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media/image8.jpg" ContentType="image/png"/>
  <Override PartName="/ppt/tags/tag8.xml" ContentType="application/vnd.openxmlformats-officedocument.presentationml.tags+xml"/>
  <Override PartName="/ppt/media/image9.jpg" ContentType="image/png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media/image11.jpg" ContentType="image/png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74.xml" ContentType="application/vnd.openxmlformats-officedocument.presentationml.tags+xml"/>
  <Override PartName="/ppt/media/image27.jpg" ContentType="image/png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1.xml" ContentType="application/vnd.openxmlformats-officedocument.drawingml.chartshape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68" r:id="rId4"/>
    <p:sldId id="5876" r:id="rId5"/>
    <p:sldId id="265" r:id="rId6"/>
    <p:sldId id="5873" r:id="rId7"/>
    <p:sldId id="5870" r:id="rId8"/>
    <p:sldId id="288" r:id="rId9"/>
    <p:sldId id="5874" r:id="rId10"/>
    <p:sldId id="5872" r:id="rId11"/>
    <p:sldId id="289" r:id="rId12"/>
    <p:sldId id="5875" r:id="rId13"/>
    <p:sldId id="5877" r:id="rId14"/>
    <p:sldId id="5871" r:id="rId15"/>
    <p:sldId id="587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orient="horz" pos="43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1616"/>
    <a:srgbClr val="CE201C"/>
    <a:srgbClr val="BF2727"/>
    <a:srgbClr val="FC0517"/>
    <a:srgbClr val="FA1C1C"/>
    <a:srgbClr val="F83C10"/>
    <a:srgbClr val="CA351C"/>
    <a:srgbClr val="F2C68E"/>
    <a:srgbClr val="B8311A"/>
    <a:srgbClr val="A22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76" d="100"/>
          <a:sy n="76" d="100"/>
        </p:scale>
        <p:origin x="96" y="58"/>
      </p:cViewPr>
      <p:guideLst>
        <p:guide orient="horz" pos="2160"/>
        <p:guide pos="3840"/>
        <p:guide pos="597"/>
        <p:guide pos="7106"/>
        <p:guide orient="horz"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16667966009199"/>
          <c:y val="0.14818367690799231"/>
          <c:w val="0.70860274608378937"/>
          <c:h val="0.715069407291498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CA351C"/>
                </a:gs>
                <a:gs pos="100000">
                  <a:srgbClr val="CA351C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3DE-4E85-8A0E-6828C6DA74E3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A22B17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大学</c:v>
                </c:pt>
                <c:pt idx="1">
                  <c:v>科技</c:v>
                </c:pt>
                <c:pt idx="2">
                  <c:v>北京</c:v>
                </c:pt>
                <c:pt idx="3">
                  <c:v>我爱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90</c:v>
                </c:pt>
                <c:pt idx="2">
                  <c:v>95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DE-4E85-8A0E-6828C6DA74E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39"/>
        <c:axId val="1531786640"/>
        <c:axId val="1531787624"/>
      </c:barChart>
      <c:catAx>
        <c:axId val="1531786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  <a:endParaRPr lang="zh-CN"/>
          </a:p>
        </c:txPr>
        <c:crossAx val="1531787624"/>
        <c:crosses val="autoZero"/>
        <c:auto val="1"/>
        <c:lblAlgn val="ctr"/>
        <c:lblOffset val="100"/>
        <c:noMultiLvlLbl val="0"/>
      </c:catAx>
      <c:valAx>
        <c:axId val="1531787624"/>
        <c:scaling>
          <c:orientation val="minMax"/>
          <c:max val="100"/>
        </c:scaling>
        <c:delete val="0"/>
        <c:axPos val="b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A22B1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  <a:endParaRPr lang="zh-CN"/>
          </a:p>
        </c:txPr>
        <c:crossAx val="1531786640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79F-4A8B-8E09-D2EF7BC35DCB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79F-4A8B-8E09-D2EF7BC35DC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0.82499999999999996</c:v>
                </c:pt>
                <c:pt idx="1">
                  <c:v>0.17499999999999999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9F-4A8B-8E09-D2EF7BC35D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9E3C3B"/>
          </a:solidFill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3F-45AC-BE44-BB0563422E8A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3F-45AC-BE44-BB0563422E8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D3F-45AC-BE44-BB0563422E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896-4A43-9799-BFF3C93C4C8E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896-4A43-9799-BFF3C93C4C8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0.75900000000000001</c:v>
                </c:pt>
                <c:pt idx="1">
                  <c:v>0.24099999999999999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896-4A43-9799-BFF3C93C4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635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noFill/>
                <a:ln w="12700">
                  <a:solidFill>
                    <a:schemeClr val="bg1"/>
                  </a:solidFill>
                  <a:prstDash val="sysDash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4F1-4802-94E8-D50DB65C945A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4F1-4802-94E8-D50DB65C94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0127736"/>
        <c:axId val="1550131344"/>
      </c:lineChart>
      <c:catAx>
        <c:axId val="1550127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rgbClr val="F2C68E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F2C68E"/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defRPr>
            </a:pPr>
            <a:endParaRPr lang="zh-CN"/>
          </a:p>
        </c:txPr>
        <c:crossAx val="1550131344"/>
        <c:crosses val="autoZero"/>
        <c:auto val="1"/>
        <c:lblAlgn val="ctr"/>
        <c:lblOffset val="100"/>
        <c:noMultiLvlLbl val="0"/>
      </c:catAx>
      <c:valAx>
        <c:axId val="1550131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50127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CA351C"/>
                  </a:gs>
                  <a:gs pos="100000">
                    <a:srgbClr val="CA351C">
                      <a:alpha val="72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F9-4B63-BA23-0C5BAC4EA2C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FF9-4B63-BA23-0C5BAC4EA2C9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FF9-4B63-BA23-0C5BAC4EA2C9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FF9-4B63-BA23-0C5BAC4EA2C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FF9-4B63-BA23-0C5BAC4EA2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CA351C"/>
                  </a:gs>
                  <a:gs pos="100000">
                    <a:srgbClr val="CA351C">
                      <a:alpha val="72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11-42F4-8AE9-61E1EEB2E2C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711-42F4-8AE9-61E1EEB2E2C6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711-42F4-8AE9-61E1EEB2E2C6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711-42F4-8AE9-61E1EEB2E2C6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711-42F4-8AE9-61E1EEB2E2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CA351C"/>
                  </a:gs>
                  <a:gs pos="100000">
                    <a:srgbClr val="CA351C">
                      <a:alpha val="72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5A-4978-B9C4-ADE18EE728B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65A-4978-B9C4-ADE18EE728B4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65A-4978-B9C4-ADE18EE728B4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65A-4978-B9C4-ADE18EE728B4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65A-4978-B9C4-ADE18EE728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D38-4BB0-A36D-8DE51AC32950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38-4BB0-A36D-8DE51AC3295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D38-4BB0-A36D-8DE51AC329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CD-4B9B-80C6-39FBFE4A1EC5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CD-4B9B-80C6-39FBFE4A1EC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0.52100000000000002</c:v>
                </c:pt>
                <c:pt idx="1">
                  <c:v>0.47899999999999998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3CD-4B9B-80C6-39FBFE4A1E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89D-4A1F-B49C-C6FF1FA8BF38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89D-4A1F-B49C-C6FF1FA8BF3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9D-4A1F-B49C-C6FF1FA8BF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B8-4B0D-BF12-1501146D3952}"/>
              </c:ext>
            </c:extLst>
          </c:dPt>
          <c:dPt>
            <c:idx val="1"/>
            <c:bubble3D val="0"/>
            <c:spPr>
              <a:solidFill>
                <a:srgbClr val="CA351C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B8-4B0D-BF12-1501146D395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0.89600000000000002</c:v>
                </c:pt>
                <c:pt idx="1">
                  <c:v>0.104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B8-4B0D-BF12-1501146D39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D70-4050-B123-388E9DAA5B8B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D70-4050-B123-388E9DAA5B8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70-4050-B123-388E9DAA5B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0.13373</cdr:x>
      <cdr:y>0.39182</cdr:y>
    </cdr:from>
    <cdr:to>
      <cdr:x>0.37272</cdr:x>
      <cdr:y>0.48232</cdr:y>
    </cdr:to>
    <cdr:cxnSp macro="">
      <cdr:nvCxnSpPr>
        <cdr:cNvPr id="8" name="直接连接符 7">
          <a:extLst xmlns:a="http://schemas.openxmlformats.org/drawingml/2006/main">
            <a:ext uri="{FF2B5EF4-FFF2-40B4-BE49-F238E27FC236}">
              <a16:creationId xmlns:a16="http://schemas.microsoft.com/office/drawing/2014/main" id="{0854E3D3-4E04-4497-BFF8-3DDA711653F6}"/>
            </a:ext>
          </a:extLst>
        </cdr:cNvPr>
        <cdr:cNvCxnSpPr/>
      </cdr:nvCxnSpPr>
      <cdr:spPr>
        <a:xfrm xmlns:a="http://schemas.openxmlformats.org/drawingml/2006/main" flipV="1">
          <a:off x="1431925" y="934808"/>
          <a:ext cx="2559050" cy="215901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2C68E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0.38123</cdr:x>
      <cdr:y>0.30798</cdr:y>
    </cdr:from>
    <cdr:to>
      <cdr:x>0.61534</cdr:x>
      <cdr:y>0.39157</cdr:y>
    </cdr:to>
    <cdr:cxnSp macro="">
      <cdr:nvCxnSpPr>
        <cdr:cNvPr id="11" name="直接连接符 10">
          <a:extLst xmlns:a="http://schemas.openxmlformats.org/drawingml/2006/main">
            <a:ext uri="{FF2B5EF4-FFF2-40B4-BE49-F238E27FC236}">
              <a16:creationId xmlns:a16="http://schemas.microsoft.com/office/drawing/2014/main" id="{A4B8E3B5-B761-4F20-9711-832A2741BF54}"/>
            </a:ext>
          </a:extLst>
        </cdr:cNvPr>
        <cdr:cNvCxnSpPr/>
      </cdr:nvCxnSpPr>
      <cdr:spPr>
        <a:xfrm xmlns:a="http://schemas.openxmlformats.org/drawingml/2006/main" flipV="1">
          <a:off x="4082046" y="734783"/>
          <a:ext cx="2506873" cy="199425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2C68E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0.62685</cdr:x>
      <cdr:y>0.16735</cdr:y>
    </cdr:from>
    <cdr:to>
      <cdr:x>0.85871</cdr:x>
      <cdr:y>0.3067</cdr:y>
    </cdr:to>
    <cdr:cxnSp macro="">
      <cdr:nvCxnSpPr>
        <cdr:cNvPr id="13" name="直接连接符 12">
          <a:extLst xmlns:a="http://schemas.openxmlformats.org/drawingml/2006/main">
            <a:ext uri="{FF2B5EF4-FFF2-40B4-BE49-F238E27FC236}">
              <a16:creationId xmlns:a16="http://schemas.microsoft.com/office/drawing/2014/main" id="{978653E7-E6B1-4CDD-B0EF-50B1333C014D}"/>
            </a:ext>
          </a:extLst>
        </cdr:cNvPr>
        <cdr:cNvCxnSpPr>
          <a:endCxn xmlns:a="http://schemas.openxmlformats.org/drawingml/2006/main" id="16" idx="2"/>
        </cdr:cNvCxnSpPr>
      </cdr:nvCxnSpPr>
      <cdr:spPr>
        <a:xfrm xmlns:a="http://schemas.openxmlformats.org/drawingml/2006/main" flipV="1">
          <a:off x="6712067" y="399252"/>
          <a:ext cx="2482733" cy="332458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2C68E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0.85871</cdr:x>
      <cdr:y>0.13498</cdr:y>
    </cdr:from>
    <cdr:to>
      <cdr:x>0.87313</cdr:x>
      <cdr:y>0.19971</cdr:y>
    </cdr:to>
    <cdr:sp macro="" textlink="">
      <cdr:nvSpPr>
        <cdr:cNvPr id="16" name="椭圆 15">
          <a:extLst xmlns:a="http://schemas.openxmlformats.org/drawingml/2006/main">
            <a:ext uri="{FF2B5EF4-FFF2-40B4-BE49-F238E27FC236}">
              <a16:creationId xmlns:a16="http://schemas.microsoft.com/office/drawing/2014/main" id="{8695E0AE-CD9D-4FE4-85E4-9236763EAE41}"/>
            </a:ext>
          </a:extLst>
        </cdr:cNvPr>
        <cdr:cNvSpPr/>
      </cdr:nvSpPr>
      <cdr:spPr>
        <a:xfrm xmlns:a="http://schemas.openxmlformats.org/drawingml/2006/main">
          <a:off x="9194800" y="322033"/>
          <a:ext cx="154438" cy="15443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chemeClr val="bg1"/>
          </a:solidFill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0.37053</cdr:x>
      <cdr:y>0.36175</cdr:y>
    </cdr:from>
    <cdr:to>
      <cdr:x>0.38495</cdr:x>
      <cdr:y>0.42648</cdr:y>
    </cdr:to>
    <cdr:sp macro="" textlink="">
      <cdr:nvSpPr>
        <cdr:cNvPr id="20" name="椭圆 19">
          <a:extLst xmlns:a="http://schemas.openxmlformats.org/drawingml/2006/main">
            <a:ext uri="{FF2B5EF4-FFF2-40B4-BE49-F238E27FC236}">
              <a16:creationId xmlns:a16="http://schemas.microsoft.com/office/drawing/2014/main" id="{06159C7B-2DB1-453D-A9A7-2563E6A6B78D}"/>
            </a:ext>
          </a:extLst>
        </cdr:cNvPr>
        <cdr:cNvSpPr/>
      </cdr:nvSpPr>
      <cdr:spPr>
        <a:xfrm xmlns:a="http://schemas.openxmlformats.org/drawingml/2006/main">
          <a:off x="3967480" y="8630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rgbClr val="F2C68E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0.1262</cdr:x>
      <cdr:y>0.45224</cdr:y>
    </cdr:from>
    <cdr:to>
      <cdr:x>0.14062</cdr:x>
      <cdr:y>0.51698</cdr:y>
    </cdr:to>
    <cdr:sp macro="" textlink="">
      <cdr:nvSpPr>
        <cdr:cNvPr id="21" name="椭圆 20">
          <a:extLst xmlns:a="http://schemas.openxmlformats.org/drawingml/2006/main">
            <a:ext uri="{FF2B5EF4-FFF2-40B4-BE49-F238E27FC236}">
              <a16:creationId xmlns:a16="http://schemas.microsoft.com/office/drawing/2014/main" id="{71EC385A-E8D1-4B21-AC55-EE921E3F6FB4}"/>
            </a:ext>
          </a:extLst>
        </cdr:cNvPr>
        <cdr:cNvSpPr/>
      </cdr:nvSpPr>
      <cdr:spPr>
        <a:xfrm xmlns:a="http://schemas.openxmlformats.org/drawingml/2006/main">
          <a:off x="1351280" y="10789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rgbClr val="F2C68E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0.61367</cdr:x>
      <cdr:y>0.27125</cdr:y>
    </cdr:from>
    <cdr:to>
      <cdr:x>0.62809</cdr:x>
      <cdr:y>0.33599</cdr:y>
    </cdr:to>
    <cdr:sp macro="" textlink="">
      <cdr:nvSpPr>
        <cdr:cNvPr id="22" name="椭圆 21">
          <a:extLst xmlns:a="http://schemas.openxmlformats.org/drawingml/2006/main">
            <a:ext uri="{FF2B5EF4-FFF2-40B4-BE49-F238E27FC236}">
              <a16:creationId xmlns:a16="http://schemas.microsoft.com/office/drawing/2014/main" id="{B688F912-E577-4657-87AA-84EC62C0F30C}"/>
            </a:ext>
          </a:extLst>
        </cdr:cNvPr>
        <cdr:cNvSpPr/>
      </cdr:nvSpPr>
      <cdr:spPr>
        <a:xfrm xmlns:a="http://schemas.openxmlformats.org/drawingml/2006/main">
          <a:off x="6570980" y="6471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rgbClr val="F2C68E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1.wdp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microsoft.com/office/2007/relationships/hdphoto" Target="../media/hdphoto3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1B0534-96E9-40D3-ABC4-A47B0F033A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0" b="26878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5" name="PA-图片 437">
            <a:extLst>
              <a:ext uri="{FF2B5EF4-FFF2-40B4-BE49-F238E27FC236}">
                <a16:creationId xmlns:a16="http://schemas.microsoft.com/office/drawing/2014/main" id="{D250F48A-F307-4FF9-AE34-107AF9C0C7A9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24690" y="0"/>
            <a:ext cx="12216690" cy="6858000"/>
          </a:xfrm>
          <a:custGeom>
            <a:avLst/>
            <a:gdLst/>
            <a:ahLst/>
            <a:cxnLst/>
            <a:rect l="0" t="0" r="0" b="0"/>
            <a:pathLst>
              <a:path w="6858001" h="6858001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25000"/>
            </a:blip>
            <a:srcRect/>
            <a:stretch>
              <a:fillRect t="-38889" b="-3888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27782B1-90C4-470E-87F9-F473114680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1996" y="6271260"/>
            <a:ext cx="508008" cy="52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06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2EE751F-D690-4A2C-8AD0-156E0E4322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7" name="矩形 76">
            <a:extLst>
              <a:ext uri="{FF2B5EF4-FFF2-40B4-BE49-F238E27FC236}">
                <a16:creationId xmlns:a16="http://schemas.microsoft.com/office/drawing/2014/main" id="{B5618CA0-4CCE-4679-A7AF-E8EE96BD379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8BD6B9D-8ACC-4A22-881D-56E87AC83594}"/>
              </a:ext>
            </a:extLst>
          </p:cNvPr>
          <p:cNvGrpSpPr/>
          <p:nvPr userDrawn="1"/>
        </p:nvGrpSpPr>
        <p:grpSpPr>
          <a:xfrm>
            <a:off x="2514433" y="-155765"/>
            <a:ext cx="7163134" cy="7169530"/>
            <a:chOff x="2514433" y="-15557"/>
            <a:chExt cx="7163134" cy="716953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A2D72F9-6E05-4780-86A7-FC5CB846AC06}"/>
                </a:ext>
              </a:extLst>
            </p:cNvPr>
            <p:cNvGrpSpPr/>
            <p:nvPr/>
          </p:nvGrpSpPr>
          <p:grpSpPr>
            <a:xfrm>
              <a:off x="2514433" y="-15557"/>
              <a:ext cx="7163134" cy="7169530"/>
              <a:chOff x="1560409" y="2069897"/>
              <a:chExt cx="1776413" cy="1778000"/>
            </a:xfrm>
          </p:grpSpPr>
          <p:sp>
            <p:nvSpPr>
              <p:cNvPr id="71" name="îS1îḋé">
                <a:extLst>
                  <a:ext uri="{FF2B5EF4-FFF2-40B4-BE49-F238E27FC236}">
                    <a16:creationId xmlns:a16="http://schemas.microsoft.com/office/drawing/2014/main" id="{D52FD0E3-D810-4C7B-A62E-13052CF44081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98425" cap="flat">
                <a:solidFill>
                  <a:schemeClr val="bg1">
                    <a:alpha val="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2" name="îṣḷïďé">
                <a:extLst>
                  <a:ext uri="{FF2B5EF4-FFF2-40B4-BE49-F238E27FC236}">
                    <a16:creationId xmlns:a16="http://schemas.microsoft.com/office/drawing/2014/main" id="{85F12BD2-3FBE-43C6-8223-86DA1546F21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19050" cap="flat">
                <a:solidFill>
                  <a:schemeClr val="bg1">
                    <a:alpha val="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5720D17-82D4-447F-A502-BDD2BC307530}"/>
                </a:ext>
              </a:extLst>
            </p:cNvPr>
            <p:cNvGrpSpPr/>
            <p:nvPr/>
          </p:nvGrpSpPr>
          <p:grpSpPr>
            <a:xfrm>
              <a:off x="2844102" y="218094"/>
              <a:ext cx="6503791" cy="6702232"/>
              <a:chOff x="1641372" y="4491628"/>
              <a:chExt cx="1612900" cy="1662113"/>
            </a:xfrm>
            <a:solidFill>
              <a:schemeClr val="bg1">
                <a:alpha val="5000"/>
              </a:schemeClr>
            </a:solidFill>
          </p:grpSpPr>
          <p:sp>
            <p:nvSpPr>
              <p:cNvPr id="14" name="ïś1íďê">
                <a:extLst>
                  <a:ext uri="{FF2B5EF4-FFF2-40B4-BE49-F238E27FC236}">
                    <a16:creationId xmlns:a16="http://schemas.microsoft.com/office/drawing/2014/main" id="{CDE34209-9A31-40CC-B80B-9ED662DEEFDA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ṩḻîḓé">
                <a:extLst>
                  <a:ext uri="{FF2B5EF4-FFF2-40B4-BE49-F238E27FC236}">
                    <a16:creationId xmlns:a16="http://schemas.microsoft.com/office/drawing/2014/main" id="{2D8D18CB-5F80-4159-9362-9A2B12A0F779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šḷïḓe">
                <a:extLst>
                  <a:ext uri="{FF2B5EF4-FFF2-40B4-BE49-F238E27FC236}">
                    <a16:creationId xmlns:a16="http://schemas.microsoft.com/office/drawing/2014/main" id="{4218179B-D065-4967-87DD-F071E56181CB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$ľíḍe">
                <a:extLst>
                  <a:ext uri="{FF2B5EF4-FFF2-40B4-BE49-F238E27FC236}">
                    <a16:creationId xmlns:a16="http://schemas.microsoft.com/office/drawing/2014/main" id="{DC58711B-EB73-4539-8DE0-C93CB59CC0BA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$ḻîḑe">
                <a:extLst>
                  <a:ext uri="{FF2B5EF4-FFF2-40B4-BE49-F238E27FC236}">
                    <a16:creationId xmlns:a16="http://schemas.microsoft.com/office/drawing/2014/main" id="{3191D67B-FF98-4DD5-B5C1-A4E2EA0F749F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şḻíḍe">
                <a:extLst>
                  <a:ext uri="{FF2B5EF4-FFF2-40B4-BE49-F238E27FC236}">
                    <a16:creationId xmlns:a16="http://schemas.microsoft.com/office/drawing/2014/main" id="{087BB9F8-0B97-4640-ADBB-688090267ABD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ṩľíḑè">
                <a:extLst>
                  <a:ext uri="{FF2B5EF4-FFF2-40B4-BE49-F238E27FC236}">
                    <a16:creationId xmlns:a16="http://schemas.microsoft.com/office/drawing/2014/main" id="{F4905CA7-5C35-4AE0-841B-9DA6B57B4254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ṣḷïḓê">
                <a:extLst>
                  <a:ext uri="{FF2B5EF4-FFF2-40B4-BE49-F238E27FC236}">
                    <a16:creationId xmlns:a16="http://schemas.microsoft.com/office/drawing/2014/main" id="{89BC9743-B54C-4EAF-BBD2-CCD16ED95B75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$ḻîḓé">
                <a:extLst>
                  <a:ext uri="{FF2B5EF4-FFF2-40B4-BE49-F238E27FC236}">
                    <a16:creationId xmlns:a16="http://schemas.microsoft.com/office/drawing/2014/main" id="{E630C789-EE7C-48DF-9663-82678BEE027F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ṧľîḋé">
                <a:extLst>
                  <a:ext uri="{FF2B5EF4-FFF2-40B4-BE49-F238E27FC236}">
                    <a16:creationId xmlns:a16="http://schemas.microsoft.com/office/drawing/2014/main" id="{8D901886-937C-4577-8EDC-CAA17ABB3E67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ḻïḑê">
                <a:extLst>
                  <a:ext uri="{FF2B5EF4-FFF2-40B4-BE49-F238E27FC236}">
                    <a16:creationId xmlns:a16="http://schemas.microsoft.com/office/drawing/2014/main" id="{3BAB3F1E-43AE-4B37-A774-42CCD1FB5172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ṧlíḍe">
                <a:extLst>
                  <a:ext uri="{FF2B5EF4-FFF2-40B4-BE49-F238E27FC236}">
                    <a16:creationId xmlns:a16="http://schemas.microsoft.com/office/drawing/2014/main" id="{9524B11D-A436-4250-B4D3-52ECDE080C85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ľîḓê">
                <a:extLst>
                  <a:ext uri="{FF2B5EF4-FFF2-40B4-BE49-F238E27FC236}">
                    <a16:creationId xmlns:a16="http://schemas.microsoft.com/office/drawing/2014/main" id="{0C697231-EB12-4EE9-BBC6-C8496AB3ADE4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ṣlíḑe">
                <a:extLst>
                  <a:ext uri="{FF2B5EF4-FFF2-40B4-BE49-F238E27FC236}">
                    <a16:creationId xmlns:a16="http://schemas.microsoft.com/office/drawing/2014/main" id="{A7AB3288-CFA1-44B2-8EA9-499C9D972C3D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Sḻide">
                <a:extLst>
                  <a:ext uri="{FF2B5EF4-FFF2-40B4-BE49-F238E27FC236}">
                    <a16:creationId xmlns:a16="http://schemas.microsoft.com/office/drawing/2014/main" id="{9EB6470F-8497-4B7E-83F7-1C6DFC76BBD8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ṣlîḋè">
                <a:extLst>
                  <a:ext uri="{FF2B5EF4-FFF2-40B4-BE49-F238E27FC236}">
                    <a16:creationId xmlns:a16="http://schemas.microsoft.com/office/drawing/2014/main" id="{9BA6F4CF-AACB-4400-B27E-C88BAEBCC235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ṣ1ïḑe">
                <a:extLst>
                  <a:ext uri="{FF2B5EF4-FFF2-40B4-BE49-F238E27FC236}">
                    <a16:creationId xmlns:a16="http://schemas.microsoft.com/office/drawing/2014/main" id="{9D604BB7-2E36-49D4-90DE-AA2D078712B2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ṧḷîde">
                <a:extLst>
                  <a:ext uri="{FF2B5EF4-FFF2-40B4-BE49-F238E27FC236}">
                    <a16:creationId xmlns:a16="http://schemas.microsoft.com/office/drawing/2014/main" id="{AB7F375B-C114-4103-A0E8-6CE1CF02BDB2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S1îḍé">
                <a:extLst>
                  <a:ext uri="{FF2B5EF4-FFF2-40B4-BE49-F238E27FC236}">
                    <a16:creationId xmlns:a16="http://schemas.microsoft.com/office/drawing/2014/main" id="{11A596F0-65EA-4772-9440-487DAD9FD078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ṧļïḋè">
                <a:extLst>
                  <a:ext uri="{FF2B5EF4-FFF2-40B4-BE49-F238E27FC236}">
                    <a16:creationId xmlns:a16="http://schemas.microsoft.com/office/drawing/2014/main" id="{0BA8C6DE-A669-41ED-8DAA-B96C9BB2BCBD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ṡḷiḋé">
                <a:extLst>
                  <a:ext uri="{FF2B5EF4-FFF2-40B4-BE49-F238E27FC236}">
                    <a16:creationId xmlns:a16="http://schemas.microsoft.com/office/drawing/2014/main" id="{E3F0B36C-A69A-4C5F-96E0-734E06672EEC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ļiḋe">
                <a:extLst>
                  <a:ext uri="{FF2B5EF4-FFF2-40B4-BE49-F238E27FC236}">
                    <a16:creationId xmlns:a16="http://schemas.microsoft.com/office/drawing/2014/main" id="{14BEB213-8700-40C6-A686-181260EB70FB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ś1iḓê">
                <a:extLst>
                  <a:ext uri="{FF2B5EF4-FFF2-40B4-BE49-F238E27FC236}">
                    <a16:creationId xmlns:a16="http://schemas.microsoft.com/office/drawing/2014/main" id="{FD493F81-9C41-47C8-8884-B5A53B72C1AB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ş1ïḓe">
                <a:extLst>
                  <a:ext uri="{FF2B5EF4-FFF2-40B4-BE49-F238E27FC236}">
                    <a16:creationId xmlns:a16="http://schemas.microsoft.com/office/drawing/2014/main" id="{1468987B-28E9-4B1E-A3A3-AAFE9F609F2B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ṩlîḋè">
                <a:extLst>
                  <a:ext uri="{FF2B5EF4-FFF2-40B4-BE49-F238E27FC236}">
                    <a16:creationId xmlns:a16="http://schemas.microsoft.com/office/drawing/2014/main" id="{D070AEF3-8152-4A9E-B4C5-2893A147FD47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ṣľîďe">
                <a:extLst>
                  <a:ext uri="{FF2B5EF4-FFF2-40B4-BE49-F238E27FC236}">
                    <a16:creationId xmlns:a16="http://schemas.microsoft.com/office/drawing/2014/main" id="{66C2FA8E-6210-4905-9273-7C508E633183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śļiḓe">
                <a:extLst>
                  <a:ext uri="{FF2B5EF4-FFF2-40B4-BE49-F238E27FC236}">
                    <a16:creationId xmlns:a16="http://schemas.microsoft.com/office/drawing/2014/main" id="{0146108A-6462-4176-903D-C31444E17716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$ḷïďe">
                <a:extLst>
                  <a:ext uri="{FF2B5EF4-FFF2-40B4-BE49-F238E27FC236}">
                    <a16:creationId xmlns:a16="http://schemas.microsoft.com/office/drawing/2014/main" id="{0A621815-B733-4399-9472-0FF15D985C51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śḻîḍe">
                <a:extLst>
                  <a:ext uri="{FF2B5EF4-FFF2-40B4-BE49-F238E27FC236}">
                    <a16:creationId xmlns:a16="http://schemas.microsoft.com/office/drawing/2014/main" id="{561EA081-E156-410B-AF1C-FB0AA33A5338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$ļîḋê">
                <a:extLst>
                  <a:ext uri="{FF2B5EF4-FFF2-40B4-BE49-F238E27FC236}">
                    <a16:creationId xmlns:a16="http://schemas.microsoft.com/office/drawing/2014/main" id="{34714A49-8ECD-4BD6-8A76-E25A3E81A5E8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ṩḷiḋé">
                <a:extLst>
                  <a:ext uri="{FF2B5EF4-FFF2-40B4-BE49-F238E27FC236}">
                    <a16:creationId xmlns:a16="http://schemas.microsoft.com/office/drawing/2014/main" id="{44EE7413-985D-4A66-AE80-0698F78AA16C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ľïďé">
                <a:extLst>
                  <a:ext uri="{FF2B5EF4-FFF2-40B4-BE49-F238E27FC236}">
                    <a16:creationId xmlns:a16="http://schemas.microsoft.com/office/drawing/2014/main" id="{15673038-CD6E-401F-9533-E2F63B46100B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śliḋé">
                <a:extLst>
                  <a:ext uri="{FF2B5EF4-FFF2-40B4-BE49-F238E27FC236}">
                    <a16:creationId xmlns:a16="http://schemas.microsoft.com/office/drawing/2014/main" id="{4E8C283C-8708-4174-9464-0B665FEA6EA1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Sļiďê">
                <a:extLst>
                  <a:ext uri="{FF2B5EF4-FFF2-40B4-BE49-F238E27FC236}">
                    <a16:creationId xmlns:a16="http://schemas.microsoft.com/office/drawing/2014/main" id="{987A77D6-1B7F-41A7-A5A2-30C87EAE2EBA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Sliḋé">
                <a:extLst>
                  <a:ext uri="{FF2B5EF4-FFF2-40B4-BE49-F238E27FC236}">
                    <a16:creationId xmlns:a16="http://schemas.microsoft.com/office/drawing/2014/main" id="{389E4160-8D3C-4114-AFA1-15AF5EA04C6F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ŝ1îḑè">
                <a:extLst>
                  <a:ext uri="{FF2B5EF4-FFF2-40B4-BE49-F238E27FC236}">
                    <a16:creationId xmlns:a16="http://schemas.microsoft.com/office/drawing/2014/main" id="{8B39F776-1AB8-4BBD-88A0-D11E35F80AB2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ḻiḋê">
                <a:extLst>
                  <a:ext uri="{FF2B5EF4-FFF2-40B4-BE49-F238E27FC236}">
                    <a16:creationId xmlns:a16="http://schemas.microsoft.com/office/drawing/2014/main" id="{7EEFCE3C-C5F3-4717-8713-C1857CF574A1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ṧľíḍe">
                <a:extLst>
                  <a:ext uri="{FF2B5EF4-FFF2-40B4-BE49-F238E27FC236}">
                    <a16:creationId xmlns:a16="http://schemas.microsoft.com/office/drawing/2014/main" id="{CA930F0C-047C-4565-943C-DCD8C95FB404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ṩḻiḍe">
                <a:extLst>
                  <a:ext uri="{FF2B5EF4-FFF2-40B4-BE49-F238E27FC236}">
                    <a16:creationId xmlns:a16="http://schemas.microsoft.com/office/drawing/2014/main" id="{0FF504B7-2C98-48A2-B409-A83766420145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śļïḓè">
                <a:extLst>
                  <a:ext uri="{FF2B5EF4-FFF2-40B4-BE49-F238E27FC236}">
                    <a16:creationId xmlns:a16="http://schemas.microsoft.com/office/drawing/2014/main" id="{941A78E5-6DBF-4AB3-9AFF-10D287D19DFF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ṩḻîde">
                <a:extLst>
                  <a:ext uri="{FF2B5EF4-FFF2-40B4-BE49-F238E27FC236}">
                    <a16:creationId xmlns:a16="http://schemas.microsoft.com/office/drawing/2014/main" id="{571DE25C-1AC6-49D0-A10E-F46580B4312F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ŝḷïḓê">
                <a:extLst>
                  <a:ext uri="{FF2B5EF4-FFF2-40B4-BE49-F238E27FC236}">
                    <a16:creationId xmlns:a16="http://schemas.microsoft.com/office/drawing/2014/main" id="{45B2C785-BEC1-4B3E-AF6C-631148EDEEFB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ḷîḑe">
                <a:extLst>
                  <a:ext uri="{FF2B5EF4-FFF2-40B4-BE49-F238E27FC236}">
                    <a16:creationId xmlns:a16="http://schemas.microsoft.com/office/drawing/2014/main" id="{46E13EF2-7C57-496B-BD7A-6A41C47E8D95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şḷïḋê">
                <a:extLst>
                  <a:ext uri="{FF2B5EF4-FFF2-40B4-BE49-F238E27FC236}">
                    <a16:creationId xmlns:a16="http://schemas.microsoft.com/office/drawing/2014/main" id="{12E7874D-FB29-4533-8A70-C8B84EACDE90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ṣlïḍè">
                <a:extLst>
                  <a:ext uri="{FF2B5EF4-FFF2-40B4-BE49-F238E27FC236}">
                    <a16:creationId xmlns:a16="http://schemas.microsoft.com/office/drawing/2014/main" id="{83519954-13B2-47A3-AE9D-6E27ADDABED7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ṩḷîḓê">
                <a:extLst>
                  <a:ext uri="{FF2B5EF4-FFF2-40B4-BE49-F238E27FC236}">
                    <a16:creationId xmlns:a16="http://schemas.microsoft.com/office/drawing/2014/main" id="{D7FDBB3F-2AC6-4750-8B24-53D4310C2EFD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Sļiďé">
                <a:extLst>
                  <a:ext uri="{FF2B5EF4-FFF2-40B4-BE49-F238E27FC236}">
                    <a16:creationId xmlns:a16="http://schemas.microsoft.com/office/drawing/2014/main" id="{58A12F2B-930A-4CB8-B79B-0288E7F72001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ḷiḋè">
                <a:extLst>
                  <a:ext uri="{FF2B5EF4-FFF2-40B4-BE49-F238E27FC236}">
                    <a16:creationId xmlns:a16="http://schemas.microsoft.com/office/drawing/2014/main" id="{A64113BD-F87C-4DFF-BDE1-4C7B2C68D3FE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ṣḷíḋé">
                <a:extLst>
                  <a:ext uri="{FF2B5EF4-FFF2-40B4-BE49-F238E27FC236}">
                    <a16:creationId xmlns:a16="http://schemas.microsoft.com/office/drawing/2014/main" id="{A6A1C535-EE20-4B24-B44A-268007CA7ACF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ṩliďè">
                <a:extLst>
                  <a:ext uri="{FF2B5EF4-FFF2-40B4-BE49-F238E27FC236}">
                    <a16:creationId xmlns:a16="http://schemas.microsoft.com/office/drawing/2014/main" id="{65965C94-7058-4015-B31F-FE233F19EBA7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ṧlíḋè">
                <a:extLst>
                  <a:ext uri="{FF2B5EF4-FFF2-40B4-BE49-F238E27FC236}">
                    <a16:creationId xmlns:a16="http://schemas.microsoft.com/office/drawing/2014/main" id="{20163FB8-5FAF-464F-97EE-A2F28750CF9C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slïḓè">
                <a:extLst>
                  <a:ext uri="{FF2B5EF4-FFF2-40B4-BE49-F238E27FC236}">
                    <a16:creationId xmlns:a16="http://schemas.microsoft.com/office/drawing/2014/main" id="{0CE9E40B-4074-49C8-82E5-EB5E2FEC8028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ṥ1iḍe">
                <a:extLst>
                  <a:ext uri="{FF2B5EF4-FFF2-40B4-BE49-F238E27FC236}">
                    <a16:creationId xmlns:a16="http://schemas.microsoft.com/office/drawing/2014/main" id="{A763D9D1-4F8F-4C0A-8DE9-4EB7D9F58F28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ṥľîḋé">
                <a:extLst>
                  <a:ext uri="{FF2B5EF4-FFF2-40B4-BE49-F238E27FC236}">
                    <a16:creationId xmlns:a16="http://schemas.microsoft.com/office/drawing/2014/main" id="{2B2D5E61-B16D-47A8-B35A-038DFAE501D5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ślidè">
                <a:extLst>
                  <a:ext uri="{FF2B5EF4-FFF2-40B4-BE49-F238E27FC236}">
                    <a16:creationId xmlns:a16="http://schemas.microsoft.com/office/drawing/2014/main" id="{BBFBF7CF-BFFC-4C6B-BF2D-CD4B16E9C770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ŝ1ide">
                <a:extLst>
                  <a:ext uri="{FF2B5EF4-FFF2-40B4-BE49-F238E27FC236}">
                    <a16:creationId xmlns:a16="http://schemas.microsoft.com/office/drawing/2014/main" id="{9798C080-9FB2-4BA5-9C63-365A8DDD4C0D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$ḻíde">
                <a:extLst>
                  <a:ext uri="{FF2B5EF4-FFF2-40B4-BE49-F238E27FC236}">
                    <a16:creationId xmlns:a16="http://schemas.microsoft.com/office/drawing/2014/main" id="{BCB164D4-F1DF-427B-B53B-7751E2CCDD25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74" name="PA-图片 437">
            <a:extLst>
              <a:ext uri="{FF2B5EF4-FFF2-40B4-BE49-F238E27FC236}">
                <a16:creationId xmlns:a16="http://schemas.microsoft.com/office/drawing/2014/main" id="{DD416FFD-E9EC-4BC4-BF79-DA38EA5A26FC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2345" y="0"/>
            <a:ext cx="12216690" cy="6858000"/>
          </a:xfrm>
          <a:custGeom>
            <a:avLst/>
            <a:gdLst/>
            <a:ahLst/>
            <a:cxnLst/>
            <a:rect l="0" t="0" r="0" b="0"/>
            <a:pathLst>
              <a:path w="6858001" h="6858001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5">
              <a:alphaModFix amt="25000"/>
            </a:blip>
            <a:srcRect/>
            <a:stretch>
              <a:fillRect t="-38889" b="-3888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5" name="PA-图片 454">
            <a:extLst>
              <a:ext uri="{FF2B5EF4-FFF2-40B4-BE49-F238E27FC236}">
                <a16:creationId xmlns:a16="http://schemas.microsoft.com/office/drawing/2014/main" id="{7F8D5015-1B5E-4458-9C39-4FB16DFAB8B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1477728" y="1669366"/>
            <a:ext cx="16423719" cy="3960795"/>
          </a:xfrm>
          <a:custGeom>
            <a:avLst/>
            <a:gdLst/>
            <a:ahLst/>
            <a:cxnLst/>
            <a:rect l="0" t="0" r="0" b="0"/>
            <a:pathLst>
              <a:path w="16423719" h="3960795">
                <a:moveTo>
                  <a:pt x="0" y="0"/>
                </a:moveTo>
                <a:lnTo>
                  <a:pt x="16423718" y="0"/>
                </a:lnTo>
                <a:lnTo>
                  <a:pt x="16423718" y="3960794"/>
                </a:lnTo>
                <a:lnTo>
                  <a:pt x="0" y="3960794"/>
                </a:lnTo>
                <a:close/>
              </a:path>
            </a:pathLst>
          </a:custGeom>
          <a:blipFill dpi="0" rotWithShape="1">
            <a:blip r:embed="rId6">
              <a:alphaModFix amt="3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>
            <a:extLst>
              <a:ext uri="{FF2B5EF4-FFF2-40B4-BE49-F238E27FC236}">
                <a16:creationId xmlns:a16="http://schemas.microsoft.com/office/drawing/2014/main" id="{D2949446-BB4F-4261-B765-7673F546B485}"/>
              </a:ext>
            </a:extLst>
          </p:cNvPr>
          <p:cNvSpPr txBox="1"/>
          <p:nvPr userDrawn="1"/>
        </p:nvSpPr>
        <p:spPr>
          <a:xfrm>
            <a:off x="4553813" y="1469569"/>
            <a:ext cx="1041123" cy="15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您好！我是本套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模板的作者王奕博，本套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模板是特别为北京科技大学同学朋友制作，方便各位的答辩工作。本模板内使用图片来自北京科技大学官方微信公众号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,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模板文案仅供参考，官方信息以北京科技大学官网为准。恶意修改、诋毁、扭曲北京科技大学形象的行为后果自负。</a:t>
            </a:r>
            <a:endParaRPr lang="en-US" altLang="zh-CN" sz="100" dirty="0">
              <a:solidFill>
                <a:schemeClr val="bg1">
                  <a:alpha val="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最后，祝您答辩顺利，前程似锦！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D95712-E51F-42A1-AE91-CD07CD2FDEC0}"/>
              </a:ext>
            </a:extLst>
          </p:cNvPr>
          <p:cNvGrpSpPr/>
          <p:nvPr/>
        </p:nvGrpSpPr>
        <p:grpSpPr>
          <a:xfrm>
            <a:off x="8610433" y="-15557"/>
            <a:ext cx="7163134" cy="7169530"/>
            <a:chOff x="1560409" y="2069897"/>
            <a:chExt cx="1776413" cy="1778000"/>
          </a:xfrm>
        </p:grpSpPr>
        <p:sp>
          <p:nvSpPr>
            <p:cNvPr id="67" name="îS1îḋé">
              <a:extLst>
                <a:ext uri="{FF2B5EF4-FFF2-40B4-BE49-F238E27FC236}">
                  <a16:creationId xmlns:a16="http://schemas.microsoft.com/office/drawing/2014/main" id="{9C49F0CE-6D84-4AE8-9D3F-A9ABE708D891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98425" cap="flat">
              <a:solidFill>
                <a:schemeClr val="bg1">
                  <a:lumMod val="95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ṣḷïďé">
              <a:extLst>
                <a:ext uri="{FF2B5EF4-FFF2-40B4-BE49-F238E27FC236}">
                  <a16:creationId xmlns:a16="http://schemas.microsoft.com/office/drawing/2014/main" id="{A2D24B46-2AB1-4B1B-8C41-2DC8B4B1A757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19050" cap="flat">
              <a:solidFill>
                <a:schemeClr val="bg1"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D8BFC1F-277B-4E51-AF76-DC877066D4BB}"/>
              </a:ext>
            </a:extLst>
          </p:cNvPr>
          <p:cNvGrpSpPr/>
          <p:nvPr/>
        </p:nvGrpSpPr>
        <p:grpSpPr>
          <a:xfrm>
            <a:off x="8940102" y="218094"/>
            <a:ext cx="6503791" cy="6702232"/>
            <a:chOff x="1641372" y="4491628"/>
            <a:chExt cx="1612900" cy="1662113"/>
          </a:xfrm>
          <a:solidFill>
            <a:schemeClr val="bg1">
              <a:lumMod val="95000"/>
              <a:alpha val="21000"/>
            </a:schemeClr>
          </a:solidFill>
        </p:grpSpPr>
        <p:sp>
          <p:nvSpPr>
            <p:cNvPr id="10" name="ïś1íďê">
              <a:extLst>
                <a:ext uri="{FF2B5EF4-FFF2-40B4-BE49-F238E27FC236}">
                  <a16:creationId xmlns:a16="http://schemas.microsoft.com/office/drawing/2014/main" id="{F9D52145-A7D4-4E50-9940-D7FDF9B2434C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ṩḻîḓé">
              <a:extLst>
                <a:ext uri="{FF2B5EF4-FFF2-40B4-BE49-F238E27FC236}">
                  <a16:creationId xmlns:a16="http://schemas.microsoft.com/office/drawing/2014/main" id="{23D7D6A9-E971-4B09-83E3-1E605B9F7787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šḷïḓe">
              <a:extLst>
                <a:ext uri="{FF2B5EF4-FFF2-40B4-BE49-F238E27FC236}">
                  <a16:creationId xmlns:a16="http://schemas.microsoft.com/office/drawing/2014/main" id="{51724C1C-0123-48F4-AA72-C576C15037CF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$ľíḍe">
              <a:extLst>
                <a:ext uri="{FF2B5EF4-FFF2-40B4-BE49-F238E27FC236}">
                  <a16:creationId xmlns:a16="http://schemas.microsoft.com/office/drawing/2014/main" id="{7AD7793F-A8F2-48EA-A8BD-4C6D3B699392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$ḻîḑe">
              <a:extLst>
                <a:ext uri="{FF2B5EF4-FFF2-40B4-BE49-F238E27FC236}">
                  <a16:creationId xmlns:a16="http://schemas.microsoft.com/office/drawing/2014/main" id="{88D40889-123C-4AB2-B61C-ED0CA8723BBF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ḻíḍe">
              <a:extLst>
                <a:ext uri="{FF2B5EF4-FFF2-40B4-BE49-F238E27FC236}">
                  <a16:creationId xmlns:a16="http://schemas.microsoft.com/office/drawing/2014/main" id="{C1214542-1BD1-4241-BBA2-1ED3B196461E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ṩľíḑè">
              <a:extLst>
                <a:ext uri="{FF2B5EF4-FFF2-40B4-BE49-F238E27FC236}">
                  <a16:creationId xmlns:a16="http://schemas.microsoft.com/office/drawing/2014/main" id="{0DEBA686-F51E-4899-9CD7-191345ACACEE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ṣḷïḓê">
              <a:extLst>
                <a:ext uri="{FF2B5EF4-FFF2-40B4-BE49-F238E27FC236}">
                  <a16:creationId xmlns:a16="http://schemas.microsoft.com/office/drawing/2014/main" id="{781CC688-15D6-40EF-B2ED-B1CA6E3070BC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$ḻîḓé">
              <a:extLst>
                <a:ext uri="{FF2B5EF4-FFF2-40B4-BE49-F238E27FC236}">
                  <a16:creationId xmlns:a16="http://schemas.microsoft.com/office/drawing/2014/main" id="{CDA57B14-7F9E-4919-9A4C-03038ACDF0AF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ľîḋé">
              <a:extLst>
                <a:ext uri="{FF2B5EF4-FFF2-40B4-BE49-F238E27FC236}">
                  <a16:creationId xmlns:a16="http://schemas.microsoft.com/office/drawing/2014/main" id="{6C6A1E4E-F759-468A-8937-B3088FCAAC20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$ḻïḑê">
              <a:extLst>
                <a:ext uri="{FF2B5EF4-FFF2-40B4-BE49-F238E27FC236}">
                  <a16:creationId xmlns:a16="http://schemas.microsoft.com/office/drawing/2014/main" id="{A60B3FBF-B740-44A7-A6D8-2CE19BBF4743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ṧlíḍe">
              <a:extLst>
                <a:ext uri="{FF2B5EF4-FFF2-40B4-BE49-F238E27FC236}">
                  <a16:creationId xmlns:a16="http://schemas.microsoft.com/office/drawing/2014/main" id="{38270E5F-9FF6-4C8B-A099-BEE9C3FB00C5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ľîḓê">
              <a:extLst>
                <a:ext uri="{FF2B5EF4-FFF2-40B4-BE49-F238E27FC236}">
                  <a16:creationId xmlns:a16="http://schemas.microsoft.com/office/drawing/2014/main" id="{573D2F7C-C5DB-4F2A-9B53-AAC53A6CC1F9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ṣlíḑe">
              <a:extLst>
                <a:ext uri="{FF2B5EF4-FFF2-40B4-BE49-F238E27FC236}">
                  <a16:creationId xmlns:a16="http://schemas.microsoft.com/office/drawing/2014/main" id="{C0C0313A-3003-43F8-B56B-83D3D1069749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Sḻide">
              <a:extLst>
                <a:ext uri="{FF2B5EF4-FFF2-40B4-BE49-F238E27FC236}">
                  <a16:creationId xmlns:a16="http://schemas.microsoft.com/office/drawing/2014/main" id="{425DAA1A-3BF9-430D-9408-212C840B099C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ṣlîḋè">
              <a:extLst>
                <a:ext uri="{FF2B5EF4-FFF2-40B4-BE49-F238E27FC236}">
                  <a16:creationId xmlns:a16="http://schemas.microsoft.com/office/drawing/2014/main" id="{2A2660AA-DBBE-452D-94A8-C689A86D5E49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ṣ1ïḑe">
              <a:extLst>
                <a:ext uri="{FF2B5EF4-FFF2-40B4-BE49-F238E27FC236}">
                  <a16:creationId xmlns:a16="http://schemas.microsoft.com/office/drawing/2014/main" id="{BA67AF7E-CF22-4B85-AF65-97D64D60E36A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ṧḷîde">
              <a:extLst>
                <a:ext uri="{FF2B5EF4-FFF2-40B4-BE49-F238E27FC236}">
                  <a16:creationId xmlns:a16="http://schemas.microsoft.com/office/drawing/2014/main" id="{338B6D7C-C110-4FD9-8021-350172F8239F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1îḍé">
              <a:extLst>
                <a:ext uri="{FF2B5EF4-FFF2-40B4-BE49-F238E27FC236}">
                  <a16:creationId xmlns:a16="http://schemas.microsoft.com/office/drawing/2014/main" id="{34873A0B-52E0-4AF0-A81E-4034B9FDB038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ṧļïḋè">
              <a:extLst>
                <a:ext uri="{FF2B5EF4-FFF2-40B4-BE49-F238E27FC236}">
                  <a16:creationId xmlns:a16="http://schemas.microsoft.com/office/drawing/2014/main" id="{8415BB5D-7F22-41EC-A489-F3EAEEFF522F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ṡḷiḋé">
              <a:extLst>
                <a:ext uri="{FF2B5EF4-FFF2-40B4-BE49-F238E27FC236}">
                  <a16:creationId xmlns:a16="http://schemas.microsoft.com/office/drawing/2014/main" id="{68E4D297-0A51-4B22-9690-43C721C78B8F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şļiḋe">
              <a:extLst>
                <a:ext uri="{FF2B5EF4-FFF2-40B4-BE49-F238E27FC236}">
                  <a16:creationId xmlns:a16="http://schemas.microsoft.com/office/drawing/2014/main" id="{4FC17845-F5C9-481C-83BD-069ED2B53027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ś1iḓê">
              <a:extLst>
                <a:ext uri="{FF2B5EF4-FFF2-40B4-BE49-F238E27FC236}">
                  <a16:creationId xmlns:a16="http://schemas.microsoft.com/office/drawing/2014/main" id="{0359D642-711A-4EAC-B375-A11A3D80702C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ş1ïḓe">
              <a:extLst>
                <a:ext uri="{FF2B5EF4-FFF2-40B4-BE49-F238E27FC236}">
                  <a16:creationId xmlns:a16="http://schemas.microsoft.com/office/drawing/2014/main" id="{3C2BBC54-6C79-4F3E-9A1D-8AF90CA502E4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ṩlîḋè">
              <a:extLst>
                <a:ext uri="{FF2B5EF4-FFF2-40B4-BE49-F238E27FC236}">
                  <a16:creationId xmlns:a16="http://schemas.microsoft.com/office/drawing/2014/main" id="{90CFE828-C246-449C-9BA4-F9BBE2BF8180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ṣľîďe">
              <a:extLst>
                <a:ext uri="{FF2B5EF4-FFF2-40B4-BE49-F238E27FC236}">
                  <a16:creationId xmlns:a16="http://schemas.microsoft.com/office/drawing/2014/main" id="{5C2A175C-9099-48FC-AD91-C9E0C5F1F5FE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śļiḓe">
              <a:extLst>
                <a:ext uri="{FF2B5EF4-FFF2-40B4-BE49-F238E27FC236}">
                  <a16:creationId xmlns:a16="http://schemas.microsoft.com/office/drawing/2014/main" id="{6BC56BAE-61D7-4246-AE6B-B6CDE3B54860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$ḷïďe">
              <a:extLst>
                <a:ext uri="{FF2B5EF4-FFF2-40B4-BE49-F238E27FC236}">
                  <a16:creationId xmlns:a16="http://schemas.microsoft.com/office/drawing/2014/main" id="{C9D25C8B-5743-480E-85D0-26E6E8851178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ḻîḍe">
              <a:extLst>
                <a:ext uri="{FF2B5EF4-FFF2-40B4-BE49-F238E27FC236}">
                  <a16:creationId xmlns:a16="http://schemas.microsoft.com/office/drawing/2014/main" id="{2FA98387-4783-479B-97C8-90D989620E4D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$ļîḋê">
              <a:extLst>
                <a:ext uri="{FF2B5EF4-FFF2-40B4-BE49-F238E27FC236}">
                  <a16:creationId xmlns:a16="http://schemas.microsoft.com/office/drawing/2014/main" id="{8967A5F4-0C89-408B-853A-853C0BD5CA90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ṩḷiḋé">
              <a:extLst>
                <a:ext uri="{FF2B5EF4-FFF2-40B4-BE49-F238E27FC236}">
                  <a16:creationId xmlns:a16="http://schemas.microsoft.com/office/drawing/2014/main" id="{7C0E64FF-4F5B-421C-B2A4-BA6F382D84B5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sľïďé">
              <a:extLst>
                <a:ext uri="{FF2B5EF4-FFF2-40B4-BE49-F238E27FC236}">
                  <a16:creationId xmlns:a16="http://schemas.microsoft.com/office/drawing/2014/main" id="{F349AE18-133E-458D-B9CC-37DD58C45426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śliḋé">
              <a:extLst>
                <a:ext uri="{FF2B5EF4-FFF2-40B4-BE49-F238E27FC236}">
                  <a16:creationId xmlns:a16="http://schemas.microsoft.com/office/drawing/2014/main" id="{480C1C42-C8B1-41F1-AF4D-80BB8D2219AA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Sļiďê">
              <a:extLst>
                <a:ext uri="{FF2B5EF4-FFF2-40B4-BE49-F238E27FC236}">
                  <a16:creationId xmlns:a16="http://schemas.microsoft.com/office/drawing/2014/main" id="{237C0D53-F699-48B0-A2F2-28FDD0AA9A53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Sliḋé">
              <a:extLst>
                <a:ext uri="{FF2B5EF4-FFF2-40B4-BE49-F238E27FC236}">
                  <a16:creationId xmlns:a16="http://schemas.microsoft.com/office/drawing/2014/main" id="{0B8BC831-F686-457A-93D4-1E1F424B2E87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ŝ1îḑè">
              <a:extLst>
                <a:ext uri="{FF2B5EF4-FFF2-40B4-BE49-F238E27FC236}">
                  <a16:creationId xmlns:a16="http://schemas.microsoft.com/office/drawing/2014/main" id="{070C33DF-5762-40F8-830D-29918E61F1DD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ṩḻiḋê">
              <a:extLst>
                <a:ext uri="{FF2B5EF4-FFF2-40B4-BE49-F238E27FC236}">
                  <a16:creationId xmlns:a16="http://schemas.microsoft.com/office/drawing/2014/main" id="{0207B98C-EFFD-4616-9022-F5017131950F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ṧľíḍe">
              <a:extLst>
                <a:ext uri="{FF2B5EF4-FFF2-40B4-BE49-F238E27FC236}">
                  <a16:creationId xmlns:a16="http://schemas.microsoft.com/office/drawing/2014/main" id="{A0FA749C-F6D6-4731-92EC-64437A29AB3B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ṩḻiḍe">
              <a:extLst>
                <a:ext uri="{FF2B5EF4-FFF2-40B4-BE49-F238E27FC236}">
                  <a16:creationId xmlns:a16="http://schemas.microsoft.com/office/drawing/2014/main" id="{12D60D14-7E63-4BFF-8926-DDB7650F0993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śļïḓè">
              <a:extLst>
                <a:ext uri="{FF2B5EF4-FFF2-40B4-BE49-F238E27FC236}">
                  <a16:creationId xmlns:a16="http://schemas.microsoft.com/office/drawing/2014/main" id="{45C5B0F2-6C16-4875-9C00-B02107A5F151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ṩḻîde">
              <a:extLst>
                <a:ext uri="{FF2B5EF4-FFF2-40B4-BE49-F238E27FC236}">
                  <a16:creationId xmlns:a16="http://schemas.microsoft.com/office/drawing/2014/main" id="{35BB59E8-7D79-4D8A-83DD-EB9AB38E8AB6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ŝḷïḓê">
              <a:extLst>
                <a:ext uri="{FF2B5EF4-FFF2-40B4-BE49-F238E27FC236}">
                  <a16:creationId xmlns:a16="http://schemas.microsoft.com/office/drawing/2014/main" id="{FC15D904-52B8-40DF-81FC-CCE28A78D08B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şḷîḑe">
              <a:extLst>
                <a:ext uri="{FF2B5EF4-FFF2-40B4-BE49-F238E27FC236}">
                  <a16:creationId xmlns:a16="http://schemas.microsoft.com/office/drawing/2014/main" id="{4A1B89DA-339D-411A-8765-683F3E1B73CB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şḷïḋê">
              <a:extLst>
                <a:ext uri="{FF2B5EF4-FFF2-40B4-BE49-F238E27FC236}">
                  <a16:creationId xmlns:a16="http://schemas.microsoft.com/office/drawing/2014/main" id="{9F0BA80B-4D84-48A4-A3D7-6E15925C4EB6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ṣlïḍè">
              <a:extLst>
                <a:ext uri="{FF2B5EF4-FFF2-40B4-BE49-F238E27FC236}">
                  <a16:creationId xmlns:a16="http://schemas.microsoft.com/office/drawing/2014/main" id="{812119A1-5F1F-4A13-9D14-B5DD09FD7EBE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ṩḷîḓê">
              <a:extLst>
                <a:ext uri="{FF2B5EF4-FFF2-40B4-BE49-F238E27FC236}">
                  <a16:creationId xmlns:a16="http://schemas.microsoft.com/office/drawing/2014/main" id="{A2D159E9-7030-4AF9-BE7B-F351E9BC6FE6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Sļiďé">
              <a:extLst>
                <a:ext uri="{FF2B5EF4-FFF2-40B4-BE49-F238E27FC236}">
                  <a16:creationId xmlns:a16="http://schemas.microsoft.com/office/drawing/2014/main" id="{83DD6E95-8D58-4DAD-872A-F4CC1BDB893A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Sḷiḋè">
              <a:extLst>
                <a:ext uri="{FF2B5EF4-FFF2-40B4-BE49-F238E27FC236}">
                  <a16:creationId xmlns:a16="http://schemas.microsoft.com/office/drawing/2014/main" id="{9EDBA336-DF4B-4FCF-BA45-B026A7DE4BD6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ḷíḋé">
              <a:extLst>
                <a:ext uri="{FF2B5EF4-FFF2-40B4-BE49-F238E27FC236}">
                  <a16:creationId xmlns:a16="http://schemas.microsoft.com/office/drawing/2014/main" id="{937F6152-6AF3-4811-94FD-95F59DE1A3CB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ṩliďè">
              <a:extLst>
                <a:ext uri="{FF2B5EF4-FFF2-40B4-BE49-F238E27FC236}">
                  <a16:creationId xmlns:a16="http://schemas.microsoft.com/office/drawing/2014/main" id="{F6DA5FDD-9606-430D-A2C2-E94DE2F66DD9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ṧlíḋè">
              <a:extLst>
                <a:ext uri="{FF2B5EF4-FFF2-40B4-BE49-F238E27FC236}">
                  <a16:creationId xmlns:a16="http://schemas.microsoft.com/office/drawing/2014/main" id="{70511608-2009-41B1-8B0F-E378D7E909F8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slïḓè">
              <a:extLst>
                <a:ext uri="{FF2B5EF4-FFF2-40B4-BE49-F238E27FC236}">
                  <a16:creationId xmlns:a16="http://schemas.microsoft.com/office/drawing/2014/main" id="{312535A7-4CE0-40A4-AA20-EA1A55120404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ṥ1iḍe">
              <a:extLst>
                <a:ext uri="{FF2B5EF4-FFF2-40B4-BE49-F238E27FC236}">
                  <a16:creationId xmlns:a16="http://schemas.microsoft.com/office/drawing/2014/main" id="{FE5A0ED2-83F3-49E8-8D7A-18D639229080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ṥľîḋé">
              <a:extLst>
                <a:ext uri="{FF2B5EF4-FFF2-40B4-BE49-F238E27FC236}">
                  <a16:creationId xmlns:a16="http://schemas.microsoft.com/office/drawing/2014/main" id="{2CEC6031-7416-4F6E-8A9B-0F08FBBF864D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ślidè">
              <a:extLst>
                <a:ext uri="{FF2B5EF4-FFF2-40B4-BE49-F238E27FC236}">
                  <a16:creationId xmlns:a16="http://schemas.microsoft.com/office/drawing/2014/main" id="{3D5F0302-8C68-459E-8F9B-D7EE9145090E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ŝ1ide">
              <a:extLst>
                <a:ext uri="{FF2B5EF4-FFF2-40B4-BE49-F238E27FC236}">
                  <a16:creationId xmlns:a16="http://schemas.microsoft.com/office/drawing/2014/main" id="{2FAB8CCF-D3C1-4333-A90F-604F32A9637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$ḻíde">
              <a:extLst>
                <a:ext uri="{FF2B5EF4-FFF2-40B4-BE49-F238E27FC236}">
                  <a16:creationId xmlns:a16="http://schemas.microsoft.com/office/drawing/2014/main" id="{695C5E4D-2D7D-4528-9B96-E816DF709A4A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70" name="图片 69">
            <a:extLst>
              <a:ext uri="{FF2B5EF4-FFF2-40B4-BE49-F238E27FC236}">
                <a16:creationId xmlns:a16="http://schemas.microsoft.com/office/drawing/2014/main" id="{E7DE1F72-380A-4EDC-8207-B5B9405FE8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7796" r="24414" b="7796"/>
          <a:stretch/>
        </p:blipFill>
        <p:spPr>
          <a:xfrm>
            <a:off x="-1" y="0"/>
            <a:ext cx="6104297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C4DC875-6F03-4BE0-9828-0121AE8B053C}"/>
              </a:ext>
            </a:extLst>
          </p:cNvPr>
          <p:cNvSpPr/>
          <p:nvPr userDrawn="1"/>
        </p:nvSpPr>
        <p:spPr>
          <a:xfrm>
            <a:off x="-12804" y="0"/>
            <a:ext cx="6126698" cy="6858000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1" name="PA-图片 437">
            <a:extLst>
              <a:ext uri="{FF2B5EF4-FFF2-40B4-BE49-F238E27FC236}">
                <a16:creationId xmlns:a16="http://schemas.microsoft.com/office/drawing/2014/main" id="{044353D5-0B08-4D54-A1FD-4FE972BB3D2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2345" y="0"/>
            <a:ext cx="12216690" cy="6858000"/>
          </a:xfrm>
          <a:custGeom>
            <a:avLst/>
            <a:gdLst/>
            <a:ahLst/>
            <a:cxnLst/>
            <a:rect l="0" t="0" r="0" b="0"/>
            <a:pathLst>
              <a:path w="6858001" h="6858001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25000"/>
            </a:blip>
            <a:srcRect/>
            <a:stretch>
              <a:fillRect t="-38889" b="-3888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B5292CB-CE6F-409E-ADFC-066E2FC746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05" b="32356"/>
          <a:stretch/>
        </p:blipFill>
        <p:spPr>
          <a:xfrm>
            <a:off x="0" y="0"/>
            <a:ext cx="12192000" cy="3415570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4" name="PA-图片 437">
            <a:extLst>
              <a:ext uri="{FF2B5EF4-FFF2-40B4-BE49-F238E27FC236}">
                <a16:creationId xmlns:a16="http://schemas.microsoft.com/office/drawing/2014/main" id="{24F5C78B-A934-4F77-916A-FBC0276151A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24690" y="0"/>
            <a:ext cx="12216690" cy="6858000"/>
          </a:xfrm>
          <a:custGeom>
            <a:avLst/>
            <a:gdLst/>
            <a:ahLst/>
            <a:cxnLst/>
            <a:rect l="0" t="0" r="0" b="0"/>
            <a:pathLst>
              <a:path w="6858001" h="6858001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25000"/>
            </a:blip>
            <a:srcRect/>
            <a:stretch>
              <a:fillRect t="-38889" b="-3888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546D59E-1CFD-4FB9-9ECB-884A3FCDD44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1996" y="6271260"/>
            <a:ext cx="508008" cy="52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85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3BBE6C8-2310-41B2-9D2A-30D64562A2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08612BD-8039-4F86-9CCA-68E123BE1A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ADDDEB4-A90A-46C9-9219-42CBDB7B0F2F}"/>
              </a:ext>
            </a:extLst>
          </p:cNvPr>
          <p:cNvGrpSpPr/>
          <p:nvPr userDrawn="1"/>
        </p:nvGrpSpPr>
        <p:grpSpPr>
          <a:xfrm>
            <a:off x="9721458" y="225521"/>
            <a:ext cx="453179" cy="453584"/>
            <a:chOff x="9721458" y="225521"/>
            <a:chExt cx="453179" cy="45358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3A64B34-136E-44FE-81A3-3EE52E719D95}"/>
                </a:ext>
              </a:extLst>
            </p:cNvPr>
            <p:cNvGrpSpPr/>
            <p:nvPr userDrawn="1"/>
          </p:nvGrpSpPr>
          <p:grpSpPr>
            <a:xfrm>
              <a:off x="9721458" y="225521"/>
              <a:ext cx="453179" cy="453584"/>
              <a:chOff x="1560409" y="2069897"/>
              <a:chExt cx="1776413" cy="1778000"/>
            </a:xfrm>
          </p:grpSpPr>
          <p:sp>
            <p:nvSpPr>
              <p:cNvPr id="10" name="îS1îḋé">
                <a:extLst>
                  <a:ext uri="{FF2B5EF4-FFF2-40B4-BE49-F238E27FC236}">
                    <a16:creationId xmlns:a16="http://schemas.microsoft.com/office/drawing/2014/main" id="{58E68ED4-62E9-4F76-84AD-9FE5FBDF97AE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rgbClr val="A22B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" name="îṣḷïďé">
                <a:extLst>
                  <a:ext uri="{FF2B5EF4-FFF2-40B4-BE49-F238E27FC236}">
                    <a16:creationId xmlns:a16="http://schemas.microsoft.com/office/drawing/2014/main" id="{7ABC9475-59CD-4120-AB06-389B7895718B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rgbClr val="A22B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9AF91E0-C9FC-494F-80D2-18F2CB8A0041}"/>
                </a:ext>
              </a:extLst>
            </p:cNvPr>
            <p:cNvGrpSpPr/>
            <p:nvPr userDrawn="1"/>
          </p:nvGrpSpPr>
          <p:grpSpPr>
            <a:xfrm>
              <a:off x="9742315" y="240303"/>
              <a:ext cx="411466" cy="424020"/>
              <a:chOff x="1641372" y="4491628"/>
              <a:chExt cx="1612900" cy="1662113"/>
            </a:xfrm>
            <a:solidFill>
              <a:srgbClr val="A22B17"/>
            </a:solidFill>
          </p:grpSpPr>
          <p:sp>
            <p:nvSpPr>
              <p:cNvPr id="16" name="ïś1íďê">
                <a:extLst>
                  <a:ext uri="{FF2B5EF4-FFF2-40B4-BE49-F238E27FC236}">
                    <a16:creationId xmlns:a16="http://schemas.microsoft.com/office/drawing/2014/main" id="{BB6FEBC3-343E-4504-A3FD-A2BA711368A4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" name="ïṩḻîḓé">
                <a:extLst>
                  <a:ext uri="{FF2B5EF4-FFF2-40B4-BE49-F238E27FC236}">
                    <a16:creationId xmlns:a16="http://schemas.microsoft.com/office/drawing/2014/main" id="{36E23B3E-66C5-4D88-8DBE-0C304CC09CD7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" name="išḷïḓe">
                <a:extLst>
                  <a:ext uri="{FF2B5EF4-FFF2-40B4-BE49-F238E27FC236}">
                    <a16:creationId xmlns:a16="http://schemas.microsoft.com/office/drawing/2014/main" id="{143D960C-760C-4C8B-924D-6BA7C2406AEB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" name="ï$ľíḍe">
                <a:extLst>
                  <a:ext uri="{FF2B5EF4-FFF2-40B4-BE49-F238E27FC236}">
                    <a16:creationId xmlns:a16="http://schemas.microsoft.com/office/drawing/2014/main" id="{66FEBAB6-EB13-4A63-9B64-E566A8CD6913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" name="î$ḻîḑe">
                <a:extLst>
                  <a:ext uri="{FF2B5EF4-FFF2-40B4-BE49-F238E27FC236}">
                    <a16:creationId xmlns:a16="http://schemas.microsoft.com/office/drawing/2014/main" id="{4DF78AE8-FE4A-427C-AF19-F885F69C5656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" name="ïşḻíḍe">
                <a:extLst>
                  <a:ext uri="{FF2B5EF4-FFF2-40B4-BE49-F238E27FC236}">
                    <a16:creationId xmlns:a16="http://schemas.microsoft.com/office/drawing/2014/main" id="{C06026FA-CAE4-4C3A-A9D9-DD9FED12BB3D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4" name="íṩľíḑè">
                <a:extLst>
                  <a:ext uri="{FF2B5EF4-FFF2-40B4-BE49-F238E27FC236}">
                    <a16:creationId xmlns:a16="http://schemas.microsoft.com/office/drawing/2014/main" id="{3859B1EC-EC39-4B96-ADB0-5014656865AE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5" name="îṣḷïḓê">
                <a:extLst>
                  <a:ext uri="{FF2B5EF4-FFF2-40B4-BE49-F238E27FC236}">
                    <a16:creationId xmlns:a16="http://schemas.microsoft.com/office/drawing/2014/main" id="{4048DAB3-D6D8-4EEE-AD8D-AC52847F3FB8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6" name="i$ḻîḓé">
                <a:extLst>
                  <a:ext uri="{FF2B5EF4-FFF2-40B4-BE49-F238E27FC236}">
                    <a16:creationId xmlns:a16="http://schemas.microsoft.com/office/drawing/2014/main" id="{23754ECE-88AB-406C-9252-4D3722077D2C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7" name="îṧľîḋé">
                <a:extLst>
                  <a:ext uri="{FF2B5EF4-FFF2-40B4-BE49-F238E27FC236}">
                    <a16:creationId xmlns:a16="http://schemas.microsoft.com/office/drawing/2014/main" id="{4EAB30E3-B5B5-4899-8821-F33DE9C8EF53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8" name="i$ḻïḑê">
                <a:extLst>
                  <a:ext uri="{FF2B5EF4-FFF2-40B4-BE49-F238E27FC236}">
                    <a16:creationId xmlns:a16="http://schemas.microsoft.com/office/drawing/2014/main" id="{43455C82-2E17-42BF-AC07-65496B26E96E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9" name="íṧlíḍe">
                <a:extLst>
                  <a:ext uri="{FF2B5EF4-FFF2-40B4-BE49-F238E27FC236}">
                    <a16:creationId xmlns:a16="http://schemas.microsoft.com/office/drawing/2014/main" id="{14DB7153-DD51-4753-8A2A-AF594388ECEE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0" name="îŝľîḓê">
                <a:extLst>
                  <a:ext uri="{FF2B5EF4-FFF2-40B4-BE49-F238E27FC236}">
                    <a16:creationId xmlns:a16="http://schemas.microsoft.com/office/drawing/2014/main" id="{E926E9AE-5783-4C8A-BC3C-5C1AFD8DA2E5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1" name="íṣlíḑe">
                <a:extLst>
                  <a:ext uri="{FF2B5EF4-FFF2-40B4-BE49-F238E27FC236}">
                    <a16:creationId xmlns:a16="http://schemas.microsoft.com/office/drawing/2014/main" id="{80734154-D4B0-4876-8C19-B4C308B0FDB3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2" name="îSḻide">
                <a:extLst>
                  <a:ext uri="{FF2B5EF4-FFF2-40B4-BE49-F238E27FC236}">
                    <a16:creationId xmlns:a16="http://schemas.microsoft.com/office/drawing/2014/main" id="{4C9BA124-BB4F-43A4-A8BF-D47E6CAB9C97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3" name="iṣlîḋè">
                <a:extLst>
                  <a:ext uri="{FF2B5EF4-FFF2-40B4-BE49-F238E27FC236}">
                    <a16:creationId xmlns:a16="http://schemas.microsoft.com/office/drawing/2014/main" id="{8E7D844F-69AA-4F99-8FBE-F04BB9CBDD46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4" name="íṣ1ïḑe">
                <a:extLst>
                  <a:ext uri="{FF2B5EF4-FFF2-40B4-BE49-F238E27FC236}">
                    <a16:creationId xmlns:a16="http://schemas.microsoft.com/office/drawing/2014/main" id="{37783C57-BDB9-4C41-9270-18393DFA6FC4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5" name="íṧḷîde">
                <a:extLst>
                  <a:ext uri="{FF2B5EF4-FFF2-40B4-BE49-F238E27FC236}">
                    <a16:creationId xmlns:a16="http://schemas.microsoft.com/office/drawing/2014/main" id="{C19A5689-75CB-45B4-970A-276EE145946F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6" name="íS1îḍé">
                <a:extLst>
                  <a:ext uri="{FF2B5EF4-FFF2-40B4-BE49-F238E27FC236}">
                    <a16:creationId xmlns:a16="http://schemas.microsoft.com/office/drawing/2014/main" id="{1ACE2B6B-2738-4865-A77D-A4D6628E1E8F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7" name="íṧļïḋè">
                <a:extLst>
                  <a:ext uri="{FF2B5EF4-FFF2-40B4-BE49-F238E27FC236}">
                    <a16:creationId xmlns:a16="http://schemas.microsoft.com/office/drawing/2014/main" id="{CA9810CC-6444-4CA0-A005-D2CE004A36B5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8" name="ïṡḷiḋé">
                <a:extLst>
                  <a:ext uri="{FF2B5EF4-FFF2-40B4-BE49-F238E27FC236}">
                    <a16:creationId xmlns:a16="http://schemas.microsoft.com/office/drawing/2014/main" id="{0923196B-F194-4C0B-AC5C-24D52E6F279D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9" name="ïşļiḋe">
                <a:extLst>
                  <a:ext uri="{FF2B5EF4-FFF2-40B4-BE49-F238E27FC236}">
                    <a16:creationId xmlns:a16="http://schemas.microsoft.com/office/drawing/2014/main" id="{93766536-404B-4D5E-B822-CC126F19FC79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0" name="îś1iḓê">
                <a:extLst>
                  <a:ext uri="{FF2B5EF4-FFF2-40B4-BE49-F238E27FC236}">
                    <a16:creationId xmlns:a16="http://schemas.microsoft.com/office/drawing/2014/main" id="{236BFE79-08B3-4DF6-9D47-168646192095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1" name="íş1ïḓe">
                <a:extLst>
                  <a:ext uri="{FF2B5EF4-FFF2-40B4-BE49-F238E27FC236}">
                    <a16:creationId xmlns:a16="http://schemas.microsoft.com/office/drawing/2014/main" id="{140F2557-7AA5-47C7-87AA-F01B36F90C19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2" name="ïṩlîḋè">
                <a:extLst>
                  <a:ext uri="{FF2B5EF4-FFF2-40B4-BE49-F238E27FC236}">
                    <a16:creationId xmlns:a16="http://schemas.microsoft.com/office/drawing/2014/main" id="{A38803AA-90F0-4EF0-84C5-2717383199AA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3" name="ïṣľîďe">
                <a:extLst>
                  <a:ext uri="{FF2B5EF4-FFF2-40B4-BE49-F238E27FC236}">
                    <a16:creationId xmlns:a16="http://schemas.microsoft.com/office/drawing/2014/main" id="{5EC7B646-8BBB-4F34-9AD8-56CA333D96A4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4" name="íśļiḓe">
                <a:extLst>
                  <a:ext uri="{FF2B5EF4-FFF2-40B4-BE49-F238E27FC236}">
                    <a16:creationId xmlns:a16="http://schemas.microsoft.com/office/drawing/2014/main" id="{B12158E5-DA23-4AB9-AEEF-956CA34354E1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5" name="î$ḷïďe">
                <a:extLst>
                  <a:ext uri="{FF2B5EF4-FFF2-40B4-BE49-F238E27FC236}">
                    <a16:creationId xmlns:a16="http://schemas.microsoft.com/office/drawing/2014/main" id="{02DADF3D-64DF-4AB3-A1DF-7F211BC074A3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6" name="îśḻîḍe">
                <a:extLst>
                  <a:ext uri="{FF2B5EF4-FFF2-40B4-BE49-F238E27FC236}">
                    <a16:creationId xmlns:a16="http://schemas.microsoft.com/office/drawing/2014/main" id="{1EAF6FD7-D8AA-4D1E-8311-C47C5F8B07E6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7" name="í$ļîḋê">
                <a:extLst>
                  <a:ext uri="{FF2B5EF4-FFF2-40B4-BE49-F238E27FC236}">
                    <a16:creationId xmlns:a16="http://schemas.microsoft.com/office/drawing/2014/main" id="{62ECED73-AF3D-4936-B94A-768E1AA58037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8" name="íṩḷiḋé">
                <a:extLst>
                  <a:ext uri="{FF2B5EF4-FFF2-40B4-BE49-F238E27FC236}">
                    <a16:creationId xmlns:a16="http://schemas.microsoft.com/office/drawing/2014/main" id="{BE46E954-481C-46B3-9EAA-C4C000BFCFA1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9" name="îsľïďé">
                <a:extLst>
                  <a:ext uri="{FF2B5EF4-FFF2-40B4-BE49-F238E27FC236}">
                    <a16:creationId xmlns:a16="http://schemas.microsoft.com/office/drawing/2014/main" id="{0E85FF35-12E4-4BFB-AC1A-FCFFA9CA6AD2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0" name="íśliḋé">
                <a:extLst>
                  <a:ext uri="{FF2B5EF4-FFF2-40B4-BE49-F238E27FC236}">
                    <a16:creationId xmlns:a16="http://schemas.microsoft.com/office/drawing/2014/main" id="{E3C65904-8A75-4578-9BDE-65D68D7D3255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1" name="iSļiďê">
                <a:extLst>
                  <a:ext uri="{FF2B5EF4-FFF2-40B4-BE49-F238E27FC236}">
                    <a16:creationId xmlns:a16="http://schemas.microsoft.com/office/drawing/2014/main" id="{27883AE8-EB59-4BC5-B58F-A4128C35647C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2" name="íSliḋé">
                <a:extLst>
                  <a:ext uri="{FF2B5EF4-FFF2-40B4-BE49-F238E27FC236}">
                    <a16:creationId xmlns:a16="http://schemas.microsoft.com/office/drawing/2014/main" id="{6241E9B9-0E19-4A11-907B-35C3BBF2ED62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3" name="îŝ1îḑè">
                <a:extLst>
                  <a:ext uri="{FF2B5EF4-FFF2-40B4-BE49-F238E27FC236}">
                    <a16:creationId xmlns:a16="http://schemas.microsoft.com/office/drawing/2014/main" id="{5E3CD85E-2A0B-47C9-A7CB-6D7BCDEC2B8D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4" name="íṩḻiḋê">
                <a:extLst>
                  <a:ext uri="{FF2B5EF4-FFF2-40B4-BE49-F238E27FC236}">
                    <a16:creationId xmlns:a16="http://schemas.microsoft.com/office/drawing/2014/main" id="{7EB335D5-008F-46B9-A13F-ACF7989BDD1B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5" name="îṧľíḍe">
                <a:extLst>
                  <a:ext uri="{FF2B5EF4-FFF2-40B4-BE49-F238E27FC236}">
                    <a16:creationId xmlns:a16="http://schemas.microsoft.com/office/drawing/2014/main" id="{8AE7C556-0B0C-406D-A1EC-A76EEF1198C9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6" name="ïṩḻiḍe">
                <a:extLst>
                  <a:ext uri="{FF2B5EF4-FFF2-40B4-BE49-F238E27FC236}">
                    <a16:creationId xmlns:a16="http://schemas.microsoft.com/office/drawing/2014/main" id="{C65C91B7-FC39-400A-AEB4-1C24FD720406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7" name="íśļïḓè">
                <a:extLst>
                  <a:ext uri="{FF2B5EF4-FFF2-40B4-BE49-F238E27FC236}">
                    <a16:creationId xmlns:a16="http://schemas.microsoft.com/office/drawing/2014/main" id="{84ACD9BB-4DB8-4184-B96C-02AA51F319CA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8" name="íṩḻîde">
                <a:extLst>
                  <a:ext uri="{FF2B5EF4-FFF2-40B4-BE49-F238E27FC236}">
                    <a16:creationId xmlns:a16="http://schemas.microsoft.com/office/drawing/2014/main" id="{CE3CDBD9-3EFD-4923-8A3D-9DBE69EBD6A5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9" name="îŝḷïḓê">
                <a:extLst>
                  <a:ext uri="{FF2B5EF4-FFF2-40B4-BE49-F238E27FC236}">
                    <a16:creationId xmlns:a16="http://schemas.microsoft.com/office/drawing/2014/main" id="{5A24FCDC-B2BE-4937-9434-CFC4CB0FF674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0" name="îşḷîḑe">
                <a:extLst>
                  <a:ext uri="{FF2B5EF4-FFF2-40B4-BE49-F238E27FC236}">
                    <a16:creationId xmlns:a16="http://schemas.microsoft.com/office/drawing/2014/main" id="{39EDEF27-FCF5-40F7-9032-B9B5FCAFA2BA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1" name="îşḷïḋê">
                <a:extLst>
                  <a:ext uri="{FF2B5EF4-FFF2-40B4-BE49-F238E27FC236}">
                    <a16:creationId xmlns:a16="http://schemas.microsoft.com/office/drawing/2014/main" id="{27529545-846F-431D-9EA9-EA2B15691117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2" name="îṣlïḍè">
                <a:extLst>
                  <a:ext uri="{FF2B5EF4-FFF2-40B4-BE49-F238E27FC236}">
                    <a16:creationId xmlns:a16="http://schemas.microsoft.com/office/drawing/2014/main" id="{47101E69-3F52-4263-92C0-92CB1BB6CA9F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3" name="ïṩḷîḓê">
                <a:extLst>
                  <a:ext uri="{FF2B5EF4-FFF2-40B4-BE49-F238E27FC236}">
                    <a16:creationId xmlns:a16="http://schemas.microsoft.com/office/drawing/2014/main" id="{7ECE5F70-982B-4C39-9CD4-3C10D6E9EF34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4" name="ïSļiďé">
                <a:extLst>
                  <a:ext uri="{FF2B5EF4-FFF2-40B4-BE49-F238E27FC236}">
                    <a16:creationId xmlns:a16="http://schemas.microsoft.com/office/drawing/2014/main" id="{2EAD98E8-19F3-4E04-A148-FE7723916692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5" name="îSḷiḋè">
                <a:extLst>
                  <a:ext uri="{FF2B5EF4-FFF2-40B4-BE49-F238E27FC236}">
                    <a16:creationId xmlns:a16="http://schemas.microsoft.com/office/drawing/2014/main" id="{100AB9A5-CD9D-4FD9-A6F7-046941AD6D20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6" name="îṣḷíḋé">
                <a:extLst>
                  <a:ext uri="{FF2B5EF4-FFF2-40B4-BE49-F238E27FC236}">
                    <a16:creationId xmlns:a16="http://schemas.microsoft.com/office/drawing/2014/main" id="{3B4C86EC-ACB6-4B81-A045-76F48A93C279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7" name="îṩliďè">
                <a:extLst>
                  <a:ext uri="{FF2B5EF4-FFF2-40B4-BE49-F238E27FC236}">
                    <a16:creationId xmlns:a16="http://schemas.microsoft.com/office/drawing/2014/main" id="{93CD0285-9071-4531-B660-902AF4533719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8" name="iṧlíḋè">
                <a:extLst>
                  <a:ext uri="{FF2B5EF4-FFF2-40B4-BE49-F238E27FC236}">
                    <a16:creationId xmlns:a16="http://schemas.microsoft.com/office/drawing/2014/main" id="{510D7B94-A1C2-4D14-8874-3000EC7865BA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9" name="islïḓè">
                <a:extLst>
                  <a:ext uri="{FF2B5EF4-FFF2-40B4-BE49-F238E27FC236}">
                    <a16:creationId xmlns:a16="http://schemas.microsoft.com/office/drawing/2014/main" id="{C02EB942-BA08-49C3-8E12-C3FE245F70CC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0" name="íṥ1iḍe">
                <a:extLst>
                  <a:ext uri="{FF2B5EF4-FFF2-40B4-BE49-F238E27FC236}">
                    <a16:creationId xmlns:a16="http://schemas.microsoft.com/office/drawing/2014/main" id="{135579E4-83C8-423E-9584-763C5D082FB4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1" name="iṥľîḋé">
                <a:extLst>
                  <a:ext uri="{FF2B5EF4-FFF2-40B4-BE49-F238E27FC236}">
                    <a16:creationId xmlns:a16="http://schemas.microsoft.com/office/drawing/2014/main" id="{79637695-C83D-408A-B67C-8463DA51B28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2" name="îślidè">
                <a:extLst>
                  <a:ext uri="{FF2B5EF4-FFF2-40B4-BE49-F238E27FC236}">
                    <a16:creationId xmlns:a16="http://schemas.microsoft.com/office/drawing/2014/main" id="{F9148938-DB0F-40BE-A4C2-75232AAFF757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3" name="îŝ1ide">
                <a:extLst>
                  <a:ext uri="{FF2B5EF4-FFF2-40B4-BE49-F238E27FC236}">
                    <a16:creationId xmlns:a16="http://schemas.microsoft.com/office/drawing/2014/main" id="{E4ECD2EA-B096-4ECD-8935-4CED6C207754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4" name="í$ḻíde">
                <a:extLst>
                  <a:ext uri="{FF2B5EF4-FFF2-40B4-BE49-F238E27FC236}">
                    <a16:creationId xmlns:a16="http://schemas.microsoft.com/office/drawing/2014/main" id="{7F7A3998-B37B-4B21-B472-0D40CEB6FFEC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695E7A6-8FAE-4BCF-9715-9226D5C3586D}"/>
              </a:ext>
            </a:extLst>
          </p:cNvPr>
          <p:cNvGrpSpPr/>
          <p:nvPr userDrawn="1"/>
        </p:nvGrpSpPr>
        <p:grpSpPr>
          <a:xfrm>
            <a:off x="10250573" y="283036"/>
            <a:ext cx="1640266" cy="338554"/>
            <a:chOff x="5180266" y="4756740"/>
            <a:chExt cx="5753100" cy="1187451"/>
          </a:xfrm>
          <a:solidFill>
            <a:srgbClr val="A22B17"/>
          </a:solidFill>
        </p:grpSpPr>
        <p:sp>
          <p:nvSpPr>
            <p:cNvPr id="76" name="ïṩļîḑê">
              <a:extLst>
                <a:ext uri="{FF2B5EF4-FFF2-40B4-BE49-F238E27FC236}">
                  <a16:creationId xmlns:a16="http://schemas.microsoft.com/office/drawing/2014/main" id="{4B89FAD2-6417-4C23-860A-7F7DC38A2DF3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7" name="îşḷïḍe">
              <a:extLst>
                <a:ext uri="{FF2B5EF4-FFF2-40B4-BE49-F238E27FC236}">
                  <a16:creationId xmlns:a16="http://schemas.microsoft.com/office/drawing/2014/main" id="{54A5DECF-3DFA-4691-B778-74856633784B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8" name="îṧļíďe">
              <a:extLst>
                <a:ext uri="{FF2B5EF4-FFF2-40B4-BE49-F238E27FC236}">
                  <a16:creationId xmlns:a16="http://schemas.microsoft.com/office/drawing/2014/main" id="{4B9DAC08-34FB-4B26-8385-96CF952840AE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79" name="íŝļïḓè">
              <a:extLst>
                <a:ext uri="{FF2B5EF4-FFF2-40B4-BE49-F238E27FC236}">
                  <a16:creationId xmlns:a16="http://schemas.microsoft.com/office/drawing/2014/main" id="{51A541D4-A171-4E17-889F-9655E32F0761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0" name="ïs1îḋè">
              <a:extLst>
                <a:ext uri="{FF2B5EF4-FFF2-40B4-BE49-F238E27FC236}">
                  <a16:creationId xmlns:a16="http://schemas.microsoft.com/office/drawing/2014/main" id="{D711768C-E48D-4635-8493-5F2846E1B645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1" name="îš1ïdè">
              <a:extLst>
                <a:ext uri="{FF2B5EF4-FFF2-40B4-BE49-F238E27FC236}">
                  <a16:creationId xmlns:a16="http://schemas.microsoft.com/office/drawing/2014/main" id="{2AD87389-4894-4DC0-BA81-917F995158FB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2" name="ï$líḋé">
              <a:extLst>
                <a:ext uri="{FF2B5EF4-FFF2-40B4-BE49-F238E27FC236}">
                  <a16:creationId xmlns:a16="http://schemas.microsoft.com/office/drawing/2014/main" id="{A7CB9D62-DB1C-4C47-B32E-A020FACA2A99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3" name="işḷíḓè">
              <a:extLst>
                <a:ext uri="{FF2B5EF4-FFF2-40B4-BE49-F238E27FC236}">
                  <a16:creationId xmlns:a16="http://schemas.microsoft.com/office/drawing/2014/main" id="{6E5B2D70-1850-4449-9F23-BDE4BC33F8CC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4" name="ïSḷîḋé">
              <a:extLst>
                <a:ext uri="{FF2B5EF4-FFF2-40B4-BE49-F238E27FC236}">
                  <a16:creationId xmlns:a16="http://schemas.microsoft.com/office/drawing/2014/main" id="{D8BE1F11-7381-4212-8845-86231E4D193D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5" name="išḷiḓé">
              <a:extLst>
                <a:ext uri="{FF2B5EF4-FFF2-40B4-BE49-F238E27FC236}">
                  <a16:creationId xmlns:a16="http://schemas.microsoft.com/office/drawing/2014/main" id="{60AFF779-30B9-4E27-B722-5D52A4C5FC32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6" name="iṩľidè">
              <a:extLst>
                <a:ext uri="{FF2B5EF4-FFF2-40B4-BE49-F238E27FC236}">
                  <a16:creationId xmlns:a16="http://schemas.microsoft.com/office/drawing/2014/main" id="{7277E627-7F87-4AA9-8DA2-66E3CB9DEE17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7" name="îṡļiḑe">
              <a:extLst>
                <a:ext uri="{FF2B5EF4-FFF2-40B4-BE49-F238E27FC236}">
                  <a16:creationId xmlns:a16="http://schemas.microsoft.com/office/drawing/2014/main" id="{70903DE6-6E53-4EAE-9B0C-2277D27EF9AF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8" name="ïśļíḓe">
              <a:extLst>
                <a:ext uri="{FF2B5EF4-FFF2-40B4-BE49-F238E27FC236}">
                  <a16:creationId xmlns:a16="http://schemas.microsoft.com/office/drawing/2014/main" id="{1C54BFF3-D4B0-43D6-85B9-5C1FACD8A60D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89" name="îṡľîdè">
              <a:extLst>
                <a:ext uri="{FF2B5EF4-FFF2-40B4-BE49-F238E27FC236}">
                  <a16:creationId xmlns:a16="http://schemas.microsoft.com/office/drawing/2014/main" id="{E350F1D4-5AD2-4AE0-8778-75405DD55004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0" name="îś1iḋê">
              <a:extLst>
                <a:ext uri="{FF2B5EF4-FFF2-40B4-BE49-F238E27FC236}">
                  <a16:creationId xmlns:a16="http://schemas.microsoft.com/office/drawing/2014/main" id="{07C999C9-623E-4653-BF13-19CC99BD0AB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1" name="išľîḋê">
              <a:extLst>
                <a:ext uri="{FF2B5EF4-FFF2-40B4-BE49-F238E27FC236}">
                  <a16:creationId xmlns:a16="http://schemas.microsoft.com/office/drawing/2014/main" id="{DEC85EDF-7FC5-400F-BDC4-AEE85FE7B2C9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2" name="íSḷiḑè">
              <a:extLst>
                <a:ext uri="{FF2B5EF4-FFF2-40B4-BE49-F238E27FC236}">
                  <a16:creationId xmlns:a16="http://schemas.microsoft.com/office/drawing/2014/main" id="{C0A023BB-A38B-4C77-9055-97B81FB722C3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3" name="ïṣľïḑe">
              <a:extLst>
                <a:ext uri="{FF2B5EF4-FFF2-40B4-BE49-F238E27FC236}">
                  <a16:creationId xmlns:a16="http://schemas.microsoft.com/office/drawing/2014/main" id="{CE55904E-74D4-427D-ADED-111BD48E4C65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4" name="ïš1îḍè">
              <a:extLst>
                <a:ext uri="{FF2B5EF4-FFF2-40B4-BE49-F238E27FC236}">
                  <a16:creationId xmlns:a16="http://schemas.microsoft.com/office/drawing/2014/main" id="{C0083814-1573-4AAE-B030-D961A0F545B4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5" name="iṥľïḍê">
              <a:extLst>
                <a:ext uri="{FF2B5EF4-FFF2-40B4-BE49-F238E27FC236}">
                  <a16:creationId xmlns:a16="http://schemas.microsoft.com/office/drawing/2014/main" id="{956DDF26-44E5-4A8A-8D08-F1894D8DFCB1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6" name="íṥ1ïdê">
              <a:extLst>
                <a:ext uri="{FF2B5EF4-FFF2-40B4-BE49-F238E27FC236}">
                  <a16:creationId xmlns:a16="http://schemas.microsoft.com/office/drawing/2014/main" id="{ADFAC096-766E-4AE2-A50C-CDE36E4489B1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7" name="îṡ1îďé">
              <a:extLst>
                <a:ext uri="{FF2B5EF4-FFF2-40B4-BE49-F238E27FC236}">
                  <a16:creationId xmlns:a16="http://schemas.microsoft.com/office/drawing/2014/main" id="{F658DE66-890B-4A8E-93F1-417D67CB7DB3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8" name="íṩḷïḑé">
              <a:extLst>
                <a:ext uri="{FF2B5EF4-FFF2-40B4-BE49-F238E27FC236}">
                  <a16:creationId xmlns:a16="http://schemas.microsoft.com/office/drawing/2014/main" id="{F67484A8-A6A6-4803-9849-15C5DE9E035C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99" name="ïşḷiḋè">
              <a:extLst>
                <a:ext uri="{FF2B5EF4-FFF2-40B4-BE49-F238E27FC236}">
                  <a16:creationId xmlns:a16="http://schemas.microsoft.com/office/drawing/2014/main" id="{FF793BEA-1AA6-4965-A7E7-F847676E6E3B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0" name="îṩľiḍé">
              <a:extLst>
                <a:ext uri="{FF2B5EF4-FFF2-40B4-BE49-F238E27FC236}">
                  <a16:creationId xmlns:a16="http://schemas.microsoft.com/office/drawing/2014/main" id="{1CED76BA-92EE-4008-8E83-486DEFDC219D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1" name="íṡḷïďe">
              <a:extLst>
                <a:ext uri="{FF2B5EF4-FFF2-40B4-BE49-F238E27FC236}">
                  <a16:creationId xmlns:a16="http://schemas.microsoft.com/office/drawing/2014/main" id="{0E93D621-BE4C-45EC-9CB6-A56804833046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2" name="í$ľîde">
              <a:extLst>
                <a:ext uri="{FF2B5EF4-FFF2-40B4-BE49-F238E27FC236}">
                  <a16:creationId xmlns:a16="http://schemas.microsoft.com/office/drawing/2014/main" id="{A95064E9-5C82-4C76-9742-2DEFB88F30FD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3" name="ï$ḻíḋê">
              <a:extLst>
                <a:ext uri="{FF2B5EF4-FFF2-40B4-BE49-F238E27FC236}">
                  <a16:creationId xmlns:a16="http://schemas.microsoft.com/office/drawing/2014/main" id="{3AB96B9E-D6B9-4E33-BA69-F83977F14775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4" name="îśḻïďè">
              <a:extLst>
                <a:ext uri="{FF2B5EF4-FFF2-40B4-BE49-F238E27FC236}">
                  <a16:creationId xmlns:a16="http://schemas.microsoft.com/office/drawing/2014/main" id="{0BFAF3D7-AAD2-4CDB-BC3A-5C9BBFE377F8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5" name="iṡľîdé">
              <a:extLst>
                <a:ext uri="{FF2B5EF4-FFF2-40B4-BE49-F238E27FC236}">
                  <a16:creationId xmlns:a16="http://schemas.microsoft.com/office/drawing/2014/main" id="{E9F57413-9335-4669-83AB-57583522E06F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6" name="íṥḻíḋé">
              <a:extLst>
                <a:ext uri="{FF2B5EF4-FFF2-40B4-BE49-F238E27FC236}">
                  <a16:creationId xmlns:a16="http://schemas.microsoft.com/office/drawing/2014/main" id="{F8874A9B-FAAE-48D9-B1C6-9E4A92E86247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7" name="ïṡļïḍè">
              <a:extLst>
                <a:ext uri="{FF2B5EF4-FFF2-40B4-BE49-F238E27FC236}">
                  <a16:creationId xmlns:a16="http://schemas.microsoft.com/office/drawing/2014/main" id="{A6293EEC-CA89-42E3-B715-7432EF440C39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8" name="iṩḷídê">
              <a:extLst>
                <a:ext uri="{FF2B5EF4-FFF2-40B4-BE49-F238E27FC236}">
                  <a16:creationId xmlns:a16="http://schemas.microsoft.com/office/drawing/2014/main" id="{ADBD94AA-A70E-41BE-ABBA-C77C69B8DD8A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09" name="íslîḍe">
              <a:extLst>
                <a:ext uri="{FF2B5EF4-FFF2-40B4-BE49-F238E27FC236}">
                  <a16:creationId xmlns:a16="http://schemas.microsoft.com/office/drawing/2014/main" id="{4B8BF017-ED30-4E97-BE1E-F8FDE35BB2C2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0" name="ïṣľíḓè">
              <a:extLst>
                <a:ext uri="{FF2B5EF4-FFF2-40B4-BE49-F238E27FC236}">
                  <a16:creationId xmlns:a16="http://schemas.microsoft.com/office/drawing/2014/main" id="{2CFA21CF-DBF8-46B7-9CB1-13B80E4291FA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1" name="îš1ïḋé">
              <a:extLst>
                <a:ext uri="{FF2B5EF4-FFF2-40B4-BE49-F238E27FC236}">
                  <a16:creationId xmlns:a16="http://schemas.microsoft.com/office/drawing/2014/main" id="{3A35B6C2-3363-4D6A-84D0-3771E0C57E3C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2" name="íŝḻíḍê">
              <a:extLst>
                <a:ext uri="{FF2B5EF4-FFF2-40B4-BE49-F238E27FC236}">
                  <a16:creationId xmlns:a16="http://schemas.microsoft.com/office/drawing/2014/main" id="{8CB58059-20A9-4534-9574-D73215676918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3" name="íṧḷíḓé">
              <a:extLst>
                <a:ext uri="{FF2B5EF4-FFF2-40B4-BE49-F238E27FC236}">
                  <a16:creationId xmlns:a16="http://schemas.microsoft.com/office/drawing/2014/main" id="{FC4CCC5A-A4C1-4690-BBC9-0653A2FE07F7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4" name="îŝlíde">
              <a:extLst>
                <a:ext uri="{FF2B5EF4-FFF2-40B4-BE49-F238E27FC236}">
                  <a16:creationId xmlns:a16="http://schemas.microsoft.com/office/drawing/2014/main" id="{6866BF4D-D49F-4442-BAEE-6AB32BBD0D04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5" name="íṧ1ïḍé">
              <a:extLst>
                <a:ext uri="{FF2B5EF4-FFF2-40B4-BE49-F238E27FC236}">
                  <a16:creationId xmlns:a16="http://schemas.microsoft.com/office/drawing/2014/main" id="{8D1B87A5-8A0F-4110-8DEB-27B1BC0904D4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6" name="iŝļidé">
              <a:extLst>
                <a:ext uri="{FF2B5EF4-FFF2-40B4-BE49-F238E27FC236}">
                  <a16:creationId xmlns:a16="http://schemas.microsoft.com/office/drawing/2014/main" id="{97391AAC-732A-4319-A277-8F965BBAF441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7" name="í$lidè">
              <a:extLst>
                <a:ext uri="{FF2B5EF4-FFF2-40B4-BE49-F238E27FC236}">
                  <a16:creationId xmlns:a16="http://schemas.microsoft.com/office/drawing/2014/main" id="{1459DD87-DAA1-4BDD-BBA3-4A7CC74A3DB7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8" name="iSļiḋé">
              <a:extLst>
                <a:ext uri="{FF2B5EF4-FFF2-40B4-BE49-F238E27FC236}">
                  <a16:creationId xmlns:a16="http://schemas.microsoft.com/office/drawing/2014/main" id="{533FE46B-FB61-4C77-9E6C-F8F8C3B52C4A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19" name="íṩḷïḑe">
              <a:extLst>
                <a:ext uri="{FF2B5EF4-FFF2-40B4-BE49-F238E27FC236}">
                  <a16:creationId xmlns:a16="http://schemas.microsoft.com/office/drawing/2014/main" id="{340AF948-05BC-4351-BB7A-48050CB8E4C5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0" name="i$ḷïḍè">
              <a:extLst>
                <a:ext uri="{FF2B5EF4-FFF2-40B4-BE49-F238E27FC236}">
                  <a16:creationId xmlns:a16="http://schemas.microsoft.com/office/drawing/2014/main" id="{482FD434-DC74-41BE-A630-164553CC24FD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1" name="íṩliḋé">
              <a:extLst>
                <a:ext uri="{FF2B5EF4-FFF2-40B4-BE49-F238E27FC236}">
                  <a16:creationId xmlns:a16="http://schemas.microsoft.com/office/drawing/2014/main" id="{B097777C-B248-402C-8DE7-FB0133E8F665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2" name="ísḷiďé">
              <a:extLst>
                <a:ext uri="{FF2B5EF4-FFF2-40B4-BE49-F238E27FC236}">
                  <a16:creationId xmlns:a16="http://schemas.microsoft.com/office/drawing/2014/main" id="{6923BCE5-E043-4D5D-9BC1-BADDABE57A7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3" name="íṩļïḍe">
              <a:extLst>
                <a:ext uri="{FF2B5EF4-FFF2-40B4-BE49-F238E27FC236}">
                  <a16:creationId xmlns:a16="http://schemas.microsoft.com/office/drawing/2014/main" id="{4170F817-7DE8-49A7-BF6E-4EB3E07F4B45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4" name="í$ľíḍê">
              <a:extLst>
                <a:ext uri="{FF2B5EF4-FFF2-40B4-BE49-F238E27FC236}">
                  <a16:creationId xmlns:a16="http://schemas.microsoft.com/office/drawing/2014/main" id="{D777DF11-F7B5-494F-8705-3D1598AC856E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5" name="î$1ïḍè">
              <a:extLst>
                <a:ext uri="{FF2B5EF4-FFF2-40B4-BE49-F238E27FC236}">
                  <a16:creationId xmlns:a16="http://schemas.microsoft.com/office/drawing/2014/main" id="{A9E4116F-F0E8-4AC5-ABCE-49594BBE0163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26" name="ïṡļîḑê">
              <a:extLst>
                <a:ext uri="{FF2B5EF4-FFF2-40B4-BE49-F238E27FC236}">
                  <a16:creationId xmlns:a16="http://schemas.microsoft.com/office/drawing/2014/main" id="{764CDD59-67A5-4D1A-8386-D7EB77F19F8B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46C34554-1726-4D81-865C-F3ACDBE522C5}"/>
              </a:ext>
            </a:extLst>
          </p:cNvPr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147F991C-016D-44A3-8721-638A4FD2AF18}"/>
              </a:ext>
            </a:extLst>
          </p:cNvPr>
          <p:cNvGrpSpPr/>
          <p:nvPr userDrawn="1"/>
        </p:nvGrpSpPr>
        <p:grpSpPr>
          <a:xfrm>
            <a:off x="650832" y="-46297"/>
            <a:ext cx="711252" cy="937548"/>
            <a:chOff x="313666" y="-185194"/>
            <a:chExt cx="921996" cy="1215342"/>
          </a:xfrm>
        </p:grpSpPr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id="{8492F790-B927-4BB8-8E0D-B588F0D806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98" r="24746"/>
            <a:stretch/>
          </p:blipFill>
          <p:spPr>
            <a:xfrm>
              <a:off x="313666" y="-185194"/>
              <a:ext cx="921996" cy="1215342"/>
            </a:xfrm>
            <a:prstGeom prst="rect">
              <a:avLst/>
            </a:prstGeom>
          </p:spPr>
        </p:pic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8F82E23-2F24-4B24-A652-91D7626DD1E6}"/>
                </a:ext>
              </a:extLst>
            </p:cNvPr>
            <p:cNvSpPr/>
            <p:nvPr userDrawn="1"/>
          </p:nvSpPr>
          <p:spPr>
            <a:xfrm>
              <a:off x="313666" y="-185194"/>
              <a:ext cx="921996" cy="1215342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A22B17">
                    <a:lumMod val="91000"/>
                  </a:srgbClr>
                </a:gs>
                <a:gs pos="100000">
                  <a:srgbClr val="A22B17">
                    <a:alpha val="72000"/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129" name="PA-图片 437">
            <a:extLst>
              <a:ext uri="{FF2B5EF4-FFF2-40B4-BE49-F238E27FC236}">
                <a16:creationId xmlns:a16="http://schemas.microsoft.com/office/drawing/2014/main" id="{CA95D034-2633-447B-9BDA-0E490DDC0F1C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2345" y="0"/>
            <a:ext cx="12216690" cy="6858000"/>
          </a:xfrm>
          <a:custGeom>
            <a:avLst/>
            <a:gdLst/>
            <a:ahLst/>
            <a:cxnLst/>
            <a:rect l="0" t="0" r="0" b="0"/>
            <a:pathLst>
              <a:path w="6858001" h="6858001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5">
              <a:alphaModFix amt="25000"/>
            </a:blip>
            <a:srcRect/>
            <a:stretch>
              <a:fillRect t="-38889" b="-3888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00F169EC-9CF7-4E45-AB32-320FA116A5F7}"/>
              </a:ext>
            </a:extLst>
          </p:cNvPr>
          <p:cNvSpPr/>
          <p:nvPr userDrawn="1"/>
        </p:nvSpPr>
        <p:spPr>
          <a:xfrm>
            <a:off x="-484906" y="6332587"/>
            <a:ext cx="13161813" cy="611270"/>
          </a:xfrm>
          <a:custGeom>
            <a:avLst/>
            <a:gdLst>
              <a:gd name="connsiteX0" fmla="*/ 0 w 13161813"/>
              <a:gd name="connsiteY0" fmla="*/ 0 h 611270"/>
              <a:gd name="connsiteX1" fmla="*/ 50634 w 13161813"/>
              <a:gd name="connsiteY1" fmla="*/ 0 h 611270"/>
              <a:gd name="connsiteX2" fmla="*/ 136040 w 13161813"/>
              <a:gd name="connsiteY2" fmla="*/ 41806 h 611270"/>
              <a:gd name="connsiteX3" fmla="*/ 6696032 w 13161813"/>
              <a:gd name="connsiteY3" fmla="*/ 305635 h 611270"/>
              <a:gd name="connsiteX4" fmla="*/ 12865856 w 13161813"/>
              <a:gd name="connsiteY4" fmla="*/ 103830 h 611270"/>
              <a:gd name="connsiteX5" fmla="*/ 13161813 w 13161813"/>
              <a:gd name="connsiteY5" fmla="*/ 56783 h 611270"/>
              <a:gd name="connsiteX6" fmla="*/ 13161813 w 13161813"/>
              <a:gd name="connsiteY6" fmla="*/ 611270 h 611270"/>
              <a:gd name="connsiteX7" fmla="*/ 0 w 13161813"/>
              <a:gd name="connsiteY7" fmla="*/ 611270 h 611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161813" h="611270">
                <a:moveTo>
                  <a:pt x="0" y="0"/>
                </a:moveTo>
                <a:lnTo>
                  <a:pt x="50634" y="0"/>
                </a:lnTo>
                <a:lnTo>
                  <a:pt x="136040" y="41806"/>
                </a:lnTo>
                <a:cubicBezTo>
                  <a:pt x="760420" y="192373"/>
                  <a:pt x="3460181" y="305635"/>
                  <a:pt x="6696032" y="305635"/>
                </a:cubicBezTo>
                <a:cubicBezTo>
                  <a:pt x="9469619" y="305635"/>
                  <a:pt x="11849343" y="222422"/>
                  <a:pt x="12865856" y="103830"/>
                </a:cubicBezTo>
                <a:lnTo>
                  <a:pt x="13161813" y="56783"/>
                </a:lnTo>
                <a:lnTo>
                  <a:pt x="13161813" y="611270"/>
                </a:lnTo>
                <a:lnTo>
                  <a:pt x="0" y="611270"/>
                </a:ln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92000"/>
                  <a:lumOff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DBA5E642-8231-47EC-84FD-DCA102FC4033}"/>
              </a:ext>
            </a:extLst>
          </p:cNvPr>
          <p:cNvGrpSpPr/>
          <p:nvPr userDrawn="1"/>
        </p:nvGrpSpPr>
        <p:grpSpPr>
          <a:xfrm>
            <a:off x="5265472" y="6305014"/>
            <a:ext cx="1661057" cy="292486"/>
            <a:chOff x="929460" y="2140563"/>
            <a:chExt cx="10304684" cy="1814493"/>
          </a:xfrm>
        </p:grpSpPr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D98E28D0-52E4-44B5-BE75-A78B95394D54}"/>
                </a:ext>
              </a:extLst>
            </p:cNvPr>
            <p:cNvSpPr txBox="1"/>
            <p:nvPr/>
          </p:nvSpPr>
          <p:spPr>
            <a:xfrm>
              <a:off x="929460" y="2240461"/>
              <a:ext cx="1702025" cy="1475689"/>
            </a:xfrm>
            <a:custGeom>
              <a:avLst/>
              <a:gdLst/>
              <a:ahLst/>
              <a:cxnLst/>
              <a:rect l="l" t="t" r="r" b="b"/>
              <a:pathLst>
                <a:path w="1702025" h="1475689">
                  <a:moveTo>
                    <a:pt x="604647" y="1260120"/>
                  </a:moveTo>
                  <a:cubicBezTo>
                    <a:pt x="598805" y="1262456"/>
                    <a:pt x="595884" y="1264793"/>
                    <a:pt x="595884" y="1267130"/>
                  </a:cubicBezTo>
                  <a:cubicBezTo>
                    <a:pt x="595884" y="1271804"/>
                    <a:pt x="593547" y="1274140"/>
                    <a:pt x="588874" y="1274140"/>
                  </a:cubicBezTo>
                  <a:cubicBezTo>
                    <a:pt x="588874" y="1276477"/>
                    <a:pt x="588289" y="1278230"/>
                    <a:pt x="587121" y="1279398"/>
                  </a:cubicBezTo>
                  <a:lnTo>
                    <a:pt x="592379" y="1281151"/>
                  </a:lnTo>
                  <a:cubicBezTo>
                    <a:pt x="598221" y="1277646"/>
                    <a:pt x="599389" y="1274140"/>
                    <a:pt x="595884" y="1270635"/>
                  </a:cubicBezTo>
                  <a:cubicBezTo>
                    <a:pt x="597052" y="1269467"/>
                    <a:pt x="599973" y="1267714"/>
                    <a:pt x="604647" y="1265377"/>
                  </a:cubicBezTo>
                  <a:close/>
                  <a:moveTo>
                    <a:pt x="397840" y="1067334"/>
                  </a:moveTo>
                  <a:cubicBezTo>
                    <a:pt x="395503" y="1068502"/>
                    <a:pt x="394335" y="1070255"/>
                    <a:pt x="394335" y="1072591"/>
                  </a:cubicBezTo>
                  <a:cubicBezTo>
                    <a:pt x="394335" y="1074928"/>
                    <a:pt x="394919" y="1077849"/>
                    <a:pt x="396087" y="1081354"/>
                  </a:cubicBezTo>
                  <a:cubicBezTo>
                    <a:pt x="399593" y="1077849"/>
                    <a:pt x="400177" y="1073176"/>
                    <a:pt x="397840" y="1067334"/>
                  </a:cubicBezTo>
                  <a:close/>
                  <a:moveTo>
                    <a:pt x="1062075" y="1018261"/>
                  </a:moveTo>
                  <a:cubicBezTo>
                    <a:pt x="1042213" y="1035787"/>
                    <a:pt x="1030529" y="1046302"/>
                    <a:pt x="1027023" y="1049808"/>
                  </a:cubicBezTo>
                  <a:lnTo>
                    <a:pt x="1027023" y="1051560"/>
                  </a:lnTo>
                  <a:cubicBezTo>
                    <a:pt x="1034034" y="1050392"/>
                    <a:pt x="1041336" y="1046302"/>
                    <a:pt x="1048931" y="1039292"/>
                  </a:cubicBezTo>
                  <a:cubicBezTo>
                    <a:pt x="1056526" y="1032282"/>
                    <a:pt x="1060907" y="1025271"/>
                    <a:pt x="1062075" y="1018261"/>
                  </a:cubicBezTo>
                  <a:close/>
                  <a:moveTo>
                    <a:pt x="1093622" y="986714"/>
                  </a:moveTo>
                  <a:cubicBezTo>
                    <a:pt x="1090117" y="986714"/>
                    <a:pt x="1087780" y="987298"/>
                    <a:pt x="1086612" y="988467"/>
                  </a:cubicBezTo>
                  <a:cubicBezTo>
                    <a:pt x="1081938" y="991972"/>
                    <a:pt x="1074928" y="999566"/>
                    <a:pt x="1065581" y="1011250"/>
                  </a:cubicBezTo>
                  <a:cubicBezTo>
                    <a:pt x="1064412" y="1011250"/>
                    <a:pt x="1064120" y="1012127"/>
                    <a:pt x="1064704" y="1013879"/>
                  </a:cubicBezTo>
                  <a:cubicBezTo>
                    <a:pt x="1065289" y="1015632"/>
                    <a:pt x="1064996" y="1017092"/>
                    <a:pt x="1063828" y="1018261"/>
                  </a:cubicBezTo>
                  <a:cubicBezTo>
                    <a:pt x="1068502" y="1014756"/>
                    <a:pt x="1077265" y="1006577"/>
                    <a:pt x="1090117" y="993724"/>
                  </a:cubicBezTo>
                  <a:cubicBezTo>
                    <a:pt x="1090117" y="993724"/>
                    <a:pt x="1090409" y="993432"/>
                    <a:pt x="1090993" y="992848"/>
                  </a:cubicBezTo>
                  <a:cubicBezTo>
                    <a:pt x="1091578" y="992264"/>
                    <a:pt x="1091870" y="991972"/>
                    <a:pt x="1091870" y="991972"/>
                  </a:cubicBezTo>
                  <a:cubicBezTo>
                    <a:pt x="1091870" y="989635"/>
                    <a:pt x="1092454" y="987882"/>
                    <a:pt x="1093622" y="986714"/>
                  </a:cubicBezTo>
                  <a:close/>
                  <a:moveTo>
                    <a:pt x="778154" y="946404"/>
                  </a:moveTo>
                  <a:lnTo>
                    <a:pt x="776402" y="948157"/>
                  </a:lnTo>
                  <a:cubicBezTo>
                    <a:pt x="774065" y="950494"/>
                    <a:pt x="772896" y="953415"/>
                    <a:pt x="772896" y="956920"/>
                  </a:cubicBezTo>
                  <a:cubicBezTo>
                    <a:pt x="770560" y="959257"/>
                    <a:pt x="769099" y="961301"/>
                    <a:pt x="768515" y="963054"/>
                  </a:cubicBezTo>
                  <a:cubicBezTo>
                    <a:pt x="767931" y="964807"/>
                    <a:pt x="767639" y="966267"/>
                    <a:pt x="767639" y="967435"/>
                  </a:cubicBezTo>
                  <a:cubicBezTo>
                    <a:pt x="767639" y="967435"/>
                    <a:pt x="764133" y="972693"/>
                    <a:pt x="757123" y="983209"/>
                  </a:cubicBezTo>
                  <a:lnTo>
                    <a:pt x="744855" y="1002487"/>
                  </a:lnTo>
                  <a:cubicBezTo>
                    <a:pt x="743687" y="1003656"/>
                    <a:pt x="743394" y="1005408"/>
                    <a:pt x="743979" y="1007745"/>
                  </a:cubicBezTo>
                  <a:cubicBezTo>
                    <a:pt x="744563" y="1010082"/>
                    <a:pt x="744855" y="1011250"/>
                    <a:pt x="744855" y="1011250"/>
                  </a:cubicBezTo>
                  <a:cubicBezTo>
                    <a:pt x="740181" y="1015924"/>
                    <a:pt x="736676" y="1018845"/>
                    <a:pt x="734339" y="1020013"/>
                  </a:cubicBezTo>
                  <a:cubicBezTo>
                    <a:pt x="730834" y="1024687"/>
                    <a:pt x="731418" y="1029945"/>
                    <a:pt x="736092" y="1035787"/>
                  </a:cubicBezTo>
                  <a:lnTo>
                    <a:pt x="734339" y="1034034"/>
                  </a:lnTo>
                  <a:lnTo>
                    <a:pt x="729082" y="1032282"/>
                  </a:lnTo>
                  <a:cubicBezTo>
                    <a:pt x="729082" y="1032282"/>
                    <a:pt x="728789" y="1032574"/>
                    <a:pt x="728205" y="1033158"/>
                  </a:cubicBezTo>
                  <a:cubicBezTo>
                    <a:pt x="727621" y="1033742"/>
                    <a:pt x="727329" y="1034034"/>
                    <a:pt x="727329" y="1034034"/>
                  </a:cubicBezTo>
                  <a:cubicBezTo>
                    <a:pt x="727329" y="1036371"/>
                    <a:pt x="725284" y="1039000"/>
                    <a:pt x="721195" y="1041921"/>
                  </a:cubicBezTo>
                  <a:cubicBezTo>
                    <a:pt x="717105" y="1044842"/>
                    <a:pt x="716813" y="1048639"/>
                    <a:pt x="720318" y="1053313"/>
                  </a:cubicBezTo>
                  <a:lnTo>
                    <a:pt x="722071" y="1056818"/>
                  </a:lnTo>
                  <a:cubicBezTo>
                    <a:pt x="718566" y="1056818"/>
                    <a:pt x="716813" y="1057986"/>
                    <a:pt x="716813" y="1060323"/>
                  </a:cubicBezTo>
                  <a:cubicBezTo>
                    <a:pt x="715645" y="1061492"/>
                    <a:pt x="715061" y="1063244"/>
                    <a:pt x="715061" y="1065581"/>
                  </a:cubicBezTo>
                  <a:lnTo>
                    <a:pt x="713308" y="1069086"/>
                  </a:lnTo>
                  <a:lnTo>
                    <a:pt x="711555" y="1069086"/>
                  </a:lnTo>
                  <a:cubicBezTo>
                    <a:pt x="709219" y="1069086"/>
                    <a:pt x="707466" y="1070547"/>
                    <a:pt x="706298" y="1073468"/>
                  </a:cubicBezTo>
                  <a:cubicBezTo>
                    <a:pt x="705129" y="1076389"/>
                    <a:pt x="703377" y="1079018"/>
                    <a:pt x="701040" y="1081354"/>
                  </a:cubicBezTo>
                  <a:cubicBezTo>
                    <a:pt x="698703" y="1082523"/>
                    <a:pt x="698703" y="1085444"/>
                    <a:pt x="701040" y="1090117"/>
                  </a:cubicBezTo>
                  <a:cubicBezTo>
                    <a:pt x="702208" y="1090117"/>
                    <a:pt x="703085" y="1090702"/>
                    <a:pt x="703669" y="1091870"/>
                  </a:cubicBezTo>
                  <a:cubicBezTo>
                    <a:pt x="704253" y="1093038"/>
                    <a:pt x="703961" y="1094207"/>
                    <a:pt x="702793" y="1095375"/>
                  </a:cubicBezTo>
                  <a:cubicBezTo>
                    <a:pt x="701624" y="1097712"/>
                    <a:pt x="699287" y="1098880"/>
                    <a:pt x="695782" y="1098880"/>
                  </a:cubicBezTo>
                  <a:cubicBezTo>
                    <a:pt x="695782" y="1098880"/>
                    <a:pt x="695198" y="1100049"/>
                    <a:pt x="694029" y="1102386"/>
                  </a:cubicBezTo>
                  <a:cubicBezTo>
                    <a:pt x="692861" y="1104722"/>
                    <a:pt x="690524" y="1105891"/>
                    <a:pt x="687019" y="1105891"/>
                  </a:cubicBezTo>
                  <a:cubicBezTo>
                    <a:pt x="683514" y="1105891"/>
                    <a:pt x="683514" y="1109396"/>
                    <a:pt x="687019" y="1116406"/>
                  </a:cubicBezTo>
                  <a:cubicBezTo>
                    <a:pt x="690524" y="1119912"/>
                    <a:pt x="689940" y="1123417"/>
                    <a:pt x="685266" y="1126922"/>
                  </a:cubicBezTo>
                  <a:lnTo>
                    <a:pt x="678256" y="1118159"/>
                  </a:lnTo>
                  <a:lnTo>
                    <a:pt x="678256" y="1132180"/>
                  </a:lnTo>
                  <a:cubicBezTo>
                    <a:pt x="675919" y="1131011"/>
                    <a:pt x="672998" y="1130427"/>
                    <a:pt x="669493" y="1130427"/>
                  </a:cubicBezTo>
                  <a:cubicBezTo>
                    <a:pt x="669493" y="1131596"/>
                    <a:pt x="669201" y="1132764"/>
                    <a:pt x="668617" y="1133932"/>
                  </a:cubicBezTo>
                  <a:cubicBezTo>
                    <a:pt x="668033" y="1135101"/>
                    <a:pt x="668325" y="1135685"/>
                    <a:pt x="669493" y="1135685"/>
                  </a:cubicBezTo>
                  <a:lnTo>
                    <a:pt x="676503" y="1139190"/>
                  </a:lnTo>
                  <a:lnTo>
                    <a:pt x="680009" y="1135685"/>
                  </a:lnTo>
                  <a:lnTo>
                    <a:pt x="681761" y="1128675"/>
                  </a:lnTo>
                  <a:lnTo>
                    <a:pt x="681761" y="1130427"/>
                  </a:lnTo>
                  <a:cubicBezTo>
                    <a:pt x="681761" y="1135101"/>
                    <a:pt x="680009" y="1140651"/>
                    <a:pt x="676503" y="1147077"/>
                  </a:cubicBezTo>
                  <a:cubicBezTo>
                    <a:pt x="672998" y="1153503"/>
                    <a:pt x="668909" y="1157885"/>
                    <a:pt x="664235" y="1160221"/>
                  </a:cubicBezTo>
                  <a:cubicBezTo>
                    <a:pt x="666572" y="1167232"/>
                    <a:pt x="665404" y="1171321"/>
                    <a:pt x="660730" y="1172490"/>
                  </a:cubicBezTo>
                  <a:lnTo>
                    <a:pt x="658978" y="1175995"/>
                  </a:lnTo>
                  <a:cubicBezTo>
                    <a:pt x="657809" y="1175995"/>
                    <a:pt x="657517" y="1176287"/>
                    <a:pt x="658101" y="1176871"/>
                  </a:cubicBezTo>
                  <a:cubicBezTo>
                    <a:pt x="658685" y="1177455"/>
                    <a:pt x="658393" y="1177747"/>
                    <a:pt x="657225" y="1177747"/>
                  </a:cubicBezTo>
                  <a:cubicBezTo>
                    <a:pt x="654888" y="1178916"/>
                    <a:pt x="650799" y="1184174"/>
                    <a:pt x="644957" y="1193521"/>
                  </a:cubicBezTo>
                  <a:cubicBezTo>
                    <a:pt x="644957" y="1193521"/>
                    <a:pt x="643788" y="1193521"/>
                    <a:pt x="641452" y="1193521"/>
                  </a:cubicBezTo>
                  <a:cubicBezTo>
                    <a:pt x="640283" y="1194689"/>
                    <a:pt x="638531" y="1195273"/>
                    <a:pt x="636194" y="1195273"/>
                  </a:cubicBezTo>
                  <a:lnTo>
                    <a:pt x="636194" y="1200531"/>
                  </a:lnTo>
                  <a:cubicBezTo>
                    <a:pt x="637362" y="1201700"/>
                    <a:pt x="637946" y="1204036"/>
                    <a:pt x="637946" y="1207542"/>
                  </a:cubicBezTo>
                  <a:cubicBezTo>
                    <a:pt x="637946" y="1207542"/>
                    <a:pt x="634441" y="1212799"/>
                    <a:pt x="627431" y="1223315"/>
                  </a:cubicBezTo>
                  <a:lnTo>
                    <a:pt x="627431" y="1228573"/>
                  </a:lnTo>
                  <a:lnTo>
                    <a:pt x="630936" y="1228573"/>
                  </a:lnTo>
                  <a:cubicBezTo>
                    <a:pt x="632104" y="1227404"/>
                    <a:pt x="633273" y="1227112"/>
                    <a:pt x="634441" y="1227696"/>
                  </a:cubicBezTo>
                  <a:cubicBezTo>
                    <a:pt x="635610" y="1228281"/>
                    <a:pt x="636194" y="1227989"/>
                    <a:pt x="636194" y="1226820"/>
                  </a:cubicBezTo>
                  <a:lnTo>
                    <a:pt x="646709" y="1207542"/>
                  </a:lnTo>
                  <a:lnTo>
                    <a:pt x="648462" y="1204036"/>
                  </a:lnTo>
                  <a:lnTo>
                    <a:pt x="658978" y="1191768"/>
                  </a:lnTo>
                  <a:lnTo>
                    <a:pt x="664235" y="1184758"/>
                  </a:lnTo>
                  <a:cubicBezTo>
                    <a:pt x="666572" y="1182421"/>
                    <a:pt x="668617" y="1179500"/>
                    <a:pt x="670369" y="1175995"/>
                  </a:cubicBezTo>
                  <a:cubicBezTo>
                    <a:pt x="672122" y="1172490"/>
                    <a:pt x="674751" y="1168984"/>
                    <a:pt x="678256" y="1165479"/>
                  </a:cubicBezTo>
                  <a:cubicBezTo>
                    <a:pt x="680593" y="1159637"/>
                    <a:pt x="683514" y="1154964"/>
                    <a:pt x="687019" y="1151458"/>
                  </a:cubicBezTo>
                  <a:lnTo>
                    <a:pt x="701040" y="1132180"/>
                  </a:lnTo>
                  <a:lnTo>
                    <a:pt x="704545" y="1126922"/>
                  </a:lnTo>
                  <a:cubicBezTo>
                    <a:pt x="704545" y="1123417"/>
                    <a:pt x="706006" y="1119619"/>
                    <a:pt x="708927" y="1115530"/>
                  </a:cubicBezTo>
                  <a:cubicBezTo>
                    <a:pt x="711848" y="1111441"/>
                    <a:pt x="713892" y="1108228"/>
                    <a:pt x="715061" y="1105891"/>
                  </a:cubicBezTo>
                  <a:cubicBezTo>
                    <a:pt x="717398" y="1103554"/>
                    <a:pt x="717982" y="1102386"/>
                    <a:pt x="716813" y="1102386"/>
                  </a:cubicBezTo>
                  <a:lnTo>
                    <a:pt x="716813" y="1100633"/>
                  </a:lnTo>
                  <a:cubicBezTo>
                    <a:pt x="716813" y="1097128"/>
                    <a:pt x="718274" y="1093623"/>
                    <a:pt x="721195" y="1090117"/>
                  </a:cubicBezTo>
                  <a:cubicBezTo>
                    <a:pt x="724116" y="1086612"/>
                    <a:pt x="726160" y="1083691"/>
                    <a:pt x="727329" y="1081354"/>
                  </a:cubicBezTo>
                  <a:lnTo>
                    <a:pt x="737844" y="1058571"/>
                  </a:lnTo>
                  <a:lnTo>
                    <a:pt x="741350" y="1051560"/>
                  </a:lnTo>
                  <a:cubicBezTo>
                    <a:pt x="744855" y="1046887"/>
                    <a:pt x="747776" y="1041921"/>
                    <a:pt x="750113" y="1036663"/>
                  </a:cubicBezTo>
                  <a:cubicBezTo>
                    <a:pt x="752450" y="1031405"/>
                    <a:pt x="755370" y="1026440"/>
                    <a:pt x="758876" y="1021766"/>
                  </a:cubicBezTo>
                  <a:cubicBezTo>
                    <a:pt x="761212" y="1019429"/>
                    <a:pt x="763549" y="1014171"/>
                    <a:pt x="765886" y="1005993"/>
                  </a:cubicBezTo>
                  <a:lnTo>
                    <a:pt x="769391" y="1000735"/>
                  </a:lnTo>
                  <a:cubicBezTo>
                    <a:pt x="769391" y="998398"/>
                    <a:pt x="769975" y="996645"/>
                    <a:pt x="771144" y="995477"/>
                  </a:cubicBezTo>
                  <a:cubicBezTo>
                    <a:pt x="771144" y="993140"/>
                    <a:pt x="771728" y="991388"/>
                    <a:pt x="772896" y="990219"/>
                  </a:cubicBezTo>
                  <a:close/>
                  <a:moveTo>
                    <a:pt x="287426" y="927126"/>
                  </a:moveTo>
                  <a:cubicBezTo>
                    <a:pt x="280416" y="928294"/>
                    <a:pt x="275158" y="931799"/>
                    <a:pt x="271653" y="937641"/>
                  </a:cubicBezTo>
                  <a:lnTo>
                    <a:pt x="264642" y="942899"/>
                  </a:lnTo>
                  <a:lnTo>
                    <a:pt x="257632" y="942899"/>
                  </a:lnTo>
                  <a:lnTo>
                    <a:pt x="264642" y="944652"/>
                  </a:lnTo>
                  <a:cubicBezTo>
                    <a:pt x="276326" y="944652"/>
                    <a:pt x="283921" y="938810"/>
                    <a:pt x="287426" y="927126"/>
                  </a:cubicBezTo>
                  <a:close/>
                  <a:moveTo>
                    <a:pt x="276911" y="904342"/>
                  </a:moveTo>
                  <a:lnTo>
                    <a:pt x="273405" y="906094"/>
                  </a:lnTo>
                  <a:cubicBezTo>
                    <a:pt x="273405" y="907263"/>
                    <a:pt x="273405" y="909015"/>
                    <a:pt x="273405" y="911352"/>
                  </a:cubicBezTo>
                  <a:cubicBezTo>
                    <a:pt x="273405" y="913689"/>
                    <a:pt x="275742" y="914273"/>
                    <a:pt x="280416" y="913105"/>
                  </a:cubicBezTo>
                  <a:cubicBezTo>
                    <a:pt x="278079" y="908431"/>
                    <a:pt x="276911" y="905510"/>
                    <a:pt x="276911" y="904342"/>
                  </a:cubicBezTo>
                  <a:close/>
                  <a:moveTo>
                    <a:pt x="683514" y="897331"/>
                  </a:moveTo>
                  <a:cubicBezTo>
                    <a:pt x="682346" y="899668"/>
                    <a:pt x="681761" y="902589"/>
                    <a:pt x="681761" y="906094"/>
                  </a:cubicBezTo>
                  <a:cubicBezTo>
                    <a:pt x="678256" y="906094"/>
                    <a:pt x="675335" y="906679"/>
                    <a:pt x="672998" y="907847"/>
                  </a:cubicBezTo>
                  <a:lnTo>
                    <a:pt x="665988" y="907847"/>
                  </a:lnTo>
                  <a:lnTo>
                    <a:pt x="658978" y="911352"/>
                  </a:lnTo>
                  <a:lnTo>
                    <a:pt x="651967" y="920115"/>
                  </a:lnTo>
                  <a:cubicBezTo>
                    <a:pt x="648462" y="923620"/>
                    <a:pt x="646709" y="925373"/>
                    <a:pt x="646709" y="925373"/>
                  </a:cubicBezTo>
                  <a:cubicBezTo>
                    <a:pt x="645541" y="926541"/>
                    <a:pt x="643788" y="928878"/>
                    <a:pt x="641452" y="932383"/>
                  </a:cubicBezTo>
                  <a:cubicBezTo>
                    <a:pt x="641452" y="937057"/>
                    <a:pt x="640283" y="941731"/>
                    <a:pt x="637946" y="946404"/>
                  </a:cubicBezTo>
                  <a:cubicBezTo>
                    <a:pt x="633273" y="956920"/>
                    <a:pt x="630352" y="963346"/>
                    <a:pt x="629183" y="965683"/>
                  </a:cubicBezTo>
                  <a:cubicBezTo>
                    <a:pt x="625678" y="970356"/>
                    <a:pt x="621005" y="974446"/>
                    <a:pt x="615163" y="977951"/>
                  </a:cubicBezTo>
                  <a:cubicBezTo>
                    <a:pt x="609320" y="981456"/>
                    <a:pt x="605231" y="984961"/>
                    <a:pt x="602894" y="988467"/>
                  </a:cubicBezTo>
                  <a:cubicBezTo>
                    <a:pt x="599389" y="995477"/>
                    <a:pt x="595884" y="1002487"/>
                    <a:pt x="592379" y="1009498"/>
                  </a:cubicBezTo>
                  <a:cubicBezTo>
                    <a:pt x="588874" y="1016508"/>
                    <a:pt x="585953" y="1022934"/>
                    <a:pt x="583616" y="1028776"/>
                  </a:cubicBezTo>
                  <a:lnTo>
                    <a:pt x="583616" y="1030529"/>
                  </a:lnTo>
                  <a:cubicBezTo>
                    <a:pt x="581279" y="1037539"/>
                    <a:pt x="577774" y="1042797"/>
                    <a:pt x="573100" y="1046302"/>
                  </a:cubicBezTo>
                  <a:lnTo>
                    <a:pt x="566090" y="1058571"/>
                  </a:lnTo>
                  <a:cubicBezTo>
                    <a:pt x="563753" y="1060907"/>
                    <a:pt x="560248" y="1068502"/>
                    <a:pt x="555574" y="1081354"/>
                  </a:cubicBezTo>
                  <a:lnTo>
                    <a:pt x="552069" y="1102386"/>
                  </a:lnTo>
                  <a:cubicBezTo>
                    <a:pt x="554406" y="1102386"/>
                    <a:pt x="557327" y="1100633"/>
                    <a:pt x="560832" y="1097128"/>
                  </a:cubicBezTo>
                  <a:cubicBezTo>
                    <a:pt x="564337" y="1093623"/>
                    <a:pt x="567842" y="1092454"/>
                    <a:pt x="571347" y="1093623"/>
                  </a:cubicBezTo>
                  <a:cubicBezTo>
                    <a:pt x="570179" y="1094791"/>
                    <a:pt x="569595" y="1095959"/>
                    <a:pt x="569595" y="1097128"/>
                  </a:cubicBezTo>
                  <a:cubicBezTo>
                    <a:pt x="569595" y="1098296"/>
                    <a:pt x="568427" y="1099465"/>
                    <a:pt x="566090" y="1100633"/>
                  </a:cubicBezTo>
                  <a:cubicBezTo>
                    <a:pt x="559079" y="1106475"/>
                    <a:pt x="552653" y="1116991"/>
                    <a:pt x="546811" y="1132180"/>
                  </a:cubicBezTo>
                  <a:cubicBezTo>
                    <a:pt x="546811" y="1136853"/>
                    <a:pt x="547395" y="1139774"/>
                    <a:pt x="548564" y="1140943"/>
                  </a:cubicBezTo>
                  <a:cubicBezTo>
                    <a:pt x="552069" y="1140943"/>
                    <a:pt x="555574" y="1138606"/>
                    <a:pt x="559079" y="1133932"/>
                  </a:cubicBezTo>
                  <a:cubicBezTo>
                    <a:pt x="560248" y="1131596"/>
                    <a:pt x="563169" y="1129259"/>
                    <a:pt x="567842" y="1126922"/>
                  </a:cubicBezTo>
                  <a:cubicBezTo>
                    <a:pt x="569011" y="1126922"/>
                    <a:pt x="572516" y="1129843"/>
                    <a:pt x="578358" y="1135685"/>
                  </a:cubicBezTo>
                  <a:cubicBezTo>
                    <a:pt x="577190" y="1136853"/>
                    <a:pt x="576021" y="1137145"/>
                    <a:pt x="574853" y="1136561"/>
                  </a:cubicBezTo>
                  <a:cubicBezTo>
                    <a:pt x="573684" y="1135977"/>
                    <a:pt x="573100" y="1136269"/>
                    <a:pt x="573100" y="1137438"/>
                  </a:cubicBezTo>
                  <a:cubicBezTo>
                    <a:pt x="569595" y="1140943"/>
                    <a:pt x="567842" y="1142695"/>
                    <a:pt x="567842" y="1142695"/>
                  </a:cubicBezTo>
                  <a:cubicBezTo>
                    <a:pt x="569011" y="1142695"/>
                    <a:pt x="570763" y="1143864"/>
                    <a:pt x="573100" y="1146201"/>
                  </a:cubicBezTo>
                  <a:lnTo>
                    <a:pt x="580111" y="1140943"/>
                  </a:lnTo>
                  <a:cubicBezTo>
                    <a:pt x="583616" y="1139774"/>
                    <a:pt x="585953" y="1137438"/>
                    <a:pt x="587121" y="1133932"/>
                  </a:cubicBezTo>
                  <a:lnTo>
                    <a:pt x="594131" y="1128675"/>
                  </a:lnTo>
                  <a:lnTo>
                    <a:pt x="601142" y="1125169"/>
                  </a:lnTo>
                  <a:cubicBezTo>
                    <a:pt x="604647" y="1121664"/>
                    <a:pt x="607860" y="1119327"/>
                    <a:pt x="610781" y="1118159"/>
                  </a:cubicBezTo>
                  <a:cubicBezTo>
                    <a:pt x="613702" y="1116991"/>
                    <a:pt x="616331" y="1115822"/>
                    <a:pt x="618668" y="1114654"/>
                  </a:cubicBezTo>
                  <a:lnTo>
                    <a:pt x="620420" y="1114654"/>
                  </a:lnTo>
                  <a:cubicBezTo>
                    <a:pt x="625094" y="1107643"/>
                    <a:pt x="629183" y="1102386"/>
                    <a:pt x="632689" y="1098880"/>
                  </a:cubicBezTo>
                  <a:cubicBezTo>
                    <a:pt x="632689" y="1098880"/>
                    <a:pt x="632981" y="1098880"/>
                    <a:pt x="633565" y="1098880"/>
                  </a:cubicBezTo>
                  <a:cubicBezTo>
                    <a:pt x="634149" y="1098880"/>
                    <a:pt x="634441" y="1098880"/>
                    <a:pt x="634441" y="1098880"/>
                  </a:cubicBezTo>
                  <a:lnTo>
                    <a:pt x="639699" y="1093623"/>
                  </a:lnTo>
                  <a:lnTo>
                    <a:pt x="643204" y="1086612"/>
                  </a:lnTo>
                  <a:cubicBezTo>
                    <a:pt x="649046" y="1093623"/>
                    <a:pt x="653720" y="1094207"/>
                    <a:pt x="657225" y="1088365"/>
                  </a:cubicBezTo>
                  <a:lnTo>
                    <a:pt x="667741" y="1076097"/>
                  </a:lnTo>
                  <a:cubicBezTo>
                    <a:pt x="672414" y="1069086"/>
                    <a:pt x="676503" y="1063828"/>
                    <a:pt x="680009" y="1060323"/>
                  </a:cubicBezTo>
                  <a:cubicBezTo>
                    <a:pt x="683514" y="1055650"/>
                    <a:pt x="687603" y="1050392"/>
                    <a:pt x="692277" y="1044550"/>
                  </a:cubicBezTo>
                  <a:cubicBezTo>
                    <a:pt x="696950" y="1038708"/>
                    <a:pt x="702208" y="1031113"/>
                    <a:pt x="708050" y="1021766"/>
                  </a:cubicBezTo>
                  <a:lnTo>
                    <a:pt x="732587" y="986714"/>
                  </a:lnTo>
                  <a:cubicBezTo>
                    <a:pt x="745439" y="971525"/>
                    <a:pt x="754202" y="959257"/>
                    <a:pt x="758876" y="949909"/>
                  </a:cubicBezTo>
                  <a:lnTo>
                    <a:pt x="760628" y="942899"/>
                  </a:lnTo>
                  <a:lnTo>
                    <a:pt x="753618" y="946404"/>
                  </a:lnTo>
                  <a:cubicBezTo>
                    <a:pt x="753618" y="944067"/>
                    <a:pt x="754202" y="942607"/>
                    <a:pt x="755370" y="942023"/>
                  </a:cubicBezTo>
                  <a:cubicBezTo>
                    <a:pt x="756539" y="941439"/>
                    <a:pt x="757123" y="940562"/>
                    <a:pt x="757123" y="939394"/>
                  </a:cubicBezTo>
                  <a:cubicBezTo>
                    <a:pt x="758292" y="934720"/>
                    <a:pt x="758292" y="930923"/>
                    <a:pt x="757123" y="928002"/>
                  </a:cubicBezTo>
                  <a:cubicBezTo>
                    <a:pt x="755955" y="925081"/>
                    <a:pt x="753618" y="923036"/>
                    <a:pt x="750113" y="921868"/>
                  </a:cubicBezTo>
                  <a:cubicBezTo>
                    <a:pt x="746608" y="920699"/>
                    <a:pt x="745439" y="918363"/>
                    <a:pt x="746608" y="914857"/>
                  </a:cubicBezTo>
                  <a:cubicBezTo>
                    <a:pt x="750113" y="909015"/>
                    <a:pt x="749528" y="904926"/>
                    <a:pt x="744855" y="902589"/>
                  </a:cubicBezTo>
                  <a:cubicBezTo>
                    <a:pt x="742518" y="901421"/>
                    <a:pt x="738429" y="900837"/>
                    <a:pt x="732587" y="900837"/>
                  </a:cubicBezTo>
                  <a:cubicBezTo>
                    <a:pt x="727913" y="903173"/>
                    <a:pt x="723239" y="903758"/>
                    <a:pt x="718566" y="902589"/>
                  </a:cubicBezTo>
                  <a:cubicBezTo>
                    <a:pt x="715061" y="900252"/>
                    <a:pt x="712724" y="899668"/>
                    <a:pt x="711555" y="900837"/>
                  </a:cubicBezTo>
                  <a:lnTo>
                    <a:pt x="697535" y="902589"/>
                  </a:lnTo>
                  <a:cubicBezTo>
                    <a:pt x="692861" y="902589"/>
                    <a:pt x="688187" y="900837"/>
                    <a:pt x="683514" y="897331"/>
                  </a:cubicBezTo>
                  <a:close/>
                  <a:moveTo>
                    <a:pt x="290931" y="885063"/>
                  </a:moveTo>
                  <a:lnTo>
                    <a:pt x="290931" y="892074"/>
                  </a:lnTo>
                  <a:lnTo>
                    <a:pt x="292684" y="897331"/>
                  </a:lnTo>
                  <a:cubicBezTo>
                    <a:pt x="291516" y="897331"/>
                    <a:pt x="289763" y="896455"/>
                    <a:pt x="287426" y="894703"/>
                  </a:cubicBezTo>
                  <a:cubicBezTo>
                    <a:pt x="285090" y="892950"/>
                    <a:pt x="283337" y="893826"/>
                    <a:pt x="282169" y="897331"/>
                  </a:cubicBezTo>
                  <a:cubicBezTo>
                    <a:pt x="279832" y="902005"/>
                    <a:pt x="281584" y="906094"/>
                    <a:pt x="287426" y="909600"/>
                  </a:cubicBezTo>
                  <a:lnTo>
                    <a:pt x="289179" y="904342"/>
                  </a:lnTo>
                  <a:lnTo>
                    <a:pt x="289179" y="906094"/>
                  </a:lnTo>
                  <a:cubicBezTo>
                    <a:pt x="290347" y="904926"/>
                    <a:pt x="292100" y="904342"/>
                    <a:pt x="294437" y="904342"/>
                  </a:cubicBezTo>
                  <a:cubicBezTo>
                    <a:pt x="296773" y="904342"/>
                    <a:pt x="298526" y="903758"/>
                    <a:pt x="299695" y="902589"/>
                  </a:cubicBezTo>
                  <a:cubicBezTo>
                    <a:pt x="303200" y="901421"/>
                    <a:pt x="308457" y="897331"/>
                    <a:pt x="315468" y="890321"/>
                  </a:cubicBezTo>
                  <a:lnTo>
                    <a:pt x="315468" y="888568"/>
                  </a:lnTo>
                  <a:lnTo>
                    <a:pt x="313715" y="885063"/>
                  </a:lnTo>
                  <a:cubicBezTo>
                    <a:pt x="309042" y="887400"/>
                    <a:pt x="305536" y="889737"/>
                    <a:pt x="303200" y="892074"/>
                  </a:cubicBezTo>
                  <a:cubicBezTo>
                    <a:pt x="300863" y="894410"/>
                    <a:pt x="298526" y="895579"/>
                    <a:pt x="296189" y="895579"/>
                  </a:cubicBezTo>
                  <a:lnTo>
                    <a:pt x="296189" y="890321"/>
                  </a:lnTo>
                  <a:cubicBezTo>
                    <a:pt x="295021" y="889153"/>
                    <a:pt x="294437" y="887400"/>
                    <a:pt x="294437" y="885063"/>
                  </a:cubicBezTo>
                  <a:close/>
                  <a:moveTo>
                    <a:pt x="255880" y="869290"/>
                  </a:moveTo>
                  <a:lnTo>
                    <a:pt x="255880" y="872795"/>
                  </a:lnTo>
                  <a:cubicBezTo>
                    <a:pt x="254711" y="875132"/>
                    <a:pt x="252082" y="879513"/>
                    <a:pt x="247993" y="885940"/>
                  </a:cubicBezTo>
                  <a:cubicBezTo>
                    <a:pt x="243903" y="892366"/>
                    <a:pt x="238938" y="897331"/>
                    <a:pt x="233096" y="900837"/>
                  </a:cubicBezTo>
                  <a:lnTo>
                    <a:pt x="231343" y="907847"/>
                  </a:lnTo>
                  <a:cubicBezTo>
                    <a:pt x="229006" y="907847"/>
                    <a:pt x="227838" y="908431"/>
                    <a:pt x="227838" y="909600"/>
                  </a:cubicBezTo>
                  <a:cubicBezTo>
                    <a:pt x="225501" y="907263"/>
                    <a:pt x="224333" y="905510"/>
                    <a:pt x="224333" y="904342"/>
                  </a:cubicBezTo>
                  <a:lnTo>
                    <a:pt x="226085" y="900837"/>
                  </a:lnTo>
                  <a:cubicBezTo>
                    <a:pt x="233096" y="893826"/>
                    <a:pt x="237769" y="887984"/>
                    <a:pt x="240106" y="883311"/>
                  </a:cubicBezTo>
                  <a:cubicBezTo>
                    <a:pt x="245948" y="877469"/>
                    <a:pt x="249453" y="873379"/>
                    <a:pt x="250622" y="871042"/>
                  </a:cubicBezTo>
                  <a:cubicBezTo>
                    <a:pt x="251790" y="869874"/>
                    <a:pt x="253543" y="869290"/>
                    <a:pt x="255880" y="869290"/>
                  </a:cubicBezTo>
                  <a:close/>
                  <a:moveTo>
                    <a:pt x="332994" y="846506"/>
                  </a:moveTo>
                  <a:lnTo>
                    <a:pt x="334747" y="848259"/>
                  </a:lnTo>
                  <a:cubicBezTo>
                    <a:pt x="334747" y="849427"/>
                    <a:pt x="335331" y="850887"/>
                    <a:pt x="336499" y="852640"/>
                  </a:cubicBezTo>
                  <a:cubicBezTo>
                    <a:pt x="337668" y="854393"/>
                    <a:pt x="337668" y="855853"/>
                    <a:pt x="336499" y="857022"/>
                  </a:cubicBezTo>
                  <a:cubicBezTo>
                    <a:pt x="335331" y="858190"/>
                    <a:pt x="333870" y="858482"/>
                    <a:pt x="332118" y="857898"/>
                  </a:cubicBezTo>
                  <a:cubicBezTo>
                    <a:pt x="330365" y="857314"/>
                    <a:pt x="328904" y="857022"/>
                    <a:pt x="327736" y="857022"/>
                  </a:cubicBezTo>
                  <a:cubicBezTo>
                    <a:pt x="330073" y="854685"/>
                    <a:pt x="331533" y="852640"/>
                    <a:pt x="332118" y="850887"/>
                  </a:cubicBezTo>
                  <a:cubicBezTo>
                    <a:pt x="332702" y="849135"/>
                    <a:pt x="332994" y="847674"/>
                    <a:pt x="332994" y="846506"/>
                  </a:cubicBezTo>
                  <a:close/>
                  <a:moveTo>
                    <a:pt x="341757" y="841248"/>
                  </a:moveTo>
                  <a:lnTo>
                    <a:pt x="347015" y="843001"/>
                  </a:lnTo>
                  <a:lnTo>
                    <a:pt x="340004" y="848259"/>
                  </a:lnTo>
                  <a:lnTo>
                    <a:pt x="336499" y="846506"/>
                  </a:lnTo>
                  <a:close/>
                  <a:moveTo>
                    <a:pt x="373304" y="790423"/>
                  </a:moveTo>
                  <a:cubicBezTo>
                    <a:pt x="369799" y="790423"/>
                    <a:pt x="368046" y="791591"/>
                    <a:pt x="368046" y="793928"/>
                  </a:cubicBezTo>
                  <a:cubicBezTo>
                    <a:pt x="368046" y="795096"/>
                    <a:pt x="366878" y="796557"/>
                    <a:pt x="364541" y="798309"/>
                  </a:cubicBezTo>
                  <a:cubicBezTo>
                    <a:pt x="362204" y="800062"/>
                    <a:pt x="360451" y="801523"/>
                    <a:pt x="359283" y="802691"/>
                  </a:cubicBezTo>
                  <a:lnTo>
                    <a:pt x="348767" y="816712"/>
                  </a:lnTo>
                  <a:cubicBezTo>
                    <a:pt x="341757" y="827227"/>
                    <a:pt x="338252" y="832485"/>
                    <a:pt x="338252" y="832485"/>
                  </a:cubicBezTo>
                  <a:cubicBezTo>
                    <a:pt x="328904" y="838327"/>
                    <a:pt x="323647" y="844169"/>
                    <a:pt x="322478" y="850011"/>
                  </a:cubicBezTo>
                  <a:cubicBezTo>
                    <a:pt x="321310" y="850011"/>
                    <a:pt x="320726" y="850595"/>
                    <a:pt x="320726" y="851764"/>
                  </a:cubicBezTo>
                  <a:cubicBezTo>
                    <a:pt x="311378" y="861111"/>
                    <a:pt x="306705" y="865785"/>
                    <a:pt x="306705" y="865785"/>
                  </a:cubicBezTo>
                  <a:lnTo>
                    <a:pt x="299695" y="872795"/>
                  </a:lnTo>
                  <a:cubicBezTo>
                    <a:pt x="298526" y="875132"/>
                    <a:pt x="297942" y="878053"/>
                    <a:pt x="297942" y="881558"/>
                  </a:cubicBezTo>
                  <a:cubicBezTo>
                    <a:pt x="300279" y="881558"/>
                    <a:pt x="302031" y="880974"/>
                    <a:pt x="303200" y="879805"/>
                  </a:cubicBezTo>
                  <a:lnTo>
                    <a:pt x="315468" y="871042"/>
                  </a:lnTo>
                  <a:cubicBezTo>
                    <a:pt x="316636" y="869874"/>
                    <a:pt x="317513" y="869582"/>
                    <a:pt x="318097" y="870166"/>
                  </a:cubicBezTo>
                  <a:cubicBezTo>
                    <a:pt x="318681" y="870750"/>
                    <a:pt x="319557" y="871042"/>
                    <a:pt x="320726" y="871042"/>
                  </a:cubicBezTo>
                  <a:cubicBezTo>
                    <a:pt x="320726" y="872211"/>
                    <a:pt x="321018" y="873087"/>
                    <a:pt x="321602" y="873671"/>
                  </a:cubicBezTo>
                  <a:cubicBezTo>
                    <a:pt x="322186" y="874256"/>
                    <a:pt x="321894" y="875132"/>
                    <a:pt x="320726" y="876300"/>
                  </a:cubicBezTo>
                  <a:lnTo>
                    <a:pt x="320726" y="879805"/>
                  </a:lnTo>
                  <a:cubicBezTo>
                    <a:pt x="326568" y="876300"/>
                    <a:pt x="333286" y="870750"/>
                    <a:pt x="340881" y="863156"/>
                  </a:cubicBezTo>
                  <a:cubicBezTo>
                    <a:pt x="348475" y="855561"/>
                    <a:pt x="351688" y="850011"/>
                    <a:pt x="350520" y="846506"/>
                  </a:cubicBezTo>
                  <a:cubicBezTo>
                    <a:pt x="350520" y="846506"/>
                    <a:pt x="353441" y="843585"/>
                    <a:pt x="359283" y="837743"/>
                  </a:cubicBezTo>
                  <a:lnTo>
                    <a:pt x="345262" y="837743"/>
                  </a:lnTo>
                  <a:cubicBezTo>
                    <a:pt x="346431" y="836575"/>
                    <a:pt x="349059" y="832777"/>
                    <a:pt x="353149" y="826351"/>
                  </a:cubicBezTo>
                  <a:cubicBezTo>
                    <a:pt x="357238" y="819925"/>
                    <a:pt x="363372" y="814959"/>
                    <a:pt x="371551" y="811454"/>
                  </a:cubicBezTo>
                  <a:lnTo>
                    <a:pt x="371551" y="820217"/>
                  </a:lnTo>
                  <a:cubicBezTo>
                    <a:pt x="373888" y="821385"/>
                    <a:pt x="375348" y="820801"/>
                    <a:pt x="375933" y="818464"/>
                  </a:cubicBezTo>
                  <a:cubicBezTo>
                    <a:pt x="376517" y="816128"/>
                    <a:pt x="377393" y="814959"/>
                    <a:pt x="378561" y="814959"/>
                  </a:cubicBezTo>
                  <a:cubicBezTo>
                    <a:pt x="385572" y="810286"/>
                    <a:pt x="390245" y="806196"/>
                    <a:pt x="392582" y="802691"/>
                  </a:cubicBezTo>
                  <a:cubicBezTo>
                    <a:pt x="393751" y="801523"/>
                    <a:pt x="394335" y="799186"/>
                    <a:pt x="394335" y="795681"/>
                  </a:cubicBezTo>
                  <a:lnTo>
                    <a:pt x="389077" y="795681"/>
                  </a:lnTo>
                  <a:lnTo>
                    <a:pt x="376809" y="804444"/>
                  </a:lnTo>
                  <a:cubicBezTo>
                    <a:pt x="376809" y="799770"/>
                    <a:pt x="375640" y="795096"/>
                    <a:pt x="373304" y="790423"/>
                  </a:cubicBezTo>
                  <a:close/>
                  <a:moveTo>
                    <a:pt x="411861" y="774649"/>
                  </a:moveTo>
                  <a:cubicBezTo>
                    <a:pt x="410692" y="775818"/>
                    <a:pt x="409232" y="776402"/>
                    <a:pt x="407479" y="776402"/>
                  </a:cubicBezTo>
                  <a:cubicBezTo>
                    <a:pt x="405727" y="776402"/>
                    <a:pt x="404266" y="776986"/>
                    <a:pt x="403098" y="778155"/>
                  </a:cubicBezTo>
                  <a:lnTo>
                    <a:pt x="403098" y="779907"/>
                  </a:lnTo>
                  <a:cubicBezTo>
                    <a:pt x="404266" y="779907"/>
                    <a:pt x="405727" y="780199"/>
                    <a:pt x="407479" y="780783"/>
                  </a:cubicBezTo>
                  <a:cubicBezTo>
                    <a:pt x="409232" y="781368"/>
                    <a:pt x="410692" y="781076"/>
                    <a:pt x="411861" y="779907"/>
                  </a:cubicBezTo>
                  <a:lnTo>
                    <a:pt x="415366" y="778155"/>
                  </a:lnTo>
                  <a:close/>
                  <a:moveTo>
                    <a:pt x="446913" y="772021"/>
                  </a:moveTo>
                  <a:cubicBezTo>
                    <a:pt x="445744" y="772605"/>
                    <a:pt x="444576" y="774065"/>
                    <a:pt x="443408" y="776402"/>
                  </a:cubicBezTo>
                  <a:lnTo>
                    <a:pt x="438150" y="788670"/>
                  </a:lnTo>
                  <a:cubicBezTo>
                    <a:pt x="435813" y="793344"/>
                    <a:pt x="432892" y="793928"/>
                    <a:pt x="429387" y="790423"/>
                  </a:cubicBezTo>
                  <a:lnTo>
                    <a:pt x="422377" y="792175"/>
                  </a:lnTo>
                  <a:cubicBezTo>
                    <a:pt x="416534" y="795681"/>
                    <a:pt x="411861" y="800938"/>
                    <a:pt x="408356" y="807949"/>
                  </a:cubicBezTo>
                  <a:cubicBezTo>
                    <a:pt x="402514" y="816128"/>
                    <a:pt x="391998" y="827812"/>
                    <a:pt x="376809" y="843001"/>
                  </a:cubicBezTo>
                  <a:cubicBezTo>
                    <a:pt x="376809" y="843001"/>
                    <a:pt x="371551" y="850011"/>
                    <a:pt x="361035" y="864032"/>
                  </a:cubicBezTo>
                  <a:cubicBezTo>
                    <a:pt x="358699" y="866369"/>
                    <a:pt x="357530" y="869874"/>
                    <a:pt x="357530" y="874548"/>
                  </a:cubicBezTo>
                  <a:cubicBezTo>
                    <a:pt x="357530" y="878053"/>
                    <a:pt x="355778" y="881558"/>
                    <a:pt x="352273" y="885063"/>
                  </a:cubicBezTo>
                  <a:lnTo>
                    <a:pt x="325983" y="906094"/>
                  </a:lnTo>
                  <a:cubicBezTo>
                    <a:pt x="320142" y="910768"/>
                    <a:pt x="316052" y="916610"/>
                    <a:pt x="313715" y="923620"/>
                  </a:cubicBezTo>
                  <a:cubicBezTo>
                    <a:pt x="311378" y="930631"/>
                    <a:pt x="310210" y="934720"/>
                    <a:pt x="310210" y="935889"/>
                  </a:cubicBezTo>
                  <a:cubicBezTo>
                    <a:pt x="306705" y="939394"/>
                    <a:pt x="307289" y="941146"/>
                    <a:pt x="311963" y="941146"/>
                  </a:cubicBezTo>
                  <a:cubicBezTo>
                    <a:pt x="324815" y="941146"/>
                    <a:pt x="335331" y="938225"/>
                    <a:pt x="343510" y="932383"/>
                  </a:cubicBezTo>
                  <a:cubicBezTo>
                    <a:pt x="343510" y="931215"/>
                    <a:pt x="344386" y="930631"/>
                    <a:pt x="346138" y="930631"/>
                  </a:cubicBezTo>
                  <a:cubicBezTo>
                    <a:pt x="347891" y="930631"/>
                    <a:pt x="349352" y="930047"/>
                    <a:pt x="350520" y="928878"/>
                  </a:cubicBezTo>
                  <a:cubicBezTo>
                    <a:pt x="349352" y="933552"/>
                    <a:pt x="348183" y="937349"/>
                    <a:pt x="347015" y="940270"/>
                  </a:cubicBezTo>
                  <a:cubicBezTo>
                    <a:pt x="345846" y="943191"/>
                    <a:pt x="344678" y="945820"/>
                    <a:pt x="343510" y="948157"/>
                  </a:cubicBezTo>
                  <a:cubicBezTo>
                    <a:pt x="343510" y="951662"/>
                    <a:pt x="344678" y="954583"/>
                    <a:pt x="347015" y="956920"/>
                  </a:cubicBezTo>
                  <a:cubicBezTo>
                    <a:pt x="348183" y="956920"/>
                    <a:pt x="349059" y="957212"/>
                    <a:pt x="349644" y="957796"/>
                  </a:cubicBezTo>
                  <a:cubicBezTo>
                    <a:pt x="350228" y="958380"/>
                    <a:pt x="350520" y="958088"/>
                    <a:pt x="350520" y="956920"/>
                  </a:cubicBezTo>
                  <a:cubicBezTo>
                    <a:pt x="351688" y="954583"/>
                    <a:pt x="354025" y="952538"/>
                    <a:pt x="357530" y="950786"/>
                  </a:cubicBezTo>
                  <a:cubicBezTo>
                    <a:pt x="361035" y="949033"/>
                    <a:pt x="363956" y="947573"/>
                    <a:pt x="366293" y="946404"/>
                  </a:cubicBezTo>
                  <a:lnTo>
                    <a:pt x="375056" y="941146"/>
                  </a:lnTo>
                  <a:lnTo>
                    <a:pt x="397840" y="930631"/>
                  </a:lnTo>
                  <a:cubicBezTo>
                    <a:pt x="403682" y="928294"/>
                    <a:pt x="407772" y="921868"/>
                    <a:pt x="410108" y="911352"/>
                  </a:cubicBezTo>
                  <a:lnTo>
                    <a:pt x="415366" y="899084"/>
                  </a:lnTo>
                  <a:lnTo>
                    <a:pt x="418871" y="909600"/>
                  </a:lnTo>
                  <a:cubicBezTo>
                    <a:pt x="420040" y="910768"/>
                    <a:pt x="421208" y="911352"/>
                    <a:pt x="422377" y="911352"/>
                  </a:cubicBezTo>
                  <a:cubicBezTo>
                    <a:pt x="423545" y="911352"/>
                    <a:pt x="424713" y="910768"/>
                    <a:pt x="425882" y="909600"/>
                  </a:cubicBezTo>
                  <a:cubicBezTo>
                    <a:pt x="430555" y="895579"/>
                    <a:pt x="434645" y="886232"/>
                    <a:pt x="438150" y="881558"/>
                  </a:cubicBezTo>
                  <a:cubicBezTo>
                    <a:pt x="439318" y="879221"/>
                    <a:pt x="440487" y="876300"/>
                    <a:pt x="441655" y="872795"/>
                  </a:cubicBezTo>
                  <a:cubicBezTo>
                    <a:pt x="442824" y="869290"/>
                    <a:pt x="444576" y="866369"/>
                    <a:pt x="446913" y="864032"/>
                  </a:cubicBezTo>
                  <a:cubicBezTo>
                    <a:pt x="449250" y="861695"/>
                    <a:pt x="451879" y="857898"/>
                    <a:pt x="454800" y="852640"/>
                  </a:cubicBezTo>
                  <a:cubicBezTo>
                    <a:pt x="457721" y="847382"/>
                    <a:pt x="460350" y="843001"/>
                    <a:pt x="462686" y="839496"/>
                  </a:cubicBezTo>
                  <a:cubicBezTo>
                    <a:pt x="467360" y="835990"/>
                    <a:pt x="469697" y="830733"/>
                    <a:pt x="469697" y="823722"/>
                  </a:cubicBezTo>
                  <a:cubicBezTo>
                    <a:pt x="472033" y="817880"/>
                    <a:pt x="470281" y="816128"/>
                    <a:pt x="464439" y="818464"/>
                  </a:cubicBezTo>
                  <a:lnTo>
                    <a:pt x="450418" y="823722"/>
                  </a:lnTo>
                  <a:cubicBezTo>
                    <a:pt x="450418" y="823722"/>
                    <a:pt x="450126" y="823430"/>
                    <a:pt x="449542" y="822846"/>
                  </a:cubicBezTo>
                  <a:cubicBezTo>
                    <a:pt x="448958" y="822262"/>
                    <a:pt x="448665" y="821970"/>
                    <a:pt x="448665" y="821970"/>
                  </a:cubicBezTo>
                  <a:cubicBezTo>
                    <a:pt x="453339" y="817296"/>
                    <a:pt x="456260" y="813791"/>
                    <a:pt x="457429" y="811454"/>
                  </a:cubicBezTo>
                  <a:lnTo>
                    <a:pt x="460934" y="804444"/>
                  </a:lnTo>
                  <a:cubicBezTo>
                    <a:pt x="456260" y="800938"/>
                    <a:pt x="456260" y="795681"/>
                    <a:pt x="460934" y="788670"/>
                  </a:cubicBezTo>
                  <a:lnTo>
                    <a:pt x="459181" y="785165"/>
                  </a:lnTo>
                  <a:lnTo>
                    <a:pt x="459181" y="779907"/>
                  </a:lnTo>
                  <a:cubicBezTo>
                    <a:pt x="459181" y="777570"/>
                    <a:pt x="458013" y="775818"/>
                    <a:pt x="455676" y="774649"/>
                  </a:cubicBezTo>
                  <a:cubicBezTo>
                    <a:pt x="453339" y="773481"/>
                    <a:pt x="451587" y="772897"/>
                    <a:pt x="450418" y="772897"/>
                  </a:cubicBezTo>
                  <a:cubicBezTo>
                    <a:pt x="449250" y="771728"/>
                    <a:pt x="448081" y="771436"/>
                    <a:pt x="446913" y="772021"/>
                  </a:cubicBezTo>
                  <a:close/>
                  <a:moveTo>
                    <a:pt x="340004" y="769392"/>
                  </a:moveTo>
                  <a:cubicBezTo>
                    <a:pt x="341173" y="769392"/>
                    <a:pt x="342925" y="770560"/>
                    <a:pt x="345262" y="772897"/>
                  </a:cubicBezTo>
                  <a:cubicBezTo>
                    <a:pt x="342925" y="775234"/>
                    <a:pt x="341173" y="776402"/>
                    <a:pt x="340004" y="776402"/>
                  </a:cubicBezTo>
                  <a:cubicBezTo>
                    <a:pt x="338836" y="776402"/>
                    <a:pt x="337960" y="776110"/>
                    <a:pt x="337375" y="775526"/>
                  </a:cubicBezTo>
                  <a:cubicBezTo>
                    <a:pt x="336791" y="774942"/>
                    <a:pt x="337083" y="774065"/>
                    <a:pt x="338252" y="772897"/>
                  </a:cubicBezTo>
                  <a:close/>
                  <a:moveTo>
                    <a:pt x="432892" y="722071"/>
                  </a:moveTo>
                  <a:lnTo>
                    <a:pt x="420624" y="732587"/>
                  </a:lnTo>
                  <a:cubicBezTo>
                    <a:pt x="419455" y="733755"/>
                    <a:pt x="415366" y="739597"/>
                    <a:pt x="408356" y="750113"/>
                  </a:cubicBezTo>
                  <a:cubicBezTo>
                    <a:pt x="399008" y="759460"/>
                    <a:pt x="393751" y="765886"/>
                    <a:pt x="392582" y="769392"/>
                  </a:cubicBezTo>
                  <a:lnTo>
                    <a:pt x="390830" y="771144"/>
                  </a:lnTo>
                  <a:lnTo>
                    <a:pt x="375056" y="788670"/>
                  </a:lnTo>
                  <a:lnTo>
                    <a:pt x="396087" y="788670"/>
                  </a:lnTo>
                  <a:cubicBezTo>
                    <a:pt x="394919" y="787502"/>
                    <a:pt x="394043" y="786333"/>
                    <a:pt x="393459" y="785165"/>
                  </a:cubicBezTo>
                  <a:cubicBezTo>
                    <a:pt x="392874" y="783997"/>
                    <a:pt x="393166" y="783412"/>
                    <a:pt x="394335" y="783412"/>
                  </a:cubicBezTo>
                  <a:cubicBezTo>
                    <a:pt x="394335" y="782244"/>
                    <a:pt x="394919" y="779907"/>
                    <a:pt x="396087" y="776402"/>
                  </a:cubicBezTo>
                  <a:cubicBezTo>
                    <a:pt x="397256" y="772897"/>
                    <a:pt x="399593" y="770560"/>
                    <a:pt x="403098" y="769392"/>
                  </a:cubicBezTo>
                  <a:lnTo>
                    <a:pt x="410108" y="764134"/>
                  </a:lnTo>
                  <a:lnTo>
                    <a:pt x="417119" y="760629"/>
                  </a:lnTo>
                  <a:cubicBezTo>
                    <a:pt x="417119" y="764134"/>
                    <a:pt x="416534" y="766471"/>
                    <a:pt x="415366" y="767639"/>
                  </a:cubicBezTo>
                  <a:cubicBezTo>
                    <a:pt x="418871" y="771144"/>
                    <a:pt x="421792" y="770560"/>
                    <a:pt x="424129" y="765886"/>
                  </a:cubicBezTo>
                  <a:cubicBezTo>
                    <a:pt x="424129" y="763550"/>
                    <a:pt x="424713" y="762381"/>
                    <a:pt x="425882" y="762381"/>
                  </a:cubicBezTo>
                  <a:cubicBezTo>
                    <a:pt x="430555" y="757708"/>
                    <a:pt x="431724" y="752450"/>
                    <a:pt x="429387" y="746608"/>
                  </a:cubicBezTo>
                  <a:lnTo>
                    <a:pt x="427634" y="746608"/>
                  </a:lnTo>
                  <a:cubicBezTo>
                    <a:pt x="426466" y="747776"/>
                    <a:pt x="426174" y="749237"/>
                    <a:pt x="426758" y="750989"/>
                  </a:cubicBezTo>
                  <a:cubicBezTo>
                    <a:pt x="427342" y="752742"/>
                    <a:pt x="427050" y="754202"/>
                    <a:pt x="425882" y="755371"/>
                  </a:cubicBezTo>
                  <a:lnTo>
                    <a:pt x="417119" y="755371"/>
                  </a:lnTo>
                  <a:cubicBezTo>
                    <a:pt x="417119" y="751866"/>
                    <a:pt x="418287" y="747776"/>
                    <a:pt x="420624" y="743103"/>
                  </a:cubicBezTo>
                  <a:cubicBezTo>
                    <a:pt x="425298" y="743103"/>
                    <a:pt x="428803" y="740474"/>
                    <a:pt x="431139" y="735216"/>
                  </a:cubicBezTo>
                  <a:cubicBezTo>
                    <a:pt x="433476" y="729958"/>
                    <a:pt x="434060" y="725577"/>
                    <a:pt x="432892" y="722071"/>
                  </a:cubicBezTo>
                  <a:close/>
                  <a:moveTo>
                    <a:pt x="1004240" y="705860"/>
                  </a:moveTo>
                  <a:cubicBezTo>
                    <a:pt x="1001903" y="705568"/>
                    <a:pt x="999566" y="706298"/>
                    <a:pt x="997229" y="708051"/>
                  </a:cubicBezTo>
                  <a:cubicBezTo>
                    <a:pt x="997229" y="713893"/>
                    <a:pt x="997813" y="717398"/>
                    <a:pt x="998982" y="718566"/>
                  </a:cubicBezTo>
                  <a:cubicBezTo>
                    <a:pt x="1002487" y="731419"/>
                    <a:pt x="1005408" y="751866"/>
                    <a:pt x="1007745" y="779907"/>
                  </a:cubicBezTo>
                  <a:cubicBezTo>
                    <a:pt x="1008913" y="785749"/>
                    <a:pt x="1008913" y="791883"/>
                    <a:pt x="1007745" y="798309"/>
                  </a:cubicBezTo>
                  <a:cubicBezTo>
                    <a:pt x="1006576" y="804736"/>
                    <a:pt x="1006576" y="812038"/>
                    <a:pt x="1007745" y="820217"/>
                  </a:cubicBezTo>
                  <a:cubicBezTo>
                    <a:pt x="1007745" y="821385"/>
                    <a:pt x="1008037" y="824014"/>
                    <a:pt x="1008621" y="828104"/>
                  </a:cubicBezTo>
                  <a:cubicBezTo>
                    <a:pt x="1009205" y="832193"/>
                    <a:pt x="1007161" y="835406"/>
                    <a:pt x="1002487" y="837743"/>
                  </a:cubicBezTo>
                  <a:lnTo>
                    <a:pt x="998982" y="844753"/>
                  </a:lnTo>
                  <a:lnTo>
                    <a:pt x="998982" y="886816"/>
                  </a:lnTo>
                  <a:lnTo>
                    <a:pt x="997229" y="906094"/>
                  </a:lnTo>
                  <a:cubicBezTo>
                    <a:pt x="997229" y="911936"/>
                    <a:pt x="996645" y="918070"/>
                    <a:pt x="995477" y="924497"/>
                  </a:cubicBezTo>
                  <a:cubicBezTo>
                    <a:pt x="994308" y="930923"/>
                    <a:pt x="993724" y="937057"/>
                    <a:pt x="993724" y="942899"/>
                  </a:cubicBezTo>
                  <a:cubicBezTo>
                    <a:pt x="992556" y="953415"/>
                    <a:pt x="991387" y="963930"/>
                    <a:pt x="990219" y="974446"/>
                  </a:cubicBezTo>
                  <a:cubicBezTo>
                    <a:pt x="989050" y="984961"/>
                    <a:pt x="987882" y="995477"/>
                    <a:pt x="986714" y="1005993"/>
                  </a:cubicBezTo>
                  <a:cubicBezTo>
                    <a:pt x="985545" y="1015340"/>
                    <a:pt x="984961" y="1029945"/>
                    <a:pt x="984961" y="1049808"/>
                  </a:cubicBezTo>
                  <a:cubicBezTo>
                    <a:pt x="1001319" y="1034618"/>
                    <a:pt x="1011834" y="1019429"/>
                    <a:pt x="1016508" y="1004240"/>
                  </a:cubicBezTo>
                  <a:cubicBezTo>
                    <a:pt x="1016508" y="1007745"/>
                    <a:pt x="1017092" y="1010082"/>
                    <a:pt x="1018260" y="1011250"/>
                  </a:cubicBezTo>
                  <a:cubicBezTo>
                    <a:pt x="1019429" y="1008914"/>
                    <a:pt x="1020889" y="1005116"/>
                    <a:pt x="1022642" y="999858"/>
                  </a:cubicBezTo>
                  <a:cubicBezTo>
                    <a:pt x="1024395" y="994601"/>
                    <a:pt x="1027023" y="990219"/>
                    <a:pt x="1030529" y="986714"/>
                  </a:cubicBezTo>
                  <a:cubicBezTo>
                    <a:pt x="1036371" y="972693"/>
                    <a:pt x="1042797" y="961593"/>
                    <a:pt x="1049807" y="953415"/>
                  </a:cubicBezTo>
                  <a:cubicBezTo>
                    <a:pt x="1053312" y="947573"/>
                    <a:pt x="1067333" y="925957"/>
                    <a:pt x="1091870" y="888568"/>
                  </a:cubicBezTo>
                  <a:lnTo>
                    <a:pt x="1100633" y="871042"/>
                  </a:lnTo>
                  <a:lnTo>
                    <a:pt x="1125169" y="827227"/>
                  </a:lnTo>
                  <a:cubicBezTo>
                    <a:pt x="1129843" y="817880"/>
                    <a:pt x="1129843" y="811454"/>
                    <a:pt x="1125169" y="807949"/>
                  </a:cubicBezTo>
                  <a:lnTo>
                    <a:pt x="1097127" y="783412"/>
                  </a:lnTo>
                  <a:cubicBezTo>
                    <a:pt x="1090117" y="778739"/>
                    <a:pt x="1082814" y="772605"/>
                    <a:pt x="1075220" y="765010"/>
                  </a:cubicBezTo>
                  <a:cubicBezTo>
                    <a:pt x="1067625" y="757415"/>
                    <a:pt x="1061491" y="751866"/>
                    <a:pt x="1056818" y="748360"/>
                  </a:cubicBezTo>
                  <a:cubicBezTo>
                    <a:pt x="1056818" y="748360"/>
                    <a:pt x="1056526" y="748068"/>
                    <a:pt x="1055941" y="747484"/>
                  </a:cubicBezTo>
                  <a:cubicBezTo>
                    <a:pt x="1055357" y="746900"/>
                    <a:pt x="1055065" y="746608"/>
                    <a:pt x="1055065" y="746608"/>
                  </a:cubicBezTo>
                  <a:lnTo>
                    <a:pt x="1011250" y="709803"/>
                  </a:lnTo>
                  <a:cubicBezTo>
                    <a:pt x="1008913" y="707466"/>
                    <a:pt x="1006576" y="706152"/>
                    <a:pt x="1004240" y="705860"/>
                  </a:cubicBezTo>
                  <a:close/>
                  <a:moveTo>
                    <a:pt x="1340739" y="611658"/>
                  </a:moveTo>
                  <a:cubicBezTo>
                    <a:pt x="1338402" y="613994"/>
                    <a:pt x="1334313" y="621005"/>
                    <a:pt x="1328471" y="632689"/>
                  </a:cubicBezTo>
                  <a:cubicBezTo>
                    <a:pt x="1333145" y="631520"/>
                    <a:pt x="1336650" y="628892"/>
                    <a:pt x="1338986" y="624802"/>
                  </a:cubicBezTo>
                  <a:cubicBezTo>
                    <a:pt x="1341323" y="620713"/>
                    <a:pt x="1341908" y="616331"/>
                    <a:pt x="1340739" y="611658"/>
                  </a:cubicBezTo>
                  <a:close/>
                  <a:moveTo>
                    <a:pt x="440779" y="467506"/>
                  </a:moveTo>
                  <a:cubicBezTo>
                    <a:pt x="439610" y="467214"/>
                    <a:pt x="438150" y="467944"/>
                    <a:pt x="436397" y="469697"/>
                  </a:cubicBezTo>
                  <a:cubicBezTo>
                    <a:pt x="414198" y="495402"/>
                    <a:pt x="402514" y="508838"/>
                    <a:pt x="401345" y="510007"/>
                  </a:cubicBezTo>
                  <a:cubicBezTo>
                    <a:pt x="394335" y="519354"/>
                    <a:pt x="388493" y="526364"/>
                    <a:pt x="383819" y="531038"/>
                  </a:cubicBezTo>
                  <a:cubicBezTo>
                    <a:pt x="393166" y="533375"/>
                    <a:pt x="400177" y="534543"/>
                    <a:pt x="404850" y="534543"/>
                  </a:cubicBezTo>
                  <a:cubicBezTo>
                    <a:pt x="404850" y="534543"/>
                    <a:pt x="405143" y="534543"/>
                    <a:pt x="405727" y="534543"/>
                  </a:cubicBezTo>
                  <a:cubicBezTo>
                    <a:pt x="406311" y="534543"/>
                    <a:pt x="406603" y="534543"/>
                    <a:pt x="406603" y="534543"/>
                  </a:cubicBezTo>
                  <a:cubicBezTo>
                    <a:pt x="413613" y="527533"/>
                    <a:pt x="417703" y="522275"/>
                    <a:pt x="418871" y="518770"/>
                  </a:cubicBezTo>
                  <a:cubicBezTo>
                    <a:pt x="421208" y="514096"/>
                    <a:pt x="424713" y="510591"/>
                    <a:pt x="429387" y="508254"/>
                  </a:cubicBezTo>
                  <a:cubicBezTo>
                    <a:pt x="434060" y="505917"/>
                    <a:pt x="435813" y="501244"/>
                    <a:pt x="434645" y="494233"/>
                  </a:cubicBezTo>
                  <a:lnTo>
                    <a:pt x="436397" y="494233"/>
                  </a:lnTo>
                  <a:cubicBezTo>
                    <a:pt x="444576" y="494233"/>
                    <a:pt x="448665" y="488391"/>
                    <a:pt x="448665" y="476707"/>
                  </a:cubicBezTo>
                  <a:cubicBezTo>
                    <a:pt x="445160" y="473202"/>
                    <a:pt x="443408" y="471450"/>
                    <a:pt x="443408" y="471450"/>
                  </a:cubicBezTo>
                  <a:cubicBezTo>
                    <a:pt x="442823" y="469113"/>
                    <a:pt x="441947" y="467798"/>
                    <a:pt x="440779" y="467506"/>
                  </a:cubicBezTo>
                  <a:close/>
                  <a:moveTo>
                    <a:pt x="744855" y="383820"/>
                  </a:moveTo>
                  <a:cubicBezTo>
                    <a:pt x="742518" y="383820"/>
                    <a:pt x="736676" y="387325"/>
                    <a:pt x="727329" y="394335"/>
                  </a:cubicBezTo>
                  <a:lnTo>
                    <a:pt x="725576" y="394335"/>
                  </a:lnTo>
                  <a:cubicBezTo>
                    <a:pt x="718566" y="397840"/>
                    <a:pt x="708050" y="400761"/>
                    <a:pt x="694029" y="403098"/>
                  </a:cubicBezTo>
                  <a:lnTo>
                    <a:pt x="690524" y="403098"/>
                  </a:lnTo>
                  <a:cubicBezTo>
                    <a:pt x="688187" y="405435"/>
                    <a:pt x="684682" y="406603"/>
                    <a:pt x="680009" y="406603"/>
                  </a:cubicBezTo>
                  <a:cubicBezTo>
                    <a:pt x="675335" y="406603"/>
                    <a:pt x="671830" y="406603"/>
                    <a:pt x="669493" y="406603"/>
                  </a:cubicBezTo>
                  <a:lnTo>
                    <a:pt x="665988" y="410109"/>
                  </a:lnTo>
                  <a:lnTo>
                    <a:pt x="660730" y="411861"/>
                  </a:lnTo>
                  <a:cubicBezTo>
                    <a:pt x="654888" y="409524"/>
                    <a:pt x="649630" y="410693"/>
                    <a:pt x="644957" y="415366"/>
                  </a:cubicBezTo>
                  <a:cubicBezTo>
                    <a:pt x="641452" y="413030"/>
                    <a:pt x="637946" y="411861"/>
                    <a:pt x="634441" y="411861"/>
                  </a:cubicBezTo>
                  <a:lnTo>
                    <a:pt x="632689" y="411861"/>
                  </a:lnTo>
                  <a:cubicBezTo>
                    <a:pt x="630352" y="410693"/>
                    <a:pt x="627431" y="410109"/>
                    <a:pt x="623926" y="410109"/>
                  </a:cubicBezTo>
                  <a:cubicBezTo>
                    <a:pt x="619252" y="410109"/>
                    <a:pt x="615163" y="410693"/>
                    <a:pt x="611657" y="411861"/>
                  </a:cubicBezTo>
                  <a:cubicBezTo>
                    <a:pt x="608152" y="413030"/>
                    <a:pt x="605231" y="414198"/>
                    <a:pt x="602894" y="415366"/>
                  </a:cubicBezTo>
                  <a:cubicBezTo>
                    <a:pt x="595884" y="416535"/>
                    <a:pt x="587705" y="419164"/>
                    <a:pt x="578358" y="423253"/>
                  </a:cubicBezTo>
                  <a:cubicBezTo>
                    <a:pt x="569011" y="427343"/>
                    <a:pt x="562000" y="430556"/>
                    <a:pt x="557327" y="432892"/>
                  </a:cubicBezTo>
                  <a:cubicBezTo>
                    <a:pt x="556158" y="432892"/>
                    <a:pt x="552069" y="436398"/>
                    <a:pt x="545059" y="443408"/>
                  </a:cubicBezTo>
                  <a:lnTo>
                    <a:pt x="543306" y="446913"/>
                  </a:lnTo>
                  <a:lnTo>
                    <a:pt x="546811" y="446913"/>
                  </a:lnTo>
                  <a:cubicBezTo>
                    <a:pt x="547980" y="446913"/>
                    <a:pt x="549440" y="446621"/>
                    <a:pt x="551193" y="446037"/>
                  </a:cubicBezTo>
                  <a:cubicBezTo>
                    <a:pt x="552945" y="445453"/>
                    <a:pt x="554990" y="445745"/>
                    <a:pt x="557327" y="446913"/>
                  </a:cubicBezTo>
                  <a:cubicBezTo>
                    <a:pt x="558495" y="446913"/>
                    <a:pt x="559664" y="447497"/>
                    <a:pt x="560832" y="448666"/>
                  </a:cubicBezTo>
                  <a:cubicBezTo>
                    <a:pt x="562000" y="449834"/>
                    <a:pt x="562585" y="451003"/>
                    <a:pt x="562585" y="452171"/>
                  </a:cubicBezTo>
                  <a:cubicBezTo>
                    <a:pt x="563753" y="454508"/>
                    <a:pt x="563753" y="455968"/>
                    <a:pt x="562585" y="456553"/>
                  </a:cubicBezTo>
                  <a:cubicBezTo>
                    <a:pt x="561416" y="457137"/>
                    <a:pt x="560248" y="457429"/>
                    <a:pt x="559079" y="457429"/>
                  </a:cubicBezTo>
                  <a:lnTo>
                    <a:pt x="550316" y="459181"/>
                  </a:lnTo>
                  <a:cubicBezTo>
                    <a:pt x="549148" y="460350"/>
                    <a:pt x="547395" y="460934"/>
                    <a:pt x="545059" y="460934"/>
                  </a:cubicBezTo>
                  <a:cubicBezTo>
                    <a:pt x="532206" y="460934"/>
                    <a:pt x="522859" y="461518"/>
                    <a:pt x="517017" y="462687"/>
                  </a:cubicBezTo>
                  <a:lnTo>
                    <a:pt x="513512" y="464439"/>
                  </a:lnTo>
                  <a:cubicBezTo>
                    <a:pt x="510006" y="466776"/>
                    <a:pt x="505917" y="467652"/>
                    <a:pt x="501244" y="467068"/>
                  </a:cubicBezTo>
                  <a:cubicBezTo>
                    <a:pt x="496570" y="466484"/>
                    <a:pt x="493065" y="466192"/>
                    <a:pt x="490728" y="466192"/>
                  </a:cubicBezTo>
                  <a:lnTo>
                    <a:pt x="488975" y="466192"/>
                  </a:lnTo>
                  <a:cubicBezTo>
                    <a:pt x="486639" y="467360"/>
                    <a:pt x="483133" y="468821"/>
                    <a:pt x="478460" y="470573"/>
                  </a:cubicBezTo>
                  <a:cubicBezTo>
                    <a:pt x="473786" y="472326"/>
                    <a:pt x="469697" y="474955"/>
                    <a:pt x="466191" y="478460"/>
                  </a:cubicBezTo>
                  <a:cubicBezTo>
                    <a:pt x="462686" y="480797"/>
                    <a:pt x="459473" y="484010"/>
                    <a:pt x="456552" y="488099"/>
                  </a:cubicBezTo>
                  <a:cubicBezTo>
                    <a:pt x="453631" y="492189"/>
                    <a:pt x="450418" y="495402"/>
                    <a:pt x="446913" y="497739"/>
                  </a:cubicBezTo>
                  <a:cubicBezTo>
                    <a:pt x="441071" y="501244"/>
                    <a:pt x="436397" y="506502"/>
                    <a:pt x="432892" y="513512"/>
                  </a:cubicBezTo>
                  <a:cubicBezTo>
                    <a:pt x="429387" y="519354"/>
                    <a:pt x="422961" y="526364"/>
                    <a:pt x="413613" y="534543"/>
                  </a:cubicBezTo>
                  <a:lnTo>
                    <a:pt x="410108" y="538048"/>
                  </a:lnTo>
                  <a:lnTo>
                    <a:pt x="436397" y="543306"/>
                  </a:lnTo>
                  <a:cubicBezTo>
                    <a:pt x="445744" y="546811"/>
                    <a:pt x="455676" y="547396"/>
                    <a:pt x="466191" y="545059"/>
                  </a:cubicBezTo>
                  <a:cubicBezTo>
                    <a:pt x="469697" y="545059"/>
                    <a:pt x="472618" y="544475"/>
                    <a:pt x="474955" y="543306"/>
                  </a:cubicBezTo>
                  <a:lnTo>
                    <a:pt x="490728" y="536296"/>
                  </a:lnTo>
                  <a:lnTo>
                    <a:pt x="488975" y="543306"/>
                  </a:lnTo>
                  <a:lnTo>
                    <a:pt x="490728" y="548564"/>
                  </a:lnTo>
                  <a:cubicBezTo>
                    <a:pt x="494233" y="548564"/>
                    <a:pt x="496570" y="547980"/>
                    <a:pt x="497738" y="546811"/>
                  </a:cubicBezTo>
                  <a:lnTo>
                    <a:pt x="541553" y="522275"/>
                  </a:lnTo>
                  <a:cubicBezTo>
                    <a:pt x="542722" y="522275"/>
                    <a:pt x="544474" y="521107"/>
                    <a:pt x="546811" y="518770"/>
                  </a:cubicBezTo>
                  <a:cubicBezTo>
                    <a:pt x="550316" y="515265"/>
                    <a:pt x="552653" y="513512"/>
                    <a:pt x="553821" y="513512"/>
                  </a:cubicBezTo>
                  <a:cubicBezTo>
                    <a:pt x="558495" y="513512"/>
                    <a:pt x="563461" y="513220"/>
                    <a:pt x="568719" y="512636"/>
                  </a:cubicBezTo>
                  <a:cubicBezTo>
                    <a:pt x="573976" y="512051"/>
                    <a:pt x="580111" y="512344"/>
                    <a:pt x="587121" y="513512"/>
                  </a:cubicBezTo>
                  <a:cubicBezTo>
                    <a:pt x="588289" y="513512"/>
                    <a:pt x="589750" y="514388"/>
                    <a:pt x="591502" y="516141"/>
                  </a:cubicBezTo>
                  <a:cubicBezTo>
                    <a:pt x="593255" y="517893"/>
                    <a:pt x="594131" y="519354"/>
                    <a:pt x="594131" y="520522"/>
                  </a:cubicBezTo>
                  <a:cubicBezTo>
                    <a:pt x="597637" y="527533"/>
                    <a:pt x="602310" y="529870"/>
                    <a:pt x="608152" y="527533"/>
                  </a:cubicBezTo>
                  <a:lnTo>
                    <a:pt x="616915" y="527533"/>
                  </a:lnTo>
                  <a:cubicBezTo>
                    <a:pt x="625094" y="527533"/>
                    <a:pt x="629768" y="529870"/>
                    <a:pt x="630936" y="534543"/>
                  </a:cubicBezTo>
                  <a:cubicBezTo>
                    <a:pt x="634441" y="543890"/>
                    <a:pt x="635610" y="549732"/>
                    <a:pt x="634441" y="552069"/>
                  </a:cubicBezTo>
                  <a:cubicBezTo>
                    <a:pt x="634441" y="562585"/>
                    <a:pt x="640867" y="571348"/>
                    <a:pt x="653720" y="578358"/>
                  </a:cubicBezTo>
                  <a:cubicBezTo>
                    <a:pt x="664235" y="583032"/>
                    <a:pt x="670661" y="588290"/>
                    <a:pt x="672998" y="594132"/>
                  </a:cubicBezTo>
                  <a:cubicBezTo>
                    <a:pt x="675335" y="599974"/>
                    <a:pt x="678256" y="603479"/>
                    <a:pt x="681761" y="604647"/>
                  </a:cubicBezTo>
                  <a:cubicBezTo>
                    <a:pt x="688772" y="611658"/>
                    <a:pt x="690524" y="619252"/>
                    <a:pt x="687019" y="627431"/>
                  </a:cubicBezTo>
                  <a:cubicBezTo>
                    <a:pt x="685851" y="629768"/>
                    <a:pt x="685266" y="633857"/>
                    <a:pt x="685266" y="639699"/>
                  </a:cubicBezTo>
                  <a:lnTo>
                    <a:pt x="681761" y="646710"/>
                  </a:lnTo>
                  <a:cubicBezTo>
                    <a:pt x="681761" y="652552"/>
                    <a:pt x="682346" y="656641"/>
                    <a:pt x="683514" y="658978"/>
                  </a:cubicBezTo>
                  <a:cubicBezTo>
                    <a:pt x="684682" y="661315"/>
                    <a:pt x="684682" y="663944"/>
                    <a:pt x="683514" y="666864"/>
                  </a:cubicBezTo>
                  <a:cubicBezTo>
                    <a:pt x="682346" y="669786"/>
                    <a:pt x="680593" y="671830"/>
                    <a:pt x="678256" y="672999"/>
                  </a:cubicBezTo>
                  <a:lnTo>
                    <a:pt x="665988" y="678256"/>
                  </a:lnTo>
                  <a:cubicBezTo>
                    <a:pt x="661314" y="684098"/>
                    <a:pt x="655472" y="687311"/>
                    <a:pt x="648462" y="687896"/>
                  </a:cubicBezTo>
                  <a:cubicBezTo>
                    <a:pt x="641452" y="688480"/>
                    <a:pt x="636778" y="688772"/>
                    <a:pt x="634441" y="688772"/>
                  </a:cubicBezTo>
                  <a:cubicBezTo>
                    <a:pt x="615747" y="691109"/>
                    <a:pt x="601726" y="693446"/>
                    <a:pt x="592379" y="695782"/>
                  </a:cubicBezTo>
                  <a:lnTo>
                    <a:pt x="573100" y="695782"/>
                  </a:lnTo>
                  <a:lnTo>
                    <a:pt x="560832" y="702793"/>
                  </a:lnTo>
                  <a:cubicBezTo>
                    <a:pt x="551485" y="705130"/>
                    <a:pt x="545059" y="704545"/>
                    <a:pt x="541553" y="701040"/>
                  </a:cubicBezTo>
                  <a:lnTo>
                    <a:pt x="538048" y="701040"/>
                  </a:lnTo>
                  <a:lnTo>
                    <a:pt x="543306" y="706298"/>
                  </a:lnTo>
                  <a:cubicBezTo>
                    <a:pt x="551485" y="708635"/>
                    <a:pt x="556158" y="713308"/>
                    <a:pt x="557327" y="720319"/>
                  </a:cubicBezTo>
                  <a:cubicBezTo>
                    <a:pt x="559664" y="722656"/>
                    <a:pt x="560832" y="723824"/>
                    <a:pt x="560832" y="723824"/>
                  </a:cubicBezTo>
                  <a:cubicBezTo>
                    <a:pt x="569011" y="724992"/>
                    <a:pt x="578358" y="728498"/>
                    <a:pt x="588874" y="734340"/>
                  </a:cubicBezTo>
                  <a:cubicBezTo>
                    <a:pt x="593547" y="736676"/>
                    <a:pt x="597052" y="737845"/>
                    <a:pt x="599389" y="737845"/>
                  </a:cubicBezTo>
                  <a:cubicBezTo>
                    <a:pt x="602894" y="741350"/>
                    <a:pt x="606984" y="742518"/>
                    <a:pt x="611657" y="741350"/>
                  </a:cubicBezTo>
                  <a:cubicBezTo>
                    <a:pt x="623341" y="742518"/>
                    <a:pt x="640867" y="747776"/>
                    <a:pt x="664235" y="757123"/>
                  </a:cubicBezTo>
                  <a:cubicBezTo>
                    <a:pt x="671246" y="762965"/>
                    <a:pt x="682930" y="769392"/>
                    <a:pt x="699287" y="776402"/>
                  </a:cubicBezTo>
                  <a:cubicBezTo>
                    <a:pt x="703961" y="778739"/>
                    <a:pt x="707466" y="781076"/>
                    <a:pt x="709803" y="783412"/>
                  </a:cubicBezTo>
                  <a:cubicBezTo>
                    <a:pt x="712140" y="785749"/>
                    <a:pt x="714476" y="787502"/>
                    <a:pt x="716813" y="788670"/>
                  </a:cubicBezTo>
                  <a:cubicBezTo>
                    <a:pt x="719150" y="789839"/>
                    <a:pt x="720318" y="791883"/>
                    <a:pt x="720318" y="794804"/>
                  </a:cubicBezTo>
                  <a:cubicBezTo>
                    <a:pt x="720318" y="797725"/>
                    <a:pt x="719734" y="799770"/>
                    <a:pt x="718566" y="800938"/>
                  </a:cubicBezTo>
                  <a:lnTo>
                    <a:pt x="718566" y="806196"/>
                  </a:lnTo>
                  <a:cubicBezTo>
                    <a:pt x="718566" y="815543"/>
                    <a:pt x="723824" y="821970"/>
                    <a:pt x="734339" y="825475"/>
                  </a:cubicBezTo>
                  <a:cubicBezTo>
                    <a:pt x="746023" y="828980"/>
                    <a:pt x="753618" y="834238"/>
                    <a:pt x="757123" y="841248"/>
                  </a:cubicBezTo>
                  <a:cubicBezTo>
                    <a:pt x="757123" y="843585"/>
                    <a:pt x="758292" y="848259"/>
                    <a:pt x="760628" y="855269"/>
                  </a:cubicBezTo>
                  <a:lnTo>
                    <a:pt x="774649" y="876300"/>
                  </a:lnTo>
                  <a:cubicBezTo>
                    <a:pt x="775817" y="878637"/>
                    <a:pt x="778739" y="880974"/>
                    <a:pt x="783412" y="883311"/>
                  </a:cubicBezTo>
                  <a:cubicBezTo>
                    <a:pt x="782244" y="880974"/>
                    <a:pt x="781660" y="876300"/>
                    <a:pt x="781660" y="869290"/>
                  </a:cubicBezTo>
                  <a:lnTo>
                    <a:pt x="792175" y="823722"/>
                  </a:lnTo>
                  <a:cubicBezTo>
                    <a:pt x="806196" y="767639"/>
                    <a:pt x="813206" y="724408"/>
                    <a:pt x="813206" y="694030"/>
                  </a:cubicBezTo>
                  <a:cubicBezTo>
                    <a:pt x="813206" y="682346"/>
                    <a:pt x="812914" y="667741"/>
                    <a:pt x="812330" y="650215"/>
                  </a:cubicBezTo>
                  <a:cubicBezTo>
                    <a:pt x="811746" y="632689"/>
                    <a:pt x="810285" y="612242"/>
                    <a:pt x="807948" y="588874"/>
                  </a:cubicBezTo>
                  <a:cubicBezTo>
                    <a:pt x="807948" y="577190"/>
                    <a:pt x="807072" y="562877"/>
                    <a:pt x="805320" y="545935"/>
                  </a:cubicBezTo>
                  <a:cubicBezTo>
                    <a:pt x="803567" y="528993"/>
                    <a:pt x="802106" y="514680"/>
                    <a:pt x="800938" y="502996"/>
                  </a:cubicBezTo>
                  <a:cubicBezTo>
                    <a:pt x="799770" y="499491"/>
                    <a:pt x="799478" y="495110"/>
                    <a:pt x="800062" y="489852"/>
                  </a:cubicBezTo>
                  <a:cubicBezTo>
                    <a:pt x="800646" y="484594"/>
                    <a:pt x="800938" y="480797"/>
                    <a:pt x="800938" y="478460"/>
                  </a:cubicBezTo>
                  <a:cubicBezTo>
                    <a:pt x="798601" y="452755"/>
                    <a:pt x="791007" y="430556"/>
                    <a:pt x="778154" y="411861"/>
                  </a:cubicBezTo>
                  <a:cubicBezTo>
                    <a:pt x="768807" y="395504"/>
                    <a:pt x="762965" y="386156"/>
                    <a:pt x="760628" y="383820"/>
                  </a:cubicBezTo>
                  <a:cubicBezTo>
                    <a:pt x="758292" y="384988"/>
                    <a:pt x="754786" y="384988"/>
                    <a:pt x="750113" y="383820"/>
                  </a:cubicBezTo>
                  <a:close/>
                  <a:moveTo>
                    <a:pt x="1434065" y="364979"/>
                  </a:moveTo>
                  <a:cubicBezTo>
                    <a:pt x="1431436" y="365855"/>
                    <a:pt x="1428369" y="368630"/>
                    <a:pt x="1424864" y="373304"/>
                  </a:cubicBezTo>
                  <a:cubicBezTo>
                    <a:pt x="1424864" y="375641"/>
                    <a:pt x="1424280" y="377685"/>
                    <a:pt x="1423111" y="379438"/>
                  </a:cubicBezTo>
                  <a:cubicBezTo>
                    <a:pt x="1421943" y="381191"/>
                    <a:pt x="1420775" y="382651"/>
                    <a:pt x="1419606" y="383820"/>
                  </a:cubicBezTo>
                  <a:cubicBezTo>
                    <a:pt x="1419606" y="383820"/>
                    <a:pt x="1419314" y="383527"/>
                    <a:pt x="1418730" y="382943"/>
                  </a:cubicBezTo>
                  <a:cubicBezTo>
                    <a:pt x="1418146" y="382359"/>
                    <a:pt x="1417853" y="382067"/>
                    <a:pt x="1417853" y="382067"/>
                  </a:cubicBezTo>
                  <a:cubicBezTo>
                    <a:pt x="1413180" y="376225"/>
                    <a:pt x="1409675" y="373012"/>
                    <a:pt x="1407338" y="372428"/>
                  </a:cubicBezTo>
                  <a:cubicBezTo>
                    <a:pt x="1405001" y="371844"/>
                    <a:pt x="1400912" y="373888"/>
                    <a:pt x="1395070" y="378562"/>
                  </a:cubicBezTo>
                  <a:cubicBezTo>
                    <a:pt x="1395070" y="379730"/>
                    <a:pt x="1394193" y="380314"/>
                    <a:pt x="1392441" y="380314"/>
                  </a:cubicBezTo>
                  <a:cubicBezTo>
                    <a:pt x="1390688" y="380314"/>
                    <a:pt x="1389228" y="380899"/>
                    <a:pt x="1388059" y="382067"/>
                  </a:cubicBezTo>
                  <a:cubicBezTo>
                    <a:pt x="1381049" y="382067"/>
                    <a:pt x="1376959" y="382651"/>
                    <a:pt x="1375791" y="383820"/>
                  </a:cubicBezTo>
                  <a:cubicBezTo>
                    <a:pt x="1366444" y="383820"/>
                    <a:pt x="1358265" y="384988"/>
                    <a:pt x="1351255" y="387325"/>
                  </a:cubicBezTo>
                  <a:cubicBezTo>
                    <a:pt x="1351255" y="384988"/>
                    <a:pt x="1351255" y="382067"/>
                    <a:pt x="1351255" y="378562"/>
                  </a:cubicBezTo>
                  <a:cubicBezTo>
                    <a:pt x="1351255" y="375057"/>
                    <a:pt x="1350671" y="372720"/>
                    <a:pt x="1349502" y="371551"/>
                  </a:cubicBezTo>
                  <a:cubicBezTo>
                    <a:pt x="1347165" y="370383"/>
                    <a:pt x="1341908" y="369799"/>
                    <a:pt x="1333729" y="369799"/>
                  </a:cubicBezTo>
                  <a:lnTo>
                    <a:pt x="1331976" y="371551"/>
                  </a:lnTo>
                  <a:lnTo>
                    <a:pt x="1328471" y="371551"/>
                  </a:lnTo>
                  <a:cubicBezTo>
                    <a:pt x="1321461" y="371551"/>
                    <a:pt x="1314742" y="373304"/>
                    <a:pt x="1308316" y="376809"/>
                  </a:cubicBezTo>
                  <a:cubicBezTo>
                    <a:pt x="1301890" y="380314"/>
                    <a:pt x="1296924" y="382651"/>
                    <a:pt x="1293419" y="383820"/>
                  </a:cubicBezTo>
                  <a:cubicBezTo>
                    <a:pt x="1286408" y="386156"/>
                    <a:pt x="1276185" y="390830"/>
                    <a:pt x="1262748" y="397840"/>
                  </a:cubicBezTo>
                  <a:cubicBezTo>
                    <a:pt x="1249312" y="404851"/>
                    <a:pt x="1237336" y="407772"/>
                    <a:pt x="1226820" y="406603"/>
                  </a:cubicBezTo>
                  <a:cubicBezTo>
                    <a:pt x="1227988" y="407772"/>
                    <a:pt x="1228865" y="409816"/>
                    <a:pt x="1229449" y="412737"/>
                  </a:cubicBezTo>
                  <a:cubicBezTo>
                    <a:pt x="1230033" y="415659"/>
                    <a:pt x="1230909" y="417703"/>
                    <a:pt x="1232078" y="418872"/>
                  </a:cubicBezTo>
                  <a:lnTo>
                    <a:pt x="1235583" y="429387"/>
                  </a:lnTo>
                  <a:cubicBezTo>
                    <a:pt x="1240257" y="432892"/>
                    <a:pt x="1244638" y="435229"/>
                    <a:pt x="1248727" y="436398"/>
                  </a:cubicBezTo>
                  <a:cubicBezTo>
                    <a:pt x="1252817" y="437566"/>
                    <a:pt x="1256030" y="438734"/>
                    <a:pt x="1258367" y="439903"/>
                  </a:cubicBezTo>
                  <a:cubicBezTo>
                    <a:pt x="1263040" y="439903"/>
                    <a:pt x="1265961" y="440487"/>
                    <a:pt x="1267130" y="441655"/>
                  </a:cubicBezTo>
                  <a:cubicBezTo>
                    <a:pt x="1269467" y="445161"/>
                    <a:pt x="1272388" y="448082"/>
                    <a:pt x="1275893" y="450418"/>
                  </a:cubicBezTo>
                  <a:cubicBezTo>
                    <a:pt x="1279398" y="452755"/>
                    <a:pt x="1282319" y="455092"/>
                    <a:pt x="1284656" y="457429"/>
                  </a:cubicBezTo>
                  <a:cubicBezTo>
                    <a:pt x="1286993" y="458597"/>
                    <a:pt x="1290790" y="460058"/>
                    <a:pt x="1296048" y="461810"/>
                  </a:cubicBezTo>
                  <a:cubicBezTo>
                    <a:pt x="1301305" y="463563"/>
                    <a:pt x="1303934" y="467360"/>
                    <a:pt x="1303934" y="473202"/>
                  </a:cubicBezTo>
                  <a:cubicBezTo>
                    <a:pt x="1303934" y="473202"/>
                    <a:pt x="1306855" y="474955"/>
                    <a:pt x="1312697" y="478460"/>
                  </a:cubicBezTo>
                  <a:cubicBezTo>
                    <a:pt x="1313866" y="479628"/>
                    <a:pt x="1315618" y="480213"/>
                    <a:pt x="1317955" y="480213"/>
                  </a:cubicBezTo>
                  <a:cubicBezTo>
                    <a:pt x="1320292" y="480213"/>
                    <a:pt x="1322629" y="481381"/>
                    <a:pt x="1324966" y="483718"/>
                  </a:cubicBezTo>
                  <a:cubicBezTo>
                    <a:pt x="1327302" y="486055"/>
                    <a:pt x="1329639" y="489852"/>
                    <a:pt x="1331976" y="495110"/>
                  </a:cubicBezTo>
                  <a:cubicBezTo>
                    <a:pt x="1334313" y="500368"/>
                    <a:pt x="1336650" y="504749"/>
                    <a:pt x="1338986" y="508254"/>
                  </a:cubicBezTo>
                  <a:lnTo>
                    <a:pt x="1351255" y="531038"/>
                  </a:lnTo>
                  <a:lnTo>
                    <a:pt x="1358265" y="539801"/>
                  </a:lnTo>
                  <a:cubicBezTo>
                    <a:pt x="1359433" y="542138"/>
                    <a:pt x="1360602" y="545643"/>
                    <a:pt x="1361770" y="550317"/>
                  </a:cubicBezTo>
                  <a:cubicBezTo>
                    <a:pt x="1362939" y="554990"/>
                    <a:pt x="1365275" y="559080"/>
                    <a:pt x="1368781" y="562585"/>
                  </a:cubicBezTo>
                  <a:cubicBezTo>
                    <a:pt x="1375791" y="569595"/>
                    <a:pt x="1378128" y="580695"/>
                    <a:pt x="1375791" y="595884"/>
                  </a:cubicBezTo>
                  <a:cubicBezTo>
                    <a:pt x="1374623" y="601726"/>
                    <a:pt x="1371994" y="611658"/>
                    <a:pt x="1367904" y="625678"/>
                  </a:cubicBezTo>
                  <a:cubicBezTo>
                    <a:pt x="1363815" y="639699"/>
                    <a:pt x="1358265" y="651967"/>
                    <a:pt x="1351255" y="662483"/>
                  </a:cubicBezTo>
                  <a:lnTo>
                    <a:pt x="1349502" y="667741"/>
                  </a:lnTo>
                  <a:cubicBezTo>
                    <a:pt x="1337818" y="694614"/>
                    <a:pt x="1330808" y="711556"/>
                    <a:pt x="1328471" y="718566"/>
                  </a:cubicBezTo>
                  <a:lnTo>
                    <a:pt x="1331976" y="718566"/>
                  </a:lnTo>
                  <a:cubicBezTo>
                    <a:pt x="1350671" y="711556"/>
                    <a:pt x="1364691" y="705714"/>
                    <a:pt x="1374038" y="701040"/>
                  </a:cubicBezTo>
                  <a:lnTo>
                    <a:pt x="1391564" y="692277"/>
                  </a:lnTo>
                  <a:cubicBezTo>
                    <a:pt x="1391564" y="692277"/>
                    <a:pt x="1400912" y="682930"/>
                    <a:pt x="1419606" y="664236"/>
                  </a:cubicBezTo>
                  <a:cubicBezTo>
                    <a:pt x="1419606" y="664236"/>
                    <a:pt x="1428953" y="654888"/>
                    <a:pt x="1447648" y="636194"/>
                  </a:cubicBezTo>
                  <a:cubicBezTo>
                    <a:pt x="1448816" y="635026"/>
                    <a:pt x="1451153" y="633857"/>
                    <a:pt x="1454658" y="632689"/>
                  </a:cubicBezTo>
                  <a:cubicBezTo>
                    <a:pt x="1458163" y="631520"/>
                    <a:pt x="1460500" y="630936"/>
                    <a:pt x="1461668" y="630936"/>
                  </a:cubicBezTo>
                  <a:cubicBezTo>
                    <a:pt x="1458163" y="635610"/>
                    <a:pt x="1456411" y="643204"/>
                    <a:pt x="1456411" y="653720"/>
                  </a:cubicBezTo>
                  <a:cubicBezTo>
                    <a:pt x="1456411" y="668909"/>
                    <a:pt x="1460500" y="681762"/>
                    <a:pt x="1468679" y="692277"/>
                  </a:cubicBezTo>
                  <a:cubicBezTo>
                    <a:pt x="1469847" y="682930"/>
                    <a:pt x="1471016" y="671538"/>
                    <a:pt x="1472184" y="658102"/>
                  </a:cubicBezTo>
                  <a:cubicBezTo>
                    <a:pt x="1473353" y="644665"/>
                    <a:pt x="1473937" y="629184"/>
                    <a:pt x="1473937" y="611658"/>
                  </a:cubicBezTo>
                  <a:lnTo>
                    <a:pt x="1484452" y="439903"/>
                  </a:lnTo>
                  <a:lnTo>
                    <a:pt x="1484452" y="432892"/>
                  </a:lnTo>
                  <a:cubicBezTo>
                    <a:pt x="1484452" y="423545"/>
                    <a:pt x="1481531" y="414782"/>
                    <a:pt x="1475689" y="406603"/>
                  </a:cubicBezTo>
                  <a:cubicBezTo>
                    <a:pt x="1466342" y="391414"/>
                    <a:pt x="1454658" y="378562"/>
                    <a:pt x="1440637" y="368046"/>
                  </a:cubicBezTo>
                  <a:cubicBezTo>
                    <a:pt x="1438885" y="365125"/>
                    <a:pt x="1436694" y="364103"/>
                    <a:pt x="1434065" y="364979"/>
                  </a:cubicBezTo>
                  <a:close/>
                  <a:moveTo>
                    <a:pt x="1374038" y="357531"/>
                  </a:moveTo>
                  <a:lnTo>
                    <a:pt x="1356512" y="362788"/>
                  </a:lnTo>
                  <a:cubicBezTo>
                    <a:pt x="1360018" y="365125"/>
                    <a:pt x="1361770" y="367462"/>
                    <a:pt x="1361770" y="369799"/>
                  </a:cubicBezTo>
                  <a:lnTo>
                    <a:pt x="1374038" y="361036"/>
                  </a:lnTo>
                  <a:close/>
                  <a:moveTo>
                    <a:pt x="1416101" y="343510"/>
                  </a:moveTo>
                  <a:cubicBezTo>
                    <a:pt x="1409090" y="345847"/>
                    <a:pt x="1403249" y="348183"/>
                    <a:pt x="1398575" y="350520"/>
                  </a:cubicBezTo>
                  <a:cubicBezTo>
                    <a:pt x="1398575" y="355194"/>
                    <a:pt x="1400620" y="357531"/>
                    <a:pt x="1404709" y="357531"/>
                  </a:cubicBezTo>
                  <a:cubicBezTo>
                    <a:pt x="1408798" y="357531"/>
                    <a:pt x="1411427" y="357531"/>
                    <a:pt x="1412596" y="357531"/>
                  </a:cubicBezTo>
                  <a:close/>
                  <a:moveTo>
                    <a:pt x="324231" y="0"/>
                  </a:moveTo>
                  <a:cubicBezTo>
                    <a:pt x="325399" y="0"/>
                    <a:pt x="326860" y="292"/>
                    <a:pt x="328612" y="876"/>
                  </a:cubicBezTo>
                  <a:cubicBezTo>
                    <a:pt x="330365" y="1461"/>
                    <a:pt x="331241" y="2337"/>
                    <a:pt x="331241" y="3505"/>
                  </a:cubicBezTo>
                  <a:cubicBezTo>
                    <a:pt x="334747" y="11684"/>
                    <a:pt x="341757" y="15774"/>
                    <a:pt x="352273" y="15774"/>
                  </a:cubicBezTo>
                  <a:cubicBezTo>
                    <a:pt x="356946" y="14605"/>
                    <a:pt x="360451" y="16942"/>
                    <a:pt x="362788" y="22784"/>
                  </a:cubicBezTo>
                  <a:cubicBezTo>
                    <a:pt x="362788" y="34468"/>
                    <a:pt x="369214" y="41478"/>
                    <a:pt x="382067" y="43815"/>
                  </a:cubicBezTo>
                  <a:lnTo>
                    <a:pt x="401345" y="49073"/>
                  </a:lnTo>
                  <a:cubicBezTo>
                    <a:pt x="404850" y="49073"/>
                    <a:pt x="407772" y="50533"/>
                    <a:pt x="410108" y="53454"/>
                  </a:cubicBezTo>
                  <a:cubicBezTo>
                    <a:pt x="412445" y="56375"/>
                    <a:pt x="413613" y="59588"/>
                    <a:pt x="413613" y="63094"/>
                  </a:cubicBezTo>
                  <a:cubicBezTo>
                    <a:pt x="413613" y="67767"/>
                    <a:pt x="414782" y="71273"/>
                    <a:pt x="417119" y="73609"/>
                  </a:cubicBezTo>
                  <a:cubicBezTo>
                    <a:pt x="426466" y="84125"/>
                    <a:pt x="433476" y="95809"/>
                    <a:pt x="438150" y="108661"/>
                  </a:cubicBezTo>
                  <a:cubicBezTo>
                    <a:pt x="438150" y="109830"/>
                    <a:pt x="438734" y="111290"/>
                    <a:pt x="439903" y="113043"/>
                  </a:cubicBezTo>
                  <a:cubicBezTo>
                    <a:pt x="441071" y="114795"/>
                    <a:pt x="442239" y="116256"/>
                    <a:pt x="443408" y="117424"/>
                  </a:cubicBezTo>
                  <a:cubicBezTo>
                    <a:pt x="449250" y="125603"/>
                    <a:pt x="453923" y="133782"/>
                    <a:pt x="457429" y="141961"/>
                  </a:cubicBezTo>
                  <a:cubicBezTo>
                    <a:pt x="458597" y="143129"/>
                    <a:pt x="459181" y="146050"/>
                    <a:pt x="459181" y="150724"/>
                  </a:cubicBezTo>
                  <a:cubicBezTo>
                    <a:pt x="460350" y="155397"/>
                    <a:pt x="463855" y="159487"/>
                    <a:pt x="469697" y="162992"/>
                  </a:cubicBezTo>
                  <a:cubicBezTo>
                    <a:pt x="480212" y="165329"/>
                    <a:pt x="486639" y="172339"/>
                    <a:pt x="488975" y="184023"/>
                  </a:cubicBezTo>
                  <a:cubicBezTo>
                    <a:pt x="488975" y="186360"/>
                    <a:pt x="490144" y="189865"/>
                    <a:pt x="492481" y="194539"/>
                  </a:cubicBezTo>
                  <a:lnTo>
                    <a:pt x="494233" y="201549"/>
                  </a:lnTo>
                  <a:cubicBezTo>
                    <a:pt x="494233" y="203886"/>
                    <a:pt x="493065" y="208560"/>
                    <a:pt x="490728" y="215570"/>
                  </a:cubicBezTo>
                  <a:cubicBezTo>
                    <a:pt x="489559" y="219075"/>
                    <a:pt x="488975" y="224333"/>
                    <a:pt x="488975" y="231343"/>
                  </a:cubicBezTo>
                  <a:cubicBezTo>
                    <a:pt x="486639" y="234849"/>
                    <a:pt x="485178" y="238062"/>
                    <a:pt x="484594" y="240983"/>
                  </a:cubicBezTo>
                  <a:cubicBezTo>
                    <a:pt x="484010" y="243904"/>
                    <a:pt x="483718" y="245948"/>
                    <a:pt x="483718" y="247117"/>
                  </a:cubicBezTo>
                  <a:lnTo>
                    <a:pt x="483718" y="248869"/>
                  </a:lnTo>
                  <a:cubicBezTo>
                    <a:pt x="483718" y="253543"/>
                    <a:pt x="482841" y="258801"/>
                    <a:pt x="481089" y="264643"/>
                  </a:cubicBezTo>
                  <a:cubicBezTo>
                    <a:pt x="479336" y="270485"/>
                    <a:pt x="478460" y="274574"/>
                    <a:pt x="478460" y="276911"/>
                  </a:cubicBezTo>
                  <a:lnTo>
                    <a:pt x="478460" y="280416"/>
                  </a:lnTo>
                  <a:cubicBezTo>
                    <a:pt x="470281" y="294437"/>
                    <a:pt x="464439" y="309042"/>
                    <a:pt x="460934" y="324231"/>
                  </a:cubicBezTo>
                  <a:lnTo>
                    <a:pt x="453923" y="334747"/>
                  </a:lnTo>
                  <a:lnTo>
                    <a:pt x="452171" y="341757"/>
                  </a:lnTo>
                  <a:lnTo>
                    <a:pt x="459181" y="338252"/>
                  </a:lnTo>
                  <a:cubicBezTo>
                    <a:pt x="483718" y="326568"/>
                    <a:pt x="497738" y="320142"/>
                    <a:pt x="501244" y="318973"/>
                  </a:cubicBezTo>
                  <a:cubicBezTo>
                    <a:pt x="504749" y="317805"/>
                    <a:pt x="512343" y="313131"/>
                    <a:pt x="524027" y="304953"/>
                  </a:cubicBezTo>
                  <a:lnTo>
                    <a:pt x="583616" y="254127"/>
                  </a:lnTo>
                  <a:cubicBezTo>
                    <a:pt x="585953" y="254127"/>
                    <a:pt x="587121" y="254127"/>
                    <a:pt x="587121" y="254127"/>
                  </a:cubicBezTo>
                  <a:cubicBezTo>
                    <a:pt x="588289" y="252959"/>
                    <a:pt x="577190" y="265811"/>
                    <a:pt x="553821" y="292684"/>
                  </a:cubicBezTo>
                  <a:lnTo>
                    <a:pt x="553821" y="294437"/>
                  </a:lnTo>
                  <a:cubicBezTo>
                    <a:pt x="558495" y="292100"/>
                    <a:pt x="562000" y="289763"/>
                    <a:pt x="564337" y="287427"/>
                  </a:cubicBezTo>
                  <a:cubicBezTo>
                    <a:pt x="569011" y="283921"/>
                    <a:pt x="573684" y="280416"/>
                    <a:pt x="578358" y="276911"/>
                  </a:cubicBezTo>
                  <a:cubicBezTo>
                    <a:pt x="583032" y="273406"/>
                    <a:pt x="587705" y="269901"/>
                    <a:pt x="592379" y="266395"/>
                  </a:cubicBezTo>
                  <a:lnTo>
                    <a:pt x="597637" y="266395"/>
                  </a:lnTo>
                  <a:cubicBezTo>
                    <a:pt x="599973" y="264059"/>
                    <a:pt x="601726" y="262890"/>
                    <a:pt x="602894" y="262890"/>
                  </a:cubicBezTo>
                  <a:cubicBezTo>
                    <a:pt x="605231" y="260553"/>
                    <a:pt x="606400" y="258801"/>
                    <a:pt x="606400" y="257632"/>
                  </a:cubicBezTo>
                  <a:cubicBezTo>
                    <a:pt x="623926" y="243612"/>
                    <a:pt x="639699" y="233096"/>
                    <a:pt x="653720" y="226086"/>
                  </a:cubicBezTo>
                  <a:lnTo>
                    <a:pt x="662483" y="217323"/>
                  </a:lnTo>
                  <a:cubicBezTo>
                    <a:pt x="667156" y="212649"/>
                    <a:pt x="672414" y="210896"/>
                    <a:pt x="678256" y="212065"/>
                  </a:cubicBezTo>
                  <a:cubicBezTo>
                    <a:pt x="682930" y="214402"/>
                    <a:pt x="688772" y="217030"/>
                    <a:pt x="695782" y="219951"/>
                  </a:cubicBezTo>
                  <a:cubicBezTo>
                    <a:pt x="702793" y="222873"/>
                    <a:pt x="708050" y="226086"/>
                    <a:pt x="711555" y="229591"/>
                  </a:cubicBezTo>
                  <a:cubicBezTo>
                    <a:pt x="715061" y="233096"/>
                    <a:pt x="719734" y="234849"/>
                    <a:pt x="725576" y="234849"/>
                  </a:cubicBezTo>
                  <a:lnTo>
                    <a:pt x="729082" y="234849"/>
                  </a:lnTo>
                  <a:cubicBezTo>
                    <a:pt x="737260" y="234849"/>
                    <a:pt x="743394" y="238354"/>
                    <a:pt x="747484" y="245364"/>
                  </a:cubicBezTo>
                  <a:cubicBezTo>
                    <a:pt x="751573" y="252375"/>
                    <a:pt x="752450" y="259969"/>
                    <a:pt x="750113" y="268148"/>
                  </a:cubicBezTo>
                  <a:cubicBezTo>
                    <a:pt x="747776" y="273990"/>
                    <a:pt x="747192" y="278079"/>
                    <a:pt x="748360" y="280416"/>
                  </a:cubicBezTo>
                  <a:cubicBezTo>
                    <a:pt x="749528" y="282753"/>
                    <a:pt x="753034" y="284506"/>
                    <a:pt x="758876" y="285674"/>
                  </a:cubicBezTo>
                  <a:lnTo>
                    <a:pt x="790422" y="296190"/>
                  </a:lnTo>
                  <a:cubicBezTo>
                    <a:pt x="795096" y="297358"/>
                    <a:pt x="797433" y="300863"/>
                    <a:pt x="797433" y="306705"/>
                  </a:cubicBezTo>
                  <a:cubicBezTo>
                    <a:pt x="797433" y="312547"/>
                    <a:pt x="796849" y="316637"/>
                    <a:pt x="795680" y="318973"/>
                  </a:cubicBezTo>
                  <a:lnTo>
                    <a:pt x="793928" y="325984"/>
                  </a:lnTo>
                  <a:cubicBezTo>
                    <a:pt x="793928" y="329489"/>
                    <a:pt x="797433" y="334747"/>
                    <a:pt x="804443" y="341757"/>
                  </a:cubicBezTo>
                  <a:cubicBezTo>
                    <a:pt x="809117" y="345262"/>
                    <a:pt x="811454" y="349936"/>
                    <a:pt x="811454" y="355778"/>
                  </a:cubicBezTo>
                  <a:lnTo>
                    <a:pt x="811454" y="357531"/>
                  </a:lnTo>
                  <a:lnTo>
                    <a:pt x="813206" y="357531"/>
                  </a:lnTo>
                  <a:cubicBezTo>
                    <a:pt x="820217" y="361036"/>
                    <a:pt x="823722" y="365709"/>
                    <a:pt x="823722" y="371551"/>
                  </a:cubicBezTo>
                  <a:cubicBezTo>
                    <a:pt x="828395" y="378562"/>
                    <a:pt x="834237" y="382651"/>
                    <a:pt x="841248" y="383820"/>
                  </a:cubicBezTo>
                  <a:cubicBezTo>
                    <a:pt x="852932" y="387325"/>
                    <a:pt x="861695" y="394335"/>
                    <a:pt x="867537" y="404851"/>
                  </a:cubicBezTo>
                  <a:cubicBezTo>
                    <a:pt x="869874" y="408356"/>
                    <a:pt x="873379" y="412445"/>
                    <a:pt x="878052" y="417119"/>
                  </a:cubicBezTo>
                  <a:cubicBezTo>
                    <a:pt x="882726" y="421793"/>
                    <a:pt x="885647" y="425882"/>
                    <a:pt x="886816" y="429387"/>
                  </a:cubicBezTo>
                  <a:cubicBezTo>
                    <a:pt x="898499" y="445745"/>
                    <a:pt x="906094" y="458013"/>
                    <a:pt x="909599" y="466192"/>
                  </a:cubicBezTo>
                  <a:cubicBezTo>
                    <a:pt x="920115" y="476707"/>
                    <a:pt x="925373" y="481965"/>
                    <a:pt x="925373" y="481965"/>
                  </a:cubicBezTo>
                  <a:cubicBezTo>
                    <a:pt x="930046" y="484302"/>
                    <a:pt x="933551" y="485470"/>
                    <a:pt x="935888" y="485470"/>
                  </a:cubicBezTo>
                  <a:cubicBezTo>
                    <a:pt x="946404" y="485470"/>
                    <a:pt x="951662" y="490144"/>
                    <a:pt x="951662" y="499491"/>
                  </a:cubicBezTo>
                  <a:cubicBezTo>
                    <a:pt x="951662" y="507670"/>
                    <a:pt x="953998" y="515557"/>
                    <a:pt x="958672" y="523151"/>
                  </a:cubicBezTo>
                  <a:cubicBezTo>
                    <a:pt x="963346" y="530746"/>
                    <a:pt x="966267" y="536296"/>
                    <a:pt x="967435" y="539801"/>
                  </a:cubicBezTo>
                  <a:cubicBezTo>
                    <a:pt x="969772" y="545643"/>
                    <a:pt x="971524" y="553530"/>
                    <a:pt x="972693" y="563461"/>
                  </a:cubicBezTo>
                  <a:cubicBezTo>
                    <a:pt x="973861" y="573393"/>
                    <a:pt x="975030" y="581279"/>
                    <a:pt x="976198" y="587121"/>
                  </a:cubicBezTo>
                  <a:cubicBezTo>
                    <a:pt x="978535" y="595300"/>
                    <a:pt x="980872" y="605231"/>
                    <a:pt x="983208" y="616915"/>
                  </a:cubicBezTo>
                  <a:cubicBezTo>
                    <a:pt x="985545" y="628599"/>
                    <a:pt x="987882" y="638531"/>
                    <a:pt x="990219" y="646710"/>
                  </a:cubicBezTo>
                  <a:cubicBezTo>
                    <a:pt x="990219" y="650215"/>
                    <a:pt x="991387" y="656641"/>
                    <a:pt x="993724" y="665988"/>
                  </a:cubicBezTo>
                  <a:cubicBezTo>
                    <a:pt x="994892" y="667157"/>
                    <a:pt x="996645" y="668033"/>
                    <a:pt x="998982" y="668617"/>
                  </a:cubicBezTo>
                  <a:cubicBezTo>
                    <a:pt x="1001319" y="669201"/>
                    <a:pt x="1003656" y="668909"/>
                    <a:pt x="1005992" y="667741"/>
                  </a:cubicBezTo>
                  <a:cubicBezTo>
                    <a:pt x="1009497" y="666572"/>
                    <a:pt x="1014755" y="667157"/>
                    <a:pt x="1021766" y="669493"/>
                  </a:cubicBezTo>
                  <a:lnTo>
                    <a:pt x="1058570" y="685267"/>
                  </a:lnTo>
                  <a:lnTo>
                    <a:pt x="1090117" y="695782"/>
                  </a:lnTo>
                  <a:lnTo>
                    <a:pt x="1114653" y="711556"/>
                  </a:lnTo>
                  <a:cubicBezTo>
                    <a:pt x="1138021" y="723240"/>
                    <a:pt x="1155547" y="731419"/>
                    <a:pt x="1167231" y="736092"/>
                  </a:cubicBezTo>
                  <a:lnTo>
                    <a:pt x="1168984" y="736092"/>
                  </a:lnTo>
                  <a:cubicBezTo>
                    <a:pt x="1171321" y="736092"/>
                    <a:pt x="1173366" y="734632"/>
                    <a:pt x="1175118" y="731711"/>
                  </a:cubicBezTo>
                  <a:cubicBezTo>
                    <a:pt x="1176871" y="728790"/>
                    <a:pt x="1178331" y="726745"/>
                    <a:pt x="1179500" y="725577"/>
                  </a:cubicBezTo>
                  <a:lnTo>
                    <a:pt x="1204036" y="680009"/>
                  </a:lnTo>
                  <a:cubicBezTo>
                    <a:pt x="1207541" y="671830"/>
                    <a:pt x="1211047" y="664528"/>
                    <a:pt x="1214552" y="658102"/>
                  </a:cubicBezTo>
                  <a:cubicBezTo>
                    <a:pt x="1218057" y="651675"/>
                    <a:pt x="1221562" y="645541"/>
                    <a:pt x="1225067" y="639699"/>
                  </a:cubicBezTo>
                  <a:cubicBezTo>
                    <a:pt x="1228573" y="630352"/>
                    <a:pt x="1235583" y="616915"/>
                    <a:pt x="1246099" y="599389"/>
                  </a:cubicBezTo>
                  <a:cubicBezTo>
                    <a:pt x="1248435" y="593547"/>
                    <a:pt x="1253109" y="583032"/>
                    <a:pt x="1260119" y="567843"/>
                  </a:cubicBezTo>
                  <a:cubicBezTo>
                    <a:pt x="1267130" y="552653"/>
                    <a:pt x="1271219" y="540385"/>
                    <a:pt x="1272388" y="531038"/>
                  </a:cubicBezTo>
                  <a:cubicBezTo>
                    <a:pt x="1273556" y="528701"/>
                    <a:pt x="1274140" y="525196"/>
                    <a:pt x="1274140" y="520522"/>
                  </a:cubicBezTo>
                  <a:cubicBezTo>
                    <a:pt x="1274140" y="512344"/>
                    <a:pt x="1271219" y="505333"/>
                    <a:pt x="1265377" y="499491"/>
                  </a:cubicBezTo>
                  <a:cubicBezTo>
                    <a:pt x="1264209" y="498323"/>
                    <a:pt x="1263040" y="495694"/>
                    <a:pt x="1261872" y="491605"/>
                  </a:cubicBezTo>
                  <a:cubicBezTo>
                    <a:pt x="1260704" y="487515"/>
                    <a:pt x="1258951" y="484886"/>
                    <a:pt x="1256614" y="483718"/>
                  </a:cubicBezTo>
                  <a:cubicBezTo>
                    <a:pt x="1242593" y="456845"/>
                    <a:pt x="1233246" y="439903"/>
                    <a:pt x="1228573" y="432892"/>
                  </a:cubicBezTo>
                  <a:cubicBezTo>
                    <a:pt x="1226236" y="429387"/>
                    <a:pt x="1222439" y="426466"/>
                    <a:pt x="1217181" y="424129"/>
                  </a:cubicBezTo>
                  <a:cubicBezTo>
                    <a:pt x="1211923" y="421793"/>
                    <a:pt x="1206957" y="420624"/>
                    <a:pt x="1202284" y="420624"/>
                  </a:cubicBezTo>
                  <a:lnTo>
                    <a:pt x="1193521" y="420624"/>
                  </a:lnTo>
                  <a:cubicBezTo>
                    <a:pt x="1184173" y="420624"/>
                    <a:pt x="1178331" y="417119"/>
                    <a:pt x="1175995" y="410109"/>
                  </a:cubicBezTo>
                  <a:cubicBezTo>
                    <a:pt x="1175995" y="407772"/>
                    <a:pt x="1171905" y="406603"/>
                    <a:pt x="1163726" y="406603"/>
                  </a:cubicBezTo>
                  <a:cubicBezTo>
                    <a:pt x="1154379" y="405435"/>
                    <a:pt x="1146200" y="401930"/>
                    <a:pt x="1139190" y="396088"/>
                  </a:cubicBezTo>
                  <a:cubicBezTo>
                    <a:pt x="1132179" y="390246"/>
                    <a:pt x="1127506" y="386741"/>
                    <a:pt x="1125169" y="385572"/>
                  </a:cubicBezTo>
                  <a:lnTo>
                    <a:pt x="1128674" y="380314"/>
                  </a:lnTo>
                  <a:cubicBezTo>
                    <a:pt x="1135685" y="375641"/>
                    <a:pt x="1135100" y="372136"/>
                    <a:pt x="1126922" y="369799"/>
                  </a:cubicBezTo>
                  <a:cubicBezTo>
                    <a:pt x="1124585" y="368630"/>
                    <a:pt x="1121956" y="367462"/>
                    <a:pt x="1119035" y="366294"/>
                  </a:cubicBezTo>
                  <a:cubicBezTo>
                    <a:pt x="1116114" y="365125"/>
                    <a:pt x="1112901" y="363957"/>
                    <a:pt x="1109396" y="362788"/>
                  </a:cubicBezTo>
                  <a:cubicBezTo>
                    <a:pt x="1102385" y="361620"/>
                    <a:pt x="1098880" y="356362"/>
                    <a:pt x="1098880" y="347015"/>
                  </a:cubicBezTo>
                  <a:cubicBezTo>
                    <a:pt x="1101217" y="340005"/>
                    <a:pt x="1099464" y="336499"/>
                    <a:pt x="1093622" y="336499"/>
                  </a:cubicBezTo>
                  <a:cubicBezTo>
                    <a:pt x="1088949" y="335331"/>
                    <a:pt x="1080770" y="330073"/>
                    <a:pt x="1069086" y="320726"/>
                  </a:cubicBezTo>
                  <a:cubicBezTo>
                    <a:pt x="1067917" y="319558"/>
                    <a:pt x="1067625" y="318097"/>
                    <a:pt x="1068210" y="316345"/>
                  </a:cubicBezTo>
                  <a:cubicBezTo>
                    <a:pt x="1068794" y="314592"/>
                    <a:pt x="1069670" y="312547"/>
                    <a:pt x="1070838" y="310210"/>
                  </a:cubicBezTo>
                  <a:cubicBezTo>
                    <a:pt x="1073175" y="312547"/>
                    <a:pt x="1075512" y="313716"/>
                    <a:pt x="1077849" y="313716"/>
                  </a:cubicBezTo>
                  <a:lnTo>
                    <a:pt x="1077849" y="315468"/>
                  </a:lnTo>
                  <a:lnTo>
                    <a:pt x="1100633" y="315468"/>
                  </a:lnTo>
                  <a:cubicBezTo>
                    <a:pt x="1101801" y="314300"/>
                    <a:pt x="1104138" y="313716"/>
                    <a:pt x="1107643" y="313716"/>
                  </a:cubicBezTo>
                  <a:cubicBezTo>
                    <a:pt x="1114653" y="321894"/>
                    <a:pt x="1122832" y="325984"/>
                    <a:pt x="1132179" y="325984"/>
                  </a:cubicBezTo>
                  <a:cubicBezTo>
                    <a:pt x="1140358" y="325984"/>
                    <a:pt x="1151458" y="321894"/>
                    <a:pt x="1165479" y="313716"/>
                  </a:cubicBezTo>
                  <a:lnTo>
                    <a:pt x="1197026" y="296190"/>
                  </a:lnTo>
                  <a:cubicBezTo>
                    <a:pt x="1214552" y="285674"/>
                    <a:pt x="1234415" y="274574"/>
                    <a:pt x="1256614" y="262890"/>
                  </a:cubicBezTo>
                  <a:cubicBezTo>
                    <a:pt x="1257783" y="261722"/>
                    <a:pt x="1285240" y="248869"/>
                    <a:pt x="1338986" y="224333"/>
                  </a:cubicBezTo>
                  <a:cubicBezTo>
                    <a:pt x="1353007" y="217323"/>
                    <a:pt x="1371702" y="209144"/>
                    <a:pt x="1395070" y="199797"/>
                  </a:cubicBezTo>
                  <a:lnTo>
                    <a:pt x="1428369" y="185776"/>
                  </a:lnTo>
                  <a:cubicBezTo>
                    <a:pt x="1435379" y="183439"/>
                    <a:pt x="1437716" y="178181"/>
                    <a:pt x="1435379" y="170002"/>
                  </a:cubicBezTo>
                  <a:cubicBezTo>
                    <a:pt x="1434211" y="168834"/>
                    <a:pt x="1433627" y="166497"/>
                    <a:pt x="1433627" y="162992"/>
                  </a:cubicBezTo>
                  <a:cubicBezTo>
                    <a:pt x="1433627" y="160655"/>
                    <a:pt x="1435964" y="154813"/>
                    <a:pt x="1440637" y="145466"/>
                  </a:cubicBezTo>
                  <a:lnTo>
                    <a:pt x="1512494" y="171755"/>
                  </a:lnTo>
                  <a:cubicBezTo>
                    <a:pt x="1518336" y="174092"/>
                    <a:pt x="1524762" y="177597"/>
                    <a:pt x="1531772" y="182271"/>
                  </a:cubicBezTo>
                  <a:cubicBezTo>
                    <a:pt x="1538783" y="186944"/>
                    <a:pt x="1545209" y="190449"/>
                    <a:pt x="1551051" y="192786"/>
                  </a:cubicBezTo>
                  <a:lnTo>
                    <a:pt x="1563319" y="206807"/>
                  </a:lnTo>
                  <a:cubicBezTo>
                    <a:pt x="1570330" y="216154"/>
                    <a:pt x="1576172" y="223165"/>
                    <a:pt x="1580845" y="227838"/>
                  </a:cubicBezTo>
                  <a:cubicBezTo>
                    <a:pt x="1583182" y="231343"/>
                    <a:pt x="1586979" y="235725"/>
                    <a:pt x="1592237" y="240983"/>
                  </a:cubicBezTo>
                  <a:cubicBezTo>
                    <a:pt x="1597495" y="246240"/>
                    <a:pt x="1600708" y="250622"/>
                    <a:pt x="1601876" y="254127"/>
                  </a:cubicBezTo>
                  <a:cubicBezTo>
                    <a:pt x="1607718" y="265811"/>
                    <a:pt x="1619403" y="279248"/>
                    <a:pt x="1636928" y="294437"/>
                  </a:cubicBezTo>
                  <a:cubicBezTo>
                    <a:pt x="1640434" y="296774"/>
                    <a:pt x="1644231" y="299987"/>
                    <a:pt x="1648320" y="304076"/>
                  </a:cubicBezTo>
                  <a:cubicBezTo>
                    <a:pt x="1652410" y="308166"/>
                    <a:pt x="1655039" y="311379"/>
                    <a:pt x="1656207" y="313716"/>
                  </a:cubicBezTo>
                  <a:lnTo>
                    <a:pt x="1661465" y="324231"/>
                  </a:lnTo>
                  <a:lnTo>
                    <a:pt x="1684249" y="424129"/>
                  </a:lnTo>
                  <a:cubicBezTo>
                    <a:pt x="1690091" y="459181"/>
                    <a:pt x="1693012" y="481381"/>
                    <a:pt x="1693012" y="490728"/>
                  </a:cubicBezTo>
                  <a:lnTo>
                    <a:pt x="1689507" y="497739"/>
                  </a:lnTo>
                  <a:cubicBezTo>
                    <a:pt x="1687170" y="501244"/>
                    <a:pt x="1686878" y="504165"/>
                    <a:pt x="1688630" y="506502"/>
                  </a:cubicBezTo>
                  <a:cubicBezTo>
                    <a:pt x="1690383" y="508838"/>
                    <a:pt x="1691843" y="510591"/>
                    <a:pt x="1693012" y="511759"/>
                  </a:cubicBezTo>
                  <a:cubicBezTo>
                    <a:pt x="1695348" y="516433"/>
                    <a:pt x="1696517" y="519938"/>
                    <a:pt x="1696517" y="522275"/>
                  </a:cubicBezTo>
                  <a:lnTo>
                    <a:pt x="1694764" y="529285"/>
                  </a:lnTo>
                  <a:cubicBezTo>
                    <a:pt x="1694764" y="531622"/>
                    <a:pt x="1695348" y="534543"/>
                    <a:pt x="1696517" y="538048"/>
                  </a:cubicBezTo>
                  <a:cubicBezTo>
                    <a:pt x="1697685" y="541554"/>
                    <a:pt x="1698269" y="544475"/>
                    <a:pt x="1698269" y="546811"/>
                  </a:cubicBezTo>
                  <a:lnTo>
                    <a:pt x="1698269" y="552069"/>
                  </a:lnTo>
                  <a:cubicBezTo>
                    <a:pt x="1698269" y="556743"/>
                    <a:pt x="1699146" y="563169"/>
                    <a:pt x="1700898" y="571348"/>
                  </a:cubicBezTo>
                  <a:cubicBezTo>
                    <a:pt x="1702651" y="579527"/>
                    <a:pt x="1702359" y="587121"/>
                    <a:pt x="1700022" y="594132"/>
                  </a:cubicBezTo>
                  <a:cubicBezTo>
                    <a:pt x="1698854" y="597637"/>
                    <a:pt x="1697977" y="602018"/>
                    <a:pt x="1697393" y="607276"/>
                  </a:cubicBezTo>
                  <a:cubicBezTo>
                    <a:pt x="1696809" y="612534"/>
                    <a:pt x="1695348" y="616331"/>
                    <a:pt x="1693012" y="618668"/>
                  </a:cubicBezTo>
                  <a:cubicBezTo>
                    <a:pt x="1693012" y="619836"/>
                    <a:pt x="1692720" y="620713"/>
                    <a:pt x="1692135" y="621297"/>
                  </a:cubicBezTo>
                  <a:cubicBezTo>
                    <a:pt x="1691551" y="621881"/>
                    <a:pt x="1691843" y="622173"/>
                    <a:pt x="1693012" y="622173"/>
                  </a:cubicBezTo>
                  <a:cubicBezTo>
                    <a:pt x="1694180" y="628015"/>
                    <a:pt x="1694764" y="636778"/>
                    <a:pt x="1694764" y="648462"/>
                  </a:cubicBezTo>
                  <a:cubicBezTo>
                    <a:pt x="1695933" y="655473"/>
                    <a:pt x="1696225" y="663944"/>
                    <a:pt x="1695641" y="673875"/>
                  </a:cubicBezTo>
                  <a:cubicBezTo>
                    <a:pt x="1695056" y="683806"/>
                    <a:pt x="1694764" y="691693"/>
                    <a:pt x="1694764" y="697535"/>
                  </a:cubicBezTo>
                  <a:lnTo>
                    <a:pt x="1694764" y="706298"/>
                  </a:lnTo>
                  <a:lnTo>
                    <a:pt x="1693012" y="722071"/>
                  </a:lnTo>
                  <a:lnTo>
                    <a:pt x="1693012" y="758876"/>
                  </a:lnTo>
                  <a:lnTo>
                    <a:pt x="1694764" y="769392"/>
                  </a:lnTo>
                  <a:lnTo>
                    <a:pt x="1691259" y="807949"/>
                  </a:lnTo>
                  <a:lnTo>
                    <a:pt x="1689507" y="827227"/>
                  </a:lnTo>
                  <a:cubicBezTo>
                    <a:pt x="1688338" y="835406"/>
                    <a:pt x="1687754" y="847090"/>
                    <a:pt x="1687754" y="862279"/>
                  </a:cubicBezTo>
                  <a:lnTo>
                    <a:pt x="1687754" y="865785"/>
                  </a:lnTo>
                  <a:cubicBezTo>
                    <a:pt x="1687754" y="878637"/>
                    <a:pt x="1686001" y="892074"/>
                    <a:pt x="1682496" y="906094"/>
                  </a:cubicBezTo>
                  <a:cubicBezTo>
                    <a:pt x="1682496" y="921284"/>
                    <a:pt x="1683080" y="932383"/>
                    <a:pt x="1684249" y="939394"/>
                  </a:cubicBezTo>
                  <a:cubicBezTo>
                    <a:pt x="1684249" y="941731"/>
                    <a:pt x="1685125" y="946404"/>
                    <a:pt x="1686878" y="953415"/>
                  </a:cubicBezTo>
                  <a:cubicBezTo>
                    <a:pt x="1688630" y="960425"/>
                    <a:pt x="1688922" y="966267"/>
                    <a:pt x="1687754" y="970941"/>
                  </a:cubicBezTo>
                  <a:cubicBezTo>
                    <a:pt x="1686585" y="974446"/>
                    <a:pt x="1686001" y="979411"/>
                    <a:pt x="1686001" y="985838"/>
                  </a:cubicBezTo>
                  <a:cubicBezTo>
                    <a:pt x="1686001" y="992264"/>
                    <a:pt x="1685417" y="996645"/>
                    <a:pt x="1684249" y="998982"/>
                  </a:cubicBezTo>
                  <a:cubicBezTo>
                    <a:pt x="1681912" y="1005993"/>
                    <a:pt x="1681036" y="1014756"/>
                    <a:pt x="1681620" y="1025271"/>
                  </a:cubicBezTo>
                  <a:cubicBezTo>
                    <a:pt x="1682204" y="1035787"/>
                    <a:pt x="1682496" y="1045134"/>
                    <a:pt x="1682496" y="1053313"/>
                  </a:cubicBezTo>
                  <a:cubicBezTo>
                    <a:pt x="1680159" y="1057986"/>
                    <a:pt x="1678991" y="1063244"/>
                    <a:pt x="1678991" y="1069086"/>
                  </a:cubicBezTo>
                  <a:cubicBezTo>
                    <a:pt x="1678991" y="1080770"/>
                    <a:pt x="1681912" y="1089533"/>
                    <a:pt x="1687754" y="1095375"/>
                  </a:cubicBezTo>
                  <a:cubicBezTo>
                    <a:pt x="1692428" y="1100049"/>
                    <a:pt x="1692428" y="1105307"/>
                    <a:pt x="1687754" y="1111149"/>
                  </a:cubicBezTo>
                  <a:cubicBezTo>
                    <a:pt x="1684249" y="1112317"/>
                    <a:pt x="1682496" y="1115822"/>
                    <a:pt x="1682496" y="1121664"/>
                  </a:cubicBezTo>
                  <a:cubicBezTo>
                    <a:pt x="1681328" y="1124001"/>
                    <a:pt x="1680743" y="1128675"/>
                    <a:pt x="1680743" y="1135685"/>
                  </a:cubicBezTo>
                  <a:lnTo>
                    <a:pt x="1678991" y="1142695"/>
                  </a:lnTo>
                  <a:cubicBezTo>
                    <a:pt x="1684833" y="1149706"/>
                    <a:pt x="1684833" y="1156132"/>
                    <a:pt x="1678991" y="1161974"/>
                  </a:cubicBezTo>
                  <a:lnTo>
                    <a:pt x="1678991" y="1165479"/>
                  </a:lnTo>
                  <a:cubicBezTo>
                    <a:pt x="1678991" y="1172490"/>
                    <a:pt x="1680159" y="1179500"/>
                    <a:pt x="1682496" y="1186510"/>
                  </a:cubicBezTo>
                  <a:cubicBezTo>
                    <a:pt x="1684833" y="1193521"/>
                    <a:pt x="1686585" y="1199363"/>
                    <a:pt x="1687754" y="1204036"/>
                  </a:cubicBezTo>
                  <a:lnTo>
                    <a:pt x="1686001" y="1205789"/>
                  </a:lnTo>
                  <a:cubicBezTo>
                    <a:pt x="1677822" y="1206957"/>
                    <a:pt x="1674901" y="1212215"/>
                    <a:pt x="1677238" y="1221562"/>
                  </a:cubicBezTo>
                  <a:cubicBezTo>
                    <a:pt x="1677238" y="1225068"/>
                    <a:pt x="1676946" y="1230033"/>
                    <a:pt x="1676362" y="1236459"/>
                  </a:cubicBezTo>
                  <a:cubicBezTo>
                    <a:pt x="1675778" y="1242886"/>
                    <a:pt x="1676070" y="1247851"/>
                    <a:pt x="1677238" y="1251357"/>
                  </a:cubicBezTo>
                  <a:lnTo>
                    <a:pt x="1677238" y="1254862"/>
                  </a:lnTo>
                  <a:cubicBezTo>
                    <a:pt x="1677238" y="1259535"/>
                    <a:pt x="1676654" y="1263917"/>
                    <a:pt x="1675486" y="1268006"/>
                  </a:cubicBezTo>
                  <a:cubicBezTo>
                    <a:pt x="1674317" y="1272096"/>
                    <a:pt x="1673733" y="1275309"/>
                    <a:pt x="1673733" y="1277646"/>
                  </a:cubicBezTo>
                  <a:lnTo>
                    <a:pt x="1675486" y="1295172"/>
                  </a:lnTo>
                  <a:cubicBezTo>
                    <a:pt x="1674317" y="1296340"/>
                    <a:pt x="1673733" y="1298677"/>
                    <a:pt x="1673733" y="1302182"/>
                  </a:cubicBezTo>
                  <a:cubicBezTo>
                    <a:pt x="1667891" y="1319708"/>
                    <a:pt x="1664386" y="1337818"/>
                    <a:pt x="1663217" y="1356513"/>
                  </a:cubicBezTo>
                  <a:cubicBezTo>
                    <a:pt x="1662049" y="1375207"/>
                    <a:pt x="1661465" y="1386891"/>
                    <a:pt x="1661465" y="1391565"/>
                  </a:cubicBezTo>
                  <a:cubicBezTo>
                    <a:pt x="1661465" y="1406754"/>
                    <a:pt x="1666723" y="1417854"/>
                    <a:pt x="1677238" y="1424864"/>
                  </a:cubicBezTo>
                  <a:cubicBezTo>
                    <a:pt x="1678407" y="1426032"/>
                    <a:pt x="1679867" y="1427493"/>
                    <a:pt x="1681620" y="1429246"/>
                  </a:cubicBezTo>
                  <a:cubicBezTo>
                    <a:pt x="1683372" y="1430998"/>
                    <a:pt x="1684833" y="1433627"/>
                    <a:pt x="1686001" y="1437132"/>
                  </a:cubicBezTo>
                  <a:cubicBezTo>
                    <a:pt x="1687170" y="1438301"/>
                    <a:pt x="1687754" y="1440053"/>
                    <a:pt x="1687754" y="1442390"/>
                  </a:cubicBezTo>
                  <a:cubicBezTo>
                    <a:pt x="1687754" y="1449400"/>
                    <a:pt x="1684249" y="1452906"/>
                    <a:pt x="1677238" y="1452906"/>
                  </a:cubicBezTo>
                  <a:cubicBezTo>
                    <a:pt x="1667891" y="1452906"/>
                    <a:pt x="1663217" y="1456411"/>
                    <a:pt x="1663217" y="1463421"/>
                  </a:cubicBezTo>
                  <a:cubicBezTo>
                    <a:pt x="1663217" y="1465758"/>
                    <a:pt x="1662049" y="1466926"/>
                    <a:pt x="1659712" y="1466926"/>
                  </a:cubicBezTo>
                  <a:cubicBezTo>
                    <a:pt x="1645691" y="1472768"/>
                    <a:pt x="1632839" y="1475689"/>
                    <a:pt x="1621155" y="1475689"/>
                  </a:cubicBezTo>
                  <a:cubicBezTo>
                    <a:pt x="1604797" y="1475689"/>
                    <a:pt x="1590192" y="1469263"/>
                    <a:pt x="1577340" y="1456411"/>
                  </a:cubicBezTo>
                  <a:cubicBezTo>
                    <a:pt x="1567993" y="1447064"/>
                    <a:pt x="1551635" y="1433043"/>
                    <a:pt x="1528267" y="1414348"/>
                  </a:cubicBezTo>
                  <a:cubicBezTo>
                    <a:pt x="1520088" y="1408506"/>
                    <a:pt x="1507820" y="1398575"/>
                    <a:pt x="1491463" y="1384554"/>
                  </a:cubicBezTo>
                  <a:lnTo>
                    <a:pt x="1433627" y="1330224"/>
                  </a:lnTo>
                  <a:lnTo>
                    <a:pt x="1403833" y="1302182"/>
                  </a:lnTo>
                  <a:lnTo>
                    <a:pt x="1345997" y="1240841"/>
                  </a:lnTo>
                  <a:lnTo>
                    <a:pt x="1298677" y="1184758"/>
                  </a:lnTo>
                  <a:lnTo>
                    <a:pt x="1288161" y="1174242"/>
                  </a:lnTo>
                  <a:lnTo>
                    <a:pt x="1270635" y="1154964"/>
                  </a:lnTo>
                  <a:cubicBezTo>
                    <a:pt x="1270635" y="1152627"/>
                    <a:pt x="1270051" y="1150874"/>
                    <a:pt x="1268882" y="1149706"/>
                  </a:cubicBezTo>
                  <a:lnTo>
                    <a:pt x="1240841" y="1118159"/>
                  </a:lnTo>
                  <a:cubicBezTo>
                    <a:pt x="1236167" y="1113485"/>
                    <a:pt x="1232078" y="1107643"/>
                    <a:pt x="1228573" y="1100633"/>
                  </a:cubicBezTo>
                  <a:cubicBezTo>
                    <a:pt x="1226236" y="1097128"/>
                    <a:pt x="1222146" y="1090409"/>
                    <a:pt x="1216304" y="1080478"/>
                  </a:cubicBezTo>
                  <a:cubicBezTo>
                    <a:pt x="1210462" y="1070547"/>
                    <a:pt x="1204036" y="1063244"/>
                    <a:pt x="1197026" y="1058571"/>
                  </a:cubicBezTo>
                  <a:cubicBezTo>
                    <a:pt x="1195857" y="1057402"/>
                    <a:pt x="1195273" y="1053897"/>
                    <a:pt x="1195273" y="1048055"/>
                  </a:cubicBezTo>
                  <a:lnTo>
                    <a:pt x="1197026" y="1048055"/>
                  </a:lnTo>
                  <a:cubicBezTo>
                    <a:pt x="1200531" y="1050392"/>
                    <a:pt x="1212215" y="1057402"/>
                    <a:pt x="1232078" y="1069086"/>
                  </a:cubicBezTo>
                  <a:lnTo>
                    <a:pt x="1282903" y="1100633"/>
                  </a:lnTo>
                  <a:lnTo>
                    <a:pt x="1291666" y="1100633"/>
                  </a:lnTo>
                  <a:cubicBezTo>
                    <a:pt x="1297508" y="1102970"/>
                    <a:pt x="1300429" y="1104722"/>
                    <a:pt x="1300429" y="1105891"/>
                  </a:cubicBezTo>
                  <a:cubicBezTo>
                    <a:pt x="1305103" y="1114070"/>
                    <a:pt x="1311529" y="1119619"/>
                    <a:pt x="1319708" y="1122541"/>
                  </a:cubicBezTo>
                  <a:cubicBezTo>
                    <a:pt x="1327887" y="1125461"/>
                    <a:pt x="1332560" y="1127506"/>
                    <a:pt x="1333729" y="1128675"/>
                  </a:cubicBezTo>
                  <a:cubicBezTo>
                    <a:pt x="1336065" y="1129843"/>
                    <a:pt x="1338694" y="1132180"/>
                    <a:pt x="1341615" y="1135685"/>
                  </a:cubicBezTo>
                  <a:cubicBezTo>
                    <a:pt x="1344536" y="1139190"/>
                    <a:pt x="1346581" y="1141527"/>
                    <a:pt x="1347749" y="1142695"/>
                  </a:cubicBezTo>
                  <a:lnTo>
                    <a:pt x="1377544" y="1160221"/>
                  </a:lnTo>
                  <a:cubicBezTo>
                    <a:pt x="1377544" y="1160221"/>
                    <a:pt x="1381049" y="1162558"/>
                    <a:pt x="1388059" y="1167232"/>
                  </a:cubicBezTo>
                  <a:cubicBezTo>
                    <a:pt x="1391564" y="1169569"/>
                    <a:pt x="1394485" y="1172198"/>
                    <a:pt x="1396822" y="1175118"/>
                  </a:cubicBezTo>
                  <a:cubicBezTo>
                    <a:pt x="1399159" y="1178039"/>
                    <a:pt x="1401496" y="1180668"/>
                    <a:pt x="1403833" y="1183005"/>
                  </a:cubicBezTo>
                  <a:lnTo>
                    <a:pt x="1438885" y="1200531"/>
                  </a:lnTo>
                  <a:cubicBezTo>
                    <a:pt x="1441221" y="1204036"/>
                    <a:pt x="1443850" y="1204913"/>
                    <a:pt x="1446771" y="1203160"/>
                  </a:cubicBezTo>
                  <a:cubicBezTo>
                    <a:pt x="1449692" y="1201408"/>
                    <a:pt x="1451153" y="1198194"/>
                    <a:pt x="1451153" y="1193521"/>
                  </a:cubicBezTo>
                  <a:lnTo>
                    <a:pt x="1454658" y="1111149"/>
                  </a:lnTo>
                  <a:lnTo>
                    <a:pt x="1456411" y="1023519"/>
                  </a:lnTo>
                  <a:lnTo>
                    <a:pt x="1456411" y="1020013"/>
                  </a:lnTo>
                  <a:cubicBezTo>
                    <a:pt x="1456411" y="1010666"/>
                    <a:pt x="1451153" y="1007161"/>
                    <a:pt x="1440637" y="1009498"/>
                  </a:cubicBezTo>
                  <a:cubicBezTo>
                    <a:pt x="1426616" y="1009498"/>
                    <a:pt x="1416101" y="1008914"/>
                    <a:pt x="1409090" y="1007745"/>
                  </a:cubicBezTo>
                  <a:cubicBezTo>
                    <a:pt x="1406754" y="1007745"/>
                    <a:pt x="1405001" y="1007161"/>
                    <a:pt x="1403833" y="1005993"/>
                  </a:cubicBezTo>
                  <a:cubicBezTo>
                    <a:pt x="1394485" y="995477"/>
                    <a:pt x="1382509" y="987298"/>
                    <a:pt x="1367904" y="981456"/>
                  </a:cubicBezTo>
                  <a:cubicBezTo>
                    <a:pt x="1353299" y="975614"/>
                    <a:pt x="1343660" y="971525"/>
                    <a:pt x="1338986" y="969188"/>
                  </a:cubicBezTo>
                  <a:cubicBezTo>
                    <a:pt x="1335481" y="966851"/>
                    <a:pt x="1331100" y="964222"/>
                    <a:pt x="1325842" y="961301"/>
                  </a:cubicBezTo>
                  <a:cubicBezTo>
                    <a:pt x="1320584" y="958380"/>
                    <a:pt x="1316203" y="955751"/>
                    <a:pt x="1312697" y="953415"/>
                  </a:cubicBezTo>
                  <a:cubicBezTo>
                    <a:pt x="1297508" y="947573"/>
                    <a:pt x="1288161" y="943483"/>
                    <a:pt x="1284656" y="941146"/>
                  </a:cubicBezTo>
                  <a:cubicBezTo>
                    <a:pt x="1274140" y="934136"/>
                    <a:pt x="1268882" y="930631"/>
                    <a:pt x="1268882" y="930631"/>
                  </a:cubicBezTo>
                  <a:cubicBezTo>
                    <a:pt x="1268882" y="930631"/>
                    <a:pt x="1254862" y="920115"/>
                    <a:pt x="1226820" y="899084"/>
                  </a:cubicBezTo>
                  <a:lnTo>
                    <a:pt x="1214552" y="913105"/>
                  </a:lnTo>
                  <a:cubicBezTo>
                    <a:pt x="1212215" y="916610"/>
                    <a:pt x="1208710" y="921868"/>
                    <a:pt x="1204036" y="928878"/>
                  </a:cubicBezTo>
                  <a:cubicBezTo>
                    <a:pt x="1199363" y="935889"/>
                    <a:pt x="1194689" y="941731"/>
                    <a:pt x="1190015" y="946404"/>
                  </a:cubicBezTo>
                  <a:cubicBezTo>
                    <a:pt x="1177163" y="963930"/>
                    <a:pt x="1165479" y="974446"/>
                    <a:pt x="1154963" y="977951"/>
                  </a:cubicBezTo>
                  <a:cubicBezTo>
                    <a:pt x="1151458" y="979119"/>
                    <a:pt x="1145616" y="983793"/>
                    <a:pt x="1137437" y="991972"/>
                  </a:cubicBezTo>
                  <a:cubicBezTo>
                    <a:pt x="1124585" y="1004824"/>
                    <a:pt x="1113485" y="1013587"/>
                    <a:pt x="1104138" y="1018261"/>
                  </a:cubicBezTo>
                  <a:cubicBezTo>
                    <a:pt x="1099464" y="1021766"/>
                    <a:pt x="1095375" y="1026147"/>
                    <a:pt x="1091870" y="1031405"/>
                  </a:cubicBezTo>
                  <a:cubicBezTo>
                    <a:pt x="1088364" y="1036663"/>
                    <a:pt x="1084275" y="1041045"/>
                    <a:pt x="1079601" y="1044550"/>
                  </a:cubicBezTo>
                  <a:cubicBezTo>
                    <a:pt x="1079601" y="1045718"/>
                    <a:pt x="1077849" y="1047471"/>
                    <a:pt x="1074344" y="1049808"/>
                  </a:cubicBezTo>
                  <a:cubicBezTo>
                    <a:pt x="1068502" y="1052144"/>
                    <a:pt x="1062368" y="1054773"/>
                    <a:pt x="1055941" y="1057694"/>
                  </a:cubicBezTo>
                  <a:cubicBezTo>
                    <a:pt x="1049515" y="1060615"/>
                    <a:pt x="1042797" y="1063828"/>
                    <a:pt x="1035786" y="1067334"/>
                  </a:cubicBezTo>
                  <a:lnTo>
                    <a:pt x="993724" y="1088365"/>
                  </a:lnTo>
                  <a:cubicBezTo>
                    <a:pt x="986714" y="1091870"/>
                    <a:pt x="982040" y="1095667"/>
                    <a:pt x="979703" y="1099757"/>
                  </a:cubicBezTo>
                  <a:cubicBezTo>
                    <a:pt x="977367" y="1103846"/>
                    <a:pt x="976198" y="1109980"/>
                    <a:pt x="976198" y="1118159"/>
                  </a:cubicBezTo>
                  <a:cubicBezTo>
                    <a:pt x="976198" y="1122833"/>
                    <a:pt x="975614" y="1128967"/>
                    <a:pt x="974445" y="1136561"/>
                  </a:cubicBezTo>
                  <a:cubicBezTo>
                    <a:pt x="973277" y="1144156"/>
                    <a:pt x="973277" y="1150874"/>
                    <a:pt x="974445" y="1156716"/>
                  </a:cubicBezTo>
                  <a:cubicBezTo>
                    <a:pt x="974445" y="1170737"/>
                    <a:pt x="975030" y="1180668"/>
                    <a:pt x="976198" y="1186510"/>
                  </a:cubicBezTo>
                  <a:cubicBezTo>
                    <a:pt x="976198" y="1188847"/>
                    <a:pt x="976490" y="1193521"/>
                    <a:pt x="977074" y="1200531"/>
                  </a:cubicBezTo>
                  <a:cubicBezTo>
                    <a:pt x="977659" y="1207542"/>
                    <a:pt x="980287" y="1213384"/>
                    <a:pt x="984961" y="1218057"/>
                  </a:cubicBezTo>
                  <a:cubicBezTo>
                    <a:pt x="984961" y="1220394"/>
                    <a:pt x="984961" y="1221562"/>
                    <a:pt x="984961" y="1221562"/>
                  </a:cubicBezTo>
                  <a:cubicBezTo>
                    <a:pt x="983793" y="1223899"/>
                    <a:pt x="983208" y="1226820"/>
                    <a:pt x="983208" y="1230325"/>
                  </a:cubicBezTo>
                  <a:cubicBezTo>
                    <a:pt x="983208" y="1232662"/>
                    <a:pt x="983793" y="1235291"/>
                    <a:pt x="984961" y="1238212"/>
                  </a:cubicBezTo>
                  <a:cubicBezTo>
                    <a:pt x="986130" y="1241133"/>
                    <a:pt x="987298" y="1243762"/>
                    <a:pt x="988466" y="1246099"/>
                  </a:cubicBezTo>
                  <a:lnTo>
                    <a:pt x="990219" y="1249604"/>
                  </a:lnTo>
                  <a:cubicBezTo>
                    <a:pt x="987882" y="1254278"/>
                    <a:pt x="986714" y="1257783"/>
                    <a:pt x="986714" y="1260120"/>
                  </a:cubicBezTo>
                  <a:cubicBezTo>
                    <a:pt x="986714" y="1262456"/>
                    <a:pt x="989050" y="1267130"/>
                    <a:pt x="993724" y="1274140"/>
                  </a:cubicBezTo>
                  <a:lnTo>
                    <a:pt x="993724" y="1282903"/>
                  </a:lnTo>
                  <a:cubicBezTo>
                    <a:pt x="993724" y="1288745"/>
                    <a:pt x="993140" y="1293419"/>
                    <a:pt x="991971" y="1296924"/>
                  </a:cubicBezTo>
                  <a:cubicBezTo>
                    <a:pt x="993140" y="1306271"/>
                    <a:pt x="993724" y="1318540"/>
                    <a:pt x="993724" y="1333729"/>
                  </a:cubicBezTo>
                  <a:lnTo>
                    <a:pt x="993724" y="1337234"/>
                  </a:lnTo>
                  <a:cubicBezTo>
                    <a:pt x="996061" y="1339571"/>
                    <a:pt x="997229" y="1343076"/>
                    <a:pt x="997229" y="1347750"/>
                  </a:cubicBezTo>
                  <a:cubicBezTo>
                    <a:pt x="997229" y="1353592"/>
                    <a:pt x="996061" y="1361186"/>
                    <a:pt x="993724" y="1370533"/>
                  </a:cubicBezTo>
                  <a:cubicBezTo>
                    <a:pt x="993724" y="1375207"/>
                    <a:pt x="992556" y="1378712"/>
                    <a:pt x="990219" y="1381049"/>
                  </a:cubicBezTo>
                  <a:cubicBezTo>
                    <a:pt x="984377" y="1389228"/>
                    <a:pt x="979119" y="1390396"/>
                    <a:pt x="974445" y="1384554"/>
                  </a:cubicBezTo>
                  <a:cubicBezTo>
                    <a:pt x="972109" y="1379881"/>
                    <a:pt x="969772" y="1376375"/>
                    <a:pt x="967435" y="1374039"/>
                  </a:cubicBezTo>
                  <a:cubicBezTo>
                    <a:pt x="965098" y="1369365"/>
                    <a:pt x="962177" y="1367612"/>
                    <a:pt x="958672" y="1368781"/>
                  </a:cubicBezTo>
                  <a:cubicBezTo>
                    <a:pt x="955167" y="1369949"/>
                    <a:pt x="952830" y="1372870"/>
                    <a:pt x="951662" y="1377544"/>
                  </a:cubicBezTo>
                  <a:cubicBezTo>
                    <a:pt x="949325" y="1383386"/>
                    <a:pt x="945528" y="1386599"/>
                    <a:pt x="940270" y="1387183"/>
                  </a:cubicBezTo>
                  <a:cubicBezTo>
                    <a:pt x="935012" y="1387767"/>
                    <a:pt x="931215" y="1385723"/>
                    <a:pt x="928878" y="1381049"/>
                  </a:cubicBezTo>
                  <a:cubicBezTo>
                    <a:pt x="923036" y="1377544"/>
                    <a:pt x="918362" y="1370533"/>
                    <a:pt x="914857" y="1360018"/>
                  </a:cubicBezTo>
                  <a:cubicBezTo>
                    <a:pt x="913689" y="1357681"/>
                    <a:pt x="911936" y="1354176"/>
                    <a:pt x="909599" y="1349502"/>
                  </a:cubicBezTo>
                  <a:cubicBezTo>
                    <a:pt x="907262" y="1344829"/>
                    <a:pt x="904341" y="1341323"/>
                    <a:pt x="900836" y="1338987"/>
                  </a:cubicBezTo>
                  <a:cubicBezTo>
                    <a:pt x="897331" y="1336650"/>
                    <a:pt x="892658" y="1335481"/>
                    <a:pt x="886816" y="1335481"/>
                  </a:cubicBezTo>
                  <a:cubicBezTo>
                    <a:pt x="877468" y="1335481"/>
                    <a:pt x="869289" y="1329055"/>
                    <a:pt x="862279" y="1316203"/>
                  </a:cubicBezTo>
                  <a:cubicBezTo>
                    <a:pt x="856437" y="1310361"/>
                    <a:pt x="850011" y="1306856"/>
                    <a:pt x="843000" y="1305687"/>
                  </a:cubicBezTo>
                  <a:cubicBezTo>
                    <a:pt x="834822" y="1305687"/>
                    <a:pt x="828980" y="1303642"/>
                    <a:pt x="825474" y="1299553"/>
                  </a:cubicBezTo>
                  <a:cubicBezTo>
                    <a:pt x="821969" y="1295464"/>
                    <a:pt x="819340" y="1291082"/>
                    <a:pt x="817588" y="1286409"/>
                  </a:cubicBezTo>
                  <a:cubicBezTo>
                    <a:pt x="815835" y="1281735"/>
                    <a:pt x="814375" y="1278230"/>
                    <a:pt x="813206" y="1275893"/>
                  </a:cubicBezTo>
                  <a:cubicBezTo>
                    <a:pt x="810870" y="1266546"/>
                    <a:pt x="804443" y="1257783"/>
                    <a:pt x="793928" y="1249604"/>
                  </a:cubicBezTo>
                  <a:cubicBezTo>
                    <a:pt x="784580" y="1246099"/>
                    <a:pt x="778739" y="1239088"/>
                    <a:pt x="776402" y="1228573"/>
                  </a:cubicBezTo>
                  <a:cubicBezTo>
                    <a:pt x="768223" y="1209878"/>
                    <a:pt x="761212" y="1196442"/>
                    <a:pt x="755370" y="1188263"/>
                  </a:cubicBezTo>
                  <a:cubicBezTo>
                    <a:pt x="751865" y="1185926"/>
                    <a:pt x="749528" y="1181837"/>
                    <a:pt x="748360" y="1175995"/>
                  </a:cubicBezTo>
                  <a:cubicBezTo>
                    <a:pt x="747192" y="1170153"/>
                    <a:pt x="746608" y="1166063"/>
                    <a:pt x="746608" y="1163727"/>
                  </a:cubicBezTo>
                  <a:lnTo>
                    <a:pt x="746608" y="1158469"/>
                  </a:lnTo>
                  <a:cubicBezTo>
                    <a:pt x="746608" y="1151458"/>
                    <a:pt x="747776" y="1143280"/>
                    <a:pt x="750113" y="1133932"/>
                  </a:cubicBezTo>
                  <a:lnTo>
                    <a:pt x="757123" y="1102386"/>
                  </a:lnTo>
                  <a:lnTo>
                    <a:pt x="760628" y="1069086"/>
                  </a:lnTo>
                  <a:cubicBezTo>
                    <a:pt x="760628" y="1063244"/>
                    <a:pt x="761505" y="1055650"/>
                    <a:pt x="763257" y="1046302"/>
                  </a:cubicBezTo>
                  <a:cubicBezTo>
                    <a:pt x="765010" y="1036955"/>
                    <a:pt x="766470" y="1028776"/>
                    <a:pt x="767639" y="1021766"/>
                  </a:cubicBezTo>
                  <a:lnTo>
                    <a:pt x="767639" y="1020013"/>
                  </a:lnTo>
                  <a:lnTo>
                    <a:pt x="758876" y="1041045"/>
                  </a:lnTo>
                  <a:cubicBezTo>
                    <a:pt x="755370" y="1048055"/>
                    <a:pt x="752450" y="1054481"/>
                    <a:pt x="750113" y="1060323"/>
                  </a:cubicBezTo>
                  <a:cubicBezTo>
                    <a:pt x="747776" y="1066165"/>
                    <a:pt x="745439" y="1070839"/>
                    <a:pt x="743102" y="1074344"/>
                  </a:cubicBezTo>
                  <a:lnTo>
                    <a:pt x="730834" y="1104138"/>
                  </a:lnTo>
                  <a:cubicBezTo>
                    <a:pt x="729666" y="1108812"/>
                    <a:pt x="723824" y="1121664"/>
                    <a:pt x="713308" y="1142695"/>
                  </a:cubicBezTo>
                  <a:cubicBezTo>
                    <a:pt x="713308" y="1142695"/>
                    <a:pt x="709803" y="1147953"/>
                    <a:pt x="702793" y="1158469"/>
                  </a:cubicBezTo>
                  <a:cubicBezTo>
                    <a:pt x="701624" y="1161974"/>
                    <a:pt x="696950" y="1171905"/>
                    <a:pt x="688772" y="1188263"/>
                  </a:cubicBezTo>
                  <a:lnTo>
                    <a:pt x="676503" y="1207542"/>
                  </a:lnTo>
                  <a:cubicBezTo>
                    <a:pt x="670661" y="1215720"/>
                    <a:pt x="667741" y="1220394"/>
                    <a:pt x="667741" y="1221562"/>
                  </a:cubicBezTo>
                  <a:lnTo>
                    <a:pt x="646709" y="1249604"/>
                  </a:lnTo>
                  <a:cubicBezTo>
                    <a:pt x="644373" y="1253109"/>
                    <a:pt x="641452" y="1258075"/>
                    <a:pt x="637946" y="1264501"/>
                  </a:cubicBezTo>
                  <a:cubicBezTo>
                    <a:pt x="634441" y="1270927"/>
                    <a:pt x="631520" y="1275309"/>
                    <a:pt x="629183" y="1277646"/>
                  </a:cubicBezTo>
                  <a:cubicBezTo>
                    <a:pt x="626846" y="1281151"/>
                    <a:pt x="623633" y="1285532"/>
                    <a:pt x="619544" y="1290790"/>
                  </a:cubicBezTo>
                  <a:cubicBezTo>
                    <a:pt x="615455" y="1296048"/>
                    <a:pt x="611657" y="1301598"/>
                    <a:pt x="608152" y="1307440"/>
                  </a:cubicBezTo>
                  <a:cubicBezTo>
                    <a:pt x="606984" y="1310945"/>
                    <a:pt x="604647" y="1314742"/>
                    <a:pt x="601142" y="1318832"/>
                  </a:cubicBezTo>
                  <a:cubicBezTo>
                    <a:pt x="597637" y="1322921"/>
                    <a:pt x="594716" y="1326718"/>
                    <a:pt x="592379" y="1330224"/>
                  </a:cubicBezTo>
                  <a:lnTo>
                    <a:pt x="588874" y="1331976"/>
                  </a:lnTo>
                  <a:lnTo>
                    <a:pt x="574853" y="1344244"/>
                  </a:lnTo>
                  <a:lnTo>
                    <a:pt x="552069" y="1368781"/>
                  </a:lnTo>
                  <a:cubicBezTo>
                    <a:pt x="549732" y="1371118"/>
                    <a:pt x="547395" y="1374331"/>
                    <a:pt x="545059" y="1378420"/>
                  </a:cubicBezTo>
                  <a:cubicBezTo>
                    <a:pt x="542722" y="1382510"/>
                    <a:pt x="539801" y="1385138"/>
                    <a:pt x="536296" y="1386307"/>
                  </a:cubicBezTo>
                  <a:cubicBezTo>
                    <a:pt x="533959" y="1388644"/>
                    <a:pt x="531038" y="1389228"/>
                    <a:pt x="527533" y="1388059"/>
                  </a:cubicBezTo>
                  <a:cubicBezTo>
                    <a:pt x="522859" y="1388059"/>
                    <a:pt x="520522" y="1391565"/>
                    <a:pt x="520522" y="1398575"/>
                  </a:cubicBezTo>
                  <a:cubicBezTo>
                    <a:pt x="521690" y="1402080"/>
                    <a:pt x="521106" y="1406170"/>
                    <a:pt x="518770" y="1410843"/>
                  </a:cubicBezTo>
                  <a:cubicBezTo>
                    <a:pt x="515264" y="1415517"/>
                    <a:pt x="509422" y="1416685"/>
                    <a:pt x="501244" y="1414348"/>
                  </a:cubicBezTo>
                  <a:cubicBezTo>
                    <a:pt x="500075" y="1413180"/>
                    <a:pt x="498323" y="1412596"/>
                    <a:pt x="495986" y="1412596"/>
                  </a:cubicBezTo>
                  <a:lnTo>
                    <a:pt x="492481" y="1412596"/>
                  </a:lnTo>
                  <a:cubicBezTo>
                    <a:pt x="486639" y="1412596"/>
                    <a:pt x="481965" y="1409675"/>
                    <a:pt x="478460" y="1403833"/>
                  </a:cubicBezTo>
                  <a:cubicBezTo>
                    <a:pt x="476123" y="1401496"/>
                    <a:pt x="473786" y="1400912"/>
                    <a:pt x="471449" y="1402080"/>
                  </a:cubicBezTo>
                  <a:cubicBezTo>
                    <a:pt x="466776" y="1403249"/>
                    <a:pt x="462102" y="1401496"/>
                    <a:pt x="457429" y="1396822"/>
                  </a:cubicBezTo>
                  <a:cubicBezTo>
                    <a:pt x="453923" y="1388644"/>
                    <a:pt x="447497" y="1383386"/>
                    <a:pt x="438150" y="1381049"/>
                  </a:cubicBezTo>
                  <a:cubicBezTo>
                    <a:pt x="434645" y="1379881"/>
                    <a:pt x="431139" y="1376375"/>
                    <a:pt x="427634" y="1370533"/>
                  </a:cubicBezTo>
                  <a:cubicBezTo>
                    <a:pt x="422961" y="1364691"/>
                    <a:pt x="419455" y="1360602"/>
                    <a:pt x="417119" y="1358265"/>
                  </a:cubicBezTo>
                  <a:cubicBezTo>
                    <a:pt x="406603" y="1353592"/>
                    <a:pt x="401345" y="1345413"/>
                    <a:pt x="401345" y="1333729"/>
                  </a:cubicBezTo>
                  <a:cubicBezTo>
                    <a:pt x="399008" y="1329055"/>
                    <a:pt x="396672" y="1326134"/>
                    <a:pt x="394335" y="1324966"/>
                  </a:cubicBezTo>
                  <a:cubicBezTo>
                    <a:pt x="390830" y="1320292"/>
                    <a:pt x="389077" y="1316203"/>
                    <a:pt x="389077" y="1312698"/>
                  </a:cubicBezTo>
                  <a:cubicBezTo>
                    <a:pt x="389077" y="1309192"/>
                    <a:pt x="390245" y="1304519"/>
                    <a:pt x="392582" y="1298677"/>
                  </a:cubicBezTo>
                  <a:cubicBezTo>
                    <a:pt x="394919" y="1296340"/>
                    <a:pt x="395795" y="1294295"/>
                    <a:pt x="395211" y="1292543"/>
                  </a:cubicBezTo>
                  <a:cubicBezTo>
                    <a:pt x="394627" y="1290790"/>
                    <a:pt x="393751" y="1289330"/>
                    <a:pt x="392582" y="1288161"/>
                  </a:cubicBezTo>
                  <a:cubicBezTo>
                    <a:pt x="391414" y="1286993"/>
                    <a:pt x="390245" y="1286409"/>
                    <a:pt x="389077" y="1286409"/>
                  </a:cubicBezTo>
                  <a:lnTo>
                    <a:pt x="387325" y="1282903"/>
                  </a:lnTo>
                  <a:lnTo>
                    <a:pt x="390830" y="1275893"/>
                  </a:lnTo>
                  <a:cubicBezTo>
                    <a:pt x="396672" y="1268883"/>
                    <a:pt x="398424" y="1260120"/>
                    <a:pt x="396087" y="1249604"/>
                  </a:cubicBezTo>
                  <a:cubicBezTo>
                    <a:pt x="397256" y="1242594"/>
                    <a:pt x="399301" y="1234123"/>
                    <a:pt x="402222" y="1224191"/>
                  </a:cubicBezTo>
                  <a:cubicBezTo>
                    <a:pt x="405143" y="1214260"/>
                    <a:pt x="407187" y="1205789"/>
                    <a:pt x="408356" y="1198779"/>
                  </a:cubicBezTo>
                  <a:cubicBezTo>
                    <a:pt x="409524" y="1190600"/>
                    <a:pt x="411277" y="1180376"/>
                    <a:pt x="413613" y="1168108"/>
                  </a:cubicBezTo>
                  <a:cubicBezTo>
                    <a:pt x="415950" y="1155840"/>
                    <a:pt x="416534" y="1145032"/>
                    <a:pt x="415366" y="1135685"/>
                  </a:cubicBezTo>
                  <a:cubicBezTo>
                    <a:pt x="414198" y="1131011"/>
                    <a:pt x="413613" y="1122833"/>
                    <a:pt x="413613" y="1111149"/>
                  </a:cubicBezTo>
                  <a:cubicBezTo>
                    <a:pt x="413613" y="1108812"/>
                    <a:pt x="412445" y="1107643"/>
                    <a:pt x="410108" y="1107643"/>
                  </a:cubicBezTo>
                  <a:cubicBezTo>
                    <a:pt x="401930" y="1104138"/>
                    <a:pt x="396672" y="1097128"/>
                    <a:pt x="394335" y="1086612"/>
                  </a:cubicBezTo>
                  <a:cubicBezTo>
                    <a:pt x="393166" y="1090117"/>
                    <a:pt x="391998" y="1093331"/>
                    <a:pt x="390830" y="1096251"/>
                  </a:cubicBezTo>
                  <a:cubicBezTo>
                    <a:pt x="389661" y="1099172"/>
                    <a:pt x="388493" y="1101801"/>
                    <a:pt x="387325" y="1104138"/>
                  </a:cubicBezTo>
                  <a:cubicBezTo>
                    <a:pt x="384988" y="1106475"/>
                    <a:pt x="383819" y="1107059"/>
                    <a:pt x="383819" y="1105891"/>
                  </a:cubicBezTo>
                  <a:cubicBezTo>
                    <a:pt x="382651" y="1105891"/>
                    <a:pt x="380898" y="1104722"/>
                    <a:pt x="378561" y="1102386"/>
                  </a:cubicBezTo>
                  <a:lnTo>
                    <a:pt x="378561" y="1084860"/>
                  </a:lnTo>
                  <a:cubicBezTo>
                    <a:pt x="378561" y="1082523"/>
                    <a:pt x="379730" y="1076681"/>
                    <a:pt x="382067" y="1067334"/>
                  </a:cubicBezTo>
                  <a:lnTo>
                    <a:pt x="348767" y="1077849"/>
                  </a:lnTo>
                  <a:cubicBezTo>
                    <a:pt x="344094" y="1079018"/>
                    <a:pt x="338544" y="1079602"/>
                    <a:pt x="332118" y="1079602"/>
                  </a:cubicBezTo>
                  <a:cubicBezTo>
                    <a:pt x="325691" y="1079602"/>
                    <a:pt x="320142" y="1080186"/>
                    <a:pt x="315468" y="1081354"/>
                  </a:cubicBezTo>
                  <a:lnTo>
                    <a:pt x="318973" y="1084860"/>
                  </a:lnTo>
                  <a:cubicBezTo>
                    <a:pt x="322478" y="1086028"/>
                    <a:pt x="326568" y="1087781"/>
                    <a:pt x="331241" y="1090117"/>
                  </a:cubicBezTo>
                  <a:cubicBezTo>
                    <a:pt x="335915" y="1092454"/>
                    <a:pt x="341757" y="1094207"/>
                    <a:pt x="348767" y="1095375"/>
                  </a:cubicBezTo>
                  <a:lnTo>
                    <a:pt x="366293" y="1093623"/>
                  </a:lnTo>
                  <a:cubicBezTo>
                    <a:pt x="366293" y="1093623"/>
                    <a:pt x="367170" y="1093331"/>
                    <a:pt x="368922" y="1092746"/>
                  </a:cubicBezTo>
                  <a:cubicBezTo>
                    <a:pt x="370675" y="1092162"/>
                    <a:pt x="372135" y="1093038"/>
                    <a:pt x="373304" y="1095375"/>
                  </a:cubicBezTo>
                  <a:cubicBezTo>
                    <a:pt x="373304" y="1098880"/>
                    <a:pt x="370967" y="1100633"/>
                    <a:pt x="366293" y="1100633"/>
                  </a:cubicBezTo>
                  <a:cubicBezTo>
                    <a:pt x="362788" y="1101801"/>
                    <a:pt x="358991" y="1102970"/>
                    <a:pt x="354901" y="1104138"/>
                  </a:cubicBezTo>
                  <a:cubicBezTo>
                    <a:pt x="350812" y="1105307"/>
                    <a:pt x="345846" y="1105891"/>
                    <a:pt x="340004" y="1105891"/>
                  </a:cubicBezTo>
                  <a:cubicBezTo>
                    <a:pt x="336499" y="1105891"/>
                    <a:pt x="332702" y="1105014"/>
                    <a:pt x="328612" y="1103262"/>
                  </a:cubicBezTo>
                  <a:cubicBezTo>
                    <a:pt x="324523" y="1101509"/>
                    <a:pt x="320726" y="1100049"/>
                    <a:pt x="317221" y="1098880"/>
                  </a:cubicBezTo>
                  <a:lnTo>
                    <a:pt x="306705" y="1097128"/>
                  </a:lnTo>
                  <a:cubicBezTo>
                    <a:pt x="304368" y="1097128"/>
                    <a:pt x="302323" y="1097420"/>
                    <a:pt x="300571" y="1098004"/>
                  </a:cubicBezTo>
                  <a:cubicBezTo>
                    <a:pt x="298818" y="1098588"/>
                    <a:pt x="296773" y="1098296"/>
                    <a:pt x="294437" y="1097128"/>
                  </a:cubicBezTo>
                  <a:cubicBezTo>
                    <a:pt x="290931" y="1097128"/>
                    <a:pt x="287426" y="1096251"/>
                    <a:pt x="283921" y="1094499"/>
                  </a:cubicBezTo>
                  <a:cubicBezTo>
                    <a:pt x="280416" y="1092746"/>
                    <a:pt x="278079" y="1091870"/>
                    <a:pt x="276911" y="1091870"/>
                  </a:cubicBezTo>
                  <a:cubicBezTo>
                    <a:pt x="271069" y="1090702"/>
                    <a:pt x="266979" y="1088365"/>
                    <a:pt x="264642" y="1084860"/>
                  </a:cubicBezTo>
                  <a:cubicBezTo>
                    <a:pt x="262306" y="1080186"/>
                    <a:pt x="258216" y="1076681"/>
                    <a:pt x="252374" y="1074344"/>
                  </a:cubicBezTo>
                  <a:lnTo>
                    <a:pt x="248869" y="1074344"/>
                  </a:lnTo>
                  <a:cubicBezTo>
                    <a:pt x="243027" y="1074344"/>
                    <a:pt x="238354" y="1072007"/>
                    <a:pt x="234848" y="1067334"/>
                  </a:cubicBezTo>
                  <a:cubicBezTo>
                    <a:pt x="231343" y="1062660"/>
                    <a:pt x="229006" y="1059739"/>
                    <a:pt x="227838" y="1058571"/>
                  </a:cubicBezTo>
                  <a:cubicBezTo>
                    <a:pt x="225501" y="1056234"/>
                    <a:pt x="221996" y="1051560"/>
                    <a:pt x="217322" y="1044550"/>
                  </a:cubicBezTo>
                  <a:cubicBezTo>
                    <a:pt x="207975" y="1035203"/>
                    <a:pt x="203301" y="1030529"/>
                    <a:pt x="203301" y="1030529"/>
                  </a:cubicBezTo>
                  <a:cubicBezTo>
                    <a:pt x="195123" y="1025855"/>
                    <a:pt x="191033" y="1020013"/>
                    <a:pt x="191033" y="1013003"/>
                  </a:cubicBezTo>
                  <a:cubicBezTo>
                    <a:pt x="192202" y="1009498"/>
                    <a:pt x="190449" y="1005408"/>
                    <a:pt x="185776" y="1000735"/>
                  </a:cubicBezTo>
                  <a:lnTo>
                    <a:pt x="178765" y="991972"/>
                  </a:lnTo>
                  <a:cubicBezTo>
                    <a:pt x="175260" y="987298"/>
                    <a:pt x="175844" y="982625"/>
                    <a:pt x="180518" y="977951"/>
                  </a:cubicBezTo>
                  <a:cubicBezTo>
                    <a:pt x="184023" y="974446"/>
                    <a:pt x="184607" y="970941"/>
                    <a:pt x="182270" y="967435"/>
                  </a:cubicBezTo>
                  <a:cubicBezTo>
                    <a:pt x="182270" y="962762"/>
                    <a:pt x="184023" y="959841"/>
                    <a:pt x="187528" y="958672"/>
                  </a:cubicBezTo>
                  <a:cubicBezTo>
                    <a:pt x="192202" y="949325"/>
                    <a:pt x="196291" y="942315"/>
                    <a:pt x="199796" y="937641"/>
                  </a:cubicBezTo>
                  <a:cubicBezTo>
                    <a:pt x="203301" y="934136"/>
                    <a:pt x="207391" y="927710"/>
                    <a:pt x="212064" y="918363"/>
                  </a:cubicBezTo>
                  <a:lnTo>
                    <a:pt x="217322" y="913105"/>
                  </a:lnTo>
                  <a:lnTo>
                    <a:pt x="222580" y="909600"/>
                  </a:lnTo>
                  <a:lnTo>
                    <a:pt x="224333" y="911352"/>
                  </a:lnTo>
                  <a:lnTo>
                    <a:pt x="213817" y="932383"/>
                  </a:lnTo>
                  <a:cubicBezTo>
                    <a:pt x="212649" y="934720"/>
                    <a:pt x="211188" y="936473"/>
                    <a:pt x="209436" y="937641"/>
                  </a:cubicBezTo>
                  <a:cubicBezTo>
                    <a:pt x="207683" y="938810"/>
                    <a:pt x="206222" y="940562"/>
                    <a:pt x="205054" y="942899"/>
                  </a:cubicBezTo>
                  <a:lnTo>
                    <a:pt x="205054" y="946404"/>
                  </a:lnTo>
                  <a:lnTo>
                    <a:pt x="210312" y="946404"/>
                  </a:lnTo>
                  <a:lnTo>
                    <a:pt x="219075" y="935889"/>
                  </a:lnTo>
                  <a:lnTo>
                    <a:pt x="227838" y="918363"/>
                  </a:lnTo>
                  <a:lnTo>
                    <a:pt x="233096" y="911352"/>
                  </a:lnTo>
                  <a:cubicBezTo>
                    <a:pt x="243611" y="900837"/>
                    <a:pt x="251790" y="890321"/>
                    <a:pt x="257632" y="879805"/>
                  </a:cubicBezTo>
                  <a:cubicBezTo>
                    <a:pt x="259969" y="877469"/>
                    <a:pt x="265811" y="868121"/>
                    <a:pt x="275158" y="851764"/>
                  </a:cubicBezTo>
                  <a:lnTo>
                    <a:pt x="275158" y="841248"/>
                  </a:lnTo>
                  <a:cubicBezTo>
                    <a:pt x="276326" y="841248"/>
                    <a:pt x="277787" y="841832"/>
                    <a:pt x="279540" y="843001"/>
                  </a:cubicBezTo>
                  <a:cubicBezTo>
                    <a:pt x="281292" y="844169"/>
                    <a:pt x="282753" y="843585"/>
                    <a:pt x="283921" y="841248"/>
                  </a:cubicBezTo>
                  <a:lnTo>
                    <a:pt x="283921" y="830733"/>
                  </a:lnTo>
                  <a:lnTo>
                    <a:pt x="285674" y="828980"/>
                  </a:lnTo>
                  <a:lnTo>
                    <a:pt x="290931" y="835990"/>
                  </a:lnTo>
                  <a:lnTo>
                    <a:pt x="296189" y="828980"/>
                  </a:lnTo>
                  <a:cubicBezTo>
                    <a:pt x="296189" y="826643"/>
                    <a:pt x="294437" y="824891"/>
                    <a:pt x="290931" y="823722"/>
                  </a:cubicBezTo>
                  <a:lnTo>
                    <a:pt x="303200" y="811454"/>
                  </a:lnTo>
                  <a:cubicBezTo>
                    <a:pt x="303200" y="811454"/>
                    <a:pt x="304076" y="811746"/>
                    <a:pt x="305829" y="812330"/>
                  </a:cubicBezTo>
                  <a:cubicBezTo>
                    <a:pt x="307581" y="812915"/>
                    <a:pt x="309042" y="812622"/>
                    <a:pt x="310210" y="811454"/>
                  </a:cubicBezTo>
                  <a:lnTo>
                    <a:pt x="310210" y="795681"/>
                  </a:lnTo>
                  <a:lnTo>
                    <a:pt x="317221" y="800938"/>
                  </a:lnTo>
                  <a:cubicBezTo>
                    <a:pt x="317221" y="800938"/>
                    <a:pt x="318389" y="797433"/>
                    <a:pt x="320726" y="790423"/>
                  </a:cubicBezTo>
                  <a:cubicBezTo>
                    <a:pt x="321894" y="791591"/>
                    <a:pt x="323647" y="792175"/>
                    <a:pt x="325983" y="792175"/>
                  </a:cubicBezTo>
                  <a:cubicBezTo>
                    <a:pt x="328320" y="792175"/>
                    <a:pt x="329489" y="790131"/>
                    <a:pt x="329489" y="786041"/>
                  </a:cubicBezTo>
                  <a:cubicBezTo>
                    <a:pt x="329489" y="781952"/>
                    <a:pt x="330073" y="779323"/>
                    <a:pt x="331241" y="778155"/>
                  </a:cubicBezTo>
                  <a:cubicBezTo>
                    <a:pt x="333578" y="782828"/>
                    <a:pt x="335331" y="785749"/>
                    <a:pt x="336499" y="786918"/>
                  </a:cubicBezTo>
                  <a:cubicBezTo>
                    <a:pt x="350520" y="769392"/>
                    <a:pt x="356946" y="761213"/>
                    <a:pt x="355778" y="762381"/>
                  </a:cubicBezTo>
                  <a:cubicBezTo>
                    <a:pt x="355778" y="758876"/>
                    <a:pt x="354609" y="754787"/>
                    <a:pt x="352273" y="750113"/>
                  </a:cubicBezTo>
                  <a:cubicBezTo>
                    <a:pt x="358114" y="751281"/>
                    <a:pt x="361620" y="751281"/>
                    <a:pt x="362788" y="750113"/>
                  </a:cubicBezTo>
                  <a:cubicBezTo>
                    <a:pt x="363956" y="748945"/>
                    <a:pt x="363956" y="746024"/>
                    <a:pt x="362788" y="741350"/>
                  </a:cubicBezTo>
                  <a:cubicBezTo>
                    <a:pt x="369799" y="742518"/>
                    <a:pt x="373304" y="739013"/>
                    <a:pt x="373304" y="730834"/>
                  </a:cubicBezTo>
                  <a:lnTo>
                    <a:pt x="380314" y="732587"/>
                  </a:lnTo>
                  <a:lnTo>
                    <a:pt x="380314" y="725577"/>
                  </a:lnTo>
                  <a:lnTo>
                    <a:pt x="382067" y="718566"/>
                  </a:lnTo>
                  <a:lnTo>
                    <a:pt x="383819" y="718566"/>
                  </a:lnTo>
                  <a:cubicBezTo>
                    <a:pt x="383819" y="718566"/>
                    <a:pt x="384988" y="719735"/>
                    <a:pt x="387325" y="722071"/>
                  </a:cubicBezTo>
                  <a:lnTo>
                    <a:pt x="390830" y="718566"/>
                  </a:lnTo>
                  <a:lnTo>
                    <a:pt x="389077" y="708051"/>
                  </a:lnTo>
                  <a:cubicBezTo>
                    <a:pt x="390245" y="706882"/>
                    <a:pt x="391414" y="706590"/>
                    <a:pt x="392582" y="707174"/>
                  </a:cubicBezTo>
                  <a:cubicBezTo>
                    <a:pt x="393751" y="707759"/>
                    <a:pt x="394335" y="708635"/>
                    <a:pt x="394335" y="709803"/>
                  </a:cubicBezTo>
                  <a:lnTo>
                    <a:pt x="394335" y="715061"/>
                  </a:lnTo>
                  <a:cubicBezTo>
                    <a:pt x="396672" y="712724"/>
                    <a:pt x="399008" y="709219"/>
                    <a:pt x="401345" y="704545"/>
                  </a:cubicBezTo>
                  <a:cubicBezTo>
                    <a:pt x="396672" y="704545"/>
                    <a:pt x="396672" y="702209"/>
                    <a:pt x="401345" y="697535"/>
                  </a:cubicBezTo>
                  <a:cubicBezTo>
                    <a:pt x="403682" y="699872"/>
                    <a:pt x="404850" y="701624"/>
                    <a:pt x="404850" y="702793"/>
                  </a:cubicBezTo>
                  <a:cubicBezTo>
                    <a:pt x="408356" y="699288"/>
                    <a:pt x="410692" y="697535"/>
                    <a:pt x="411861" y="697535"/>
                  </a:cubicBezTo>
                  <a:lnTo>
                    <a:pt x="408356" y="690525"/>
                  </a:lnTo>
                  <a:cubicBezTo>
                    <a:pt x="408356" y="690525"/>
                    <a:pt x="408648" y="690233"/>
                    <a:pt x="409232" y="689648"/>
                  </a:cubicBezTo>
                  <a:cubicBezTo>
                    <a:pt x="409816" y="689064"/>
                    <a:pt x="410108" y="688772"/>
                    <a:pt x="410108" y="688772"/>
                  </a:cubicBezTo>
                  <a:lnTo>
                    <a:pt x="413613" y="694030"/>
                  </a:lnTo>
                  <a:cubicBezTo>
                    <a:pt x="414782" y="692861"/>
                    <a:pt x="416242" y="691109"/>
                    <a:pt x="417995" y="688772"/>
                  </a:cubicBezTo>
                  <a:cubicBezTo>
                    <a:pt x="419748" y="686435"/>
                    <a:pt x="419455" y="684098"/>
                    <a:pt x="417119" y="681762"/>
                  </a:cubicBezTo>
                  <a:lnTo>
                    <a:pt x="418871" y="676504"/>
                  </a:lnTo>
                  <a:lnTo>
                    <a:pt x="420624" y="678256"/>
                  </a:lnTo>
                  <a:cubicBezTo>
                    <a:pt x="422961" y="678256"/>
                    <a:pt x="424129" y="678841"/>
                    <a:pt x="424129" y="680009"/>
                  </a:cubicBezTo>
                  <a:cubicBezTo>
                    <a:pt x="425298" y="678841"/>
                    <a:pt x="425882" y="677088"/>
                    <a:pt x="425882" y="674751"/>
                  </a:cubicBezTo>
                  <a:cubicBezTo>
                    <a:pt x="427050" y="673583"/>
                    <a:pt x="427342" y="672414"/>
                    <a:pt x="426758" y="671246"/>
                  </a:cubicBezTo>
                  <a:cubicBezTo>
                    <a:pt x="426174" y="670078"/>
                    <a:pt x="425882" y="668909"/>
                    <a:pt x="425882" y="667741"/>
                  </a:cubicBezTo>
                  <a:lnTo>
                    <a:pt x="427634" y="667741"/>
                  </a:lnTo>
                  <a:lnTo>
                    <a:pt x="431139" y="672999"/>
                  </a:lnTo>
                  <a:lnTo>
                    <a:pt x="434645" y="667741"/>
                  </a:lnTo>
                  <a:cubicBezTo>
                    <a:pt x="434645" y="661899"/>
                    <a:pt x="436397" y="657809"/>
                    <a:pt x="439903" y="655473"/>
                  </a:cubicBezTo>
                  <a:cubicBezTo>
                    <a:pt x="441071" y="654304"/>
                    <a:pt x="441655" y="651383"/>
                    <a:pt x="441655" y="646710"/>
                  </a:cubicBezTo>
                  <a:cubicBezTo>
                    <a:pt x="441655" y="639699"/>
                    <a:pt x="439903" y="633857"/>
                    <a:pt x="436397" y="629184"/>
                  </a:cubicBezTo>
                  <a:cubicBezTo>
                    <a:pt x="432892" y="626847"/>
                    <a:pt x="431139" y="624510"/>
                    <a:pt x="431139" y="622173"/>
                  </a:cubicBezTo>
                  <a:cubicBezTo>
                    <a:pt x="431139" y="621005"/>
                    <a:pt x="430555" y="619252"/>
                    <a:pt x="429387" y="616915"/>
                  </a:cubicBezTo>
                  <a:cubicBezTo>
                    <a:pt x="428218" y="614579"/>
                    <a:pt x="425882" y="613410"/>
                    <a:pt x="422377" y="613410"/>
                  </a:cubicBezTo>
                  <a:cubicBezTo>
                    <a:pt x="420040" y="611073"/>
                    <a:pt x="419455" y="609321"/>
                    <a:pt x="420624" y="608152"/>
                  </a:cubicBezTo>
                  <a:lnTo>
                    <a:pt x="420624" y="604647"/>
                  </a:lnTo>
                  <a:cubicBezTo>
                    <a:pt x="420624" y="599974"/>
                    <a:pt x="417119" y="595300"/>
                    <a:pt x="410108" y="590626"/>
                  </a:cubicBezTo>
                  <a:cubicBezTo>
                    <a:pt x="401930" y="587121"/>
                    <a:pt x="397256" y="581863"/>
                    <a:pt x="396087" y="574853"/>
                  </a:cubicBezTo>
                  <a:lnTo>
                    <a:pt x="387325" y="567843"/>
                  </a:lnTo>
                  <a:lnTo>
                    <a:pt x="385572" y="564337"/>
                  </a:lnTo>
                  <a:lnTo>
                    <a:pt x="385572" y="560832"/>
                  </a:lnTo>
                  <a:cubicBezTo>
                    <a:pt x="385572" y="556159"/>
                    <a:pt x="381482" y="550901"/>
                    <a:pt x="373304" y="545059"/>
                  </a:cubicBezTo>
                  <a:cubicBezTo>
                    <a:pt x="370967" y="541554"/>
                    <a:pt x="369214" y="538633"/>
                    <a:pt x="368046" y="536296"/>
                  </a:cubicBezTo>
                  <a:cubicBezTo>
                    <a:pt x="366878" y="533959"/>
                    <a:pt x="366293" y="532206"/>
                    <a:pt x="366293" y="531038"/>
                  </a:cubicBezTo>
                  <a:cubicBezTo>
                    <a:pt x="366293" y="528701"/>
                    <a:pt x="367170" y="526364"/>
                    <a:pt x="368922" y="524028"/>
                  </a:cubicBezTo>
                  <a:cubicBezTo>
                    <a:pt x="370675" y="521691"/>
                    <a:pt x="372135" y="519938"/>
                    <a:pt x="373304" y="518770"/>
                  </a:cubicBezTo>
                  <a:lnTo>
                    <a:pt x="410108" y="474955"/>
                  </a:lnTo>
                  <a:cubicBezTo>
                    <a:pt x="412445" y="470281"/>
                    <a:pt x="415074" y="466484"/>
                    <a:pt x="417995" y="463563"/>
                  </a:cubicBezTo>
                  <a:cubicBezTo>
                    <a:pt x="420916" y="460642"/>
                    <a:pt x="423545" y="458013"/>
                    <a:pt x="425882" y="455676"/>
                  </a:cubicBezTo>
                  <a:cubicBezTo>
                    <a:pt x="420040" y="454508"/>
                    <a:pt x="418287" y="451003"/>
                    <a:pt x="420624" y="445161"/>
                  </a:cubicBezTo>
                  <a:cubicBezTo>
                    <a:pt x="422961" y="442824"/>
                    <a:pt x="423837" y="439319"/>
                    <a:pt x="423253" y="434645"/>
                  </a:cubicBezTo>
                  <a:cubicBezTo>
                    <a:pt x="422669" y="429971"/>
                    <a:pt x="421208" y="427050"/>
                    <a:pt x="418871" y="425882"/>
                  </a:cubicBezTo>
                  <a:lnTo>
                    <a:pt x="408356" y="417119"/>
                  </a:lnTo>
                  <a:cubicBezTo>
                    <a:pt x="404850" y="426466"/>
                    <a:pt x="399593" y="434645"/>
                    <a:pt x="392582" y="441655"/>
                  </a:cubicBezTo>
                  <a:cubicBezTo>
                    <a:pt x="391414" y="442824"/>
                    <a:pt x="390830" y="443992"/>
                    <a:pt x="390830" y="445161"/>
                  </a:cubicBezTo>
                  <a:cubicBezTo>
                    <a:pt x="390830" y="446329"/>
                    <a:pt x="390245" y="446913"/>
                    <a:pt x="389077" y="446913"/>
                  </a:cubicBezTo>
                  <a:cubicBezTo>
                    <a:pt x="385572" y="453924"/>
                    <a:pt x="380898" y="460350"/>
                    <a:pt x="375056" y="466192"/>
                  </a:cubicBezTo>
                  <a:cubicBezTo>
                    <a:pt x="375056" y="466192"/>
                    <a:pt x="374764" y="466484"/>
                    <a:pt x="374180" y="467068"/>
                  </a:cubicBezTo>
                  <a:cubicBezTo>
                    <a:pt x="373596" y="467652"/>
                    <a:pt x="373304" y="467944"/>
                    <a:pt x="373304" y="467944"/>
                  </a:cubicBezTo>
                  <a:lnTo>
                    <a:pt x="373304" y="469697"/>
                  </a:lnTo>
                  <a:cubicBezTo>
                    <a:pt x="373304" y="474371"/>
                    <a:pt x="371551" y="478752"/>
                    <a:pt x="368046" y="482841"/>
                  </a:cubicBezTo>
                  <a:cubicBezTo>
                    <a:pt x="364541" y="486931"/>
                    <a:pt x="362204" y="490144"/>
                    <a:pt x="361035" y="492481"/>
                  </a:cubicBezTo>
                  <a:cubicBezTo>
                    <a:pt x="361035" y="493649"/>
                    <a:pt x="359283" y="495986"/>
                    <a:pt x="355778" y="499491"/>
                  </a:cubicBezTo>
                  <a:cubicBezTo>
                    <a:pt x="351104" y="499491"/>
                    <a:pt x="347599" y="502412"/>
                    <a:pt x="345262" y="508254"/>
                  </a:cubicBezTo>
                  <a:lnTo>
                    <a:pt x="340004" y="513512"/>
                  </a:lnTo>
                  <a:cubicBezTo>
                    <a:pt x="337668" y="513512"/>
                    <a:pt x="336499" y="514096"/>
                    <a:pt x="336499" y="515265"/>
                  </a:cubicBezTo>
                  <a:cubicBezTo>
                    <a:pt x="336499" y="518770"/>
                    <a:pt x="333870" y="521983"/>
                    <a:pt x="328612" y="524904"/>
                  </a:cubicBezTo>
                  <a:cubicBezTo>
                    <a:pt x="323355" y="527825"/>
                    <a:pt x="320142" y="530454"/>
                    <a:pt x="318973" y="532791"/>
                  </a:cubicBezTo>
                  <a:cubicBezTo>
                    <a:pt x="318973" y="533959"/>
                    <a:pt x="318097" y="534835"/>
                    <a:pt x="316344" y="535420"/>
                  </a:cubicBezTo>
                  <a:cubicBezTo>
                    <a:pt x="314592" y="536004"/>
                    <a:pt x="313131" y="536296"/>
                    <a:pt x="311963" y="536296"/>
                  </a:cubicBezTo>
                  <a:cubicBezTo>
                    <a:pt x="306121" y="539801"/>
                    <a:pt x="303200" y="543890"/>
                    <a:pt x="303200" y="548564"/>
                  </a:cubicBezTo>
                  <a:cubicBezTo>
                    <a:pt x="302031" y="549732"/>
                    <a:pt x="300571" y="550317"/>
                    <a:pt x="298818" y="550317"/>
                  </a:cubicBezTo>
                  <a:cubicBezTo>
                    <a:pt x="297066" y="550317"/>
                    <a:pt x="295605" y="550901"/>
                    <a:pt x="294437" y="552069"/>
                  </a:cubicBezTo>
                  <a:lnTo>
                    <a:pt x="294437" y="555574"/>
                  </a:lnTo>
                  <a:cubicBezTo>
                    <a:pt x="295605" y="560248"/>
                    <a:pt x="295605" y="563169"/>
                    <a:pt x="294437" y="564337"/>
                  </a:cubicBezTo>
                  <a:cubicBezTo>
                    <a:pt x="293268" y="565506"/>
                    <a:pt x="290347" y="566090"/>
                    <a:pt x="285674" y="566090"/>
                  </a:cubicBezTo>
                  <a:cubicBezTo>
                    <a:pt x="282169" y="566090"/>
                    <a:pt x="279832" y="567258"/>
                    <a:pt x="278663" y="569595"/>
                  </a:cubicBezTo>
                  <a:cubicBezTo>
                    <a:pt x="278663" y="570764"/>
                    <a:pt x="278371" y="571640"/>
                    <a:pt x="277787" y="572224"/>
                  </a:cubicBezTo>
                  <a:cubicBezTo>
                    <a:pt x="277203" y="572808"/>
                    <a:pt x="276326" y="573100"/>
                    <a:pt x="275158" y="573100"/>
                  </a:cubicBezTo>
                  <a:lnTo>
                    <a:pt x="269900" y="567843"/>
                  </a:lnTo>
                  <a:cubicBezTo>
                    <a:pt x="269900" y="565506"/>
                    <a:pt x="270485" y="563753"/>
                    <a:pt x="271653" y="562585"/>
                  </a:cubicBezTo>
                  <a:cubicBezTo>
                    <a:pt x="275158" y="560248"/>
                    <a:pt x="276911" y="556743"/>
                    <a:pt x="276911" y="552069"/>
                  </a:cubicBezTo>
                  <a:cubicBezTo>
                    <a:pt x="275742" y="547396"/>
                    <a:pt x="273405" y="545059"/>
                    <a:pt x="269900" y="545059"/>
                  </a:cubicBezTo>
                  <a:cubicBezTo>
                    <a:pt x="268732" y="545059"/>
                    <a:pt x="265519" y="545643"/>
                    <a:pt x="260261" y="546811"/>
                  </a:cubicBezTo>
                  <a:cubicBezTo>
                    <a:pt x="255003" y="547980"/>
                    <a:pt x="251206" y="550317"/>
                    <a:pt x="248869" y="553822"/>
                  </a:cubicBezTo>
                  <a:lnTo>
                    <a:pt x="247117" y="555574"/>
                  </a:lnTo>
                  <a:cubicBezTo>
                    <a:pt x="237769" y="555574"/>
                    <a:pt x="227838" y="557327"/>
                    <a:pt x="217322" y="560832"/>
                  </a:cubicBezTo>
                  <a:cubicBezTo>
                    <a:pt x="214986" y="562001"/>
                    <a:pt x="211480" y="563169"/>
                    <a:pt x="206807" y="564337"/>
                  </a:cubicBezTo>
                  <a:cubicBezTo>
                    <a:pt x="202133" y="565506"/>
                    <a:pt x="198044" y="567843"/>
                    <a:pt x="194538" y="571348"/>
                  </a:cubicBezTo>
                  <a:cubicBezTo>
                    <a:pt x="193370" y="572516"/>
                    <a:pt x="191325" y="573100"/>
                    <a:pt x="188404" y="573100"/>
                  </a:cubicBezTo>
                  <a:cubicBezTo>
                    <a:pt x="185483" y="573100"/>
                    <a:pt x="183439" y="573100"/>
                    <a:pt x="182270" y="573100"/>
                  </a:cubicBezTo>
                  <a:cubicBezTo>
                    <a:pt x="181102" y="574269"/>
                    <a:pt x="178181" y="574853"/>
                    <a:pt x="173507" y="574853"/>
                  </a:cubicBezTo>
                  <a:lnTo>
                    <a:pt x="159487" y="574853"/>
                  </a:lnTo>
                  <a:cubicBezTo>
                    <a:pt x="154813" y="574853"/>
                    <a:pt x="150139" y="573685"/>
                    <a:pt x="145466" y="571348"/>
                  </a:cubicBezTo>
                  <a:cubicBezTo>
                    <a:pt x="143129" y="571348"/>
                    <a:pt x="141960" y="571348"/>
                    <a:pt x="141960" y="571348"/>
                  </a:cubicBezTo>
                  <a:cubicBezTo>
                    <a:pt x="126771" y="569011"/>
                    <a:pt x="115087" y="568427"/>
                    <a:pt x="106908" y="569595"/>
                  </a:cubicBezTo>
                  <a:cubicBezTo>
                    <a:pt x="102235" y="569595"/>
                    <a:pt x="98730" y="570179"/>
                    <a:pt x="96393" y="571348"/>
                  </a:cubicBezTo>
                  <a:cubicBezTo>
                    <a:pt x="90551" y="574853"/>
                    <a:pt x="87046" y="574269"/>
                    <a:pt x="85877" y="569595"/>
                  </a:cubicBezTo>
                  <a:cubicBezTo>
                    <a:pt x="84709" y="566090"/>
                    <a:pt x="83248" y="564337"/>
                    <a:pt x="81496" y="564337"/>
                  </a:cubicBezTo>
                  <a:cubicBezTo>
                    <a:pt x="79743" y="564337"/>
                    <a:pt x="77699" y="565506"/>
                    <a:pt x="75362" y="567843"/>
                  </a:cubicBezTo>
                  <a:cubicBezTo>
                    <a:pt x="71856" y="571348"/>
                    <a:pt x="69520" y="570764"/>
                    <a:pt x="68351" y="566090"/>
                  </a:cubicBezTo>
                  <a:cubicBezTo>
                    <a:pt x="67183" y="563753"/>
                    <a:pt x="64262" y="562585"/>
                    <a:pt x="59588" y="562585"/>
                  </a:cubicBezTo>
                  <a:lnTo>
                    <a:pt x="56083" y="564337"/>
                  </a:lnTo>
                  <a:cubicBezTo>
                    <a:pt x="53746" y="563169"/>
                    <a:pt x="49657" y="562585"/>
                    <a:pt x="43815" y="562585"/>
                  </a:cubicBezTo>
                  <a:cubicBezTo>
                    <a:pt x="34468" y="562585"/>
                    <a:pt x="22784" y="565506"/>
                    <a:pt x="8763" y="571348"/>
                  </a:cubicBezTo>
                  <a:lnTo>
                    <a:pt x="7010" y="569595"/>
                  </a:lnTo>
                  <a:cubicBezTo>
                    <a:pt x="10515" y="568427"/>
                    <a:pt x="13729" y="566966"/>
                    <a:pt x="16650" y="565214"/>
                  </a:cubicBezTo>
                  <a:cubicBezTo>
                    <a:pt x="19571" y="563461"/>
                    <a:pt x="22199" y="562001"/>
                    <a:pt x="24536" y="560832"/>
                  </a:cubicBezTo>
                  <a:cubicBezTo>
                    <a:pt x="25705" y="560832"/>
                    <a:pt x="28042" y="559956"/>
                    <a:pt x="31547" y="558203"/>
                  </a:cubicBezTo>
                  <a:cubicBezTo>
                    <a:pt x="35052" y="556451"/>
                    <a:pt x="37973" y="556159"/>
                    <a:pt x="40310" y="557327"/>
                  </a:cubicBezTo>
                  <a:cubicBezTo>
                    <a:pt x="42646" y="557327"/>
                    <a:pt x="45860" y="556451"/>
                    <a:pt x="49949" y="554698"/>
                  </a:cubicBezTo>
                  <a:cubicBezTo>
                    <a:pt x="54038" y="552946"/>
                    <a:pt x="57836" y="553238"/>
                    <a:pt x="61341" y="555574"/>
                  </a:cubicBezTo>
                  <a:cubicBezTo>
                    <a:pt x="62509" y="555574"/>
                    <a:pt x="64554" y="554698"/>
                    <a:pt x="67475" y="552946"/>
                  </a:cubicBezTo>
                  <a:cubicBezTo>
                    <a:pt x="70396" y="551193"/>
                    <a:pt x="73025" y="551485"/>
                    <a:pt x="75362" y="553822"/>
                  </a:cubicBezTo>
                  <a:lnTo>
                    <a:pt x="80619" y="552069"/>
                  </a:lnTo>
                  <a:cubicBezTo>
                    <a:pt x="84125" y="548564"/>
                    <a:pt x="87630" y="547980"/>
                    <a:pt x="91135" y="550317"/>
                  </a:cubicBezTo>
                  <a:lnTo>
                    <a:pt x="96393" y="550317"/>
                  </a:lnTo>
                  <a:cubicBezTo>
                    <a:pt x="97561" y="549148"/>
                    <a:pt x="98145" y="547980"/>
                    <a:pt x="98145" y="546811"/>
                  </a:cubicBezTo>
                  <a:cubicBezTo>
                    <a:pt x="98145" y="545643"/>
                    <a:pt x="97561" y="545059"/>
                    <a:pt x="96393" y="545059"/>
                  </a:cubicBezTo>
                  <a:cubicBezTo>
                    <a:pt x="94056" y="542722"/>
                    <a:pt x="92303" y="541554"/>
                    <a:pt x="91135" y="541554"/>
                  </a:cubicBezTo>
                  <a:cubicBezTo>
                    <a:pt x="54915" y="546227"/>
                    <a:pt x="32131" y="550317"/>
                    <a:pt x="22784" y="553822"/>
                  </a:cubicBezTo>
                  <a:cubicBezTo>
                    <a:pt x="18110" y="556159"/>
                    <a:pt x="14605" y="558495"/>
                    <a:pt x="12268" y="560832"/>
                  </a:cubicBezTo>
                  <a:cubicBezTo>
                    <a:pt x="9931" y="563169"/>
                    <a:pt x="7595" y="564922"/>
                    <a:pt x="5258" y="566090"/>
                  </a:cubicBezTo>
                  <a:lnTo>
                    <a:pt x="1752" y="567843"/>
                  </a:lnTo>
                  <a:lnTo>
                    <a:pt x="0" y="564337"/>
                  </a:lnTo>
                  <a:cubicBezTo>
                    <a:pt x="5842" y="560832"/>
                    <a:pt x="12560" y="556451"/>
                    <a:pt x="20155" y="551193"/>
                  </a:cubicBezTo>
                  <a:cubicBezTo>
                    <a:pt x="27749" y="545935"/>
                    <a:pt x="33299" y="542138"/>
                    <a:pt x="36805" y="539801"/>
                  </a:cubicBezTo>
                  <a:cubicBezTo>
                    <a:pt x="55499" y="530454"/>
                    <a:pt x="66599" y="525196"/>
                    <a:pt x="70104" y="524028"/>
                  </a:cubicBezTo>
                  <a:cubicBezTo>
                    <a:pt x="80619" y="520522"/>
                    <a:pt x="90551" y="511759"/>
                    <a:pt x="99898" y="497739"/>
                  </a:cubicBezTo>
                  <a:cubicBezTo>
                    <a:pt x="102235" y="495402"/>
                    <a:pt x="105448" y="492481"/>
                    <a:pt x="109537" y="488976"/>
                  </a:cubicBezTo>
                  <a:cubicBezTo>
                    <a:pt x="113627" y="485470"/>
                    <a:pt x="116256" y="481965"/>
                    <a:pt x="117424" y="478460"/>
                  </a:cubicBezTo>
                  <a:cubicBezTo>
                    <a:pt x="118593" y="474955"/>
                    <a:pt x="120929" y="471742"/>
                    <a:pt x="124434" y="468821"/>
                  </a:cubicBezTo>
                  <a:cubicBezTo>
                    <a:pt x="127940" y="465900"/>
                    <a:pt x="130861" y="462687"/>
                    <a:pt x="133197" y="459181"/>
                  </a:cubicBezTo>
                  <a:cubicBezTo>
                    <a:pt x="137871" y="455676"/>
                    <a:pt x="143713" y="449250"/>
                    <a:pt x="150723" y="439903"/>
                  </a:cubicBezTo>
                  <a:cubicBezTo>
                    <a:pt x="157734" y="435229"/>
                    <a:pt x="162992" y="428803"/>
                    <a:pt x="166497" y="420624"/>
                  </a:cubicBezTo>
                  <a:cubicBezTo>
                    <a:pt x="166497" y="420624"/>
                    <a:pt x="166789" y="420332"/>
                    <a:pt x="167373" y="419748"/>
                  </a:cubicBezTo>
                  <a:cubicBezTo>
                    <a:pt x="167957" y="419164"/>
                    <a:pt x="168250" y="418872"/>
                    <a:pt x="168250" y="418872"/>
                  </a:cubicBezTo>
                  <a:cubicBezTo>
                    <a:pt x="171755" y="413030"/>
                    <a:pt x="174968" y="408064"/>
                    <a:pt x="177889" y="403974"/>
                  </a:cubicBezTo>
                  <a:cubicBezTo>
                    <a:pt x="180810" y="399885"/>
                    <a:pt x="183439" y="396088"/>
                    <a:pt x="185776" y="392583"/>
                  </a:cubicBezTo>
                  <a:lnTo>
                    <a:pt x="199796" y="366294"/>
                  </a:lnTo>
                  <a:lnTo>
                    <a:pt x="203301" y="361036"/>
                  </a:lnTo>
                  <a:cubicBezTo>
                    <a:pt x="203301" y="361036"/>
                    <a:pt x="203594" y="360744"/>
                    <a:pt x="204178" y="360159"/>
                  </a:cubicBezTo>
                  <a:cubicBezTo>
                    <a:pt x="204762" y="359575"/>
                    <a:pt x="205054" y="359283"/>
                    <a:pt x="205054" y="359283"/>
                  </a:cubicBezTo>
                  <a:lnTo>
                    <a:pt x="220828" y="332994"/>
                  </a:lnTo>
                  <a:lnTo>
                    <a:pt x="222580" y="329489"/>
                  </a:lnTo>
                  <a:lnTo>
                    <a:pt x="236601" y="304953"/>
                  </a:lnTo>
                  <a:lnTo>
                    <a:pt x="240106" y="297942"/>
                  </a:lnTo>
                  <a:cubicBezTo>
                    <a:pt x="243611" y="294437"/>
                    <a:pt x="245364" y="292684"/>
                    <a:pt x="245364" y="292684"/>
                  </a:cubicBezTo>
                  <a:lnTo>
                    <a:pt x="247117" y="289179"/>
                  </a:lnTo>
                  <a:lnTo>
                    <a:pt x="259385" y="262890"/>
                  </a:lnTo>
                  <a:cubicBezTo>
                    <a:pt x="264058" y="258217"/>
                    <a:pt x="266979" y="254711"/>
                    <a:pt x="268148" y="252375"/>
                  </a:cubicBezTo>
                  <a:cubicBezTo>
                    <a:pt x="269316" y="246533"/>
                    <a:pt x="273405" y="237770"/>
                    <a:pt x="280416" y="226086"/>
                  </a:cubicBezTo>
                  <a:lnTo>
                    <a:pt x="285674" y="215570"/>
                  </a:lnTo>
                  <a:lnTo>
                    <a:pt x="287426" y="215570"/>
                  </a:lnTo>
                  <a:cubicBezTo>
                    <a:pt x="290931" y="203886"/>
                    <a:pt x="295021" y="194539"/>
                    <a:pt x="299695" y="187528"/>
                  </a:cubicBezTo>
                  <a:lnTo>
                    <a:pt x="303200" y="180518"/>
                  </a:lnTo>
                  <a:lnTo>
                    <a:pt x="308457" y="171755"/>
                  </a:lnTo>
                  <a:lnTo>
                    <a:pt x="313715" y="162992"/>
                  </a:lnTo>
                  <a:lnTo>
                    <a:pt x="317221" y="154229"/>
                  </a:lnTo>
                  <a:cubicBezTo>
                    <a:pt x="318389" y="149555"/>
                    <a:pt x="320434" y="144590"/>
                    <a:pt x="323355" y="139332"/>
                  </a:cubicBezTo>
                  <a:cubicBezTo>
                    <a:pt x="326276" y="134074"/>
                    <a:pt x="328904" y="127940"/>
                    <a:pt x="331241" y="120930"/>
                  </a:cubicBezTo>
                  <a:lnTo>
                    <a:pt x="338252" y="106909"/>
                  </a:lnTo>
                  <a:cubicBezTo>
                    <a:pt x="339420" y="101067"/>
                    <a:pt x="340881" y="95517"/>
                    <a:pt x="342633" y="90259"/>
                  </a:cubicBezTo>
                  <a:cubicBezTo>
                    <a:pt x="344386" y="85001"/>
                    <a:pt x="345846" y="80036"/>
                    <a:pt x="347015" y="75362"/>
                  </a:cubicBezTo>
                  <a:cubicBezTo>
                    <a:pt x="347015" y="74194"/>
                    <a:pt x="345262" y="70104"/>
                    <a:pt x="341757" y="63094"/>
                  </a:cubicBezTo>
                  <a:cubicBezTo>
                    <a:pt x="339420" y="60757"/>
                    <a:pt x="336499" y="57252"/>
                    <a:pt x="332994" y="52578"/>
                  </a:cubicBezTo>
                  <a:cubicBezTo>
                    <a:pt x="329489" y="47904"/>
                    <a:pt x="328320" y="43231"/>
                    <a:pt x="329489" y="38557"/>
                  </a:cubicBezTo>
                  <a:cubicBezTo>
                    <a:pt x="329489" y="35052"/>
                    <a:pt x="328904" y="33300"/>
                    <a:pt x="327736" y="33300"/>
                  </a:cubicBezTo>
                  <a:cubicBezTo>
                    <a:pt x="324231" y="32131"/>
                    <a:pt x="321602" y="28918"/>
                    <a:pt x="319849" y="23660"/>
                  </a:cubicBezTo>
                  <a:cubicBezTo>
                    <a:pt x="318097" y="18402"/>
                    <a:pt x="318389" y="14021"/>
                    <a:pt x="320726" y="10516"/>
                  </a:cubicBezTo>
                  <a:lnTo>
                    <a:pt x="320726" y="7011"/>
                  </a:lnTo>
                  <a:cubicBezTo>
                    <a:pt x="321894" y="5842"/>
                    <a:pt x="322478" y="4382"/>
                    <a:pt x="322478" y="2629"/>
                  </a:cubicBezTo>
                  <a:cubicBezTo>
                    <a:pt x="322478" y="876"/>
                    <a:pt x="323062" y="0"/>
                    <a:pt x="32423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22B17">
                    <a:lumMod val="92000"/>
                  </a:srgbClr>
                </a:gs>
                <a:gs pos="99000">
                  <a:srgbClr val="A22B17">
                    <a:lumMod val="74000"/>
                    <a:lumOff val="26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 sz="13800" dirty="0">
                <a:gradFill flip="none" rotWithShape="1">
                  <a:gsLst>
                    <a:gs pos="0">
                      <a:srgbClr val="A22B17">
                        <a:lumMod val="92000"/>
                      </a:srgbClr>
                    </a:gs>
                    <a:gs pos="99000">
                      <a:srgbClr val="A22B17">
                        <a:lumMod val="74000"/>
                        <a:lumOff val="26000"/>
                      </a:srgbClr>
                    </a:gs>
                  </a:gsLst>
                  <a:lin ang="0" scaled="1"/>
                  <a:tileRect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498C343D-CDE8-4588-BC68-A20F94071D0C}"/>
                </a:ext>
              </a:extLst>
            </p:cNvPr>
            <p:cNvSpPr txBox="1"/>
            <p:nvPr/>
          </p:nvSpPr>
          <p:spPr>
            <a:xfrm>
              <a:off x="2760188" y="2734930"/>
              <a:ext cx="918667" cy="724763"/>
            </a:xfrm>
            <a:custGeom>
              <a:avLst/>
              <a:gdLst/>
              <a:ahLst/>
              <a:cxnLst/>
              <a:rect l="l" t="t" r="r" b="b"/>
              <a:pathLst>
                <a:path w="918667" h="724763">
                  <a:moveTo>
                    <a:pt x="358749" y="690677"/>
                  </a:moveTo>
                  <a:lnTo>
                    <a:pt x="350367" y="695706"/>
                  </a:lnTo>
                  <a:lnTo>
                    <a:pt x="352044" y="695706"/>
                  </a:lnTo>
                  <a:cubicBezTo>
                    <a:pt x="355955" y="695706"/>
                    <a:pt x="358191" y="694030"/>
                    <a:pt x="358749" y="690677"/>
                  </a:cubicBezTo>
                  <a:close/>
                  <a:moveTo>
                    <a:pt x="295046" y="647929"/>
                  </a:moveTo>
                  <a:cubicBezTo>
                    <a:pt x="291693" y="649605"/>
                    <a:pt x="290017" y="650723"/>
                    <a:pt x="290017" y="651281"/>
                  </a:cubicBezTo>
                  <a:cubicBezTo>
                    <a:pt x="290017" y="653517"/>
                    <a:pt x="288899" y="654634"/>
                    <a:pt x="286664" y="654634"/>
                  </a:cubicBezTo>
                  <a:cubicBezTo>
                    <a:pt x="286664" y="655752"/>
                    <a:pt x="286385" y="656590"/>
                    <a:pt x="285826" y="657149"/>
                  </a:cubicBezTo>
                  <a:lnTo>
                    <a:pt x="288341" y="657987"/>
                  </a:lnTo>
                  <a:cubicBezTo>
                    <a:pt x="291135" y="656311"/>
                    <a:pt x="291693" y="654634"/>
                    <a:pt x="290017" y="652958"/>
                  </a:cubicBezTo>
                  <a:cubicBezTo>
                    <a:pt x="291135" y="651840"/>
                    <a:pt x="292811" y="651002"/>
                    <a:pt x="295046" y="650443"/>
                  </a:cubicBezTo>
                  <a:close/>
                  <a:moveTo>
                    <a:pt x="305105" y="611886"/>
                  </a:moveTo>
                  <a:cubicBezTo>
                    <a:pt x="303987" y="613004"/>
                    <a:pt x="303708" y="614121"/>
                    <a:pt x="304266" y="615239"/>
                  </a:cubicBezTo>
                  <a:cubicBezTo>
                    <a:pt x="304266" y="616356"/>
                    <a:pt x="305105" y="616915"/>
                    <a:pt x="306781" y="616915"/>
                  </a:cubicBezTo>
                  <a:cubicBezTo>
                    <a:pt x="307340" y="617474"/>
                    <a:pt x="308178" y="616915"/>
                    <a:pt x="309296" y="615239"/>
                  </a:cubicBezTo>
                  <a:lnTo>
                    <a:pt x="306781" y="611886"/>
                  </a:lnTo>
                  <a:close/>
                  <a:moveTo>
                    <a:pt x="319354" y="593446"/>
                  </a:moveTo>
                  <a:cubicBezTo>
                    <a:pt x="318795" y="593446"/>
                    <a:pt x="318376" y="593725"/>
                    <a:pt x="318097" y="594284"/>
                  </a:cubicBezTo>
                  <a:cubicBezTo>
                    <a:pt x="317817" y="594843"/>
                    <a:pt x="317398" y="595401"/>
                    <a:pt x="316839" y="595960"/>
                  </a:cubicBezTo>
                  <a:lnTo>
                    <a:pt x="320192" y="598475"/>
                  </a:lnTo>
                  <a:cubicBezTo>
                    <a:pt x="321310" y="597357"/>
                    <a:pt x="321869" y="596240"/>
                    <a:pt x="321869" y="595122"/>
                  </a:cubicBezTo>
                  <a:cubicBezTo>
                    <a:pt x="320751" y="594004"/>
                    <a:pt x="319913" y="593446"/>
                    <a:pt x="319354" y="593446"/>
                  </a:cubicBezTo>
                  <a:close/>
                  <a:moveTo>
                    <a:pt x="324383" y="586740"/>
                  </a:moveTo>
                  <a:cubicBezTo>
                    <a:pt x="323824" y="587858"/>
                    <a:pt x="323266" y="588696"/>
                    <a:pt x="322707" y="589255"/>
                  </a:cubicBezTo>
                  <a:cubicBezTo>
                    <a:pt x="322148" y="589813"/>
                    <a:pt x="321869" y="590372"/>
                    <a:pt x="321869" y="590931"/>
                  </a:cubicBezTo>
                  <a:cubicBezTo>
                    <a:pt x="322427" y="591490"/>
                    <a:pt x="322846" y="592188"/>
                    <a:pt x="323126" y="593026"/>
                  </a:cubicBezTo>
                  <a:cubicBezTo>
                    <a:pt x="323405" y="593865"/>
                    <a:pt x="323824" y="594563"/>
                    <a:pt x="324383" y="595122"/>
                  </a:cubicBezTo>
                  <a:cubicBezTo>
                    <a:pt x="324942" y="595122"/>
                    <a:pt x="325361" y="594982"/>
                    <a:pt x="325640" y="594703"/>
                  </a:cubicBezTo>
                  <a:cubicBezTo>
                    <a:pt x="325920" y="594423"/>
                    <a:pt x="326060" y="594004"/>
                    <a:pt x="326060" y="593446"/>
                  </a:cubicBezTo>
                  <a:close/>
                  <a:moveTo>
                    <a:pt x="193624" y="551536"/>
                  </a:moveTo>
                  <a:cubicBezTo>
                    <a:pt x="192506" y="552094"/>
                    <a:pt x="191948" y="552933"/>
                    <a:pt x="191948" y="554050"/>
                  </a:cubicBezTo>
                  <a:cubicBezTo>
                    <a:pt x="191948" y="555168"/>
                    <a:pt x="192227" y="556565"/>
                    <a:pt x="192786" y="558241"/>
                  </a:cubicBezTo>
                  <a:cubicBezTo>
                    <a:pt x="194462" y="556565"/>
                    <a:pt x="194742" y="554330"/>
                    <a:pt x="193624" y="551536"/>
                  </a:cubicBezTo>
                  <a:close/>
                  <a:moveTo>
                    <a:pt x="353720" y="546506"/>
                  </a:moveTo>
                  <a:cubicBezTo>
                    <a:pt x="352603" y="546506"/>
                    <a:pt x="352044" y="547065"/>
                    <a:pt x="352044" y="548183"/>
                  </a:cubicBezTo>
                  <a:cubicBezTo>
                    <a:pt x="351485" y="548742"/>
                    <a:pt x="351206" y="549580"/>
                    <a:pt x="351206" y="550697"/>
                  </a:cubicBezTo>
                  <a:lnTo>
                    <a:pt x="350367" y="552374"/>
                  </a:lnTo>
                  <a:lnTo>
                    <a:pt x="349529" y="552374"/>
                  </a:lnTo>
                  <a:cubicBezTo>
                    <a:pt x="348412" y="552374"/>
                    <a:pt x="347434" y="553212"/>
                    <a:pt x="346595" y="554888"/>
                  </a:cubicBezTo>
                  <a:cubicBezTo>
                    <a:pt x="345757" y="556565"/>
                    <a:pt x="344779" y="557962"/>
                    <a:pt x="343662" y="559079"/>
                  </a:cubicBezTo>
                  <a:cubicBezTo>
                    <a:pt x="342544" y="559638"/>
                    <a:pt x="342544" y="561035"/>
                    <a:pt x="343662" y="563270"/>
                  </a:cubicBezTo>
                  <a:cubicBezTo>
                    <a:pt x="344221" y="563270"/>
                    <a:pt x="344640" y="563550"/>
                    <a:pt x="344919" y="564109"/>
                  </a:cubicBezTo>
                  <a:cubicBezTo>
                    <a:pt x="345198" y="564667"/>
                    <a:pt x="345059" y="565226"/>
                    <a:pt x="344500" y="565785"/>
                  </a:cubicBezTo>
                  <a:cubicBezTo>
                    <a:pt x="343941" y="566903"/>
                    <a:pt x="342824" y="567461"/>
                    <a:pt x="341147" y="567461"/>
                  </a:cubicBezTo>
                  <a:cubicBezTo>
                    <a:pt x="341147" y="567461"/>
                    <a:pt x="340868" y="568020"/>
                    <a:pt x="340309" y="569138"/>
                  </a:cubicBezTo>
                  <a:cubicBezTo>
                    <a:pt x="339750" y="570255"/>
                    <a:pt x="338633" y="570814"/>
                    <a:pt x="336956" y="570814"/>
                  </a:cubicBezTo>
                  <a:cubicBezTo>
                    <a:pt x="334721" y="570814"/>
                    <a:pt x="334442" y="572491"/>
                    <a:pt x="336118" y="575843"/>
                  </a:cubicBezTo>
                  <a:cubicBezTo>
                    <a:pt x="337794" y="577520"/>
                    <a:pt x="337515" y="579196"/>
                    <a:pt x="335280" y="580873"/>
                  </a:cubicBezTo>
                  <a:lnTo>
                    <a:pt x="331927" y="576682"/>
                  </a:lnTo>
                  <a:lnTo>
                    <a:pt x="331927" y="583387"/>
                  </a:lnTo>
                  <a:cubicBezTo>
                    <a:pt x="330809" y="582828"/>
                    <a:pt x="329412" y="582549"/>
                    <a:pt x="327736" y="582549"/>
                  </a:cubicBezTo>
                  <a:cubicBezTo>
                    <a:pt x="327736" y="583108"/>
                    <a:pt x="327596" y="583667"/>
                    <a:pt x="327317" y="584225"/>
                  </a:cubicBezTo>
                  <a:cubicBezTo>
                    <a:pt x="327037" y="584784"/>
                    <a:pt x="327177" y="585064"/>
                    <a:pt x="327736" y="585064"/>
                  </a:cubicBezTo>
                  <a:cubicBezTo>
                    <a:pt x="329412" y="586740"/>
                    <a:pt x="330530" y="587578"/>
                    <a:pt x="331089" y="587578"/>
                  </a:cubicBezTo>
                  <a:lnTo>
                    <a:pt x="332765" y="585902"/>
                  </a:lnTo>
                  <a:cubicBezTo>
                    <a:pt x="332765" y="584225"/>
                    <a:pt x="333045" y="582828"/>
                    <a:pt x="333603" y="581711"/>
                  </a:cubicBezTo>
                  <a:lnTo>
                    <a:pt x="333603" y="583387"/>
                  </a:lnTo>
                  <a:cubicBezTo>
                    <a:pt x="333603" y="585622"/>
                    <a:pt x="332765" y="588277"/>
                    <a:pt x="331089" y="591350"/>
                  </a:cubicBezTo>
                  <a:cubicBezTo>
                    <a:pt x="329412" y="594423"/>
                    <a:pt x="327457" y="596519"/>
                    <a:pt x="325221" y="597637"/>
                  </a:cubicBezTo>
                  <a:cubicBezTo>
                    <a:pt x="326339" y="600989"/>
                    <a:pt x="325780" y="602945"/>
                    <a:pt x="323545" y="603504"/>
                  </a:cubicBezTo>
                  <a:lnTo>
                    <a:pt x="322707" y="605180"/>
                  </a:lnTo>
                  <a:cubicBezTo>
                    <a:pt x="322148" y="605180"/>
                    <a:pt x="322008" y="605320"/>
                    <a:pt x="322288" y="605599"/>
                  </a:cubicBezTo>
                  <a:cubicBezTo>
                    <a:pt x="322567" y="605879"/>
                    <a:pt x="322427" y="606019"/>
                    <a:pt x="321869" y="606019"/>
                  </a:cubicBezTo>
                  <a:cubicBezTo>
                    <a:pt x="320192" y="606577"/>
                    <a:pt x="317957" y="609092"/>
                    <a:pt x="315163" y="613562"/>
                  </a:cubicBezTo>
                  <a:cubicBezTo>
                    <a:pt x="315163" y="614121"/>
                    <a:pt x="315023" y="614261"/>
                    <a:pt x="314744" y="613981"/>
                  </a:cubicBezTo>
                  <a:cubicBezTo>
                    <a:pt x="314464" y="613702"/>
                    <a:pt x="314045" y="613562"/>
                    <a:pt x="313487" y="613562"/>
                  </a:cubicBezTo>
                  <a:cubicBezTo>
                    <a:pt x="312928" y="614121"/>
                    <a:pt x="312090" y="614401"/>
                    <a:pt x="310972" y="614401"/>
                  </a:cubicBezTo>
                  <a:lnTo>
                    <a:pt x="310972" y="617753"/>
                  </a:lnTo>
                  <a:cubicBezTo>
                    <a:pt x="312090" y="618871"/>
                    <a:pt x="312090" y="619989"/>
                    <a:pt x="310972" y="621106"/>
                  </a:cubicBezTo>
                  <a:lnTo>
                    <a:pt x="305943" y="629488"/>
                  </a:lnTo>
                  <a:lnTo>
                    <a:pt x="305943" y="632003"/>
                  </a:lnTo>
                  <a:lnTo>
                    <a:pt x="307619" y="632003"/>
                  </a:lnTo>
                  <a:cubicBezTo>
                    <a:pt x="308178" y="631444"/>
                    <a:pt x="308737" y="631165"/>
                    <a:pt x="309296" y="631165"/>
                  </a:cubicBezTo>
                  <a:cubicBezTo>
                    <a:pt x="309854" y="631165"/>
                    <a:pt x="310134" y="630885"/>
                    <a:pt x="310134" y="630326"/>
                  </a:cubicBezTo>
                  <a:lnTo>
                    <a:pt x="316001" y="621106"/>
                  </a:lnTo>
                  <a:lnTo>
                    <a:pt x="316839" y="619430"/>
                  </a:lnTo>
                  <a:lnTo>
                    <a:pt x="321869" y="613562"/>
                  </a:lnTo>
                  <a:lnTo>
                    <a:pt x="325221" y="609371"/>
                  </a:lnTo>
                  <a:cubicBezTo>
                    <a:pt x="326339" y="608254"/>
                    <a:pt x="327317" y="606857"/>
                    <a:pt x="328155" y="605180"/>
                  </a:cubicBezTo>
                  <a:cubicBezTo>
                    <a:pt x="328993" y="603504"/>
                    <a:pt x="330251" y="601828"/>
                    <a:pt x="331927" y="600151"/>
                  </a:cubicBezTo>
                  <a:cubicBezTo>
                    <a:pt x="332486" y="598475"/>
                    <a:pt x="334162" y="596240"/>
                    <a:pt x="336956" y="593446"/>
                  </a:cubicBezTo>
                  <a:lnTo>
                    <a:pt x="342824" y="584225"/>
                  </a:lnTo>
                  <a:lnTo>
                    <a:pt x="345338" y="581711"/>
                  </a:lnTo>
                  <a:cubicBezTo>
                    <a:pt x="345338" y="579476"/>
                    <a:pt x="346037" y="577380"/>
                    <a:pt x="347434" y="575424"/>
                  </a:cubicBezTo>
                  <a:cubicBezTo>
                    <a:pt x="348831" y="573468"/>
                    <a:pt x="349809" y="571932"/>
                    <a:pt x="350367" y="570814"/>
                  </a:cubicBezTo>
                  <a:cubicBezTo>
                    <a:pt x="351485" y="569697"/>
                    <a:pt x="351764" y="569138"/>
                    <a:pt x="351206" y="569138"/>
                  </a:cubicBezTo>
                  <a:cubicBezTo>
                    <a:pt x="351206" y="567461"/>
                    <a:pt x="352044" y="565645"/>
                    <a:pt x="353720" y="563689"/>
                  </a:cubicBezTo>
                  <a:cubicBezTo>
                    <a:pt x="355397" y="561734"/>
                    <a:pt x="356514" y="560197"/>
                    <a:pt x="357073" y="559079"/>
                  </a:cubicBezTo>
                  <a:lnTo>
                    <a:pt x="361264" y="550697"/>
                  </a:lnTo>
                  <a:cubicBezTo>
                    <a:pt x="357911" y="548462"/>
                    <a:pt x="355397" y="547065"/>
                    <a:pt x="353720" y="546506"/>
                  </a:cubicBezTo>
                  <a:close/>
                  <a:moveTo>
                    <a:pt x="305943" y="504596"/>
                  </a:moveTo>
                  <a:lnTo>
                    <a:pt x="302590" y="507111"/>
                  </a:lnTo>
                  <a:cubicBezTo>
                    <a:pt x="299237" y="508229"/>
                    <a:pt x="297002" y="509905"/>
                    <a:pt x="295884" y="512140"/>
                  </a:cubicBezTo>
                  <a:lnTo>
                    <a:pt x="285826" y="532257"/>
                  </a:lnTo>
                  <a:lnTo>
                    <a:pt x="285826" y="533095"/>
                  </a:lnTo>
                  <a:cubicBezTo>
                    <a:pt x="284708" y="536448"/>
                    <a:pt x="283032" y="538963"/>
                    <a:pt x="280797" y="540639"/>
                  </a:cubicBezTo>
                  <a:lnTo>
                    <a:pt x="277444" y="547345"/>
                  </a:lnTo>
                  <a:cubicBezTo>
                    <a:pt x="275209" y="550139"/>
                    <a:pt x="273253" y="553771"/>
                    <a:pt x="271577" y="558241"/>
                  </a:cubicBezTo>
                  <a:lnTo>
                    <a:pt x="269900" y="568300"/>
                  </a:lnTo>
                  <a:cubicBezTo>
                    <a:pt x="271018" y="568300"/>
                    <a:pt x="272415" y="567461"/>
                    <a:pt x="274091" y="565785"/>
                  </a:cubicBezTo>
                  <a:cubicBezTo>
                    <a:pt x="275768" y="564109"/>
                    <a:pt x="277444" y="563550"/>
                    <a:pt x="279120" y="564109"/>
                  </a:cubicBezTo>
                  <a:cubicBezTo>
                    <a:pt x="278003" y="566903"/>
                    <a:pt x="277165" y="568300"/>
                    <a:pt x="276606" y="568300"/>
                  </a:cubicBezTo>
                  <a:cubicBezTo>
                    <a:pt x="272694" y="571652"/>
                    <a:pt x="269341" y="576682"/>
                    <a:pt x="266547" y="583387"/>
                  </a:cubicBezTo>
                  <a:cubicBezTo>
                    <a:pt x="266547" y="585622"/>
                    <a:pt x="266827" y="587019"/>
                    <a:pt x="267386" y="587578"/>
                  </a:cubicBezTo>
                  <a:cubicBezTo>
                    <a:pt x="269062" y="587578"/>
                    <a:pt x="270738" y="586461"/>
                    <a:pt x="272415" y="584225"/>
                  </a:cubicBezTo>
                  <a:cubicBezTo>
                    <a:pt x="272974" y="583108"/>
                    <a:pt x="274371" y="581990"/>
                    <a:pt x="276606" y="580873"/>
                  </a:cubicBezTo>
                  <a:cubicBezTo>
                    <a:pt x="278282" y="580873"/>
                    <a:pt x="280238" y="582549"/>
                    <a:pt x="282473" y="585902"/>
                  </a:cubicBezTo>
                  <a:cubicBezTo>
                    <a:pt x="281356" y="586461"/>
                    <a:pt x="280517" y="586600"/>
                    <a:pt x="279959" y="586321"/>
                  </a:cubicBezTo>
                  <a:cubicBezTo>
                    <a:pt x="279400" y="586041"/>
                    <a:pt x="279120" y="586181"/>
                    <a:pt x="279120" y="586740"/>
                  </a:cubicBezTo>
                  <a:lnTo>
                    <a:pt x="277444" y="589255"/>
                  </a:lnTo>
                  <a:cubicBezTo>
                    <a:pt x="278003" y="589255"/>
                    <a:pt x="278841" y="589813"/>
                    <a:pt x="279959" y="590931"/>
                  </a:cubicBezTo>
                  <a:lnTo>
                    <a:pt x="282473" y="588416"/>
                  </a:lnTo>
                  <a:cubicBezTo>
                    <a:pt x="284708" y="587858"/>
                    <a:pt x="286105" y="586740"/>
                    <a:pt x="286664" y="585064"/>
                  </a:cubicBezTo>
                  <a:lnTo>
                    <a:pt x="290017" y="582549"/>
                  </a:lnTo>
                  <a:cubicBezTo>
                    <a:pt x="291693" y="580873"/>
                    <a:pt x="292811" y="580314"/>
                    <a:pt x="293370" y="580873"/>
                  </a:cubicBezTo>
                  <a:cubicBezTo>
                    <a:pt x="295046" y="579196"/>
                    <a:pt x="296723" y="577939"/>
                    <a:pt x="298399" y="577101"/>
                  </a:cubicBezTo>
                  <a:cubicBezTo>
                    <a:pt x="300075" y="576262"/>
                    <a:pt x="301472" y="575564"/>
                    <a:pt x="302590" y="575005"/>
                  </a:cubicBezTo>
                  <a:lnTo>
                    <a:pt x="303428" y="575005"/>
                  </a:lnTo>
                  <a:cubicBezTo>
                    <a:pt x="305663" y="571652"/>
                    <a:pt x="307899" y="569138"/>
                    <a:pt x="310134" y="567461"/>
                  </a:cubicBezTo>
                  <a:cubicBezTo>
                    <a:pt x="310134" y="567461"/>
                    <a:pt x="310273" y="567322"/>
                    <a:pt x="310553" y="567042"/>
                  </a:cubicBezTo>
                  <a:cubicBezTo>
                    <a:pt x="310832" y="566763"/>
                    <a:pt x="310972" y="566623"/>
                    <a:pt x="310972" y="566623"/>
                  </a:cubicBezTo>
                  <a:lnTo>
                    <a:pt x="313487" y="564109"/>
                  </a:lnTo>
                  <a:lnTo>
                    <a:pt x="315163" y="560756"/>
                  </a:lnTo>
                  <a:cubicBezTo>
                    <a:pt x="317957" y="564109"/>
                    <a:pt x="320192" y="564388"/>
                    <a:pt x="321869" y="561594"/>
                  </a:cubicBezTo>
                  <a:cubicBezTo>
                    <a:pt x="325780" y="557682"/>
                    <a:pt x="327736" y="555727"/>
                    <a:pt x="327736" y="555727"/>
                  </a:cubicBezTo>
                  <a:cubicBezTo>
                    <a:pt x="329971" y="552374"/>
                    <a:pt x="331927" y="549859"/>
                    <a:pt x="333603" y="548183"/>
                  </a:cubicBezTo>
                  <a:lnTo>
                    <a:pt x="340309" y="539801"/>
                  </a:lnTo>
                  <a:cubicBezTo>
                    <a:pt x="340309" y="539801"/>
                    <a:pt x="340169" y="539661"/>
                    <a:pt x="339890" y="539382"/>
                  </a:cubicBezTo>
                  <a:cubicBezTo>
                    <a:pt x="339610" y="539102"/>
                    <a:pt x="339471" y="538963"/>
                    <a:pt x="339471" y="538963"/>
                  </a:cubicBezTo>
                  <a:cubicBezTo>
                    <a:pt x="337794" y="534492"/>
                    <a:pt x="334442" y="531419"/>
                    <a:pt x="329412" y="529742"/>
                  </a:cubicBezTo>
                  <a:cubicBezTo>
                    <a:pt x="323266" y="527507"/>
                    <a:pt x="318236" y="523037"/>
                    <a:pt x="314325" y="516331"/>
                  </a:cubicBezTo>
                  <a:cubicBezTo>
                    <a:pt x="313207" y="514655"/>
                    <a:pt x="311950" y="512839"/>
                    <a:pt x="310553" y="510883"/>
                  </a:cubicBezTo>
                  <a:cubicBezTo>
                    <a:pt x="309156" y="508927"/>
                    <a:pt x="307899" y="507111"/>
                    <a:pt x="306781" y="505435"/>
                  </a:cubicBezTo>
                  <a:cubicBezTo>
                    <a:pt x="306781" y="505435"/>
                    <a:pt x="306641" y="505295"/>
                    <a:pt x="306362" y="505015"/>
                  </a:cubicBezTo>
                  <a:cubicBezTo>
                    <a:pt x="306082" y="504736"/>
                    <a:pt x="305943" y="504596"/>
                    <a:pt x="305943" y="504596"/>
                  </a:cubicBezTo>
                  <a:close/>
                  <a:moveTo>
                    <a:pt x="139141" y="481965"/>
                  </a:moveTo>
                  <a:cubicBezTo>
                    <a:pt x="135788" y="482524"/>
                    <a:pt x="133274" y="484200"/>
                    <a:pt x="131597" y="486994"/>
                  </a:cubicBezTo>
                  <a:lnTo>
                    <a:pt x="128244" y="489509"/>
                  </a:lnTo>
                  <a:lnTo>
                    <a:pt x="124892" y="489509"/>
                  </a:lnTo>
                  <a:lnTo>
                    <a:pt x="129083" y="490347"/>
                  </a:lnTo>
                  <a:cubicBezTo>
                    <a:pt x="131877" y="490347"/>
                    <a:pt x="134112" y="489509"/>
                    <a:pt x="135788" y="487832"/>
                  </a:cubicBezTo>
                  <a:cubicBezTo>
                    <a:pt x="137465" y="486156"/>
                    <a:pt x="138582" y="484200"/>
                    <a:pt x="139141" y="481965"/>
                  </a:cubicBezTo>
                  <a:close/>
                  <a:moveTo>
                    <a:pt x="134112" y="470230"/>
                  </a:moveTo>
                  <a:lnTo>
                    <a:pt x="132435" y="471068"/>
                  </a:lnTo>
                  <a:cubicBezTo>
                    <a:pt x="132435" y="471627"/>
                    <a:pt x="132435" y="472465"/>
                    <a:pt x="132435" y="473583"/>
                  </a:cubicBezTo>
                  <a:cubicBezTo>
                    <a:pt x="132435" y="474701"/>
                    <a:pt x="133553" y="474980"/>
                    <a:pt x="135788" y="474421"/>
                  </a:cubicBezTo>
                  <a:cubicBezTo>
                    <a:pt x="134671" y="472186"/>
                    <a:pt x="134112" y="470789"/>
                    <a:pt x="134112" y="470230"/>
                  </a:cubicBezTo>
                  <a:close/>
                  <a:moveTo>
                    <a:pt x="141656" y="461010"/>
                  </a:moveTo>
                  <a:lnTo>
                    <a:pt x="141656" y="464363"/>
                  </a:lnTo>
                  <a:lnTo>
                    <a:pt x="142494" y="466877"/>
                  </a:lnTo>
                  <a:cubicBezTo>
                    <a:pt x="141935" y="466877"/>
                    <a:pt x="141097" y="466458"/>
                    <a:pt x="139979" y="465620"/>
                  </a:cubicBezTo>
                  <a:cubicBezTo>
                    <a:pt x="138862" y="464782"/>
                    <a:pt x="138023" y="465201"/>
                    <a:pt x="137465" y="466877"/>
                  </a:cubicBezTo>
                  <a:cubicBezTo>
                    <a:pt x="136347" y="469113"/>
                    <a:pt x="137185" y="471068"/>
                    <a:pt x="139979" y="472745"/>
                  </a:cubicBezTo>
                  <a:lnTo>
                    <a:pt x="140817" y="470230"/>
                  </a:lnTo>
                  <a:lnTo>
                    <a:pt x="140817" y="471068"/>
                  </a:lnTo>
                  <a:cubicBezTo>
                    <a:pt x="141376" y="470510"/>
                    <a:pt x="142214" y="470230"/>
                    <a:pt x="143332" y="470230"/>
                  </a:cubicBezTo>
                  <a:cubicBezTo>
                    <a:pt x="144450" y="470230"/>
                    <a:pt x="145288" y="469951"/>
                    <a:pt x="145847" y="469392"/>
                  </a:cubicBezTo>
                  <a:cubicBezTo>
                    <a:pt x="146405" y="469392"/>
                    <a:pt x="149199" y="467436"/>
                    <a:pt x="154229" y="463525"/>
                  </a:cubicBezTo>
                  <a:lnTo>
                    <a:pt x="154229" y="462686"/>
                  </a:lnTo>
                  <a:lnTo>
                    <a:pt x="153390" y="461010"/>
                  </a:lnTo>
                  <a:cubicBezTo>
                    <a:pt x="151155" y="461569"/>
                    <a:pt x="149199" y="462686"/>
                    <a:pt x="147523" y="464363"/>
                  </a:cubicBezTo>
                  <a:cubicBezTo>
                    <a:pt x="146405" y="465480"/>
                    <a:pt x="145288" y="466039"/>
                    <a:pt x="144170" y="466039"/>
                  </a:cubicBezTo>
                  <a:lnTo>
                    <a:pt x="144170" y="463525"/>
                  </a:lnTo>
                  <a:cubicBezTo>
                    <a:pt x="143611" y="462966"/>
                    <a:pt x="143332" y="462128"/>
                    <a:pt x="143332" y="461010"/>
                  </a:cubicBezTo>
                  <a:close/>
                  <a:moveTo>
                    <a:pt x="124892" y="452628"/>
                  </a:moveTo>
                  <a:lnTo>
                    <a:pt x="124892" y="454304"/>
                  </a:lnTo>
                  <a:cubicBezTo>
                    <a:pt x="123774" y="455981"/>
                    <a:pt x="122098" y="458495"/>
                    <a:pt x="119862" y="461848"/>
                  </a:cubicBezTo>
                  <a:cubicBezTo>
                    <a:pt x="117627" y="465201"/>
                    <a:pt x="115113" y="467716"/>
                    <a:pt x="112319" y="469392"/>
                  </a:cubicBezTo>
                  <a:lnTo>
                    <a:pt x="111480" y="472745"/>
                  </a:lnTo>
                  <a:cubicBezTo>
                    <a:pt x="110363" y="472745"/>
                    <a:pt x="109804" y="473024"/>
                    <a:pt x="109804" y="473583"/>
                  </a:cubicBezTo>
                  <a:cubicBezTo>
                    <a:pt x="108686" y="472465"/>
                    <a:pt x="108128" y="471627"/>
                    <a:pt x="108128" y="471068"/>
                  </a:cubicBezTo>
                  <a:lnTo>
                    <a:pt x="108966" y="469392"/>
                  </a:lnTo>
                  <a:cubicBezTo>
                    <a:pt x="112319" y="466598"/>
                    <a:pt x="114833" y="463245"/>
                    <a:pt x="116510" y="459334"/>
                  </a:cubicBezTo>
                  <a:cubicBezTo>
                    <a:pt x="119304" y="456540"/>
                    <a:pt x="120980" y="454584"/>
                    <a:pt x="121539" y="453466"/>
                  </a:cubicBezTo>
                  <a:close/>
                  <a:moveTo>
                    <a:pt x="163449" y="442570"/>
                  </a:moveTo>
                  <a:lnTo>
                    <a:pt x="164287" y="442570"/>
                  </a:lnTo>
                  <a:cubicBezTo>
                    <a:pt x="164287" y="443128"/>
                    <a:pt x="164566" y="443827"/>
                    <a:pt x="165125" y="444665"/>
                  </a:cubicBezTo>
                  <a:cubicBezTo>
                    <a:pt x="165684" y="445503"/>
                    <a:pt x="165684" y="446202"/>
                    <a:pt x="165125" y="446761"/>
                  </a:cubicBezTo>
                  <a:cubicBezTo>
                    <a:pt x="164566" y="447319"/>
                    <a:pt x="163169" y="447599"/>
                    <a:pt x="160934" y="447599"/>
                  </a:cubicBezTo>
                  <a:cubicBezTo>
                    <a:pt x="162052" y="446481"/>
                    <a:pt x="162750" y="445503"/>
                    <a:pt x="163030" y="444665"/>
                  </a:cubicBezTo>
                  <a:cubicBezTo>
                    <a:pt x="163309" y="443827"/>
                    <a:pt x="163449" y="443128"/>
                    <a:pt x="163449" y="442570"/>
                  </a:cubicBezTo>
                  <a:close/>
                  <a:moveTo>
                    <a:pt x="167640" y="438379"/>
                  </a:moveTo>
                  <a:cubicBezTo>
                    <a:pt x="168199" y="438379"/>
                    <a:pt x="168618" y="438658"/>
                    <a:pt x="168897" y="439217"/>
                  </a:cubicBezTo>
                  <a:cubicBezTo>
                    <a:pt x="169176" y="439776"/>
                    <a:pt x="169596" y="440055"/>
                    <a:pt x="170154" y="440055"/>
                  </a:cubicBezTo>
                  <a:lnTo>
                    <a:pt x="166802" y="442570"/>
                  </a:lnTo>
                  <a:lnTo>
                    <a:pt x="165125" y="441731"/>
                  </a:lnTo>
                  <a:close/>
                  <a:moveTo>
                    <a:pt x="183566" y="414071"/>
                  </a:moveTo>
                  <a:cubicBezTo>
                    <a:pt x="181889" y="414071"/>
                    <a:pt x="181051" y="414630"/>
                    <a:pt x="181051" y="415747"/>
                  </a:cubicBezTo>
                  <a:cubicBezTo>
                    <a:pt x="181051" y="416306"/>
                    <a:pt x="180352" y="417004"/>
                    <a:pt x="178955" y="417843"/>
                  </a:cubicBezTo>
                  <a:cubicBezTo>
                    <a:pt x="177558" y="418681"/>
                    <a:pt x="176581" y="419379"/>
                    <a:pt x="176022" y="419938"/>
                  </a:cubicBezTo>
                  <a:lnTo>
                    <a:pt x="170993" y="426644"/>
                  </a:lnTo>
                  <a:cubicBezTo>
                    <a:pt x="168757" y="429997"/>
                    <a:pt x="166802" y="432511"/>
                    <a:pt x="165125" y="434188"/>
                  </a:cubicBezTo>
                  <a:cubicBezTo>
                    <a:pt x="161214" y="438099"/>
                    <a:pt x="158978" y="441173"/>
                    <a:pt x="158420" y="443408"/>
                  </a:cubicBezTo>
                  <a:cubicBezTo>
                    <a:pt x="157302" y="443408"/>
                    <a:pt x="156743" y="443967"/>
                    <a:pt x="156743" y="445084"/>
                  </a:cubicBezTo>
                  <a:cubicBezTo>
                    <a:pt x="152273" y="449555"/>
                    <a:pt x="150038" y="451790"/>
                    <a:pt x="150038" y="451790"/>
                  </a:cubicBezTo>
                  <a:lnTo>
                    <a:pt x="146685" y="455143"/>
                  </a:lnTo>
                  <a:cubicBezTo>
                    <a:pt x="145567" y="456260"/>
                    <a:pt x="145008" y="457657"/>
                    <a:pt x="145008" y="459334"/>
                  </a:cubicBezTo>
                  <a:cubicBezTo>
                    <a:pt x="146126" y="459334"/>
                    <a:pt x="146964" y="459054"/>
                    <a:pt x="147523" y="458495"/>
                  </a:cubicBezTo>
                  <a:lnTo>
                    <a:pt x="154229" y="454304"/>
                  </a:lnTo>
                  <a:cubicBezTo>
                    <a:pt x="154787" y="453746"/>
                    <a:pt x="155206" y="453606"/>
                    <a:pt x="155486" y="453885"/>
                  </a:cubicBezTo>
                  <a:cubicBezTo>
                    <a:pt x="155765" y="454165"/>
                    <a:pt x="156184" y="454304"/>
                    <a:pt x="156743" y="454304"/>
                  </a:cubicBezTo>
                  <a:cubicBezTo>
                    <a:pt x="156743" y="454863"/>
                    <a:pt x="156883" y="455282"/>
                    <a:pt x="157162" y="455562"/>
                  </a:cubicBezTo>
                  <a:cubicBezTo>
                    <a:pt x="157442" y="455841"/>
                    <a:pt x="157302" y="456260"/>
                    <a:pt x="156743" y="456819"/>
                  </a:cubicBezTo>
                  <a:lnTo>
                    <a:pt x="156743" y="458495"/>
                  </a:lnTo>
                  <a:cubicBezTo>
                    <a:pt x="159537" y="456819"/>
                    <a:pt x="162890" y="454025"/>
                    <a:pt x="166802" y="450113"/>
                  </a:cubicBezTo>
                  <a:cubicBezTo>
                    <a:pt x="170713" y="446202"/>
                    <a:pt x="172390" y="443408"/>
                    <a:pt x="171831" y="441731"/>
                  </a:cubicBezTo>
                  <a:cubicBezTo>
                    <a:pt x="171831" y="441731"/>
                    <a:pt x="173228" y="440334"/>
                    <a:pt x="176022" y="437540"/>
                  </a:cubicBezTo>
                  <a:lnTo>
                    <a:pt x="175184" y="437540"/>
                  </a:lnTo>
                  <a:cubicBezTo>
                    <a:pt x="173507" y="436982"/>
                    <a:pt x="171272" y="436702"/>
                    <a:pt x="168478" y="436702"/>
                  </a:cubicBezTo>
                  <a:cubicBezTo>
                    <a:pt x="169596" y="435585"/>
                    <a:pt x="171272" y="433489"/>
                    <a:pt x="173507" y="430416"/>
                  </a:cubicBezTo>
                  <a:cubicBezTo>
                    <a:pt x="175742" y="427342"/>
                    <a:pt x="178536" y="425247"/>
                    <a:pt x="181889" y="424129"/>
                  </a:cubicBezTo>
                  <a:lnTo>
                    <a:pt x="181889" y="428320"/>
                  </a:lnTo>
                  <a:cubicBezTo>
                    <a:pt x="183007" y="428879"/>
                    <a:pt x="183845" y="428600"/>
                    <a:pt x="184404" y="427482"/>
                  </a:cubicBezTo>
                  <a:cubicBezTo>
                    <a:pt x="184963" y="426364"/>
                    <a:pt x="185521" y="425806"/>
                    <a:pt x="186080" y="425806"/>
                  </a:cubicBezTo>
                  <a:cubicBezTo>
                    <a:pt x="189433" y="423570"/>
                    <a:pt x="191668" y="421615"/>
                    <a:pt x="192786" y="419938"/>
                  </a:cubicBezTo>
                  <a:cubicBezTo>
                    <a:pt x="193345" y="419379"/>
                    <a:pt x="193624" y="418262"/>
                    <a:pt x="193624" y="416585"/>
                  </a:cubicBezTo>
                  <a:lnTo>
                    <a:pt x="191109" y="416585"/>
                  </a:lnTo>
                  <a:lnTo>
                    <a:pt x="185242" y="420776"/>
                  </a:lnTo>
                  <a:cubicBezTo>
                    <a:pt x="185242" y="418541"/>
                    <a:pt x="184683" y="416306"/>
                    <a:pt x="183566" y="414071"/>
                  </a:cubicBezTo>
                  <a:close/>
                  <a:moveTo>
                    <a:pt x="918667" y="406527"/>
                  </a:moveTo>
                  <a:cubicBezTo>
                    <a:pt x="918108" y="406527"/>
                    <a:pt x="917270" y="407086"/>
                    <a:pt x="916152" y="408203"/>
                  </a:cubicBezTo>
                  <a:cubicBezTo>
                    <a:pt x="916711" y="407645"/>
                    <a:pt x="917130" y="407225"/>
                    <a:pt x="917410" y="406946"/>
                  </a:cubicBezTo>
                  <a:cubicBezTo>
                    <a:pt x="917689" y="406667"/>
                    <a:pt x="918108" y="406527"/>
                    <a:pt x="918667" y="406527"/>
                  </a:cubicBezTo>
                  <a:close/>
                  <a:moveTo>
                    <a:pt x="202844" y="406527"/>
                  </a:moveTo>
                  <a:cubicBezTo>
                    <a:pt x="202285" y="407086"/>
                    <a:pt x="201587" y="407365"/>
                    <a:pt x="200749" y="407365"/>
                  </a:cubicBezTo>
                  <a:cubicBezTo>
                    <a:pt x="199910" y="407365"/>
                    <a:pt x="199212" y="407645"/>
                    <a:pt x="198653" y="408203"/>
                  </a:cubicBezTo>
                  <a:lnTo>
                    <a:pt x="198653" y="409042"/>
                  </a:lnTo>
                  <a:cubicBezTo>
                    <a:pt x="199212" y="409042"/>
                    <a:pt x="199910" y="409181"/>
                    <a:pt x="200749" y="409461"/>
                  </a:cubicBezTo>
                  <a:cubicBezTo>
                    <a:pt x="201587" y="409740"/>
                    <a:pt x="202285" y="409600"/>
                    <a:pt x="202844" y="409042"/>
                  </a:cubicBezTo>
                  <a:lnTo>
                    <a:pt x="204521" y="408203"/>
                  </a:lnTo>
                  <a:close/>
                  <a:moveTo>
                    <a:pt x="220446" y="404431"/>
                  </a:moveTo>
                  <a:cubicBezTo>
                    <a:pt x="219888" y="404711"/>
                    <a:pt x="219329" y="405409"/>
                    <a:pt x="218770" y="406527"/>
                  </a:cubicBezTo>
                  <a:lnTo>
                    <a:pt x="215417" y="412394"/>
                  </a:lnTo>
                  <a:cubicBezTo>
                    <a:pt x="214300" y="415188"/>
                    <a:pt x="212903" y="415747"/>
                    <a:pt x="211226" y="414071"/>
                  </a:cubicBezTo>
                  <a:lnTo>
                    <a:pt x="207873" y="414909"/>
                  </a:lnTo>
                  <a:cubicBezTo>
                    <a:pt x="205638" y="416585"/>
                    <a:pt x="203124" y="419100"/>
                    <a:pt x="200330" y="422453"/>
                  </a:cubicBezTo>
                  <a:cubicBezTo>
                    <a:pt x="198653" y="425247"/>
                    <a:pt x="196139" y="428460"/>
                    <a:pt x="192786" y="432092"/>
                  </a:cubicBezTo>
                  <a:cubicBezTo>
                    <a:pt x="189433" y="435724"/>
                    <a:pt x="186918" y="438379"/>
                    <a:pt x="185242" y="440055"/>
                  </a:cubicBezTo>
                  <a:cubicBezTo>
                    <a:pt x="183007" y="442290"/>
                    <a:pt x="180213" y="445643"/>
                    <a:pt x="176860" y="450113"/>
                  </a:cubicBezTo>
                  <a:cubicBezTo>
                    <a:pt x="175742" y="451231"/>
                    <a:pt x="175184" y="452907"/>
                    <a:pt x="175184" y="455143"/>
                  </a:cubicBezTo>
                  <a:cubicBezTo>
                    <a:pt x="175184" y="457378"/>
                    <a:pt x="174345" y="459334"/>
                    <a:pt x="172669" y="461010"/>
                  </a:cubicBezTo>
                  <a:lnTo>
                    <a:pt x="158420" y="471907"/>
                  </a:lnTo>
                  <a:cubicBezTo>
                    <a:pt x="155626" y="473583"/>
                    <a:pt x="153670" y="476098"/>
                    <a:pt x="152552" y="479450"/>
                  </a:cubicBezTo>
                  <a:cubicBezTo>
                    <a:pt x="151435" y="482803"/>
                    <a:pt x="150596" y="485038"/>
                    <a:pt x="150038" y="486156"/>
                  </a:cubicBezTo>
                  <a:cubicBezTo>
                    <a:pt x="149479" y="487832"/>
                    <a:pt x="150038" y="488671"/>
                    <a:pt x="151714" y="488671"/>
                  </a:cubicBezTo>
                  <a:lnTo>
                    <a:pt x="155067" y="488671"/>
                  </a:lnTo>
                  <a:cubicBezTo>
                    <a:pt x="158978" y="488671"/>
                    <a:pt x="162890" y="487274"/>
                    <a:pt x="166802" y="484480"/>
                  </a:cubicBezTo>
                  <a:cubicBezTo>
                    <a:pt x="166802" y="483921"/>
                    <a:pt x="167221" y="483502"/>
                    <a:pt x="168059" y="483222"/>
                  </a:cubicBezTo>
                  <a:cubicBezTo>
                    <a:pt x="168897" y="482943"/>
                    <a:pt x="169875" y="482803"/>
                    <a:pt x="170993" y="482803"/>
                  </a:cubicBezTo>
                  <a:lnTo>
                    <a:pt x="167640" y="492023"/>
                  </a:lnTo>
                  <a:cubicBezTo>
                    <a:pt x="167640" y="493700"/>
                    <a:pt x="168199" y="495097"/>
                    <a:pt x="169316" y="496214"/>
                  </a:cubicBezTo>
                  <a:cubicBezTo>
                    <a:pt x="169875" y="496214"/>
                    <a:pt x="170294" y="496354"/>
                    <a:pt x="170573" y="496633"/>
                  </a:cubicBezTo>
                  <a:cubicBezTo>
                    <a:pt x="170853" y="496913"/>
                    <a:pt x="170993" y="496773"/>
                    <a:pt x="170993" y="496214"/>
                  </a:cubicBezTo>
                  <a:cubicBezTo>
                    <a:pt x="171551" y="495097"/>
                    <a:pt x="172809" y="494119"/>
                    <a:pt x="174764" y="493281"/>
                  </a:cubicBezTo>
                  <a:cubicBezTo>
                    <a:pt x="176720" y="492442"/>
                    <a:pt x="178257" y="491744"/>
                    <a:pt x="179375" y="491185"/>
                  </a:cubicBezTo>
                  <a:lnTo>
                    <a:pt x="183566" y="488671"/>
                  </a:lnTo>
                  <a:lnTo>
                    <a:pt x="194462" y="483641"/>
                  </a:lnTo>
                  <a:cubicBezTo>
                    <a:pt x="197256" y="482524"/>
                    <a:pt x="199212" y="479450"/>
                    <a:pt x="200330" y="474421"/>
                  </a:cubicBezTo>
                  <a:cubicBezTo>
                    <a:pt x="200888" y="472745"/>
                    <a:pt x="201447" y="471487"/>
                    <a:pt x="202006" y="470649"/>
                  </a:cubicBezTo>
                  <a:cubicBezTo>
                    <a:pt x="202565" y="469811"/>
                    <a:pt x="203124" y="469113"/>
                    <a:pt x="203682" y="468554"/>
                  </a:cubicBezTo>
                  <a:cubicBezTo>
                    <a:pt x="204241" y="469671"/>
                    <a:pt x="204521" y="471348"/>
                    <a:pt x="204521" y="473583"/>
                  </a:cubicBezTo>
                  <a:cubicBezTo>
                    <a:pt x="205079" y="474142"/>
                    <a:pt x="205778" y="474421"/>
                    <a:pt x="206616" y="474421"/>
                  </a:cubicBezTo>
                  <a:cubicBezTo>
                    <a:pt x="207454" y="474421"/>
                    <a:pt x="208153" y="474142"/>
                    <a:pt x="208712" y="473583"/>
                  </a:cubicBezTo>
                  <a:cubicBezTo>
                    <a:pt x="211506" y="465760"/>
                    <a:pt x="213741" y="460731"/>
                    <a:pt x="215417" y="458495"/>
                  </a:cubicBezTo>
                  <a:cubicBezTo>
                    <a:pt x="215976" y="457378"/>
                    <a:pt x="216535" y="455981"/>
                    <a:pt x="217094" y="454304"/>
                  </a:cubicBezTo>
                  <a:cubicBezTo>
                    <a:pt x="217652" y="452628"/>
                    <a:pt x="218491" y="451231"/>
                    <a:pt x="219608" y="450113"/>
                  </a:cubicBezTo>
                  <a:cubicBezTo>
                    <a:pt x="221843" y="447878"/>
                    <a:pt x="223520" y="445643"/>
                    <a:pt x="224637" y="443408"/>
                  </a:cubicBezTo>
                  <a:cubicBezTo>
                    <a:pt x="225755" y="441173"/>
                    <a:pt x="226873" y="439496"/>
                    <a:pt x="227990" y="438379"/>
                  </a:cubicBezTo>
                  <a:cubicBezTo>
                    <a:pt x="229667" y="436702"/>
                    <a:pt x="230505" y="433908"/>
                    <a:pt x="230505" y="429997"/>
                  </a:cubicBezTo>
                  <a:cubicBezTo>
                    <a:pt x="232181" y="427203"/>
                    <a:pt x="231343" y="426364"/>
                    <a:pt x="227990" y="427482"/>
                  </a:cubicBezTo>
                  <a:lnTo>
                    <a:pt x="221285" y="429997"/>
                  </a:lnTo>
                  <a:cubicBezTo>
                    <a:pt x="221285" y="429997"/>
                    <a:pt x="221145" y="429857"/>
                    <a:pt x="220865" y="429577"/>
                  </a:cubicBezTo>
                  <a:cubicBezTo>
                    <a:pt x="220586" y="429298"/>
                    <a:pt x="220446" y="429158"/>
                    <a:pt x="220446" y="429158"/>
                  </a:cubicBezTo>
                  <a:cubicBezTo>
                    <a:pt x="222682" y="426923"/>
                    <a:pt x="224079" y="425247"/>
                    <a:pt x="224637" y="424129"/>
                  </a:cubicBezTo>
                  <a:cubicBezTo>
                    <a:pt x="226314" y="422453"/>
                    <a:pt x="227152" y="421335"/>
                    <a:pt x="227152" y="420776"/>
                  </a:cubicBezTo>
                  <a:cubicBezTo>
                    <a:pt x="224917" y="419100"/>
                    <a:pt x="224917" y="416306"/>
                    <a:pt x="227152" y="412394"/>
                  </a:cubicBezTo>
                  <a:lnTo>
                    <a:pt x="226314" y="410718"/>
                  </a:lnTo>
                  <a:lnTo>
                    <a:pt x="226314" y="408203"/>
                  </a:lnTo>
                  <a:cubicBezTo>
                    <a:pt x="226314" y="407086"/>
                    <a:pt x="225755" y="406248"/>
                    <a:pt x="224637" y="405689"/>
                  </a:cubicBezTo>
                  <a:cubicBezTo>
                    <a:pt x="223520" y="405130"/>
                    <a:pt x="222682" y="404851"/>
                    <a:pt x="222123" y="404851"/>
                  </a:cubicBezTo>
                  <a:cubicBezTo>
                    <a:pt x="221564" y="404292"/>
                    <a:pt x="221005" y="404152"/>
                    <a:pt x="220446" y="404431"/>
                  </a:cubicBezTo>
                  <a:close/>
                  <a:moveTo>
                    <a:pt x="167640" y="403174"/>
                  </a:moveTo>
                  <a:cubicBezTo>
                    <a:pt x="168199" y="403174"/>
                    <a:pt x="169037" y="403733"/>
                    <a:pt x="170154" y="404851"/>
                  </a:cubicBezTo>
                  <a:lnTo>
                    <a:pt x="166802" y="406527"/>
                  </a:lnTo>
                  <a:cubicBezTo>
                    <a:pt x="166243" y="406527"/>
                    <a:pt x="165963" y="406248"/>
                    <a:pt x="165963" y="405689"/>
                  </a:cubicBezTo>
                  <a:cubicBezTo>
                    <a:pt x="165963" y="405130"/>
                    <a:pt x="166243" y="404711"/>
                    <a:pt x="166802" y="404431"/>
                  </a:cubicBezTo>
                  <a:cubicBezTo>
                    <a:pt x="167360" y="404152"/>
                    <a:pt x="167640" y="403733"/>
                    <a:pt x="167640" y="403174"/>
                  </a:cubicBezTo>
                  <a:close/>
                  <a:moveTo>
                    <a:pt x="213741" y="380543"/>
                  </a:moveTo>
                  <a:cubicBezTo>
                    <a:pt x="211506" y="381660"/>
                    <a:pt x="209270" y="383337"/>
                    <a:pt x="207035" y="385572"/>
                  </a:cubicBezTo>
                  <a:lnTo>
                    <a:pt x="202006" y="393954"/>
                  </a:lnTo>
                  <a:cubicBezTo>
                    <a:pt x="197536" y="397307"/>
                    <a:pt x="194742" y="400380"/>
                    <a:pt x="193624" y="403174"/>
                  </a:cubicBezTo>
                  <a:lnTo>
                    <a:pt x="192786" y="404012"/>
                  </a:lnTo>
                  <a:cubicBezTo>
                    <a:pt x="190551" y="405689"/>
                    <a:pt x="188874" y="407365"/>
                    <a:pt x="187757" y="409042"/>
                  </a:cubicBezTo>
                  <a:cubicBezTo>
                    <a:pt x="186639" y="410718"/>
                    <a:pt x="185521" y="412115"/>
                    <a:pt x="184404" y="413233"/>
                  </a:cubicBezTo>
                  <a:lnTo>
                    <a:pt x="194462" y="413233"/>
                  </a:lnTo>
                  <a:cubicBezTo>
                    <a:pt x="192786" y="411556"/>
                    <a:pt x="192786" y="410718"/>
                    <a:pt x="194462" y="410718"/>
                  </a:cubicBezTo>
                  <a:cubicBezTo>
                    <a:pt x="194462" y="410159"/>
                    <a:pt x="194742" y="408902"/>
                    <a:pt x="195300" y="406946"/>
                  </a:cubicBezTo>
                  <a:cubicBezTo>
                    <a:pt x="195859" y="404990"/>
                    <a:pt x="196977" y="403733"/>
                    <a:pt x="198653" y="403174"/>
                  </a:cubicBezTo>
                  <a:lnTo>
                    <a:pt x="202006" y="400660"/>
                  </a:lnTo>
                  <a:cubicBezTo>
                    <a:pt x="204241" y="399542"/>
                    <a:pt x="205638" y="398983"/>
                    <a:pt x="206197" y="398983"/>
                  </a:cubicBezTo>
                  <a:cubicBezTo>
                    <a:pt x="205638" y="399542"/>
                    <a:pt x="205359" y="400240"/>
                    <a:pt x="205359" y="401079"/>
                  </a:cubicBezTo>
                  <a:cubicBezTo>
                    <a:pt x="205359" y="401917"/>
                    <a:pt x="205079" y="402615"/>
                    <a:pt x="204521" y="403174"/>
                  </a:cubicBezTo>
                  <a:cubicBezTo>
                    <a:pt x="206197" y="404292"/>
                    <a:pt x="207873" y="404012"/>
                    <a:pt x="209550" y="402336"/>
                  </a:cubicBezTo>
                  <a:cubicBezTo>
                    <a:pt x="209550" y="400660"/>
                    <a:pt x="209829" y="400101"/>
                    <a:pt x="210388" y="400660"/>
                  </a:cubicBezTo>
                  <a:cubicBezTo>
                    <a:pt x="212623" y="397866"/>
                    <a:pt x="213182" y="395072"/>
                    <a:pt x="212064" y="392278"/>
                  </a:cubicBezTo>
                  <a:lnTo>
                    <a:pt x="211226" y="392278"/>
                  </a:lnTo>
                  <a:cubicBezTo>
                    <a:pt x="210667" y="392836"/>
                    <a:pt x="210528" y="393535"/>
                    <a:pt x="210807" y="394373"/>
                  </a:cubicBezTo>
                  <a:cubicBezTo>
                    <a:pt x="211086" y="395211"/>
                    <a:pt x="210947" y="395910"/>
                    <a:pt x="210388" y="396469"/>
                  </a:cubicBezTo>
                  <a:lnTo>
                    <a:pt x="206197" y="396469"/>
                  </a:lnTo>
                  <a:cubicBezTo>
                    <a:pt x="206197" y="394792"/>
                    <a:pt x="206756" y="392836"/>
                    <a:pt x="207873" y="390601"/>
                  </a:cubicBezTo>
                  <a:cubicBezTo>
                    <a:pt x="210109" y="390601"/>
                    <a:pt x="211785" y="389344"/>
                    <a:pt x="212903" y="386829"/>
                  </a:cubicBezTo>
                  <a:cubicBezTo>
                    <a:pt x="214020" y="384315"/>
                    <a:pt x="214300" y="382219"/>
                    <a:pt x="213741" y="380543"/>
                  </a:cubicBezTo>
                  <a:close/>
                  <a:moveTo>
                    <a:pt x="491185" y="352044"/>
                  </a:moveTo>
                  <a:cubicBezTo>
                    <a:pt x="443128" y="393395"/>
                    <a:pt x="408762" y="424688"/>
                    <a:pt x="388086" y="445922"/>
                  </a:cubicBezTo>
                  <a:lnTo>
                    <a:pt x="454304" y="412394"/>
                  </a:lnTo>
                  <a:lnTo>
                    <a:pt x="454304" y="413233"/>
                  </a:lnTo>
                  <a:lnTo>
                    <a:pt x="440055" y="423291"/>
                  </a:lnTo>
                  <a:lnTo>
                    <a:pt x="466039" y="413233"/>
                  </a:lnTo>
                  <a:cubicBezTo>
                    <a:pt x="467715" y="412115"/>
                    <a:pt x="468833" y="411836"/>
                    <a:pt x="469392" y="412394"/>
                  </a:cubicBezTo>
                  <a:cubicBezTo>
                    <a:pt x="472186" y="413512"/>
                    <a:pt x="473583" y="412394"/>
                    <a:pt x="473583" y="409042"/>
                  </a:cubicBezTo>
                  <a:lnTo>
                    <a:pt x="483641" y="378866"/>
                  </a:lnTo>
                  <a:cubicBezTo>
                    <a:pt x="486994" y="367690"/>
                    <a:pt x="489788" y="359308"/>
                    <a:pt x="492023" y="353720"/>
                  </a:cubicBezTo>
                  <a:close/>
                  <a:moveTo>
                    <a:pt x="329412" y="293370"/>
                  </a:moveTo>
                  <a:lnTo>
                    <a:pt x="316001" y="295885"/>
                  </a:lnTo>
                  <a:lnTo>
                    <a:pt x="316001" y="300076"/>
                  </a:lnTo>
                  <a:cubicBezTo>
                    <a:pt x="318795" y="298958"/>
                    <a:pt x="321310" y="298259"/>
                    <a:pt x="323545" y="297980"/>
                  </a:cubicBezTo>
                  <a:cubicBezTo>
                    <a:pt x="325780" y="297701"/>
                    <a:pt x="327457" y="297561"/>
                    <a:pt x="328574" y="297561"/>
                  </a:cubicBezTo>
                  <a:cubicBezTo>
                    <a:pt x="329133" y="297561"/>
                    <a:pt x="330530" y="297002"/>
                    <a:pt x="332765" y="295885"/>
                  </a:cubicBezTo>
                  <a:lnTo>
                    <a:pt x="333603" y="294208"/>
                  </a:lnTo>
                  <a:cubicBezTo>
                    <a:pt x="331927" y="293091"/>
                    <a:pt x="330530" y="292811"/>
                    <a:pt x="329412" y="293370"/>
                  </a:cubicBezTo>
                  <a:close/>
                  <a:moveTo>
                    <a:pt x="645204" y="281216"/>
                  </a:moveTo>
                  <a:cubicBezTo>
                    <a:pt x="643667" y="281216"/>
                    <a:pt x="641782" y="281915"/>
                    <a:pt x="639546" y="283312"/>
                  </a:cubicBezTo>
                  <a:cubicBezTo>
                    <a:pt x="638429" y="283870"/>
                    <a:pt x="637311" y="284848"/>
                    <a:pt x="636194" y="286245"/>
                  </a:cubicBezTo>
                  <a:cubicBezTo>
                    <a:pt x="635076" y="287642"/>
                    <a:pt x="633400" y="288900"/>
                    <a:pt x="631164" y="290017"/>
                  </a:cubicBezTo>
                  <a:cubicBezTo>
                    <a:pt x="630047" y="291135"/>
                    <a:pt x="627812" y="292252"/>
                    <a:pt x="624459" y="293370"/>
                  </a:cubicBezTo>
                  <a:cubicBezTo>
                    <a:pt x="622224" y="294488"/>
                    <a:pt x="619430" y="296164"/>
                    <a:pt x="616077" y="298399"/>
                  </a:cubicBezTo>
                  <a:cubicBezTo>
                    <a:pt x="612724" y="300634"/>
                    <a:pt x="609651" y="302031"/>
                    <a:pt x="606857" y="302590"/>
                  </a:cubicBezTo>
                  <a:cubicBezTo>
                    <a:pt x="605739" y="302590"/>
                    <a:pt x="603923" y="303847"/>
                    <a:pt x="601408" y="306362"/>
                  </a:cubicBezTo>
                  <a:cubicBezTo>
                    <a:pt x="598894" y="308877"/>
                    <a:pt x="596519" y="309855"/>
                    <a:pt x="594284" y="309296"/>
                  </a:cubicBezTo>
                  <a:lnTo>
                    <a:pt x="593445" y="310972"/>
                  </a:lnTo>
                  <a:lnTo>
                    <a:pt x="589254" y="314325"/>
                  </a:lnTo>
                  <a:cubicBezTo>
                    <a:pt x="585343" y="314884"/>
                    <a:pt x="582828" y="317678"/>
                    <a:pt x="581711" y="322707"/>
                  </a:cubicBezTo>
                  <a:cubicBezTo>
                    <a:pt x="581152" y="324383"/>
                    <a:pt x="580593" y="326479"/>
                    <a:pt x="580034" y="328993"/>
                  </a:cubicBezTo>
                  <a:cubicBezTo>
                    <a:pt x="579475" y="331508"/>
                    <a:pt x="579196" y="334442"/>
                    <a:pt x="579196" y="337795"/>
                  </a:cubicBezTo>
                  <a:lnTo>
                    <a:pt x="576681" y="350368"/>
                  </a:lnTo>
                  <a:lnTo>
                    <a:pt x="572490" y="367132"/>
                  </a:lnTo>
                  <a:cubicBezTo>
                    <a:pt x="571932" y="369926"/>
                    <a:pt x="571373" y="372580"/>
                    <a:pt x="570814" y="375094"/>
                  </a:cubicBezTo>
                  <a:cubicBezTo>
                    <a:pt x="570255" y="377609"/>
                    <a:pt x="569696" y="380263"/>
                    <a:pt x="569138" y="383057"/>
                  </a:cubicBezTo>
                  <a:cubicBezTo>
                    <a:pt x="574167" y="381381"/>
                    <a:pt x="581711" y="379425"/>
                    <a:pt x="591769" y="377190"/>
                  </a:cubicBezTo>
                  <a:cubicBezTo>
                    <a:pt x="613003" y="371043"/>
                    <a:pt x="626694" y="366573"/>
                    <a:pt x="632841" y="363779"/>
                  </a:cubicBezTo>
                  <a:cubicBezTo>
                    <a:pt x="644017" y="359308"/>
                    <a:pt x="660781" y="352044"/>
                    <a:pt x="683133" y="341986"/>
                  </a:cubicBezTo>
                  <a:cubicBezTo>
                    <a:pt x="686486" y="340868"/>
                    <a:pt x="687324" y="339192"/>
                    <a:pt x="685647" y="336956"/>
                  </a:cubicBezTo>
                  <a:lnTo>
                    <a:pt x="673074" y="312649"/>
                  </a:lnTo>
                  <a:cubicBezTo>
                    <a:pt x="673074" y="311531"/>
                    <a:pt x="671398" y="309575"/>
                    <a:pt x="668045" y="306781"/>
                  </a:cubicBezTo>
                  <a:lnTo>
                    <a:pt x="648767" y="283312"/>
                  </a:lnTo>
                  <a:cubicBezTo>
                    <a:pt x="647928" y="281915"/>
                    <a:pt x="646741" y="281216"/>
                    <a:pt x="645204" y="281216"/>
                  </a:cubicBezTo>
                  <a:close/>
                  <a:moveTo>
                    <a:pt x="220027" y="253136"/>
                  </a:moveTo>
                  <a:cubicBezTo>
                    <a:pt x="219468" y="253136"/>
                    <a:pt x="218770" y="253695"/>
                    <a:pt x="217932" y="254813"/>
                  </a:cubicBezTo>
                  <a:lnTo>
                    <a:pt x="199491" y="274091"/>
                  </a:lnTo>
                  <a:cubicBezTo>
                    <a:pt x="196697" y="278562"/>
                    <a:pt x="193624" y="282194"/>
                    <a:pt x="190271" y="284988"/>
                  </a:cubicBezTo>
                  <a:cubicBezTo>
                    <a:pt x="195859" y="286106"/>
                    <a:pt x="199491" y="286664"/>
                    <a:pt x="201168" y="286664"/>
                  </a:cubicBezTo>
                  <a:cubicBezTo>
                    <a:pt x="201168" y="286664"/>
                    <a:pt x="201307" y="286664"/>
                    <a:pt x="201587" y="286664"/>
                  </a:cubicBezTo>
                  <a:cubicBezTo>
                    <a:pt x="201866" y="286664"/>
                    <a:pt x="202006" y="286664"/>
                    <a:pt x="202006" y="286664"/>
                  </a:cubicBezTo>
                  <a:cubicBezTo>
                    <a:pt x="205359" y="283312"/>
                    <a:pt x="207315" y="280797"/>
                    <a:pt x="207873" y="279121"/>
                  </a:cubicBezTo>
                  <a:lnTo>
                    <a:pt x="213741" y="274091"/>
                  </a:lnTo>
                  <a:cubicBezTo>
                    <a:pt x="215976" y="272974"/>
                    <a:pt x="216814" y="270459"/>
                    <a:pt x="216255" y="266548"/>
                  </a:cubicBezTo>
                  <a:lnTo>
                    <a:pt x="217094" y="266548"/>
                  </a:lnTo>
                  <a:cubicBezTo>
                    <a:pt x="221564" y="266548"/>
                    <a:pt x="223799" y="263474"/>
                    <a:pt x="223799" y="257327"/>
                  </a:cubicBezTo>
                  <a:cubicBezTo>
                    <a:pt x="222123" y="255651"/>
                    <a:pt x="221285" y="254813"/>
                    <a:pt x="221285" y="254813"/>
                  </a:cubicBezTo>
                  <a:cubicBezTo>
                    <a:pt x="221005" y="253695"/>
                    <a:pt x="220586" y="253136"/>
                    <a:pt x="220027" y="253136"/>
                  </a:cubicBezTo>
                  <a:close/>
                  <a:moveTo>
                    <a:pt x="483013" y="243707"/>
                  </a:moveTo>
                  <a:cubicBezTo>
                    <a:pt x="482314" y="243846"/>
                    <a:pt x="481685" y="244475"/>
                    <a:pt x="481127" y="245593"/>
                  </a:cubicBezTo>
                  <a:lnTo>
                    <a:pt x="478612" y="247269"/>
                  </a:lnTo>
                  <a:cubicBezTo>
                    <a:pt x="478053" y="248945"/>
                    <a:pt x="477075" y="250342"/>
                    <a:pt x="475678" y="251460"/>
                  </a:cubicBezTo>
                  <a:cubicBezTo>
                    <a:pt x="474281" y="252578"/>
                    <a:pt x="473303" y="253416"/>
                    <a:pt x="472745" y="253975"/>
                  </a:cubicBezTo>
                  <a:cubicBezTo>
                    <a:pt x="467715" y="257886"/>
                    <a:pt x="464642" y="261239"/>
                    <a:pt x="463524" y="264033"/>
                  </a:cubicBezTo>
                  <a:cubicBezTo>
                    <a:pt x="462407" y="267386"/>
                    <a:pt x="459054" y="270180"/>
                    <a:pt x="453466" y="272415"/>
                  </a:cubicBezTo>
                  <a:cubicBezTo>
                    <a:pt x="451231" y="272974"/>
                    <a:pt x="450113" y="274930"/>
                    <a:pt x="450113" y="278282"/>
                  </a:cubicBezTo>
                  <a:cubicBezTo>
                    <a:pt x="450113" y="279959"/>
                    <a:pt x="449275" y="281356"/>
                    <a:pt x="447599" y="282473"/>
                  </a:cubicBezTo>
                  <a:lnTo>
                    <a:pt x="442569" y="288341"/>
                  </a:lnTo>
                  <a:lnTo>
                    <a:pt x="436702" y="277444"/>
                  </a:lnTo>
                  <a:lnTo>
                    <a:pt x="419938" y="284988"/>
                  </a:lnTo>
                  <a:lnTo>
                    <a:pt x="417423" y="284988"/>
                  </a:lnTo>
                  <a:cubicBezTo>
                    <a:pt x="414629" y="285547"/>
                    <a:pt x="412254" y="286385"/>
                    <a:pt x="410299" y="287503"/>
                  </a:cubicBezTo>
                  <a:cubicBezTo>
                    <a:pt x="408343" y="288620"/>
                    <a:pt x="406527" y="289458"/>
                    <a:pt x="404850" y="290017"/>
                  </a:cubicBezTo>
                  <a:cubicBezTo>
                    <a:pt x="403174" y="290576"/>
                    <a:pt x="401777" y="291414"/>
                    <a:pt x="400659" y="292532"/>
                  </a:cubicBezTo>
                  <a:cubicBezTo>
                    <a:pt x="399542" y="293649"/>
                    <a:pt x="398145" y="294488"/>
                    <a:pt x="396468" y="295046"/>
                  </a:cubicBezTo>
                  <a:lnTo>
                    <a:pt x="382219" y="302590"/>
                  </a:lnTo>
                  <a:cubicBezTo>
                    <a:pt x="380543" y="302590"/>
                    <a:pt x="379704" y="303149"/>
                    <a:pt x="379704" y="304267"/>
                  </a:cubicBezTo>
                  <a:cubicBezTo>
                    <a:pt x="376352" y="307619"/>
                    <a:pt x="372999" y="308458"/>
                    <a:pt x="369646" y="306781"/>
                  </a:cubicBezTo>
                  <a:cubicBezTo>
                    <a:pt x="368528" y="305664"/>
                    <a:pt x="366852" y="305664"/>
                    <a:pt x="364617" y="306781"/>
                  </a:cubicBezTo>
                  <a:lnTo>
                    <a:pt x="363779" y="306781"/>
                  </a:lnTo>
                  <a:cubicBezTo>
                    <a:pt x="355955" y="306781"/>
                    <a:pt x="350088" y="306502"/>
                    <a:pt x="346176" y="305943"/>
                  </a:cubicBezTo>
                  <a:cubicBezTo>
                    <a:pt x="343382" y="304825"/>
                    <a:pt x="341147" y="304825"/>
                    <a:pt x="339471" y="305943"/>
                  </a:cubicBezTo>
                  <a:cubicBezTo>
                    <a:pt x="338912" y="306502"/>
                    <a:pt x="338353" y="306921"/>
                    <a:pt x="337794" y="307200"/>
                  </a:cubicBezTo>
                  <a:cubicBezTo>
                    <a:pt x="337236" y="307480"/>
                    <a:pt x="336956" y="307340"/>
                    <a:pt x="336956" y="306781"/>
                  </a:cubicBezTo>
                  <a:cubicBezTo>
                    <a:pt x="335839" y="306222"/>
                    <a:pt x="334302" y="306083"/>
                    <a:pt x="332346" y="306362"/>
                  </a:cubicBezTo>
                  <a:cubicBezTo>
                    <a:pt x="330390" y="306641"/>
                    <a:pt x="328574" y="306502"/>
                    <a:pt x="326898" y="305943"/>
                  </a:cubicBezTo>
                  <a:lnTo>
                    <a:pt x="321030" y="305943"/>
                  </a:lnTo>
                  <a:lnTo>
                    <a:pt x="325221" y="308458"/>
                  </a:lnTo>
                  <a:cubicBezTo>
                    <a:pt x="330251" y="310693"/>
                    <a:pt x="333324" y="313207"/>
                    <a:pt x="334442" y="316001"/>
                  </a:cubicBezTo>
                  <a:cubicBezTo>
                    <a:pt x="335559" y="318795"/>
                    <a:pt x="336956" y="320472"/>
                    <a:pt x="338633" y="321031"/>
                  </a:cubicBezTo>
                  <a:cubicBezTo>
                    <a:pt x="341985" y="324942"/>
                    <a:pt x="342544" y="328854"/>
                    <a:pt x="340309" y="332765"/>
                  </a:cubicBezTo>
                  <a:cubicBezTo>
                    <a:pt x="339750" y="333883"/>
                    <a:pt x="339471" y="335839"/>
                    <a:pt x="339471" y="338633"/>
                  </a:cubicBezTo>
                  <a:lnTo>
                    <a:pt x="338633" y="341986"/>
                  </a:lnTo>
                  <a:cubicBezTo>
                    <a:pt x="338633" y="345338"/>
                    <a:pt x="338912" y="347574"/>
                    <a:pt x="339471" y="348691"/>
                  </a:cubicBezTo>
                  <a:cubicBezTo>
                    <a:pt x="340030" y="349809"/>
                    <a:pt x="339890" y="351066"/>
                    <a:pt x="339052" y="352463"/>
                  </a:cubicBezTo>
                  <a:cubicBezTo>
                    <a:pt x="338213" y="353860"/>
                    <a:pt x="337236" y="354838"/>
                    <a:pt x="336118" y="355397"/>
                  </a:cubicBezTo>
                  <a:lnTo>
                    <a:pt x="330251" y="357911"/>
                  </a:lnTo>
                  <a:cubicBezTo>
                    <a:pt x="328015" y="360147"/>
                    <a:pt x="325221" y="361544"/>
                    <a:pt x="321869" y="362102"/>
                  </a:cubicBezTo>
                  <a:cubicBezTo>
                    <a:pt x="318516" y="362661"/>
                    <a:pt x="316001" y="363220"/>
                    <a:pt x="314325" y="363779"/>
                  </a:cubicBezTo>
                  <a:cubicBezTo>
                    <a:pt x="304266" y="364896"/>
                    <a:pt x="297281" y="366014"/>
                    <a:pt x="293370" y="367132"/>
                  </a:cubicBezTo>
                  <a:cubicBezTo>
                    <a:pt x="289458" y="367132"/>
                    <a:pt x="286105" y="366852"/>
                    <a:pt x="283311" y="366293"/>
                  </a:cubicBezTo>
                  <a:lnTo>
                    <a:pt x="277444" y="369646"/>
                  </a:lnTo>
                  <a:cubicBezTo>
                    <a:pt x="272974" y="370764"/>
                    <a:pt x="269900" y="370484"/>
                    <a:pt x="268224" y="368808"/>
                  </a:cubicBezTo>
                  <a:lnTo>
                    <a:pt x="264871" y="368808"/>
                  </a:lnTo>
                  <a:lnTo>
                    <a:pt x="268224" y="371323"/>
                  </a:lnTo>
                  <a:cubicBezTo>
                    <a:pt x="272135" y="372440"/>
                    <a:pt x="274650" y="374955"/>
                    <a:pt x="275768" y="378866"/>
                  </a:cubicBezTo>
                  <a:cubicBezTo>
                    <a:pt x="275768" y="379425"/>
                    <a:pt x="275907" y="379844"/>
                    <a:pt x="276187" y="380124"/>
                  </a:cubicBezTo>
                  <a:cubicBezTo>
                    <a:pt x="276466" y="380403"/>
                    <a:pt x="276885" y="380543"/>
                    <a:pt x="277444" y="380543"/>
                  </a:cubicBezTo>
                  <a:cubicBezTo>
                    <a:pt x="281356" y="381102"/>
                    <a:pt x="285826" y="382778"/>
                    <a:pt x="290855" y="385572"/>
                  </a:cubicBezTo>
                  <a:cubicBezTo>
                    <a:pt x="292532" y="387248"/>
                    <a:pt x="294208" y="388087"/>
                    <a:pt x="295884" y="388087"/>
                  </a:cubicBezTo>
                  <a:cubicBezTo>
                    <a:pt x="299237" y="389763"/>
                    <a:pt x="301472" y="390322"/>
                    <a:pt x="302590" y="389763"/>
                  </a:cubicBezTo>
                  <a:cubicBezTo>
                    <a:pt x="311531" y="390322"/>
                    <a:pt x="320192" y="392836"/>
                    <a:pt x="328574" y="397307"/>
                  </a:cubicBezTo>
                  <a:cubicBezTo>
                    <a:pt x="330809" y="399542"/>
                    <a:pt x="336677" y="402895"/>
                    <a:pt x="346176" y="407365"/>
                  </a:cubicBezTo>
                  <a:cubicBezTo>
                    <a:pt x="348412" y="408483"/>
                    <a:pt x="350088" y="409600"/>
                    <a:pt x="351206" y="410718"/>
                  </a:cubicBezTo>
                  <a:cubicBezTo>
                    <a:pt x="352323" y="411836"/>
                    <a:pt x="353441" y="412674"/>
                    <a:pt x="354558" y="413233"/>
                  </a:cubicBezTo>
                  <a:cubicBezTo>
                    <a:pt x="355676" y="413791"/>
                    <a:pt x="356235" y="414769"/>
                    <a:pt x="356235" y="416166"/>
                  </a:cubicBezTo>
                  <a:cubicBezTo>
                    <a:pt x="356235" y="417563"/>
                    <a:pt x="355955" y="418541"/>
                    <a:pt x="355397" y="419100"/>
                  </a:cubicBezTo>
                  <a:lnTo>
                    <a:pt x="354558" y="423291"/>
                  </a:lnTo>
                  <a:cubicBezTo>
                    <a:pt x="354558" y="426085"/>
                    <a:pt x="356514" y="428600"/>
                    <a:pt x="360426" y="430835"/>
                  </a:cubicBezTo>
                  <a:cubicBezTo>
                    <a:pt x="360426" y="430835"/>
                    <a:pt x="360985" y="430276"/>
                    <a:pt x="362102" y="429158"/>
                  </a:cubicBezTo>
                  <a:cubicBezTo>
                    <a:pt x="363779" y="429158"/>
                    <a:pt x="365176" y="428041"/>
                    <a:pt x="366293" y="425806"/>
                  </a:cubicBezTo>
                  <a:lnTo>
                    <a:pt x="374675" y="415747"/>
                  </a:lnTo>
                  <a:cubicBezTo>
                    <a:pt x="376910" y="413512"/>
                    <a:pt x="378587" y="412115"/>
                    <a:pt x="379704" y="411556"/>
                  </a:cubicBezTo>
                  <a:cubicBezTo>
                    <a:pt x="380822" y="410439"/>
                    <a:pt x="381381" y="409880"/>
                    <a:pt x="381381" y="409880"/>
                  </a:cubicBezTo>
                  <a:cubicBezTo>
                    <a:pt x="381940" y="409321"/>
                    <a:pt x="382359" y="409181"/>
                    <a:pt x="382638" y="409461"/>
                  </a:cubicBezTo>
                  <a:cubicBezTo>
                    <a:pt x="382917" y="409740"/>
                    <a:pt x="383057" y="409600"/>
                    <a:pt x="383057" y="409042"/>
                  </a:cubicBezTo>
                  <a:cubicBezTo>
                    <a:pt x="386410" y="406248"/>
                    <a:pt x="389483" y="403174"/>
                    <a:pt x="392277" y="399821"/>
                  </a:cubicBezTo>
                  <a:lnTo>
                    <a:pt x="403174" y="390601"/>
                  </a:lnTo>
                  <a:cubicBezTo>
                    <a:pt x="403733" y="388925"/>
                    <a:pt x="404990" y="387248"/>
                    <a:pt x="406946" y="385572"/>
                  </a:cubicBezTo>
                  <a:cubicBezTo>
                    <a:pt x="408902" y="383896"/>
                    <a:pt x="410438" y="382499"/>
                    <a:pt x="411556" y="381381"/>
                  </a:cubicBezTo>
                  <a:cubicBezTo>
                    <a:pt x="413791" y="379146"/>
                    <a:pt x="414909" y="378028"/>
                    <a:pt x="414909" y="378028"/>
                  </a:cubicBezTo>
                  <a:cubicBezTo>
                    <a:pt x="416026" y="378028"/>
                    <a:pt x="416585" y="377749"/>
                    <a:pt x="416585" y="377190"/>
                  </a:cubicBezTo>
                  <a:cubicBezTo>
                    <a:pt x="419938" y="372720"/>
                    <a:pt x="422732" y="369367"/>
                    <a:pt x="424967" y="367132"/>
                  </a:cubicBezTo>
                  <a:lnTo>
                    <a:pt x="427482" y="364617"/>
                  </a:lnTo>
                  <a:lnTo>
                    <a:pt x="429158" y="363779"/>
                  </a:lnTo>
                  <a:cubicBezTo>
                    <a:pt x="429717" y="362661"/>
                    <a:pt x="431952" y="360147"/>
                    <a:pt x="435864" y="356235"/>
                  </a:cubicBezTo>
                  <a:lnTo>
                    <a:pt x="442569" y="350368"/>
                  </a:lnTo>
                  <a:cubicBezTo>
                    <a:pt x="444246" y="349250"/>
                    <a:pt x="445643" y="347713"/>
                    <a:pt x="446760" y="345757"/>
                  </a:cubicBezTo>
                  <a:cubicBezTo>
                    <a:pt x="447878" y="343802"/>
                    <a:pt x="449554" y="341986"/>
                    <a:pt x="451790" y="340309"/>
                  </a:cubicBezTo>
                  <a:lnTo>
                    <a:pt x="464363" y="327736"/>
                  </a:lnTo>
                  <a:cubicBezTo>
                    <a:pt x="465480" y="326619"/>
                    <a:pt x="466039" y="326060"/>
                    <a:pt x="466039" y="326060"/>
                  </a:cubicBezTo>
                  <a:cubicBezTo>
                    <a:pt x="468833" y="324942"/>
                    <a:pt x="470230" y="323266"/>
                    <a:pt x="470230" y="321031"/>
                  </a:cubicBezTo>
                  <a:lnTo>
                    <a:pt x="472745" y="319354"/>
                  </a:lnTo>
                  <a:lnTo>
                    <a:pt x="476097" y="317678"/>
                  </a:lnTo>
                  <a:cubicBezTo>
                    <a:pt x="476656" y="315443"/>
                    <a:pt x="478333" y="313487"/>
                    <a:pt x="481127" y="311810"/>
                  </a:cubicBezTo>
                  <a:lnTo>
                    <a:pt x="489509" y="304267"/>
                  </a:lnTo>
                  <a:cubicBezTo>
                    <a:pt x="489509" y="304267"/>
                    <a:pt x="491185" y="302590"/>
                    <a:pt x="494538" y="299237"/>
                  </a:cubicBezTo>
                  <a:lnTo>
                    <a:pt x="497052" y="295885"/>
                  </a:lnTo>
                  <a:cubicBezTo>
                    <a:pt x="498170" y="294767"/>
                    <a:pt x="498729" y="293929"/>
                    <a:pt x="498729" y="293370"/>
                  </a:cubicBezTo>
                  <a:cubicBezTo>
                    <a:pt x="503199" y="288900"/>
                    <a:pt x="505714" y="286106"/>
                    <a:pt x="506273" y="284988"/>
                  </a:cubicBezTo>
                  <a:cubicBezTo>
                    <a:pt x="506831" y="284988"/>
                    <a:pt x="507111" y="284429"/>
                    <a:pt x="507111" y="283312"/>
                  </a:cubicBezTo>
                  <a:cubicBezTo>
                    <a:pt x="507111" y="281076"/>
                    <a:pt x="507530" y="279400"/>
                    <a:pt x="508368" y="278282"/>
                  </a:cubicBezTo>
                  <a:cubicBezTo>
                    <a:pt x="509206" y="277165"/>
                    <a:pt x="510184" y="276047"/>
                    <a:pt x="511302" y="274930"/>
                  </a:cubicBezTo>
                  <a:cubicBezTo>
                    <a:pt x="511302" y="274371"/>
                    <a:pt x="511022" y="274091"/>
                    <a:pt x="510464" y="274091"/>
                  </a:cubicBezTo>
                  <a:cubicBezTo>
                    <a:pt x="508228" y="272415"/>
                    <a:pt x="505434" y="268224"/>
                    <a:pt x="502082" y="261518"/>
                  </a:cubicBezTo>
                  <a:cubicBezTo>
                    <a:pt x="501523" y="258724"/>
                    <a:pt x="500964" y="257048"/>
                    <a:pt x="500405" y="256489"/>
                  </a:cubicBezTo>
                  <a:cubicBezTo>
                    <a:pt x="499846" y="255930"/>
                    <a:pt x="497891" y="255651"/>
                    <a:pt x="494538" y="255651"/>
                  </a:cubicBezTo>
                  <a:lnTo>
                    <a:pt x="491185" y="253975"/>
                  </a:lnTo>
                  <a:cubicBezTo>
                    <a:pt x="489509" y="252298"/>
                    <a:pt x="487553" y="249225"/>
                    <a:pt x="485318" y="244754"/>
                  </a:cubicBezTo>
                  <a:cubicBezTo>
                    <a:pt x="484479" y="243916"/>
                    <a:pt x="483711" y="243567"/>
                    <a:pt x="483013" y="243707"/>
                  </a:cubicBezTo>
                  <a:close/>
                  <a:moveTo>
                    <a:pt x="390601" y="206197"/>
                  </a:moveTo>
                  <a:cubicBezTo>
                    <a:pt x="389483" y="207315"/>
                    <a:pt x="386969" y="208432"/>
                    <a:pt x="383057" y="209550"/>
                  </a:cubicBezTo>
                  <a:cubicBezTo>
                    <a:pt x="380822" y="210668"/>
                    <a:pt x="378028" y="211226"/>
                    <a:pt x="374675" y="211226"/>
                  </a:cubicBezTo>
                  <a:lnTo>
                    <a:pt x="372161" y="211226"/>
                  </a:lnTo>
                  <a:cubicBezTo>
                    <a:pt x="371602" y="211226"/>
                    <a:pt x="368528" y="213182"/>
                    <a:pt x="362940" y="217094"/>
                  </a:cubicBezTo>
                  <a:lnTo>
                    <a:pt x="362102" y="217094"/>
                  </a:lnTo>
                  <a:cubicBezTo>
                    <a:pt x="358749" y="218770"/>
                    <a:pt x="353441" y="220167"/>
                    <a:pt x="346176" y="221285"/>
                  </a:cubicBezTo>
                  <a:lnTo>
                    <a:pt x="344500" y="221285"/>
                  </a:lnTo>
                  <a:cubicBezTo>
                    <a:pt x="343382" y="222402"/>
                    <a:pt x="341566" y="222961"/>
                    <a:pt x="339052" y="222961"/>
                  </a:cubicBezTo>
                  <a:cubicBezTo>
                    <a:pt x="336537" y="222961"/>
                    <a:pt x="334721" y="222961"/>
                    <a:pt x="333603" y="222961"/>
                  </a:cubicBezTo>
                  <a:lnTo>
                    <a:pt x="331927" y="224638"/>
                  </a:lnTo>
                  <a:lnTo>
                    <a:pt x="329412" y="225476"/>
                  </a:lnTo>
                  <a:cubicBezTo>
                    <a:pt x="326618" y="224358"/>
                    <a:pt x="324104" y="224917"/>
                    <a:pt x="321869" y="227152"/>
                  </a:cubicBezTo>
                  <a:lnTo>
                    <a:pt x="316839" y="226314"/>
                  </a:lnTo>
                  <a:lnTo>
                    <a:pt x="315163" y="226314"/>
                  </a:lnTo>
                  <a:cubicBezTo>
                    <a:pt x="312928" y="225196"/>
                    <a:pt x="311251" y="224638"/>
                    <a:pt x="310134" y="224638"/>
                  </a:cubicBezTo>
                  <a:cubicBezTo>
                    <a:pt x="307899" y="224638"/>
                    <a:pt x="306082" y="224917"/>
                    <a:pt x="304685" y="225476"/>
                  </a:cubicBezTo>
                  <a:cubicBezTo>
                    <a:pt x="303288" y="226035"/>
                    <a:pt x="302031" y="226593"/>
                    <a:pt x="300914" y="227152"/>
                  </a:cubicBezTo>
                  <a:cubicBezTo>
                    <a:pt x="297561" y="227711"/>
                    <a:pt x="293509" y="228968"/>
                    <a:pt x="288760" y="230924"/>
                  </a:cubicBezTo>
                  <a:cubicBezTo>
                    <a:pt x="284010" y="232880"/>
                    <a:pt x="280238" y="234417"/>
                    <a:pt x="277444" y="235534"/>
                  </a:cubicBezTo>
                  <a:cubicBezTo>
                    <a:pt x="276326" y="236093"/>
                    <a:pt x="275348" y="236931"/>
                    <a:pt x="274510" y="238049"/>
                  </a:cubicBezTo>
                  <a:cubicBezTo>
                    <a:pt x="273672" y="239166"/>
                    <a:pt x="272974" y="240005"/>
                    <a:pt x="272415" y="240563"/>
                  </a:cubicBezTo>
                  <a:lnTo>
                    <a:pt x="271577" y="242240"/>
                  </a:lnTo>
                  <a:lnTo>
                    <a:pt x="273253" y="242240"/>
                  </a:lnTo>
                  <a:cubicBezTo>
                    <a:pt x="273812" y="242799"/>
                    <a:pt x="274650" y="242938"/>
                    <a:pt x="275768" y="242659"/>
                  </a:cubicBezTo>
                  <a:cubicBezTo>
                    <a:pt x="276885" y="242379"/>
                    <a:pt x="277723" y="242519"/>
                    <a:pt x="278282" y="243078"/>
                  </a:cubicBezTo>
                  <a:cubicBezTo>
                    <a:pt x="278841" y="243078"/>
                    <a:pt x="279400" y="243357"/>
                    <a:pt x="279959" y="243916"/>
                  </a:cubicBezTo>
                  <a:cubicBezTo>
                    <a:pt x="280517" y="244475"/>
                    <a:pt x="280797" y="245034"/>
                    <a:pt x="280797" y="245593"/>
                  </a:cubicBezTo>
                  <a:cubicBezTo>
                    <a:pt x="281356" y="246710"/>
                    <a:pt x="281356" y="247409"/>
                    <a:pt x="280797" y="247688"/>
                  </a:cubicBezTo>
                  <a:cubicBezTo>
                    <a:pt x="280238" y="247967"/>
                    <a:pt x="279679" y="248107"/>
                    <a:pt x="279120" y="248107"/>
                  </a:cubicBezTo>
                  <a:lnTo>
                    <a:pt x="274929" y="248945"/>
                  </a:lnTo>
                  <a:cubicBezTo>
                    <a:pt x="274371" y="249504"/>
                    <a:pt x="273532" y="249784"/>
                    <a:pt x="272415" y="249784"/>
                  </a:cubicBezTo>
                  <a:lnTo>
                    <a:pt x="258165" y="251460"/>
                  </a:lnTo>
                  <a:lnTo>
                    <a:pt x="256489" y="252298"/>
                  </a:lnTo>
                  <a:cubicBezTo>
                    <a:pt x="255371" y="252857"/>
                    <a:pt x="253974" y="253136"/>
                    <a:pt x="252298" y="253136"/>
                  </a:cubicBezTo>
                  <a:lnTo>
                    <a:pt x="244754" y="252298"/>
                  </a:lnTo>
                  <a:lnTo>
                    <a:pt x="243916" y="252298"/>
                  </a:lnTo>
                  <a:cubicBezTo>
                    <a:pt x="242798" y="252857"/>
                    <a:pt x="240982" y="253555"/>
                    <a:pt x="238468" y="254394"/>
                  </a:cubicBezTo>
                  <a:cubicBezTo>
                    <a:pt x="235953" y="255232"/>
                    <a:pt x="233858" y="256489"/>
                    <a:pt x="232181" y="258166"/>
                  </a:cubicBezTo>
                  <a:cubicBezTo>
                    <a:pt x="230505" y="259842"/>
                    <a:pt x="228968" y="261518"/>
                    <a:pt x="227571" y="263195"/>
                  </a:cubicBezTo>
                  <a:cubicBezTo>
                    <a:pt x="226174" y="264871"/>
                    <a:pt x="224637" y="266548"/>
                    <a:pt x="222961" y="268224"/>
                  </a:cubicBezTo>
                  <a:cubicBezTo>
                    <a:pt x="220167" y="269900"/>
                    <a:pt x="217652" y="272694"/>
                    <a:pt x="215417" y="276606"/>
                  </a:cubicBezTo>
                  <a:cubicBezTo>
                    <a:pt x="214300" y="278841"/>
                    <a:pt x="210947" y="282194"/>
                    <a:pt x="205359" y="286664"/>
                  </a:cubicBezTo>
                  <a:lnTo>
                    <a:pt x="204521" y="288341"/>
                  </a:lnTo>
                  <a:cubicBezTo>
                    <a:pt x="210109" y="289458"/>
                    <a:pt x="214300" y="290576"/>
                    <a:pt x="217094" y="291694"/>
                  </a:cubicBezTo>
                  <a:lnTo>
                    <a:pt x="224637" y="292532"/>
                  </a:lnTo>
                  <a:lnTo>
                    <a:pt x="232181" y="291694"/>
                  </a:lnTo>
                  <a:cubicBezTo>
                    <a:pt x="233858" y="291694"/>
                    <a:pt x="235255" y="291414"/>
                    <a:pt x="236372" y="290855"/>
                  </a:cubicBezTo>
                  <a:cubicBezTo>
                    <a:pt x="236931" y="290297"/>
                    <a:pt x="237909" y="289877"/>
                    <a:pt x="239306" y="289598"/>
                  </a:cubicBezTo>
                  <a:cubicBezTo>
                    <a:pt x="240703" y="289319"/>
                    <a:pt x="242240" y="288620"/>
                    <a:pt x="243916" y="287503"/>
                  </a:cubicBezTo>
                  <a:lnTo>
                    <a:pt x="243916" y="290855"/>
                  </a:lnTo>
                  <a:lnTo>
                    <a:pt x="244754" y="293370"/>
                  </a:lnTo>
                  <a:cubicBezTo>
                    <a:pt x="246431" y="293370"/>
                    <a:pt x="247548" y="293091"/>
                    <a:pt x="248107" y="292532"/>
                  </a:cubicBezTo>
                  <a:cubicBezTo>
                    <a:pt x="250901" y="290855"/>
                    <a:pt x="257886" y="286664"/>
                    <a:pt x="269062" y="279959"/>
                  </a:cubicBezTo>
                  <a:cubicBezTo>
                    <a:pt x="269621" y="279959"/>
                    <a:pt x="270459" y="279400"/>
                    <a:pt x="271577" y="278282"/>
                  </a:cubicBezTo>
                  <a:cubicBezTo>
                    <a:pt x="273253" y="276606"/>
                    <a:pt x="274650" y="275768"/>
                    <a:pt x="275768" y="275768"/>
                  </a:cubicBezTo>
                  <a:cubicBezTo>
                    <a:pt x="278003" y="275768"/>
                    <a:pt x="280378" y="275628"/>
                    <a:pt x="282892" y="275349"/>
                  </a:cubicBezTo>
                  <a:cubicBezTo>
                    <a:pt x="285407" y="275069"/>
                    <a:pt x="288341" y="275209"/>
                    <a:pt x="291693" y="275768"/>
                  </a:cubicBezTo>
                  <a:cubicBezTo>
                    <a:pt x="292252" y="275768"/>
                    <a:pt x="292811" y="276327"/>
                    <a:pt x="293370" y="277444"/>
                  </a:cubicBezTo>
                  <a:cubicBezTo>
                    <a:pt x="293929" y="278562"/>
                    <a:pt x="294487" y="279400"/>
                    <a:pt x="295046" y="279959"/>
                  </a:cubicBezTo>
                  <a:cubicBezTo>
                    <a:pt x="296723" y="283312"/>
                    <a:pt x="299237" y="284429"/>
                    <a:pt x="302590" y="283312"/>
                  </a:cubicBezTo>
                  <a:lnTo>
                    <a:pt x="306781" y="283312"/>
                  </a:lnTo>
                  <a:cubicBezTo>
                    <a:pt x="310693" y="283312"/>
                    <a:pt x="312928" y="284429"/>
                    <a:pt x="313487" y="286664"/>
                  </a:cubicBezTo>
                  <a:lnTo>
                    <a:pt x="316839" y="284150"/>
                  </a:lnTo>
                  <a:cubicBezTo>
                    <a:pt x="320751" y="282473"/>
                    <a:pt x="324663" y="280238"/>
                    <a:pt x="328574" y="277444"/>
                  </a:cubicBezTo>
                  <a:cubicBezTo>
                    <a:pt x="330251" y="276327"/>
                    <a:pt x="331089" y="274930"/>
                    <a:pt x="331089" y="273253"/>
                  </a:cubicBezTo>
                  <a:lnTo>
                    <a:pt x="331927" y="271577"/>
                  </a:lnTo>
                  <a:cubicBezTo>
                    <a:pt x="331927" y="271577"/>
                    <a:pt x="335280" y="268224"/>
                    <a:pt x="341985" y="261518"/>
                  </a:cubicBezTo>
                  <a:lnTo>
                    <a:pt x="351206" y="250622"/>
                  </a:lnTo>
                  <a:cubicBezTo>
                    <a:pt x="351206" y="250622"/>
                    <a:pt x="351764" y="250063"/>
                    <a:pt x="352882" y="248945"/>
                  </a:cubicBezTo>
                  <a:lnTo>
                    <a:pt x="356235" y="246431"/>
                  </a:lnTo>
                  <a:cubicBezTo>
                    <a:pt x="357352" y="245872"/>
                    <a:pt x="358330" y="245173"/>
                    <a:pt x="359168" y="244335"/>
                  </a:cubicBezTo>
                  <a:cubicBezTo>
                    <a:pt x="360007" y="243497"/>
                    <a:pt x="360705" y="242799"/>
                    <a:pt x="361264" y="242240"/>
                  </a:cubicBezTo>
                  <a:cubicBezTo>
                    <a:pt x="361264" y="242240"/>
                    <a:pt x="361404" y="242100"/>
                    <a:pt x="361683" y="241821"/>
                  </a:cubicBezTo>
                  <a:cubicBezTo>
                    <a:pt x="361962" y="241541"/>
                    <a:pt x="362102" y="241402"/>
                    <a:pt x="362102" y="241402"/>
                  </a:cubicBezTo>
                  <a:lnTo>
                    <a:pt x="370484" y="230505"/>
                  </a:lnTo>
                  <a:lnTo>
                    <a:pt x="372999" y="227990"/>
                  </a:lnTo>
                  <a:lnTo>
                    <a:pt x="377190" y="222961"/>
                  </a:lnTo>
                  <a:cubicBezTo>
                    <a:pt x="377749" y="222961"/>
                    <a:pt x="378168" y="222542"/>
                    <a:pt x="378447" y="221704"/>
                  </a:cubicBezTo>
                  <a:cubicBezTo>
                    <a:pt x="378726" y="220866"/>
                    <a:pt x="379146" y="220447"/>
                    <a:pt x="379704" y="220447"/>
                  </a:cubicBezTo>
                  <a:cubicBezTo>
                    <a:pt x="382498" y="219329"/>
                    <a:pt x="383895" y="217094"/>
                    <a:pt x="383895" y="213741"/>
                  </a:cubicBezTo>
                  <a:lnTo>
                    <a:pt x="384734" y="212903"/>
                  </a:lnTo>
                  <a:cubicBezTo>
                    <a:pt x="387528" y="211226"/>
                    <a:pt x="389483" y="208991"/>
                    <a:pt x="390601" y="206197"/>
                  </a:cubicBezTo>
                  <a:close/>
                  <a:moveTo>
                    <a:pt x="564108" y="0"/>
                  </a:moveTo>
                  <a:lnTo>
                    <a:pt x="565785" y="0"/>
                  </a:lnTo>
                  <a:cubicBezTo>
                    <a:pt x="566902" y="1118"/>
                    <a:pt x="569696" y="2375"/>
                    <a:pt x="574167" y="3772"/>
                  </a:cubicBezTo>
                  <a:cubicBezTo>
                    <a:pt x="578637" y="5169"/>
                    <a:pt x="581152" y="7544"/>
                    <a:pt x="581711" y="10897"/>
                  </a:cubicBezTo>
                  <a:lnTo>
                    <a:pt x="584225" y="12573"/>
                  </a:lnTo>
                  <a:cubicBezTo>
                    <a:pt x="592607" y="22072"/>
                    <a:pt x="597636" y="30175"/>
                    <a:pt x="599313" y="36881"/>
                  </a:cubicBezTo>
                  <a:cubicBezTo>
                    <a:pt x="599313" y="40234"/>
                    <a:pt x="600989" y="42469"/>
                    <a:pt x="604342" y="43586"/>
                  </a:cubicBezTo>
                  <a:cubicBezTo>
                    <a:pt x="606577" y="44145"/>
                    <a:pt x="607695" y="45822"/>
                    <a:pt x="607695" y="48616"/>
                  </a:cubicBezTo>
                  <a:cubicBezTo>
                    <a:pt x="607136" y="49733"/>
                    <a:pt x="606857" y="51689"/>
                    <a:pt x="606857" y="54483"/>
                  </a:cubicBezTo>
                  <a:cubicBezTo>
                    <a:pt x="606857" y="57836"/>
                    <a:pt x="607136" y="60350"/>
                    <a:pt x="607695" y="62027"/>
                  </a:cubicBezTo>
                  <a:cubicBezTo>
                    <a:pt x="609371" y="70409"/>
                    <a:pt x="610209" y="74879"/>
                    <a:pt x="610209" y="75438"/>
                  </a:cubicBezTo>
                  <a:cubicBezTo>
                    <a:pt x="610209" y="77114"/>
                    <a:pt x="609651" y="79629"/>
                    <a:pt x="608533" y="82982"/>
                  </a:cubicBezTo>
                  <a:lnTo>
                    <a:pt x="609371" y="85496"/>
                  </a:lnTo>
                  <a:cubicBezTo>
                    <a:pt x="609371" y="87173"/>
                    <a:pt x="608812" y="89129"/>
                    <a:pt x="607695" y="91364"/>
                  </a:cubicBezTo>
                  <a:lnTo>
                    <a:pt x="607695" y="95555"/>
                  </a:lnTo>
                  <a:lnTo>
                    <a:pt x="606857" y="98908"/>
                  </a:lnTo>
                  <a:cubicBezTo>
                    <a:pt x="605180" y="100584"/>
                    <a:pt x="604901" y="101981"/>
                    <a:pt x="606018" y="103099"/>
                  </a:cubicBezTo>
                  <a:cubicBezTo>
                    <a:pt x="607136" y="103657"/>
                    <a:pt x="607415" y="104496"/>
                    <a:pt x="606857" y="105613"/>
                  </a:cubicBezTo>
                  <a:cubicBezTo>
                    <a:pt x="606298" y="106731"/>
                    <a:pt x="605460" y="107569"/>
                    <a:pt x="604342" y="108128"/>
                  </a:cubicBezTo>
                  <a:cubicBezTo>
                    <a:pt x="602666" y="108687"/>
                    <a:pt x="601827" y="109385"/>
                    <a:pt x="601827" y="110223"/>
                  </a:cubicBezTo>
                  <a:cubicBezTo>
                    <a:pt x="601827" y="111061"/>
                    <a:pt x="602386" y="112039"/>
                    <a:pt x="603504" y="113157"/>
                  </a:cubicBezTo>
                  <a:lnTo>
                    <a:pt x="604342" y="114833"/>
                  </a:lnTo>
                  <a:cubicBezTo>
                    <a:pt x="601548" y="115951"/>
                    <a:pt x="600151" y="117488"/>
                    <a:pt x="600151" y="119443"/>
                  </a:cubicBezTo>
                  <a:cubicBezTo>
                    <a:pt x="600151" y="121399"/>
                    <a:pt x="600151" y="122657"/>
                    <a:pt x="600151" y="123215"/>
                  </a:cubicBezTo>
                  <a:cubicBezTo>
                    <a:pt x="597916" y="127686"/>
                    <a:pt x="596798" y="131039"/>
                    <a:pt x="596798" y="133274"/>
                  </a:cubicBezTo>
                  <a:cubicBezTo>
                    <a:pt x="596798" y="137744"/>
                    <a:pt x="597078" y="141097"/>
                    <a:pt x="597636" y="143332"/>
                  </a:cubicBezTo>
                  <a:lnTo>
                    <a:pt x="599313" y="144170"/>
                  </a:lnTo>
                  <a:cubicBezTo>
                    <a:pt x="602666" y="139141"/>
                    <a:pt x="604342" y="136627"/>
                    <a:pt x="604342" y="136627"/>
                  </a:cubicBezTo>
                  <a:lnTo>
                    <a:pt x="604342" y="138303"/>
                  </a:lnTo>
                  <a:cubicBezTo>
                    <a:pt x="604342" y="139421"/>
                    <a:pt x="604621" y="141097"/>
                    <a:pt x="605180" y="143332"/>
                  </a:cubicBezTo>
                  <a:cubicBezTo>
                    <a:pt x="605739" y="145567"/>
                    <a:pt x="605180" y="147803"/>
                    <a:pt x="603504" y="150038"/>
                  </a:cubicBezTo>
                  <a:cubicBezTo>
                    <a:pt x="601827" y="153391"/>
                    <a:pt x="603224" y="155626"/>
                    <a:pt x="607695" y="156743"/>
                  </a:cubicBezTo>
                  <a:cubicBezTo>
                    <a:pt x="615518" y="158420"/>
                    <a:pt x="621665" y="160934"/>
                    <a:pt x="626135" y="164287"/>
                  </a:cubicBezTo>
                  <a:cubicBezTo>
                    <a:pt x="627253" y="164846"/>
                    <a:pt x="629069" y="166103"/>
                    <a:pt x="631583" y="168059"/>
                  </a:cubicBezTo>
                  <a:cubicBezTo>
                    <a:pt x="634098" y="170015"/>
                    <a:pt x="637032" y="170993"/>
                    <a:pt x="640385" y="170993"/>
                  </a:cubicBezTo>
                  <a:cubicBezTo>
                    <a:pt x="644296" y="170993"/>
                    <a:pt x="647509" y="172669"/>
                    <a:pt x="650024" y="176022"/>
                  </a:cubicBezTo>
                  <a:cubicBezTo>
                    <a:pt x="652538" y="179375"/>
                    <a:pt x="653237" y="183007"/>
                    <a:pt x="652119" y="186919"/>
                  </a:cubicBezTo>
                  <a:cubicBezTo>
                    <a:pt x="652119" y="190830"/>
                    <a:pt x="652399" y="193624"/>
                    <a:pt x="652958" y="195301"/>
                  </a:cubicBezTo>
                  <a:cubicBezTo>
                    <a:pt x="653516" y="196977"/>
                    <a:pt x="655472" y="198653"/>
                    <a:pt x="658825" y="200330"/>
                  </a:cubicBezTo>
                  <a:cubicBezTo>
                    <a:pt x="661619" y="201447"/>
                    <a:pt x="664273" y="202705"/>
                    <a:pt x="666788" y="204102"/>
                  </a:cubicBezTo>
                  <a:cubicBezTo>
                    <a:pt x="669302" y="205499"/>
                    <a:pt x="671677" y="206477"/>
                    <a:pt x="673913" y="207035"/>
                  </a:cubicBezTo>
                  <a:cubicBezTo>
                    <a:pt x="676707" y="208712"/>
                    <a:pt x="678383" y="210807"/>
                    <a:pt x="678942" y="213322"/>
                  </a:cubicBezTo>
                  <a:cubicBezTo>
                    <a:pt x="679501" y="215836"/>
                    <a:pt x="679780" y="217373"/>
                    <a:pt x="679780" y="217932"/>
                  </a:cubicBezTo>
                  <a:lnTo>
                    <a:pt x="679780" y="221285"/>
                  </a:lnTo>
                  <a:cubicBezTo>
                    <a:pt x="679780" y="223520"/>
                    <a:pt x="680339" y="227432"/>
                    <a:pt x="681456" y="233020"/>
                  </a:cubicBezTo>
                  <a:cubicBezTo>
                    <a:pt x="681456" y="233578"/>
                    <a:pt x="682015" y="234417"/>
                    <a:pt x="683133" y="235534"/>
                  </a:cubicBezTo>
                  <a:cubicBezTo>
                    <a:pt x="683692" y="236093"/>
                    <a:pt x="684250" y="236512"/>
                    <a:pt x="684809" y="236791"/>
                  </a:cubicBezTo>
                  <a:cubicBezTo>
                    <a:pt x="685368" y="237071"/>
                    <a:pt x="685927" y="237490"/>
                    <a:pt x="686486" y="238049"/>
                  </a:cubicBezTo>
                  <a:cubicBezTo>
                    <a:pt x="686486" y="240284"/>
                    <a:pt x="686206" y="242659"/>
                    <a:pt x="685647" y="245173"/>
                  </a:cubicBezTo>
                  <a:cubicBezTo>
                    <a:pt x="685089" y="247688"/>
                    <a:pt x="684809" y="250063"/>
                    <a:pt x="684809" y="252298"/>
                  </a:cubicBezTo>
                  <a:cubicBezTo>
                    <a:pt x="684809" y="252857"/>
                    <a:pt x="684530" y="253136"/>
                    <a:pt x="683971" y="253136"/>
                  </a:cubicBezTo>
                  <a:cubicBezTo>
                    <a:pt x="683412" y="253136"/>
                    <a:pt x="682853" y="253416"/>
                    <a:pt x="682295" y="253975"/>
                  </a:cubicBezTo>
                  <a:lnTo>
                    <a:pt x="683971" y="260680"/>
                  </a:lnTo>
                  <a:lnTo>
                    <a:pt x="694868" y="284150"/>
                  </a:lnTo>
                  <a:cubicBezTo>
                    <a:pt x="695985" y="285267"/>
                    <a:pt x="696823" y="286664"/>
                    <a:pt x="697382" y="288341"/>
                  </a:cubicBezTo>
                  <a:cubicBezTo>
                    <a:pt x="709676" y="300634"/>
                    <a:pt x="721690" y="313487"/>
                    <a:pt x="733425" y="326898"/>
                  </a:cubicBezTo>
                  <a:cubicBezTo>
                    <a:pt x="735660" y="329692"/>
                    <a:pt x="737476" y="332346"/>
                    <a:pt x="738873" y="334861"/>
                  </a:cubicBezTo>
                  <a:cubicBezTo>
                    <a:pt x="740270" y="337375"/>
                    <a:pt x="742086" y="340030"/>
                    <a:pt x="744321" y="342824"/>
                  </a:cubicBezTo>
                  <a:cubicBezTo>
                    <a:pt x="745998" y="346177"/>
                    <a:pt x="747674" y="349250"/>
                    <a:pt x="749351" y="352044"/>
                  </a:cubicBezTo>
                  <a:cubicBezTo>
                    <a:pt x="751027" y="354838"/>
                    <a:pt x="752703" y="357353"/>
                    <a:pt x="754380" y="359588"/>
                  </a:cubicBezTo>
                  <a:cubicBezTo>
                    <a:pt x="756615" y="361823"/>
                    <a:pt x="758571" y="362941"/>
                    <a:pt x="760247" y="362941"/>
                  </a:cubicBezTo>
                  <a:cubicBezTo>
                    <a:pt x="764159" y="364058"/>
                    <a:pt x="766673" y="366154"/>
                    <a:pt x="767791" y="369227"/>
                  </a:cubicBezTo>
                  <a:cubicBezTo>
                    <a:pt x="768909" y="372300"/>
                    <a:pt x="769467" y="374117"/>
                    <a:pt x="769467" y="374675"/>
                  </a:cubicBezTo>
                  <a:cubicBezTo>
                    <a:pt x="770026" y="376911"/>
                    <a:pt x="770585" y="379006"/>
                    <a:pt x="771144" y="380962"/>
                  </a:cubicBezTo>
                  <a:cubicBezTo>
                    <a:pt x="771703" y="382918"/>
                    <a:pt x="772261" y="385013"/>
                    <a:pt x="772820" y="387248"/>
                  </a:cubicBezTo>
                  <a:cubicBezTo>
                    <a:pt x="773938" y="392278"/>
                    <a:pt x="775614" y="395630"/>
                    <a:pt x="777849" y="397307"/>
                  </a:cubicBezTo>
                  <a:lnTo>
                    <a:pt x="779526" y="400660"/>
                  </a:lnTo>
                  <a:cubicBezTo>
                    <a:pt x="781202" y="403454"/>
                    <a:pt x="779805" y="405689"/>
                    <a:pt x="775335" y="407365"/>
                  </a:cubicBezTo>
                  <a:cubicBezTo>
                    <a:pt x="774217" y="407924"/>
                    <a:pt x="771982" y="408622"/>
                    <a:pt x="768629" y="409461"/>
                  </a:cubicBezTo>
                  <a:cubicBezTo>
                    <a:pt x="765276" y="410299"/>
                    <a:pt x="762482" y="411556"/>
                    <a:pt x="760247" y="413233"/>
                  </a:cubicBezTo>
                  <a:cubicBezTo>
                    <a:pt x="759688" y="413791"/>
                    <a:pt x="758990" y="414071"/>
                    <a:pt x="758152" y="414071"/>
                  </a:cubicBezTo>
                  <a:cubicBezTo>
                    <a:pt x="757313" y="414071"/>
                    <a:pt x="756615" y="413791"/>
                    <a:pt x="756056" y="413233"/>
                  </a:cubicBezTo>
                  <a:cubicBezTo>
                    <a:pt x="749909" y="410997"/>
                    <a:pt x="745439" y="408203"/>
                    <a:pt x="742645" y="404851"/>
                  </a:cubicBezTo>
                  <a:cubicBezTo>
                    <a:pt x="739851" y="400380"/>
                    <a:pt x="737616" y="398145"/>
                    <a:pt x="735939" y="398145"/>
                  </a:cubicBezTo>
                  <a:lnTo>
                    <a:pt x="727557" y="399821"/>
                  </a:lnTo>
                  <a:cubicBezTo>
                    <a:pt x="724763" y="400380"/>
                    <a:pt x="719175" y="401777"/>
                    <a:pt x="710793" y="404012"/>
                  </a:cubicBezTo>
                  <a:cubicBezTo>
                    <a:pt x="709676" y="404012"/>
                    <a:pt x="706044" y="405689"/>
                    <a:pt x="699897" y="409042"/>
                  </a:cubicBezTo>
                  <a:lnTo>
                    <a:pt x="684809" y="415747"/>
                  </a:lnTo>
                  <a:cubicBezTo>
                    <a:pt x="681456" y="416306"/>
                    <a:pt x="675589" y="418541"/>
                    <a:pt x="667207" y="422453"/>
                  </a:cubicBezTo>
                  <a:lnTo>
                    <a:pt x="647090" y="429158"/>
                  </a:lnTo>
                  <a:cubicBezTo>
                    <a:pt x="643737" y="430276"/>
                    <a:pt x="639826" y="431533"/>
                    <a:pt x="635355" y="432930"/>
                  </a:cubicBezTo>
                  <a:cubicBezTo>
                    <a:pt x="630885" y="434327"/>
                    <a:pt x="625856" y="435585"/>
                    <a:pt x="620268" y="436702"/>
                  </a:cubicBezTo>
                  <a:cubicBezTo>
                    <a:pt x="617474" y="437261"/>
                    <a:pt x="613283" y="438658"/>
                    <a:pt x="607695" y="440893"/>
                  </a:cubicBezTo>
                  <a:cubicBezTo>
                    <a:pt x="600430" y="443128"/>
                    <a:pt x="595960" y="444525"/>
                    <a:pt x="594284" y="445084"/>
                  </a:cubicBezTo>
                  <a:lnTo>
                    <a:pt x="580034" y="450113"/>
                  </a:lnTo>
                  <a:lnTo>
                    <a:pt x="578358" y="450952"/>
                  </a:lnTo>
                  <a:lnTo>
                    <a:pt x="576681" y="450952"/>
                  </a:lnTo>
                  <a:cubicBezTo>
                    <a:pt x="573329" y="450952"/>
                    <a:pt x="570116" y="451790"/>
                    <a:pt x="567042" y="453466"/>
                  </a:cubicBezTo>
                  <a:cubicBezTo>
                    <a:pt x="563969" y="455143"/>
                    <a:pt x="561873" y="456260"/>
                    <a:pt x="560756" y="456819"/>
                  </a:cubicBezTo>
                  <a:lnTo>
                    <a:pt x="548183" y="461010"/>
                  </a:lnTo>
                  <a:cubicBezTo>
                    <a:pt x="547624" y="461569"/>
                    <a:pt x="546646" y="462267"/>
                    <a:pt x="545249" y="463105"/>
                  </a:cubicBezTo>
                  <a:cubicBezTo>
                    <a:pt x="543852" y="463944"/>
                    <a:pt x="543153" y="465201"/>
                    <a:pt x="543153" y="466877"/>
                  </a:cubicBezTo>
                  <a:cubicBezTo>
                    <a:pt x="543153" y="468554"/>
                    <a:pt x="542595" y="469951"/>
                    <a:pt x="541477" y="471068"/>
                  </a:cubicBezTo>
                  <a:lnTo>
                    <a:pt x="540639" y="476936"/>
                  </a:lnTo>
                  <a:lnTo>
                    <a:pt x="564947" y="494538"/>
                  </a:lnTo>
                  <a:cubicBezTo>
                    <a:pt x="567182" y="496773"/>
                    <a:pt x="569836" y="499847"/>
                    <a:pt x="572909" y="503758"/>
                  </a:cubicBezTo>
                  <a:cubicBezTo>
                    <a:pt x="575983" y="507670"/>
                    <a:pt x="578637" y="510464"/>
                    <a:pt x="580872" y="512140"/>
                  </a:cubicBezTo>
                  <a:cubicBezTo>
                    <a:pt x="595401" y="521640"/>
                    <a:pt x="613003" y="528066"/>
                    <a:pt x="633679" y="531419"/>
                  </a:cubicBezTo>
                  <a:lnTo>
                    <a:pt x="658825" y="530581"/>
                  </a:lnTo>
                  <a:cubicBezTo>
                    <a:pt x="664413" y="529463"/>
                    <a:pt x="668045" y="528345"/>
                    <a:pt x="669722" y="527228"/>
                  </a:cubicBezTo>
                  <a:cubicBezTo>
                    <a:pt x="673633" y="526110"/>
                    <a:pt x="678942" y="525551"/>
                    <a:pt x="685647" y="525551"/>
                  </a:cubicBezTo>
                  <a:lnTo>
                    <a:pt x="691515" y="523875"/>
                  </a:lnTo>
                  <a:cubicBezTo>
                    <a:pt x="707161" y="516611"/>
                    <a:pt x="714984" y="512978"/>
                    <a:pt x="714984" y="512978"/>
                  </a:cubicBezTo>
                  <a:cubicBezTo>
                    <a:pt x="717220" y="514096"/>
                    <a:pt x="719175" y="513817"/>
                    <a:pt x="720852" y="512140"/>
                  </a:cubicBezTo>
                  <a:cubicBezTo>
                    <a:pt x="724763" y="510464"/>
                    <a:pt x="728396" y="508508"/>
                    <a:pt x="731748" y="506273"/>
                  </a:cubicBezTo>
                  <a:cubicBezTo>
                    <a:pt x="735101" y="504038"/>
                    <a:pt x="738175" y="502082"/>
                    <a:pt x="740969" y="500405"/>
                  </a:cubicBezTo>
                  <a:cubicBezTo>
                    <a:pt x="746557" y="499847"/>
                    <a:pt x="752424" y="496773"/>
                    <a:pt x="758571" y="491185"/>
                  </a:cubicBezTo>
                  <a:cubicBezTo>
                    <a:pt x="762482" y="488950"/>
                    <a:pt x="767931" y="486296"/>
                    <a:pt x="774916" y="483222"/>
                  </a:cubicBezTo>
                  <a:cubicBezTo>
                    <a:pt x="781901" y="480149"/>
                    <a:pt x="787628" y="476936"/>
                    <a:pt x="792099" y="473583"/>
                  </a:cubicBezTo>
                  <a:cubicBezTo>
                    <a:pt x="805510" y="467436"/>
                    <a:pt x="825208" y="457378"/>
                    <a:pt x="851192" y="443408"/>
                  </a:cubicBezTo>
                  <a:cubicBezTo>
                    <a:pt x="877176" y="429438"/>
                    <a:pt x="898830" y="417703"/>
                    <a:pt x="916152" y="408203"/>
                  </a:cubicBezTo>
                  <a:cubicBezTo>
                    <a:pt x="899947" y="418262"/>
                    <a:pt x="878294" y="432511"/>
                    <a:pt x="851192" y="450952"/>
                  </a:cubicBezTo>
                  <a:cubicBezTo>
                    <a:pt x="824090" y="469392"/>
                    <a:pt x="809980" y="480009"/>
                    <a:pt x="808863" y="482803"/>
                  </a:cubicBezTo>
                  <a:cubicBezTo>
                    <a:pt x="807186" y="486715"/>
                    <a:pt x="817245" y="481406"/>
                    <a:pt x="839038" y="466877"/>
                  </a:cubicBezTo>
                  <a:cubicBezTo>
                    <a:pt x="858037" y="454584"/>
                    <a:pt x="869213" y="448158"/>
                    <a:pt x="872566" y="447599"/>
                  </a:cubicBezTo>
                  <a:cubicBezTo>
                    <a:pt x="851332" y="458216"/>
                    <a:pt x="836244" y="469811"/>
                    <a:pt x="827303" y="482384"/>
                  </a:cubicBezTo>
                  <a:cubicBezTo>
                    <a:pt x="818362" y="494957"/>
                    <a:pt x="812495" y="505015"/>
                    <a:pt x="809701" y="512559"/>
                  </a:cubicBezTo>
                  <a:cubicBezTo>
                    <a:pt x="806907" y="520103"/>
                    <a:pt x="805231" y="524713"/>
                    <a:pt x="804672" y="526390"/>
                  </a:cubicBezTo>
                  <a:cubicBezTo>
                    <a:pt x="802436" y="539242"/>
                    <a:pt x="801319" y="548183"/>
                    <a:pt x="801319" y="553212"/>
                  </a:cubicBezTo>
                  <a:cubicBezTo>
                    <a:pt x="801319" y="555447"/>
                    <a:pt x="801598" y="556565"/>
                    <a:pt x="802157" y="556565"/>
                  </a:cubicBezTo>
                  <a:cubicBezTo>
                    <a:pt x="802716" y="556565"/>
                    <a:pt x="804253" y="554190"/>
                    <a:pt x="806767" y="549440"/>
                  </a:cubicBezTo>
                  <a:cubicBezTo>
                    <a:pt x="809282" y="544690"/>
                    <a:pt x="811098" y="541198"/>
                    <a:pt x="812216" y="538963"/>
                  </a:cubicBezTo>
                  <a:cubicBezTo>
                    <a:pt x="813892" y="538963"/>
                    <a:pt x="815009" y="543852"/>
                    <a:pt x="815568" y="553631"/>
                  </a:cubicBezTo>
                  <a:cubicBezTo>
                    <a:pt x="816127" y="563410"/>
                    <a:pt x="816965" y="568300"/>
                    <a:pt x="818083" y="568300"/>
                  </a:cubicBezTo>
                  <a:cubicBezTo>
                    <a:pt x="819759" y="568858"/>
                    <a:pt x="820598" y="569557"/>
                    <a:pt x="820598" y="570395"/>
                  </a:cubicBezTo>
                  <a:cubicBezTo>
                    <a:pt x="820598" y="571233"/>
                    <a:pt x="820039" y="572491"/>
                    <a:pt x="818921" y="574167"/>
                  </a:cubicBezTo>
                  <a:cubicBezTo>
                    <a:pt x="817804" y="575285"/>
                    <a:pt x="816686" y="576542"/>
                    <a:pt x="815568" y="577939"/>
                  </a:cubicBezTo>
                  <a:cubicBezTo>
                    <a:pt x="814451" y="579336"/>
                    <a:pt x="813892" y="580873"/>
                    <a:pt x="813892" y="582549"/>
                  </a:cubicBezTo>
                  <a:cubicBezTo>
                    <a:pt x="815009" y="583108"/>
                    <a:pt x="815568" y="584365"/>
                    <a:pt x="815568" y="586321"/>
                  </a:cubicBezTo>
                  <a:cubicBezTo>
                    <a:pt x="815568" y="588277"/>
                    <a:pt x="815009" y="590093"/>
                    <a:pt x="813892" y="591769"/>
                  </a:cubicBezTo>
                  <a:cubicBezTo>
                    <a:pt x="815009" y="594563"/>
                    <a:pt x="815708" y="598195"/>
                    <a:pt x="815987" y="602666"/>
                  </a:cubicBezTo>
                  <a:cubicBezTo>
                    <a:pt x="816267" y="607136"/>
                    <a:pt x="816407" y="610489"/>
                    <a:pt x="816407" y="612724"/>
                  </a:cubicBezTo>
                  <a:cubicBezTo>
                    <a:pt x="815848" y="613842"/>
                    <a:pt x="815708" y="614959"/>
                    <a:pt x="815987" y="616077"/>
                  </a:cubicBezTo>
                  <a:cubicBezTo>
                    <a:pt x="816267" y="617195"/>
                    <a:pt x="816127" y="618312"/>
                    <a:pt x="815568" y="619430"/>
                  </a:cubicBezTo>
                  <a:cubicBezTo>
                    <a:pt x="815568" y="621106"/>
                    <a:pt x="814870" y="623202"/>
                    <a:pt x="813473" y="625716"/>
                  </a:cubicBezTo>
                  <a:cubicBezTo>
                    <a:pt x="812076" y="628231"/>
                    <a:pt x="810539" y="630047"/>
                    <a:pt x="808863" y="631165"/>
                  </a:cubicBezTo>
                  <a:cubicBezTo>
                    <a:pt x="801040" y="635076"/>
                    <a:pt x="798246" y="639826"/>
                    <a:pt x="800481" y="645414"/>
                  </a:cubicBezTo>
                  <a:cubicBezTo>
                    <a:pt x="799922" y="647649"/>
                    <a:pt x="799223" y="649186"/>
                    <a:pt x="798385" y="650024"/>
                  </a:cubicBezTo>
                  <a:cubicBezTo>
                    <a:pt x="797547" y="650862"/>
                    <a:pt x="795172" y="651561"/>
                    <a:pt x="791261" y="652120"/>
                  </a:cubicBezTo>
                  <a:cubicBezTo>
                    <a:pt x="789025" y="652678"/>
                    <a:pt x="787489" y="653796"/>
                    <a:pt x="786650" y="655472"/>
                  </a:cubicBezTo>
                  <a:cubicBezTo>
                    <a:pt x="785812" y="657149"/>
                    <a:pt x="785952" y="658266"/>
                    <a:pt x="787070" y="658825"/>
                  </a:cubicBezTo>
                  <a:cubicBezTo>
                    <a:pt x="789305" y="662737"/>
                    <a:pt x="790981" y="664972"/>
                    <a:pt x="792099" y="665531"/>
                  </a:cubicBezTo>
                  <a:cubicBezTo>
                    <a:pt x="792658" y="666090"/>
                    <a:pt x="794055" y="667207"/>
                    <a:pt x="796290" y="668884"/>
                  </a:cubicBezTo>
                  <a:cubicBezTo>
                    <a:pt x="798525" y="670560"/>
                    <a:pt x="799643" y="672516"/>
                    <a:pt x="799643" y="674751"/>
                  </a:cubicBezTo>
                  <a:cubicBezTo>
                    <a:pt x="799643" y="675310"/>
                    <a:pt x="798246" y="678942"/>
                    <a:pt x="795452" y="685648"/>
                  </a:cubicBezTo>
                  <a:cubicBezTo>
                    <a:pt x="794334" y="689559"/>
                    <a:pt x="792518" y="692772"/>
                    <a:pt x="790003" y="695287"/>
                  </a:cubicBezTo>
                  <a:cubicBezTo>
                    <a:pt x="787489" y="697801"/>
                    <a:pt x="783437" y="700735"/>
                    <a:pt x="777849" y="704088"/>
                  </a:cubicBezTo>
                  <a:cubicBezTo>
                    <a:pt x="777291" y="705206"/>
                    <a:pt x="776592" y="707022"/>
                    <a:pt x="775754" y="709536"/>
                  </a:cubicBezTo>
                  <a:cubicBezTo>
                    <a:pt x="774916" y="712051"/>
                    <a:pt x="773938" y="713588"/>
                    <a:pt x="772820" y="714146"/>
                  </a:cubicBezTo>
                  <a:cubicBezTo>
                    <a:pt x="768350" y="714705"/>
                    <a:pt x="762343" y="716242"/>
                    <a:pt x="754799" y="718756"/>
                  </a:cubicBezTo>
                  <a:cubicBezTo>
                    <a:pt x="747255" y="721271"/>
                    <a:pt x="741807" y="722528"/>
                    <a:pt x="738454" y="722528"/>
                  </a:cubicBezTo>
                  <a:cubicBezTo>
                    <a:pt x="736219" y="722528"/>
                    <a:pt x="733425" y="721970"/>
                    <a:pt x="730072" y="720852"/>
                  </a:cubicBezTo>
                  <a:lnTo>
                    <a:pt x="729234" y="720852"/>
                  </a:lnTo>
                  <a:cubicBezTo>
                    <a:pt x="715264" y="720852"/>
                    <a:pt x="704647" y="720573"/>
                    <a:pt x="697382" y="720014"/>
                  </a:cubicBezTo>
                  <a:cubicBezTo>
                    <a:pt x="687324" y="720573"/>
                    <a:pt x="676707" y="717499"/>
                    <a:pt x="665531" y="710794"/>
                  </a:cubicBezTo>
                  <a:cubicBezTo>
                    <a:pt x="661619" y="709117"/>
                    <a:pt x="657987" y="706742"/>
                    <a:pt x="654634" y="703669"/>
                  </a:cubicBezTo>
                  <a:cubicBezTo>
                    <a:pt x="651281" y="700595"/>
                    <a:pt x="648767" y="698500"/>
                    <a:pt x="647090" y="697382"/>
                  </a:cubicBezTo>
                  <a:cubicBezTo>
                    <a:pt x="642620" y="692912"/>
                    <a:pt x="640385" y="690677"/>
                    <a:pt x="640385" y="690677"/>
                  </a:cubicBezTo>
                  <a:cubicBezTo>
                    <a:pt x="639826" y="689559"/>
                    <a:pt x="636752" y="684251"/>
                    <a:pt x="631164" y="674751"/>
                  </a:cubicBezTo>
                  <a:cubicBezTo>
                    <a:pt x="625576" y="665251"/>
                    <a:pt x="590931" y="618871"/>
                    <a:pt x="527228" y="535610"/>
                  </a:cubicBezTo>
                  <a:lnTo>
                    <a:pt x="521360" y="525551"/>
                  </a:lnTo>
                  <a:cubicBezTo>
                    <a:pt x="518566" y="532257"/>
                    <a:pt x="517169" y="535889"/>
                    <a:pt x="517169" y="536448"/>
                  </a:cubicBezTo>
                  <a:cubicBezTo>
                    <a:pt x="511581" y="546506"/>
                    <a:pt x="507949" y="554330"/>
                    <a:pt x="506273" y="559918"/>
                  </a:cubicBezTo>
                  <a:cubicBezTo>
                    <a:pt x="505155" y="561594"/>
                    <a:pt x="504177" y="563829"/>
                    <a:pt x="503339" y="566623"/>
                  </a:cubicBezTo>
                  <a:cubicBezTo>
                    <a:pt x="502501" y="569417"/>
                    <a:pt x="501802" y="571652"/>
                    <a:pt x="501243" y="573329"/>
                  </a:cubicBezTo>
                  <a:lnTo>
                    <a:pt x="498729" y="579196"/>
                  </a:lnTo>
                  <a:cubicBezTo>
                    <a:pt x="498729" y="580314"/>
                    <a:pt x="497332" y="583387"/>
                    <a:pt x="494538" y="588416"/>
                  </a:cubicBezTo>
                  <a:cubicBezTo>
                    <a:pt x="493979" y="593446"/>
                    <a:pt x="491883" y="598475"/>
                    <a:pt x="488251" y="603504"/>
                  </a:cubicBezTo>
                  <a:cubicBezTo>
                    <a:pt x="484619" y="608533"/>
                    <a:pt x="482244" y="612165"/>
                    <a:pt x="481127" y="614401"/>
                  </a:cubicBezTo>
                  <a:cubicBezTo>
                    <a:pt x="481127" y="616077"/>
                    <a:pt x="480847" y="617195"/>
                    <a:pt x="480288" y="617753"/>
                  </a:cubicBezTo>
                  <a:cubicBezTo>
                    <a:pt x="478612" y="621106"/>
                    <a:pt x="477215" y="623062"/>
                    <a:pt x="476097" y="623621"/>
                  </a:cubicBezTo>
                  <a:cubicBezTo>
                    <a:pt x="475539" y="624738"/>
                    <a:pt x="474561" y="626135"/>
                    <a:pt x="473164" y="627812"/>
                  </a:cubicBezTo>
                  <a:cubicBezTo>
                    <a:pt x="471767" y="629488"/>
                    <a:pt x="470230" y="630606"/>
                    <a:pt x="468554" y="631165"/>
                  </a:cubicBezTo>
                  <a:cubicBezTo>
                    <a:pt x="468554" y="632841"/>
                    <a:pt x="467576" y="634657"/>
                    <a:pt x="465620" y="636613"/>
                  </a:cubicBezTo>
                  <a:cubicBezTo>
                    <a:pt x="463664" y="638569"/>
                    <a:pt x="462127" y="640105"/>
                    <a:pt x="461010" y="641223"/>
                  </a:cubicBezTo>
                  <a:lnTo>
                    <a:pt x="458495" y="645414"/>
                  </a:lnTo>
                  <a:lnTo>
                    <a:pt x="455142" y="648767"/>
                  </a:lnTo>
                  <a:lnTo>
                    <a:pt x="452628" y="652120"/>
                  </a:lnTo>
                  <a:cubicBezTo>
                    <a:pt x="451510" y="654355"/>
                    <a:pt x="450393" y="656031"/>
                    <a:pt x="449275" y="657149"/>
                  </a:cubicBezTo>
                  <a:cubicBezTo>
                    <a:pt x="449275" y="658266"/>
                    <a:pt x="448437" y="659105"/>
                    <a:pt x="446760" y="659663"/>
                  </a:cubicBezTo>
                  <a:lnTo>
                    <a:pt x="444246" y="663854"/>
                  </a:lnTo>
                  <a:lnTo>
                    <a:pt x="441731" y="667207"/>
                  </a:lnTo>
                  <a:lnTo>
                    <a:pt x="431673" y="678104"/>
                  </a:lnTo>
                  <a:cubicBezTo>
                    <a:pt x="429438" y="680339"/>
                    <a:pt x="428320" y="681457"/>
                    <a:pt x="428320" y="681457"/>
                  </a:cubicBezTo>
                  <a:lnTo>
                    <a:pt x="424129" y="684809"/>
                  </a:lnTo>
                  <a:cubicBezTo>
                    <a:pt x="424129" y="684809"/>
                    <a:pt x="423989" y="684670"/>
                    <a:pt x="423710" y="684390"/>
                  </a:cubicBezTo>
                  <a:cubicBezTo>
                    <a:pt x="423430" y="684111"/>
                    <a:pt x="423291" y="683971"/>
                    <a:pt x="423291" y="683971"/>
                  </a:cubicBezTo>
                  <a:cubicBezTo>
                    <a:pt x="423291" y="681177"/>
                    <a:pt x="421894" y="680339"/>
                    <a:pt x="419100" y="681457"/>
                  </a:cubicBezTo>
                  <a:cubicBezTo>
                    <a:pt x="412394" y="682574"/>
                    <a:pt x="406806" y="683692"/>
                    <a:pt x="402336" y="684809"/>
                  </a:cubicBezTo>
                  <a:lnTo>
                    <a:pt x="384734" y="694868"/>
                  </a:lnTo>
                  <a:lnTo>
                    <a:pt x="376352" y="698221"/>
                  </a:lnTo>
                  <a:cubicBezTo>
                    <a:pt x="369646" y="701573"/>
                    <a:pt x="364896" y="703529"/>
                    <a:pt x="362102" y="704088"/>
                  </a:cubicBezTo>
                  <a:cubicBezTo>
                    <a:pt x="358191" y="705764"/>
                    <a:pt x="353441" y="706044"/>
                    <a:pt x="347853" y="704926"/>
                  </a:cubicBezTo>
                  <a:lnTo>
                    <a:pt x="345338" y="704926"/>
                  </a:lnTo>
                  <a:lnTo>
                    <a:pt x="335280" y="705764"/>
                  </a:lnTo>
                  <a:cubicBezTo>
                    <a:pt x="334721" y="705764"/>
                    <a:pt x="334302" y="706044"/>
                    <a:pt x="334022" y="706603"/>
                  </a:cubicBezTo>
                  <a:cubicBezTo>
                    <a:pt x="333743" y="707161"/>
                    <a:pt x="333324" y="707441"/>
                    <a:pt x="332765" y="707441"/>
                  </a:cubicBezTo>
                  <a:cubicBezTo>
                    <a:pt x="332765" y="706323"/>
                    <a:pt x="331648" y="705764"/>
                    <a:pt x="329412" y="705764"/>
                  </a:cubicBezTo>
                  <a:lnTo>
                    <a:pt x="306781" y="709955"/>
                  </a:lnTo>
                  <a:cubicBezTo>
                    <a:pt x="310693" y="707720"/>
                    <a:pt x="315722" y="705625"/>
                    <a:pt x="321869" y="703669"/>
                  </a:cubicBezTo>
                  <a:cubicBezTo>
                    <a:pt x="328015" y="701713"/>
                    <a:pt x="333045" y="699897"/>
                    <a:pt x="336956" y="698221"/>
                  </a:cubicBezTo>
                  <a:cubicBezTo>
                    <a:pt x="334721" y="697103"/>
                    <a:pt x="332765" y="696544"/>
                    <a:pt x="331089" y="696544"/>
                  </a:cubicBezTo>
                  <a:cubicBezTo>
                    <a:pt x="330530" y="696544"/>
                    <a:pt x="327736" y="697382"/>
                    <a:pt x="322707" y="699059"/>
                  </a:cubicBezTo>
                  <a:cubicBezTo>
                    <a:pt x="320472" y="700176"/>
                    <a:pt x="317817" y="701434"/>
                    <a:pt x="314744" y="702831"/>
                  </a:cubicBezTo>
                  <a:cubicBezTo>
                    <a:pt x="311670" y="704228"/>
                    <a:pt x="308178" y="705764"/>
                    <a:pt x="304266" y="707441"/>
                  </a:cubicBezTo>
                  <a:lnTo>
                    <a:pt x="314325" y="699059"/>
                  </a:lnTo>
                  <a:cubicBezTo>
                    <a:pt x="316001" y="697941"/>
                    <a:pt x="317817" y="696684"/>
                    <a:pt x="319773" y="695287"/>
                  </a:cubicBezTo>
                  <a:cubicBezTo>
                    <a:pt x="321729" y="693890"/>
                    <a:pt x="324104" y="692633"/>
                    <a:pt x="326898" y="691515"/>
                  </a:cubicBezTo>
                  <a:cubicBezTo>
                    <a:pt x="329133" y="690397"/>
                    <a:pt x="331228" y="688302"/>
                    <a:pt x="333184" y="685228"/>
                  </a:cubicBezTo>
                  <a:cubicBezTo>
                    <a:pt x="335140" y="682155"/>
                    <a:pt x="336677" y="679780"/>
                    <a:pt x="337794" y="678104"/>
                  </a:cubicBezTo>
                  <a:cubicBezTo>
                    <a:pt x="347853" y="664693"/>
                    <a:pt x="352882" y="657987"/>
                    <a:pt x="352882" y="657987"/>
                  </a:cubicBezTo>
                  <a:lnTo>
                    <a:pt x="365455" y="642061"/>
                  </a:lnTo>
                  <a:lnTo>
                    <a:pt x="377190" y="623621"/>
                  </a:lnTo>
                  <a:lnTo>
                    <a:pt x="388086" y="603504"/>
                  </a:lnTo>
                  <a:cubicBezTo>
                    <a:pt x="390880" y="598475"/>
                    <a:pt x="393255" y="594004"/>
                    <a:pt x="395211" y="590093"/>
                  </a:cubicBezTo>
                  <a:cubicBezTo>
                    <a:pt x="397167" y="586181"/>
                    <a:pt x="398983" y="582828"/>
                    <a:pt x="400659" y="580034"/>
                  </a:cubicBezTo>
                  <a:lnTo>
                    <a:pt x="413232" y="559918"/>
                  </a:lnTo>
                  <a:cubicBezTo>
                    <a:pt x="414909" y="554888"/>
                    <a:pt x="416725" y="550558"/>
                    <a:pt x="418681" y="546925"/>
                  </a:cubicBezTo>
                  <a:cubicBezTo>
                    <a:pt x="420636" y="543293"/>
                    <a:pt x="422173" y="540080"/>
                    <a:pt x="423291" y="537286"/>
                  </a:cubicBezTo>
                  <a:cubicBezTo>
                    <a:pt x="427761" y="524993"/>
                    <a:pt x="430276" y="518008"/>
                    <a:pt x="430835" y="516331"/>
                  </a:cubicBezTo>
                  <a:lnTo>
                    <a:pt x="432511" y="513817"/>
                  </a:lnTo>
                  <a:cubicBezTo>
                    <a:pt x="425805" y="516611"/>
                    <a:pt x="421335" y="518846"/>
                    <a:pt x="419100" y="520522"/>
                  </a:cubicBezTo>
                  <a:cubicBezTo>
                    <a:pt x="416306" y="522757"/>
                    <a:pt x="412674" y="524713"/>
                    <a:pt x="408203" y="526390"/>
                  </a:cubicBezTo>
                  <a:cubicBezTo>
                    <a:pt x="406527" y="527507"/>
                    <a:pt x="405689" y="528764"/>
                    <a:pt x="405689" y="530161"/>
                  </a:cubicBezTo>
                  <a:cubicBezTo>
                    <a:pt x="405689" y="531558"/>
                    <a:pt x="405689" y="532536"/>
                    <a:pt x="405689" y="533095"/>
                  </a:cubicBezTo>
                  <a:cubicBezTo>
                    <a:pt x="405689" y="535889"/>
                    <a:pt x="404850" y="537286"/>
                    <a:pt x="403174" y="537286"/>
                  </a:cubicBezTo>
                  <a:cubicBezTo>
                    <a:pt x="402615" y="537286"/>
                    <a:pt x="401917" y="537426"/>
                    <a:pt x="401078" y="537705"/>
                  </a:cubicBezTo>
                  <a:cubicBezTo>
                    <a:pt x="400240" y="537985"/>
                    <a:pt x="399821" y="538404"/>
                    <a:pt x="399821" y="538963"/>
                  </a:cubicBezTo>
                  <a:cubicBezTo>
                    <a:pt x="398145" y="541198"/>
                    <a:pt x="396189" y="542315"/>
                    <a:pt x="393954" y="542315"/>
                  </a:cubicBezTo>
                  <a:lnTo>
                    <a:pt x="392277" y="544830"/>
                  </a:lnTo>
                  <a:cubicBezTo>
                    <a:pt x="391719" y="545389"/>
                    <a:pt x="391439" y="545948"/>
                    <a:pt x="391439" y="546506"/>
                  </a:cubicBezTo>
                  <a:cubicBezTo>
                    <a:pt x="391439" y="547065"/>
                    <a:pt x="391160" y="547345"/>
                    <a:pt x="390601" y="547345"/>
                  </a:cubicBezTo>
                  <a:lnTo>
                    <a:pt x="377190" y="552374"/>
                  </a:lnTo>
                  <a:cubicBezTo>
                    <a:pt x="373837" y="554609"/>
                    <a:pt x="370205" y="554888"/>
                    <a:pt x="366293" y="553212"/>
                  </a:cubicBezTo>
                  <a:lnTo>
                    <a:pt x="365455" y="554888"/>
                  </a:lnTo>
                  <a:cubicBezTo>
                    <a:pt x="362102" y="561594"/>
                    <a:pt x="359867" y="566623"/>
                    <a:pt x="358749" y="569976"/>
                  </a:cubicBezTo>
                  <a:cubicBezTo>
                    <a:pt x="357632" y="573888"/>
                    <a:pt x="356235" y="577380"/>
                    <a:pt x="354558" y="580453"/>
                  </a:cubicBezTo>
                  <a:cubicBezTo>
                    <a:pt x="352882" y="583527"/>
                    <a:pt x="351485" y="586461"/>
                    <a:pt x="350367" y="589255"/>
                  </a:cubicBezTo>
                  <a:lnTo>
                    <a:pt x="344500" y="596798"/>
                  </a:lnTo>
                  <a:cubicBezTo>
                    <a:pt x="343941" y="599592"/>
                    <a:pt x="342824" y="602386"/>
                    <a:pt x="341147" y="605180"/>
                  </a:cubicBezTo>
                  <a:cubicBezTo>
                    <a:pt x="339471" y="607974"/>
                    <a:pt x="338074" y="610210"/>
                    <a:pt x="336956" y="611886"/>
                  </a:cubicBezTo>
                  <a:cubicBezTo>
                    <a:pt x="335839" y="613004"/>
                    <a:pt x="334861" y="614401"/>
                    <a:pt x="334022" y="616077"/>
                  </a:cubicBezTo>
                  <a:cubicBezTo>
                    <a:pt x="333184" y="617753"/>
                    <a:pt x="331927" y="619430"/>
                    <a:pt x="330251" y="621106"/>
                  </a:cubicBezTo>
                  <a:cubicBezTo>
                    <a:pt x="327457" y="625018"/>
                    <a:pt x="326060" y="627253"/>
                    <a:pt x="326060" y="627812"/>
                  </a:cubicBezTo>
                  <a:cubicBezTo>
                    <a:pt x="321030" y="634517"/>
                    <a:pt x="317678" y="639267"/>
                    <a:pt x="316001" y="642061"/>
                  </a:cubicBezTo>
                  <a:cubicBezTo>
                    <a:pt x="313766" y="644855"/>
                    <a:pt x="312090" y="647370"/>
                    <a:pt x="310972" y="649605"/>
                  </a:cubicBezTo>
                  <a:cubicBezTo>
                    <a:pt x="309854" y="651840"/>
                    <a:pt x="308457" y="654075"/>
                    <a:pt x="306781" y="656311"/>
                  </a:cubicBezTo>
                  <a:cubicBezTo>
                    <a:pt x="301193" y="663016"/>
                    <a:pt x="297561" y="668045"/>
                    <a:pt x="295884" y="671398"/>
                  </a:cubicBezTo>
                  <a:cubicBezTo>
                    <a:pt x="294767" y="673633"/>
                    <a:pt x="293370" y="675449"/>
                    <a:pt x="291693" y="676846"/>
                  </a:cubicBezTo>
                  <a:cubicBezTo>
                    <a:pt x="290017" y="678243"/>
                    <a:pt x="288620" y="680060"/>
                    <a:pt x="287502" y="682295"/>
                  </a:cubicBezTo>
                  <a:lnTo>
                    <a:pt x="285826" y="683133"/>
                  </a:lnTo>
                  <a:lnTo>
                    <a:pt x="279120" y="689000"/>
                  </a:lnTo>
                  <a:lnTo>
                    <a:pt x="267386" y="701573"/>
                  </a:lnTo>
                  <a:cubicBezTo>
                    <a:pt x="266268" y="702691"/>
                    <a:pt x="265150" y="704228"/>
                    <a:pt x="264033" y="706183"/>
                  </a:cubicBezTo>
                  <a:cubicBezTo>
                    <a:pt x="262915" y="708139"/>
                    <a:pt x="261518" y="709397"/>
                    <a:pt x="259842" y="709955"/>
                  </a:cubicBezTo>
                  <a:cubicBezTo>
                    <a:pt x="257607" y="711073"/>
                    <a:pt x="255930" y="711632"/>
                    <a:pt x="254813" y="711632"/>
                  </a:cubicBezTo>
                  <a:cubicBezTo>
                    <a:pt x="252577" y="711632"/>
                    <a:pt x="251460" y="713308"/>
                    <a:pt x="251460" y="716661"/>
                  </a:cubicBezTo>
                  <a:cubicBezTo>
                    <a:pt x="252019" y="718337"/>
                    <a:pt x="251739" y="720293"/>
                    <a:pt x="250622" y="722528"/>
                  </a:cubicBezTo>
                  <a:cubicBezTo>
                    <a:pt x="248386" y="724764"/>
                    <a:pt x="245313" y="725322"/>
                    <a:pt x="241401" y="724205"/>
                  </a:cubicBezTo>
                  <a:cubicBezTo>
                    <a:pt x="240843" y="723646"/>
                    <a:pt x="240004" y="723367"/>
                    <a:pt x="238887" y="723367"/>
                  </a:cubicBezTo>
                  <a:lnTo>
                    <a:pt x="237210" y="723367"/>
                  </a:lnTo>
                  <a:cubicBezTo>
                    <a:pt x="234416" y="723367"/>
                    <a:pt x="232181" y="721970"/>
                    <a:pt x="230505" y="719176"/>
                  </a:cubicBezTo>
                  <a:cubicBezTo>
                    <a:pt x="229387" y="718058"/>
                    <a:pt x="228270" y="717779"/>
                    <a:pt x="227152" y="718337"/>
                  </a:cubicBezTo>
                  <a:cubicBezTo>
                    <a:pt x="225476" y="718896"/>
                    <a:pt x="223240" y="717779"/>
                    <a:pt x="220446" y="714985"/>
                  </a:cubicBezTo>
                  <a:cubicBezTo>
                    <a:pt x="218770" y="710514"/>
                    <a:pt x="215417" y="708000"/>
                    <a:pt x="210388" y="707441"/>
                  </a:cubicBezTo>
                  <a:cubicBezTo>
                    <a:pt x="208712" y="706882"/>
                    <a:pt x="207035" y="705206"/>
                    <a:pt x="205359" y="702412"/>
                  </a:cubicBezTo>
                  <a:cubicBezTo>
                    <a:pt x="203124" y="699618"/>
                    <a:pt x="201447" y="697662"/>
                    <a:pt x="200330" y="696544"/>
                  </a:cubicBezTo>
                  <a:cubicBezTo>
                    <a:pt x="195300" y="694309"/>
                    <a:pt x="192506" y="690118"/>
                    <a:pt x="191948" y="683971"/>
                  </a:cubicBezTo>
                  <a:cubicBezTo>
                    <a:pt x="191948" y="682295"/>
                    <a:pt x="191109" y="680898"/>
                    <a:pt x="189433" y="679780"/>
                  </a:cubicBezTo>
                  <a:cubicBezTo>
                    <a:pt x="187757" y="677545"/>
                    <a:pt x="186918" y="675310"/>
                    <a:pt x="186918" y="673075"/>
                  </a:cubicBezTo>
                  <a:lnTo>
                    <a:pt x="188595" y="666369"/>
                  </a:lnTo>
                  <a:cubicBezTo>
                    <a:pt x="189712" y="665251"/>
                    <a:pt x="190131" y="664273"/>
                    <a:pt x="189852" y="663435"/>
                  </a:cubicBezTo>
                  <a:cubicBezTo>
                    <a:pt x="189573" y="662597"/>
                    <a:pt x="189154" y="661899"/>
                    <a:pt x="188595" y="661340"/>
                  </a:cubicBezTo>
                  <a:cubicBezTo>
                    <a:pt x="188036" y="660781"/>
                    <a:pt x="187477" y="660502"/>
                    <a:pt x="186918" y="660502"/>
                  </a:cubicBezTo>
                  <a:lnTo>
                    <a:pt x="186080" y="658825"/>
                  </a:lnTo>
                  <a:lnTo>
                    <a:pt x="187757" y="655472"/>
                  </a:lnTo>
                  <a:cubicBezTo>
                    <a:pt x="191109" y="652120"/>
                    <a:pt x="192227" y="647649"/>
                    <a:pt x="191109" y="642061"/>
                  </a:cubicBezTo>
                  <a:cubicBezTo>
                    <a:pt x="191668" y="638708"/>
                    <a:pt x="192646" y="634657"/>
                    <a:pt x="194043" y="629907"/>
                  </a:cubicBezTo>
                  <a:cubicBezTo>
                    <a:pt x="195440" y="625157"/>
                    <a:pt x="196418" y="620827"/>
                    <a:pt x="196977" y="616915"/>
                  </a:cubicBezTo>
                  <a:cubicBezTo>
                    <a:pt x="197536" y="614121"/>
                    <a:pt x="198513" y="609511"/>
                    <a:pt x="199910" y="603085"/>
                  </a:cubicBezTo>
                  <a:cubicBezTo>
                    <a:pt x="201307" y="596659"/>
                    <a:pt x="201727" y="590931"/>
                    <a:pt x="201168" y="585902"/>
                  </a:cubicBezTo>
                  <a:cubicBezTo>
                    <a:pt x="200609" y="583667"/>
                    <a:pt x="200330" y="579476"/>
                    <a:pt x="200330" y="573329"/>
                  </a:cubicBezTo>
                  <a:cubicBezTo>
                    <a:pt x="200330" y="572211"/>
                    <a:pt x="199771" y="571652"/>
                    <a:pt x="198653" y="571652"/>
                  </a:cubicBezTo>
                  <a:cubicBezTo>
                    <a:pt x="194742" y="569976"/>
                    <a:pt x="192227" y="566623"/>
                    <a:pt x="191109" y="561594"/>
                  </a:cubicBezTo>
                  <a:cubicBezTo>
                    <a:pt x="190551" y="563270"/>
                    <a:pt x="189992" y="564807"/>
                    <a:pt x="189433" y="566204"/>
                  </a:cubicBezTo>
                  <a:cubicBezTo>
                    <a:pt x="188874" y="567601"/>
                    <a:pt x="188315" y="568858"/>
                    <a:pt x="187757" y="569976"/>
                  </a:cubicBezTo>
                  <a:cubicBezTo>
                    <a:pt x="186639" y="571094"/>
                    <a:pt x="186080" y="571373"/>
                    <a:pt x="186080" y="570814"/>
                  </a:cubicBezTo>
                  <a:cubicBezTo>
                    <a:pt x="185521" y="570814"/>
                    <a:pt x="184683" y="570255"/>
                    <a:pt x="183566" y="569138"/>
                  </a:cubicBezTo>
                  <a:lnTo>
                    <a:pt x="183566" y="559918"/>
                  </a:lnTo>
                  <a:cubicBezTo>
                    <a:pt x="183566" y="558800"/>
                    <a:pt x="184124" y="556006"/>
                    <a:pt x="185242" y="551536"/>
                  </a:cubicBezTo>
                  <a:lnTo>
                    <a:pt x="169316" y="556565"/>
                  </a:lnTo>
                  <a:cubicBezTo>
                    <a:pt x="168757" y="556565"/>
                    <a:pt x="163169" y="557403"/>
                    <a:pt x="152552" y="559079"/>
                  </a:cubicBezTo>
                  <a:lnTo>
                    <a:pt x="154229" y="560756"/>
                  </a:lnTo>
                  <a:cubicBezTo>
                    <a:pt x="161493" y="562991"/>
                    <a:pt x="166243" y="564388"/>
                    <a:pt x="168478" y="564947"/>
                  </a:cubicBezTo>
                  <a:lnTo>
                    <a:pt x="177698" y="564109"/>
                  </a:lnTo>
                  <a:cubicBezTo>
                    <a:pt x="177698" y="564109"/>
                    <a:pt x="178117" y="563969"/>
                    <a:pt x="178955" y="563689"/>
                  </a:cubicBezTo>
                  <a:cubicBezTo>
                    <a:pt x="179794" y="563410"/>
                    <a:pt x="180492" y="564109"/>
                    <a:pt x="181051" y="565785"/>
                  </a:cubicBezTo>
                  <a:cubicBezTo>
                    <a:pt x="181051" y="567461"/>
                    <a:pt x="179654" y="568300"/>
                    <a:pt x="176860" y="568300"/>
                  </a:cubicBezTo>
                  <a:cubicBezTo>
                    <a:pt x="175742" y="568300"/>
                    <a:pt x="173926" y="568719"/>
                    <a:pt x="171412" y="569557"/>
                  </a:cubicBezTo>
                  <a:cubicBezTo>
                    <a:pt x="168897" y="570395"/>
                    <a:pt x="166522" y="570535"/>
                    <a:pt x="164287" y="569976"/>
                  </a:cubicBezTo>
                  <a:cubicBezTo>
                    <a:pt x="162052" y="569976"/>
                    <a:pt x="159956" y="569697"/>
                    <a:pt x="158000" y="569138"/>
                  </a:cubicBezTo>
                  <a:cubicBezTo>
                    <a:pt x="156045" y="568579"/>
                    <a:pt x="154229" y="568020"/>
                    <a:pt x="152552" y="567461"/>
                  </a:cubicBezTo>
                  <a:lnTo>
                    <a:pt x="147523" y="566623"/>
                  </a:lnTo>
                  <a:cubicBezTo>
                    <a:pt x="146405" y="566623"/>
                    <a:pt x="145427" y="566763"/>
                    <a:pt x="144589" y="567042"/>
                  </a:cubicBezTo>
                  <a:cubicBezTo>
                    <a:pt x="143751" y="567322"/>
                    <a:pt x="142773" y="567182"/>
                    <a:pt x="141656" y="566623"/>
                  </a:cubicBezTo>
                  <a:cubicBezTo>
                    <a:pt x="139979" y="566623"/>
                    <a:pt x="138303" y="566204"/>
                    <a:pt x="136626" y="565366"/>
                  </a:cubicBezTo>
                  <a:cubicBezTo>
                    <a:pt x="134950" y="564528"/>
                    <a:pt x="133832" y="564109"/>
                    <a:pt x="133274" y="564109"/>
                  </a:cubicBezTo>
                  <a:cubicBezTo>
                    <a:pt x="129921" y="562432"/>
                    <a:pt x="127686" y="561035"/>
                    <a:pt x="126568" y="559918"/>
                  </a:cubicBezTo>
                  <a:cubicBezTo>
                    <a:pt x="126009" y="557682"/>
                    <a:pt x="124053" y="556006"/>
                    <a:pt x="120701" y="554888"/>
                  </a:cubicBezTo>
                  <a:lnTo>
                    <a:pt x="119024" y="554888"/>
                  </a:lnTo>
                  <a:cubicBezTo>
                    <a:pt x="116230" y="554888"/>
                    <a:pt x="113995" y="553771"/>
                    <a:pt x="112319" y="551536"/>
                  </a:cubicBezTo>
                  <a:cubicBezTo>
                    <a:pt x="110642" y="549300"/>
                    <a:pt x="109525" y="547903"/>
                    <a:pt x="108966" y="547345"/>
                  </a:cubicBezTo>
                  <a:cubicBezTo>
                    <a:pt x="107848" y="546227"/>
                    <a:pt x="106172" y="543992"/>
                    <a:pt x="103937" y="540639"/>
                  </a:cubicBezTo>
                  <a:lnTo>
                    <a:pt x="96393" y="533095"/>
                  </a:lnTo>
                  <a:cubicBezTo>
                    <a:pt x="92481" y="530860"/>
                    <a:pt x="90525" y="528066"/>
                    <a:pt x="90525" y="524713"/>
                  </a:cubicBezTo>
                  <a:cubicBezTo>
                    <a:pt x="91084" y="523037"/>
                    <a:pt x="90246" y="521081"/>
                    <a:pt x="88011" y="518846"/>
                  </a:cubicBezTo>
                  <a:lnTo>
                    <a:pt x="84658" y="513817"/>
                  </a:lnTo>
                  <a:cubicBezTo>
                    <a:pt x="82423" y="511581"/>
                    <a:pt x="82982" y="509346"/>
                    <a:pt x="86334" y="507111"/>
                  </a:cubicBezTo>
                  <a:cubicBezTo>
                    <a:pt x="88011" y="505435"/>
                    <a:pt x="88290" y="503758"/>
                    <a:pt x="87173" y="502082"/>
                  </a:cubicBezTo>
                  <a:cubicBezTo>
                    <a:pt x="87173" y="499847"/>
                    <a:pt x="88011" y="498450"/>
                    <a:pt x="89687" y="497891"/>
                  </a:cubicBezTo>
                  <a:cubicBezTo>
                    <a:pt x="90805" y="495097"/>
                    <a:pt x="93040" y="491465"/>
                    <a:pt x="96393" y="486994"/>
                  </a:cubicBezTo>
                  <a:lnTo>
                    <a:pt x="102260" y="477774"/>
                  </a:lnTo>
                  <a:lnTo>
                    <a:pt x="104775" y="475259"/>
                  </a:lnTo>
                  <a:lnTo>
                    <a:pt x="107289" y="473583"/>
                  </a:lnTo>
                  <a:lnTo>
                    <a:pt x="108128" y="474421"/>
                  </a:lnTo>
                  <a:cubicBezTo>
                    <a:pt x="105892" y="478892"/>
                    <a:pt x="103937" y="482244"/>
                    <a:pt x="102260" y="484480"/>
                  </a:cubicBezTo>
                  <a:lnTo>
                    <a:pt x="98907" y="489509"/>
                  </a:lnTo>
                  <a:lnTo>
                    <a:pt x="98907" y="492023"/>
                  </a:lnTo>
                  <a:lnTo>
                    <a:pt x="101422" y="492023"/>
                  </a:lnTo>
                  <a:cubicBezTo>
                    <a:pt x="101981" y="491465"/>
                    <a:pt x="103098" y="489509"/>
                    <a:pt x="104775" y="486156"/>
                  </a:cubicBezTo>
                  <a:cubicBezTo>
                    <a:pt x="106451" y="484480"/>
                    <a:pt x="107569" y="482943"/>
                    <a:pt x="108128" y="481546"/>
                  </a:cubicBezTo>
                  <a:cubicBezTo>
                    <a:pt x="108686" y="480149"/>
                    <a:pt x="109245" y="478892"/>
                    <a:pt x="109804" y="477774"/>
                  </a:cubicBezTo>
                  <a:lnTo>
                    <a:pt x="112319" y="474421"/>
                  </a:lnTo>
                  <a:cubicBezTo>
                    <a:pt x="117907" y="468833"/>
                    <a:pt x="122098" y="463245"/>
                    <a:pt x="124892" y="457657"/>
                  </a:cubicBezTo>
                  <a:cubicBezTo>
                    <a:pt x="127127" y="455422"/>
                    <a:pt x="130200" y="450952"/>
                    <a:pt x="134112" y="444246"/>
                  </a:cubicBezTo>
                  <a:lnTo>
                    <a:pt x="134950" y="439217"/>
                  </a:lnTo>
                  <a:cubicBezTo>
                    <a:pt x="135509" y="439217"/>
                    <a:pt x="136207" y="439496"/>
                    <a:pt x="137045" y="440055"/>
                  </a:cubicBezTo>
                  <a:cubicBezTo>
                    <a:pt x="137884" y="440614"/>
                    <a:pt x="138582" y="440334"/>
                    <a:pt x="139141" y="439217"/>
                  </a:cubicBezTo>
                  <a:lnTo>
                    <a:pt x="138303" y="434188"/>
                  </a:lnTo>
                  <a:lnTo>
                    <a:pt x="139141" y="433349"/>
                  </a:lnTo>
                  <a:lnTo>
                    <a:pt x="141656" y="436702"/>
                  </a:lnTo>
                  <a:lnTo>
                    <a:pt x="144170" y="433349"/>
                  </a:lnTo>
                  <a:cubicBezTo>
                    <a:pt x="144170" y="432232"/>
                    <a:pt x="143332" y="431394"/>
                    <a:pt x="141656" y="430835"/>
                  </a:cubicBezTo>
                  <a:lnTo>
                    <a:pt x="148361" y="424129"/>
                  </a:lnTo>
                  <a:cubicBezTo>
                    <a:pt x="148361" y="424129"/>
                    <a:pt x="148780" y="424269"/>
                    <a:pt x="149618" y="424548"/>
                  </a:cubicBezTo>
                  <a:cubicBezTo>
                    <a:pt x="150457" y="424828"/>
                    <a:pt x="151155" y="424688"/>
                    <a:pt x="151714" y="424129"/>
                  </a:cubicBezTo>
                  <a:lnTo>
                    <a:pt x="151714" y="416585"/>
                  </a:lnTo>
                  <a:lnTo>
                    <a:pt x="155067" y="419100"/>
                  </a:lnTo>
                  <a:lnTo>
                    <a:pt x="157581" y="414071"/>
                  </a:lnTo>
                  <a:cubicBezTo>
                    <a:pt x="158140" y="414630"/>
                    <a:pt x="158978" y="414909"/>
                    <a:pt x="160096" y="414909"/>
                  </a:cubicBezTo>
                  <a:cubicBezTo>
                    <a:pt x="161214" y="414909"/>
                    <a:pt x="161772" y="413931"/>
                    <a:pt x="161772" y="411975"/>
                  </a:cubicBezTo>
                  <a:cubicBezTo>
                    <a:pt x="161772" y="410019"/>
                    <a:pt x="162052" y="408762"/>
                    <a:pt x="162611" y="408203"/>
                  </a:cubicBezTo>
                  <a:cubicBezTo>
                    <a:pt x="163728" y="409880"/>
                    <a:pt x="164566" y="410997"/>
                    <a:pt x="165125" y="411556"/>
                  </a:cubicBezTo>
                  <a:lnTo>
                    <a:pt x="175184" y="399821"/>
                  </a:lnTo>
                  <a:cubicBezTo>
                    <a:pt x="175184" y="398704"/>
                    <a:pt x="174625" y="396469"/>
                    <a:pt x="173507" y="393116"/>
                  </a:cubicBezTo>
                  <a:cubicBezTo>
                    <a:pt x="176860" y="393675"/>
                    <a:pt x="178816" y="393814"/>
                    <a:pt x="179375" y="393535"/>
                  </a:cubicBezTo>
                  <a:cubicBezTo>
                    <a:pt x="179933" y="393255"/>
                    <a:pt x="179933" y="391719"/>
                    <a:pt x="179375" y="388925"/>
                  </a:cubicBezTo>
                  <a:cubicBezTo>
                    <a:pt x="182169" y="390042"/>
                    <a:pt x="183566" y="389623"/>
                    <a:pt x="183566" y="387667"/>
                  </a:cubicBezTo>
                  <a:cubicBezTo>
                    <a:pt x="183566" y="385712"/>
                    <a:pt x="183566" y="384454"/>
                    <a:pt x="183566" y="383896"/>
                  </a:cubicBezTo>
                  <a:lnTo>
                    <a:pt x="186918" y="384734"/>
                  </a:lnTo>
                  <a:lnTo>
                    <a:pt x="186918" y="381381"/>
                  </a:lnTo>
                  <a:lnTo>
                    <a:pt x="188595" y="378028"/>
                  </a:lnTo>
                  <a:lnTo>
                    <a:pt x="189433" y="378028"/>
                  </a:lnTo>
                  <a:cubicBezTo>
                    <a:pt x="189433" y="378028"/>
                    <a:pt x="189992" y="378587"/>
                    <a:pt x="191109" y="379705"/>
                  </a:cubicBezTo>
                  <a:lnTo>
                    <a:pt x="192786" y="378028"/>
                  </a:lnTo>
                  <a:lnTo>
                    <a:pt x="191948" y="372999"/>
                  </a:lnTo>
                  <a:cubicBezTo>
                    <a:pt x="192506" y="372440"/>
                    <a:pt x="193065" y="372300"/>
                    <a:pt x="193624" y="372580"/>
                  </a:cubicBezTo>
                  <a:cubicBezTo>
                    <a:pt x="194183" y="372859"/>
                    <a:pt x="194462" y="373278"/>
                    <a:pt x="194462" y="373837"/>
                  </a:cubicBezTo>
                  <a:lnTo>
                    <a:pt x="194462" y="376352"/>
                  </a:lnTo>
                  <a:cubicBezTo>
                    <a:pt x="195580" y="375234"/>
                    <a:pt x="196697" y="373558"/>
                    <a:pt x="197815" y="371323"/>
                  </a:cubicBezTo>
                  <a:cubicBezTo>
                    <a:pt x="195580" y="371323"/>
                    <a:pt x="195580" y="370205"/>
                    <a:pt x="197815" y="367970"/>
                  </a:cubicBezTo>
                  <a:cubicBezTo>
                    <a:pt x="198933" y="369087"/>
                    <a:pt x="199491" y="369926"/>
                    <a:pt x="199491" y="370484"/>
                  </a:cubicBezTo>
                  <a:cubicBezTo>
                    <a:pt x="201727" y="368808"/>
                    <a:pt x="203124" y="367970"/>
                    <a:pt x="203682" y="367970"/>
                  </a:cubicBezTo>
                  <a:lnTo>
                    <a:pt x="202006" y="364617"/>
                  </a:lnTo>
                  <a:cubicBezTo>
                    <a:pt x="202006" y="364617"/>
                    <a:pt x="202146" y="364477"/>
                    <a:pt x="202425" y="364198"/>
                  </a:cubicBezTo>
                  <a:cubicBezTo>
                    <a:pt x="202704" y="363918"/>
                    <a:pt x="202844" y="363779"/>
                    <a:pt x="202844" y="363779"/>
                  </a:cubicBezTo>
                  <a:lnTo>
                    <a:pt x="204521" y="366293"/>
                  </a:lnTo>
                  <a:cubicBezTo>
                    <a:pt x="205079" y="365735"/>
                    <a:pt x="205778" y="364896"/>
                    <a:pt x="206616" y="363779"/>
                  </a:cubicBezTo>
                  <a:cubicBezTo>
                    <a:pt x="207454" y="362661"/>
                    <a:pt x="207315" y="361544"/>
                    <a:pt x="206197" y="360426"/>
                  </a:cubicBezTo>
                  <a:lnTo>
                    <a:pt x="207035" y="357073"/>
                  </a:lnTo>
                  <a:lnTo>
                    <a:pt x="207873" y="358750"/>
                  </a:lnTo>
                  <a:cubicBezTo>
                    <a:pt x="208991" y="358750"/>
                    <a:pt x="209550" y="359029"/>
                    <a:pt x="209550" y="359588"/>
                  </a:cubicBezTo>
                  <a:cubicBezTo>
                    <a:pt x="210109" y="359029"/>
                    <a:pt x="210388" y="358191"/>
                    <a:pt x="210388" y="357073"/>
                  </a:cubicBezTo>
                  <a:cubicBezTo>
                    <a:pt x="210947" y="356514"/>
                    <a:pt x="211226" y="355816"/>
                    <a:pt x="211226" y="354978"/>
                  </a:cubicBezTo>
                  <a:cubicBezTo>
                    <a:pt x="211226" y="354139"/>
                    <a:pt x="211226" y="353441"/>
                    <a:pt x="211226" y="352882"/>
                  </a:cubicBezTo>
                  <a:lnTo>
                    <a:pt x="212064" y="352882"/>
                  </a:lnTo>
                  <a:lnTo>
                    <a:pt x="213741" y="356235"/>
                  </a:lnTo>
                  <a:lnTo>
                    <a:pt x="215417" y="352882"/>
                  </a:lnTo>
                  <a:cubicBezTo>
                    <a:pt x="215417" y="350088"/>
                    <a:pt x="216255" y="347853"/>
                    <a:pt x="217932" y="346177"/>
                  </a:cubicBezTo>
                  <a:cubicBezTo>
                    <a:pt x="218491" y="345618"/>
                    <a:pt x="218770" y="344221"/>
                    <a:pt x="218770" y="341986"/>
                  </a:cubicBezTo>
                  <a:cubicBezTo>
                    <a:pt x="218770" y="338633"/>
                    <a:pt x="217932" y="336118"/>
                    <a:pt x="216255" y="334442"/>
                  </a:cubicBezTo>
                  <a:cubicBezTo>
                    <a:pt x="214579" y="332765"/>
                    <a:pt x="213741" y="331368"/>
                    <a:pt x="213741" y="330251"/>
                  </a:cubicBezTo>
                  <a:cubicBezTo>
                    <a:pt x="213741" y="329692"/>
                    <a:pt x="213461" y="328854"/>
                    <a:pt x="212903" y="327736"/>
                  </a:cubicBezTo>
                  <a:cubicBezTo>
                    <a:pt x="212344" y="326619"/>
                    <a:pt x="211226" y="326060"/>
                    <a:pt x="209550" y="326060"/>
                  </a:cubicBezTo>
                  <a:cubicBezTo>
                    <a:pt x="208432" y="324942"/>
                    <a:pt x="208153" y="324104"/>
                    <a:pt x="208712" y="323545"/>
                  </a:cubicBezTo>
                  <a:lnTo>
                    <a:pt x="208712" y="321869"/>
                  </a:lnTo>
                  <a:cubicBezTo>
                    <a:pt x="208712" y="320192"/>
                    <a:pt x="207035" y="317678"/>
                    <a:pt x="203682" y="314325"/>
                  </a:cubicBezTo>
                  <a:cubicBezTo>
                    <a:pt x="199771" y="312649"/>
                    <a:pt x="197536" y="310134"/>
                    <a:pt x="196977" y="306781"/>
                  </a:cubicBezTo>
                  <a:lnTo>
                    <a:pt x="192786" y="303428"/>
                  </a:lnTo>
                  <a:lnTo>
                    <a:pt x="191948" y="301752"/>
                  </a:lnTo>
                  <a:lnTo>
                    <a:pt x="191948" y="300076"/>
                  </a:lnTo>
                  <a:cubicBezTo>
                    <a:pt x="191948" y="297282"/>
                    <a:pt x="189992" y="294488"/>
                    <a:pt x="186080" y="291694"/>
                  </a:cubicBezTo>
                  <a:cubicBezTo>
                    <a:pt x="184963" y="290576"/>
                    <a:pt x="183566" y="288341"/>
                    <a:pt x="181889" y="284988"/>
                  </a:cubicBezTo>
                  <a:cubicBezTo>
                    <a:pt x="182448" y="283312"/>
                    <a:pt x="183007" y="281915"/>
                    <a:pt x="183566" y="280797"/>
                  </a:cubicBezTo>
                  <a:cubicBezTo>
                    <a:pt x="184124" y="279679"/>
                    <a:pt x="184683" y="278841"/>
                    <a:pt x="185242" y="278282"/>
                  </a:cubicBezTo>
                  <a:lnTo>
                    <a:pt x="204521" y="257327"/>
                  </a:lnTo>
                  <a:cubicBezTo>
                    <a:pt x="205079" y="256210"/>
                    <a:pt x="206337" y="254813"/>
                    <a:pt x="208292" y="253136"/>
                  </a:cubicBezTo>
                  <a:cubicBezTo>
                    <a:pt x="210248" y="251460"/>
                    <a:pt x="211785" y="249784"/>
                    <a:pt x="212903" y="248107"/>
                  </a:cubicBezTo>
                  <a:cubicBezTo>
                    <a:pt x="211226" y="247548"/>
                    <a:pt x="210248" y="246850"/>
                    <a:pt x="209969" y="246012"/>
                  </a:cubicBezTo>
                  <a:cubicBezTo>
                    <a:pt x="209689" y="245173"/>
                    <a:pt x="209829" y="243916"/>
                    <a:pt x="210388" y="242240"/>
                  </a:cubicBezTo>
                  <a:cubicBezTo>
                    <a:pt x="211506" y="241122"/>
                    <a:pt x="211785" y="239446"/>
                    <a:pt x="211226" y="237211"/>
                  </a:cubicBezTo>
                  <a:cubicBezTo>
                    <a:pt x="210667" y="234975"/>
                    <a:pt x="209829" y="233578"/>
                    <a:pt x="208712" y="233020"/>
                  </a:cubicBezTo>
                  <a:cubicBezTo>
                    <a:pt x="205359" y="229667"/>
                    <a:pt x="203682" y="227990"/>
                    <a:pt x="203682" y="227990"/>
                  </a:cubicBezTo>
                  <a:cubicBezTo>
                    <a:pt x="202006" y="233020"/>
                    <a:pt x="199491" y="237211"/>
                    <a:pt x="196139" y="240563"/>
                  </a:cubicBezTo>
                  <a:cubicBezTo>
                    <a:pt x="195580" y="241122"/>
                    <a:pt x="195300" y="241681"/>
                    <a:pt x="195300" y="242240"/>
                  </a:cubicBezTo>
                  <a:cubicBezTo>
                    <a:pt x="195300" y="242799"/>
                    <a:pt x="195021" y="243078"/>
                    <a:pt x="194462" y="243078"/>
                  </a:cubicBezTo>
                  <a:cubicBezTo>
                    <a:pt x="192786" y="246431"/>
                    <a:pt x="190551" y="249504"/>
                    <a:pt x="187757" y="252298"/>
                  </a:cubicBezTo>
                  <a:lnTo>
                    <a:pt x="186080" y="253136"/>
                  </a:lnTo>
                  <a:lnTo>
                    <a:pt x="186080" y="254813"/>
                  </a:lnTo>
                  <a:cubicBezTo>
                    <a:pt x="186080" y="257048"/>
                    <a:pt x="185242" y="259143"/>
                    <a:pt x="183566" y="261099"/>
                  </a:cubicBezTo>
                  <a:cubicBezTo>
                    <a:pt x="181889" y="263055"/>
                    <a:pt x="180772" y="264592"/>
                    <a:pt x="180213" y="265709"/>
                  </a:cubicBezTo>
                  <a:cubicBezTo>
                    <a:pt x="180213" y="266268"/>
                    <a:pt x="179794" y="266967"/>
                    <a:pt x="178955" y="267805"/>
                  </a:cubicBezTo>
                  <a:cubicBezTo>
                    <a:pt x="178117" y="268643"/>
                    <a:pt x="177419" y="269062"/>
                    <a:pt x="176860" y="269062"/>
                  </a:cubicBezTo>
                  <a:cubicBezTo>
                    <a:pt x="174625" y="269062"/>
                    <a:pt x="172948" y="270459"/>
                    <a:pt x="171831" y="273253"/>
                  </a:cubicBezTo>
                  <a:lnTo>
                    <a:pt x="169316" y="275768"/>
                  </a:lnTo>
                  <a:cubicBezTo>
                    <a:pt x="168199" y="275768"/>
                    <a:pt x="167640" y="276327"/>
                    <a:pt x="167640" y="277444"/>
                  </a:cubicBezTo>
                  <a:cubicBezTo>
                    <a:pt x="167081" y="279121"/>
                    <a:pt x="165544" y="280657"/>
                    <a:pt x="163030" y="282054"/>
                  </a:cubicBezTo>
                  <a:cubicBezTo>
                    <a:pt x="160515" y="283451"/>
                    <a:pt x="158978" y="284709"/>
                    <a:pt x="158420" y="285826"/>
                  </a:cubicBezTo>
                  <a:cubicBezTo>
                    <a:pt x="158420" y="286944"/>
                    <a:pt x="157581" y="287503"/>
                    <a:pt x="155905" y="287503"/>
                  </a:cubicBezTo>
                  <a:cubicBezTo>
                    <a:pt x="152552" y="289179"/>
                    <a:pt x="150876" y="291135"/>
                    <a:pt x="150876" y="293370"/>
                  </a:cubicBezTo>
                  <a:cubicBezTo>
                    <a:pt x="150317" y="293929"/>
                    <a:pt x="149618" y="294208"/>
                    <a:pt x="148780" y="294208"/>
                  </a:cubicBezTo>
                  <a:cubicBezTo>
                    <a:pt x="147942" y="294208"/>
                    <a:pt x="147244" y="294488"/>
                    <a:pt x="146685" y="295046"/>
                  </a:cubicBezTo>
                  <a:lnTo>
                    <a:pt x="146685" y="296723"/>
                  </a:lnTo>
                  <a:cubicBezTo>
                    <a:pt x="147244" y="298958"/>
                    <a:pt x="147244" y="300495"/>
                    <a:pt x="146685" y="301333"/>
                  </a:cubicBezTo>
                  <a:cubicBezTo>
                    <a:pt x="146126" y="302171"/>
                    <a:pt x="144450" y="302590"/>
                    <a:pt x="141656" y="302590"/>
                  </a:cubicBezTo>
                  <a:cubicBezTo>
                    <a:pt x="139979" y="302590"/>
                    <a:pt x="138862" y="303149"/>
                    <a:pt x="138303" y="304267"/>
                  </a:cubicBezTo>
                  <a:cubicBezTo>
                    <a:pt x="138303" y="304825"/>
                    <a:pt x="138163" y="305244"/>
                    <a:pt x="137884" y="305524"/>
                  </a:cubicBezTo>
                  <a:cubicBezTo>
                    <a:pt x="137604" y="305803"/>
                    <a:pt x="137185" y="305943"/>
                    <a:pt x="136626" y="305943"/>
                  </a:cubicBezTo>
                  <a:lnTo>
                    <a:pt x="134112" y="303428"/>
                  </a:lnTo>
                  <a:cubicBezTo>
                    <a:pt x="134112" y="301752"/>
                    <a:pt x="134391" y="300634"/>
                    <a:pt x="134950" y="300076"/>
                  </a:cubicBezTo>
                  <a:cubicBezTo>
                    <a:pt x="136068" y="299517"/>
                    <a:pt x="137185" y="297840"/>
                    <a:pt x="138303" y="295046"/>
                  </a:cubicBezTo>
                  <a:cubicBezTo>
                    <a:pt x="137744" y="292811"/>
                    <a:pt x="136626" y="291694"/>
                    <a:pt x="134950" y="291694"/>
                  </a:cubicBezTo>
                  <a:cubicBezTo>
                    <a:pt x="134391" y="291694"/>
                    <a:pt x="132715" y="291973"/>
                    <a:pt x="129921" y="292532"/>
                  </a:cubicBezTo>
                  <a:cubicBezTo>
                    <a:pt x="127127" y="293091"/>
                    <a:pt x="125171" y="294208"/>
                    <a:pt x="124053" y="295885"/>
                  </a:cubicBezTo>
                  <a:lnTo>
                    <a:pt x="123215" y="296723"/>
                  </a:lnTo>
                  <a:cubicBezTo>
                    <a:pt x="119862" y="296723"/>
                    <a:pt x="114833" y="297840"/>
                    <a:pt x="108128" y="300076"/>
                  </a:cubicBezTo>
                  <a:cubicBezTo>
                    <a:pt x="107010" y="300634"/>
                    <a:pt x="105194" y="301193"/>
                    <a:pt x="102679" y="301752"/>
                  </a:cubicBezTo>
                  <a:cubicBezTo>
                    <a:pt x="100165" y="302311"/>
                    <a:pt x="98069" y="303428"/>
                    <a:pt x="96393" y="305105"/>
                  </a:cubicBezTo>
                  <a:cubicBezTo>
                    <a:pt x="95834" y="305664"/>
                    <a:pt x="94856" y="305943"/>
                    <a:pt x="93459" y="305943"/>
                  </a:cubicBezTo>
                  <a:cubicBezTo>
                    <a:pt x="92062" y="305943"/>
                    <a:pt x="91084" y="305943"/>
                    <a:pt x="90525" y="305943"/>
                  </a:cubicBezTo>
                  <a:cubicBezTo>
                    <a:pt x="89967" y="306502"/>
                    <a:pt x="88570" y="306781"/>
                    <a:pt x="86334" y="306781"/>
                  </a:cubicBezTo>
                  <a:lnTo>
                    <a:pt x="78791" y="306781"/>
                  </a:lnTo>
                  <a:cubicBezTo>
                    <a:pt x="77673" y="306781"/>
                    <a:pt x="75438" y="305943"/>
                    <a:pt x="72085" y="304267"/>
                  </a:cubicBezTo>
                  <a:cubicBezTo>
                    <a:pt x="70967" y="304267"/>
                    <a:pt x="70409" y="304267"/>
                    <a:pt x="70409" y="304267"/>
                  </a:cubicBezTo>
                  <a:cubicBezTo>
                    <a:pt x="68732" y="304267"/>
                    <a:pt x="66357" y="304127"/>
                    <a:pt x="63284" y="303847"/>
                  </a:cubicBezTo>
                  <a:cubicBezTo>
                    <a:pt x="60210" y="303568"/>
                    <a:pt x="56718" y="303708"/>
                    <a:pt x="52806" y="304267"/>
                  </a:cubicBezTo>
                  <a:cubicBezTo>
                    <a:pt x="50571" y="304267"/>
                    <a:pt x="48895" y="304546"/>
                    <a:pt x="47777" y="305105"/>
                  </a:cubicBezTo>
                  <a:cubicBezTo>
                    <a:pt x="44983" y="306781"/>
                    <a:pt x="43307" y="306502"/>
                    <a:pt x="42748" y="304267"/>
                  </a:cubicBezTo>
                  <a:cubicBezTo>
                    <a:pt x="42189" y="302590"/>
                    <a:pt x="41491" y="301752"/>
                    <a:pt x="40652" y="301752"/>
                  </a:cubicBezTo>
                  <a:cubicBezTo>
                    <a:pt x="39814" y="301752"/>
                    <a:pt x="38836" y="302311"/>
                    <a:pt x="37719" y="303428"/>
                  </a:cubicBezTo>
                  <a:cubicBezTo>
                    <a:pt x="35484" y="305105"/>
                    <a:pt x="34366" y="304546"/>
                    <a:pt x="34366" y="301752"/>
                  </a:cubicBezTo>
                  <a:cubicBezTo>
                    <a:pt x="33807" y="300634"/>
                    <a:pt x="32131" y="300076"/>
                    <a:pt x="29337" y="300076"/>
                  </a:cubicBezTo>
                  <a:lnTo>
                    <a:pt x="27660" y="300914"/>
                  </a:lnTo>
                  <a:lnTo>
                    <a:pt x="22631" y="300076"/>
                  </a:lnTo>
                  <a:cubicBezTo>
                    <a:pt x="19278" y="300076"/>
                    <a:pt x="13132" y="301752"/>
                    <a:pt x="4191" y="305105"/>
                  </a:cubicBezTo>
                  <a:lnTo>
                    <a:pt x="3353" y="304267"/>
                  </a:lnTo>
                  <a:cubicBezTo>
                    <a:pt x="5029" y="303708"/>
                    <a:pt x="6566" y="303009"/>
                    <a:pt x="7963" y="302171"/>
                  </a:cubicBezTo>
                  <a:cubicBezTo>
                    <a:pt x="9360" y="301333"/>
                    <a:pt x="10896" y="300634"/>
                    <a:pt x="12573" y="300076"/>
                  </a:cubicBezTo>
                  <a:cubicBezTo>
                    <a:pt x="13690" y="299517"/>
                    <a:pt x="14808" y="298958"/>
                    <a:pt x="15926" y="298399"/>
                  </a:cubicBezTo>
                  <a:cubicBezTo>
                    <a:pt x="17043" y="297840"/>
                    <a:pt x="18440" y="297561"/>
                    <a:pt x="20117" y="297561"/>
                  </a:cubicBezTo>
                  <a:cubicBezTo>
                    <a:pt x="21234" y="297561"/>
                    <a:pt x="22911" y="297142"/>
                    <a:pt x="25146" y="296304"/>
                  </a:cubicBezTo>
                  <a:cubicBezTo>
                    <a:pt x="27381" y="295465"/>
                    <a:pt x="29337" y="295605"/>
                    <a:pt x="31013" y="296723"/>
                  </a:cubicBezTo>
                  <a:cubicBezTo>
                    <a:pt x="31572" y="296723"/>
                    <a:pt x="32550" y="296304"/>
                    <a:pt x="33947" y="295465"/>
                  </a:cubicBezTo>
                  <a:cubicBezTo>
                    <a:pt x="35344" y="294627"/>
                    <a:pt x="36601" y="294767"/>
                    <a:pt x="37719" y="295885"/>
                  </a:cubicBezTo>
                  <a:lnTo>
                    <a:pt x="40233" y="295046"/>
                  </a:lnTo>
                  <a:cubicBezTo>
                    <a:pt x="41910" y="293370"/>
                    <a:pt x="43586" y="293091"/>
                    <a:pt x="45263" y="294208"/>
                  </a:cubicBezTo>
                  <a:lnTo>
                    <a:pt x="47777" y="294208"/>
                  </a:lnTo>
                  <a:cubicBezTo>
                    <a:pt x="48336" y="293649"/>
                    <a:pt x="48755" y="293091"/>
                    <a:pt x="49034" y="292532"/>
                  </a:cubicBezTo>
                  <a:cubicBezTo>
                    <a:pt x="49314" y="291973"/>
                    <a:pt x="49174" y="291694"/>
                    <a:pt x="48615" y="291694"/>
                  </a:cubicBezTo>
                  <a:cubicBezTo>
                    <a:pt x="47498" y="290576"/>
                    <a:pt x="46660" y="290017"/>
                    <a:pt x="46101" y="290017"/>
                  </a:cubicBezTo>
                  <a:cubicBezTo>
                    <a:pt x="43866" y="290576"/>
                    <a:pt x="38976" y="291274"/>
                    <a:pt x="31432" y="292113"/>
                  </a:cubicBezTo>
                  <a:cubicBezTo>
                    <a:pt x="23888" y="292951"/>
                    <a:pt x="17323" y="294488"/>
                    <a:pt x="11735" y="296723"/>
                  </a:cubicBezTo>
                  <a:cubicBezTo>
                    <a:pt x="11176" y="297282"/>
                    <a:pt x="8102" y="299237"/>
                    <a:pt x="2514" y="302590"/>
                  </a:cubicBezTo>
                  <a:lnTo>
                    <a:pt x="838" y="303428"/>
                  </a:lnTo>
                  <a:lnTo>
                    <a:pt x="0" y="301752"/>
                  </a:lnTo>
                  <a:cubicBezTo>
                    <a:pt x="5588" y="298958"/>
                    <a:pt x="11735" y="294767"/>
                    <a:pt x="18440" y="289179"/>
                  </a:cubicBezTo>
                  <a:cubicBezTo>
                    <a:pt x="20675" y="288061"/>
                    <a:pt x="23330" y="286664"/>
                    <a:pt x="26403" y="284988"/>
                  </a:cubicBezTo>
                  <a:cubicBezTo>
                    <a:pt x="29476" y="283312"/>
                    <a:pt x="32131" y="282194"/>
                    <a:pt x="34366" y="281635"/>
                  </a:cubicBezTo>
                  <a:cubicBezTo>
                    <a:pt x="38836" y="279959"/>
                    <a:pt x="42469" y="277444"/>
                    <a:pt x="45263" y="274091"/>
                  </a:cubicBezTo>
                  <a:cubicBezTo>
                    <a:pt x="48057" y="270739"/>
                    <a:pt x="49733" y="268783"/>
                    <a:pt x="50292" y="268224"/>
                  </a:cubicBezTo>
                  <a:cubicBezTo>
                    <a:pt x="51409" y="267106"/>
                    <a:pt x="52946" y="265709"/>
                    <a:pt x="54902" y="264033"/>
                  </a:cubicBezTo>
                  <a:cubicBezTo>
                    <a:pt x="56858" y="262357"/>
                    <a:pt x="58115" y="260680"/>
                    <a:pt x="58674" y="259004"/>
                  </a:cubicBezTo>
                  <a:cubicBezTo>
                    <a:pt x="59791" y="256769"/>
                    <a:pt x="61188" y="255092"/>
                    <a:pt x="62865" y="253975"/>
                  </a:cubicBezTo>
                  <a:cubicBezTo>
                    <a:pt x="64541" y="252857"/>
                    <a:pt x="65938" y="251460"/>
                    <a:pt x="67056" y="249784"/>
                  </a:cubicBezTo>
                  <a:lnTo>
                    <a:pt x="76276" y="238887"/>
                  </a:lnTo>
                  <a:lnTo>
                    <a:pt x="83820" y="229667"/>
                  </a:lnTo>
                  <a:cubicBezTo>
                    <a:pt x="83820" y="229667"/>
                    <a:pt x="83959" y="229527"/>
                    <a:pt x="84239" y="229248"/>
                  </a:cubicBezTo>
                  <a:cubicBezTo>
                    <a:pt x="84518" y="228968"/>
                    <a:pt x="84658" y="228829"/>
                    <a:pt x="84658" y="228829"/>
                  </a:cubicBezTo>
                  <a:cubicBezTo>
                    <a:pt x="85776" y="227152"/>
                    <a:pt x="88849" y="222961"/>
                    <a:pt x="93878" y="216256"/>
                  </a:cubicBezTo>
                  <a:cubicBezTo>
                    <a:pt x="94996" y="214579"/>
                    <a:pt x="95974" y="212623"/>
                    <a:pt x="96812" y="210388"/>
                  </a:cubicBezTo>
                  <a:cubicBezTo>
                    <a:pt x="97650" y="208153"/>
                    <a:pt x="99187" y="205638"/>
                    <a:pt x="101422" y="202844"/>
                  </a:cubicBezTo>
                  <a:lnTo>
                    <a:pt x="103098" y="200330"/>
                  </a:lnTo>
                  <a:cubicBezTo>
                    <a:pt x="103098" y="200330"/>
                    <a:pt x="103238" y="200190"/>
                    <a:pt x="103517" y="199911"/>
                  </a:cubicBezTo>
                  <a:cubicBezTo>
                    <a:pt x="103797" y="199631"/>
                    <a:pt x="103937" y="199492"/>
                    <a:pt x="103937" y="199492"/>
                  </a:cubicBezTo>
                  <a:lnTo>
                    <a:pt x="111480" y="186919"/>
                  </a:lnTo>
                  <a:lnTo>
                    <a:pt x="112319" y="185242"/>
                  </a:lnTo>
                  <a:cubicBezTo>
                    <a:pt x="114554" y="180213"/>
                    <a:pt x="117068" y="176022"/>
                    <a:pt x="119862" y="172669"/>
                  </a:cubicBezTo>
                  <a:lnTo>
                    <a:pt x="121539" y="168478"/>
                  </a:lnTo>
                  <a:cubicBezTo>
                    <a:pt x="123215" y="166802"/>
                    <a:pt x="124053" y="165964"/>
                    <a:pt x="124053" y="165964"/>
                  </a:cubicBezTo>
                  <a:lnTo>
                    <a:pt x="124892" y="164287"/>
                  </a:lnTo>
                  <a:cubicBezTo>
                    <a:pt x="125450" y="162611"/>
                    <a:pt x="126428" y="160655"/>
                    <a:pt x="127825" y="158420"/>
                  </a:cubicBezTo>
                  <a:cubicBezTo>
                    <a:pt x="129222" y="156185"/>
                    <a:pt x="130480" y="153670"/>
                    <a:pt x="131597" y="150876"/>
                  </a:cubicBezTo>
                  <a:cubicBezTo>
                    <a:pt x="133832" y="148641"/>
                    <a:pt x="135229" y="146964"/>
                    <a:pt x="135788" y="145847"/>
                  </a:cubicBezTo>
                  <a:lnTo>
                    <a:pt x="141656" y="133274"/>
                  </a:lnTo>
                  <a:cubicBezTo>
                    <a:pt x="142773" y="131039"/>
                    <a:pt x="143891" y="129362"/>
                    <a:pt x="145008" y="128245"/>
                  </a:cubicBezTo>
                  <a:lnTo>
                    <a:pt x="145847" y="128245"/>
                  </a:lnTo>
                  <a:cubicBezTo>
                    <a:pt x="147523" y="122657"/>
                    <a:pt x="149479" y="117907"/>
                    <a:pt x="151714" y="113995"/>
                  </a:cubicBezTo>
                  <a:cubicBezTo>
                    <a:pt x="151714" y="113436"/>
                    <a:pt x="151993" y="112878"/>
                    <a:pt x="152552" y="112319"/>
                  </a:cubicBezTo>
                  <a:cubicBezTo>
                    <a:pt x="153111" y="111760"/>
                    <a:pt x="153670" y="111201"/>
                    <a:pt x="154229" y="110642"/>
                  </a:cubicBezTo>
                  <a:lnTo>
                    <a:pt x="156743" y="106451"/>
                  </a:lnTo>
                  <a:lnTo>
                    <a:pt x="159258" y="102260"/>
                  </a:lnTo>
                  <a:cubicBezTo>
                    <a:pt x="159258" y="101143"/>
                    <a:pt x="160096" y="99746"/>
                    <a:pt x="161772" y="98069"/>
                  </a:cubicBezTo>
                  <a:cubicBezTo>
                    <a:pt x="162331" y="95834"/>
                    <a:pt x="164566" y="90246"/>
                    <a:pt x="168478" y="81305"/>
                  </a:cubicBezTo>
                  <a:lnTo>
                    <a:pt x="171831" y="74600"/>
                  </a:lnTo>
                  <a:cubicBezTo>
                    <a:pt x="172390" y="72365"/>
                    <a:pt x="173228" y="69571"/>
                    <a:pt x="174345" y="66218"/>
                  </a:cubicBezTo>
                  <a:cubicBezTo>
                    <a:pt x="175463" y="62865"/>
                    <a:pt x="176301" y="60071"/>
                    <a:pt x="176860" y="57836"/>
                  </a:cubicBezTo>
                  <a:cubicBezTo>
                    <a:pt x="176860" y="57277"/>
                    <a:pt x="176022" y="55321"/>
                    <a:pt x="174345" y="51968"/>
                  </a:cubicBezTo>
                  <a:cubicBezTo>
                    <a:pt x="173228" y="50851"/>
                    <a:pt x="171831" y="49174"/>
                    <a:pt x="170154" y="46939"/>
                  </a:cubicBezTo>
                  <a:cubicBezTo>
                    <a:pt x="168478" y="44704"/>
                    <a:pt x="167919" y="42469"/>
                    <a:pt x="168478" y="40234"/>
                  </a:cubicBezTo>
                  <a:cubicBezTo>
                    <a:pt x="168478" y="38557"/>
                    <a:pt x="167919" y="37719"/>
                    <a:pt x="166802" y="37719"/>
                  </a:cubicBezTo>
                  <a:cubicBezTo>
                    <a:pt x="165125" y="36601"/>
                    <a:pt x="164008" y="34785"/>
                    <a:pt x="163449" y="32271"/>
                  </a:cubicBezTo>
                  <a:cubicBezTo>
                    <a:pt x="162890" y="29756"/>
                    <a:pt x="163169" y="27661"/>
                    <a:pt x="164287" y="25984"/>
                  </a:cubicBezTo>
                  <a:lnTo>
                    <a:pt x="164287" y="24308"/>
                  </a:lnTo>
                  <a:cubicBezTo>
                    <a:pt x="164846" y="23749"/>
                    <a:pt x="165125" y="23050"/>
                    <a:pt x="165125" y="22212"/>
                  </a:cubicBezTo>
                  <a:cubicBezTo>
                    <a:pt x="165125" y="21374"/>
                    <a:pt x="165405" y="20955"/>
                    <a:pt x="165963" y="20955"/>
                  </a:cubicBezTo>
                  <a:cubicBezTo>
                    <a:pt x="166522" y="20955"/>
                    <a:pt x="167221" y="21095"/>
                    <a:pt x="168059" y="21374"/>
                  </a:cubicBezTo>
                  <a:cubicBezTo>
                    <a:pt x="168897" y="21653"/>
                    <a:pt x="169316" y="22072"/>
                    <a:pt x="169316" y="22631"/>
                  </a:cubicBezTo>
                  <a:cubicBezTo>
                    <a:pt x="170993" y="26543"/>
                    <a:pt x="174345" y="28499"/>
                    <a:pt x="179375" y="28499"/>
                  </a:cubicBezTo>
                  <a:cubicBezTo>
                    <a:pt x="181610" y="27940"/>
                    <a:pt x="183286" y="29058"/>
                    <a:pt x="184404" y="31852"/>
                  </a:cubicBezTo>
                  <a:cubicBezTo>
                    <a:pt x="185521" y="38557"/>
                    <a:pt x="188874" y="42189"/>
                    <a:pt x="194462" y="42748"/>
                  </a:cubicBezTo>
                  <a:lnTo>
                    <a:pt x="204521" y="45263"/>
                  </a:lnTo>
                  <a:cubicBezTo>
                    <a:pt x="206197" y="45263"/>
                    <a:pt x="207594" y="45961"/>
                    <a:pt x="208712" y="47358"/>
                  </a:cubicBezTo>
                  <a:cubicBezTo>
                    <a:pt x="209829" y="48755"/>
                    <a:pt x="210388" y="50292"/>
                    <a:pt x="210388" y="51968"/>
                  </a:cubicBezTo>
                  <a:cubicBezTo>
                    <a:pt x="210388" y="55321"/>
                    <a:pt x="210667" y="57277"/>
                    <a:pt x="211226" y="57836"/>
                  </a:cubicBezTo>
                  <a:cubicBezTo>
                    <a:pt x="215697" y="63424"/>
                    <a:pt x="219049" y="69291"/>
                    <a:pt x="221285" y="75438"/>
                  </a:cubicBezTo>
                  <a:cubicBezTo>
                    <a:pt x="221285" y="75997"/>
                    <a:pt x="222123" y="77114"/>
                    <a:pt x="223799" y="78791"/>
                  </a:cubicBezTo>
                  <a:cubicBezTo>
                    <a:pt x="226593" y="82144"/>
                    <a:pt x="229108" y="86335"/>
                    <a:pt x="231343" y="91364"/>
                  </a:cubicBezTo>
                  <a:cubicBezTo>
                    <a:pt x="231902" y="91923"/>
                    <a:pt x="232181" y="93320"/>
                    <a:pt x="232181" y="95555"/>
                  </a:cubicBezTo>
                  <a:cubicBezTo>
                    <a:pt x="232740" y="97790"/>
                    <a:pt x="234416" y="99746"/>
                    <a:pt x="237210" y="101422"/>
                  </a:cubicBezTo>
                  <a:cubicBezTo>
                    <a:pt x="242240" y="102540"/>
                    <a:pt x="245313" y="106172"/>
                    <a:pt x="246431" y="112319"/>
                  </a:cubicBezTo>
                  <a:cubicBezTo>
                    <a:pt x="246431" y="113436"/>
                    <a:pt x="246989" y="115113"/>
                    <a:pt x="248107" y="117348"/>
                  </a:cubicBezTo>
                  <a:lnTo>
                    <a:pt x="248945" y="119863"/>
                  </a:lnTo>
                  <a:cubicBezTo>
                    <a:pt x="248945" y="121539"/>
                    <a:pt x="248526" y="123215"/>
                    <a:pt x="247688" y="124892"/>
                  </a:cubicBezTo>
                  <a:cubicBezTo>
                    <a:pt x="246850" y="126568"/>
                    <a:pt x="246431" y="127686"/>
                    <a:pt x="246431" y="128245"/>
                  </a:cubicBezTo>
                  <a:cubicBezTo>
                    <a:pt x="245872" y="129921"/>
                    <a:pt x="245592" y="132436"/>
                    <a:pt x="245592" y="135788"/>
                  </a:cubicBezTo>
                  <a:cubicBezTo>
                    <a:pt x="245592" y="136347"/>
                    <a:pt x="245453" y="137325"/>
                    <a:pt x="245173" y="138722"/>
                  </a:cubicBezTo>
                  <a:cubicBezTo>
                    <a:pt x="244894" y="140119"/>
                    <a:pt x="244195" y="141656"/>
                    <a:pt x="243078" y="143332"/>
                  </a:cubicBezTo>
                  <a:lnTo>
                    <a:pt x="243078" y="144170"/>
                  </a:lnTo>
                  <a:cubicBezTo>
                    <a:pt x="243078" y="146964"/>
                    <a:pt x="242659" y="149758"/>
                    <a:pt x="241820" y="152552"/>
                  </a:cubicBezTo>
                  <a:cubicBezTo>
                    <a:pt x="240982" y="155346"/>
                    <a:pt x="240563" y="157302"/>
                    <a:pt x="240563" y="158420"/>
                  </a:cubicBezTo>
                  <a:lnTo>
                    <a:pt x="240563" y="160096"/>
                  </a:lnTo>
                  <a:cubicBezTo>
                    <a:pt x="237769" y="164567"/>
                    <a:pt x="234416" y="171831"/>
                    <a:pt x="230505" y="181889"/>
                  </a:cubicBezTo>
                  <a:lnTo>
                    <a:pt x="227152" y="186919"/>
                  </a:lnTo>
                  <a:lnTo>
                    <a:pt x="227152" y="190271"/>
                  </a:lnTo>
                  <a:lnTo>
                    <a:pt x="230505" y="188595"/>
                  </a:lnTo>
                  <a:cubicBezTo>
                    <a:pt x="242240" y="183007"/>
                    <a:pt x="248945" y="179934"/>
                    <a:pt x="250622" y="179375"/>
                  </a:cubicBezTo>
                  <a:cubicBezTo>
                    <a:pt x="252857" y="178816"/>
                    <a:pt x="256768" y="176581"/>
                    <a:pt x="262356" y="172669"/>
                  </a:cubicBezTo>
                  <a:lnTo>
                    <a:pt x="293370" y="146685"/>
                  </a:lnTo>
                  <a:cubicBezTo>
                    <a:pt x="293929" y="146685"/>
                    <a:pt x="294487" y="146964"/>
                    <a:pt x="295046" y="147523"/>
                  </a:cubicBezTo>
                  <a:lnTo>
                    <a:pt x="277444" y="165964"/>
                  </a:lnTo>
                  <a:lnTo>
                    <a:pt x="277444" y="166802"/>
                  </a:lnTo>
                  <a:cubicBezTo>
                    <a:pt x="279679" y="165684"/>
                    <a:pt x="281356" y="164567"/>
                    <a:pt x="282473" y="163449"/>
                  </a:cubicBezTo>
                  <a:cubicBezTo>
                    <a:pt x="285267" y="161773"/>
                    <a:pt x="287782" y="160096"/>
                    <a:pt x="290017" y="158420"/>
                  </a:cubicBezTo>
                  <a:cubicBezTo>
                    <a:pt x="292252" y="156743"/>
                    <a:pt x="294767" y="155067"/>
                    <a:pt x="297561" y="153391"/>
                  </a:cubicBezTo>
                  <a:lnTo>
                    <a:pt x="300075" y="153391"/>
                  </a:lnTo>
                  <a:cubicBezTo>
                    <a:pt x="301193" y="152273"/>
                    <a:pt x="302031" y="151714"/>
                    <a:pt x="302590" y="151714"/>
                  </a:cubicBezTo>
                  <a:cubicBezTo>
                    <a:pt x="303708" y="150597"/>
                    <a:pt x="304266" y="149758"/>
                    <a:pt x="304266" y="149200"/>
                  </a:cubicBezTo>
                  <a:cubicBezTo>
                    <a:pt x="307060" y="147523"/>
                    <a:pt x="310413" y="145288"/>
                    <a:pt x="314325" y="142494"/>
                  </a:cubicBezTo>
                  <a:cubicBezTo>
                    <a:pt x="318236" y="139700"/>
                    <a:pt x="322707" y="136627"/>
                    <a:pt x="327736" y="133274"/>
                  </a:cubicBezTo>
                  <a:lnTo>
                    <a:pt x="331927" y="128245"/>
                  </a:lnTo>
                  <a:cubicBezTo>
                    <a:pt x="334162" y="126009"/>
                    <a:pt x="336956" y="125171"/>
                    <a:pt x="340309" y="125730"/>
                  </a:cubicBezTo>
                  <a:cubicBezTo>
                    <a:pt x="341985" y="126848"/>
                    <a:pt x="344640" y="128245"/>
                    <a:pt x="348272" y="129921"/>
                  </a:cubicBezTo>
                  <a:cubicBezTo>
                    <a:pt x="351904" y="131597"/>
                    <a:pt x="354558" y="133274"/>
                    <a:pt x="356235" y="134950"/>
                  </a:cubicBezTo>
                  <a:cubicBezTo>
                    <a:pt x="357911" y="136627"/>
                    <a:pt x="360146" y="137465"/>
                    <a:pt x="362940" y="137465"/>
                  </a:cubicBezTo>
                  <a:lnTo>
                    <a:pt x="365455" y="137465"/>
                  </a:lnTo>
                  <a:cubicBezTo>
                    <a:pt x="369367" y="137465"/>
                    <a:pt x="372300" y="139281"/>
                    <a:pt x="374256" y="142913"/>
                  </a:cubicBezTo>
                  <a:cubicBezTo>
                    <a:pt x="376212" y="146545"/>
                    <a:pt x="376631" y="150038"/>
                    <a:pt x="375513" y="153391"/>
                  </a:cubicBezTo>
                  <a:cubicBezTo>
                    <a:pt x="374396" y="156743"/>
                    <a:pt x="374116" y="158979"/>
                    <a:pt x="374675" y="160096"/>
                  </a:cubicBezTo>
                  <a:cubicBezTo>
                    <a:pt x="375234" y="161214"/>
                    <a:pt x="376910" y="162052"/>
                    <a:pt x="379704" y="162611"/>
                  </a:cubicBezTo>
                  <a:lnTo>
                    <a:pt x="394792" y="167640"/>
                  </a:lnTo>
                  <a:cubicBezTo>
                    <a:pt x="397027" y="168758"/>
                    <a:pt x="398145" y="170713"/>
                    <a:pt x="398145" y="173507"/>
                  </a:cubicBezTo>
                  <a:cubicBezTo>
                    <a:pt x="398145" y="176301"/>
                    <a:pt x="397865" y="178257"/>
                    <a:pt x="397307" y="179375"/>
                  </a:cubicBezTo>
                  <a:lnTo>
                    <a:pt x="396468" y="182728"/>
                  </a:lnTo>
                  <a:cubicBezTo>
                    <a:pt x="396468" y="184404"/>
                    <a:pt x="398145" y="186919"/>
                    <a:pt x="401498" y="190271"/>
                  </a:cubicBezTo>
                  <a:lnTo>
                    <a:pt x="402336" y="189433"/>
                  </a:lnTo>
                  <a:lnTo>
                    <a:pt x="404850" y="186080"/>
                  </a:lnTo>
                  <a:lnTo>
                    <a:pt x="406527" y="185242"/>
                  </a:lnTo>
                  <a:lnTo>
                    <a:pt x="415747" y="172669"/>
                  </a:lnTo>
                  <a:lnTo>
                    <a:pt x="415747" y="170993"/>
                  </a:lnTo>
                  <a:cubicBezTo>
                    <a:pt x="417982" y="169875"/>
                    <a:pt x="419519" y="168199"/>
                    <a:pt x="420357" y="165964"/>
                  </a:cubicBezTo>
                  <a:cubicBezTo>
                    <a:pt x="421195" y="163728"/>
                    <a:pt x="421894" y="162331"/>
                    <a:pt x="422453" y="161773"/>
                  </a:cubicBezTo>
                  <a:cubicBezTo>
                    <a:pt x="424129" y="160096"/>
                    <a:pt x="425526" y="157302"/>
                    <a:pt x="426644" y="153391"/>
                  </a:cubicBezTo>
                  <a:lnTo>
                    <a:pt x="427482" y="153391"/>
                  </a:lnTo>
                  <a:cubicBezTo>
                    <a:pt x="428599" y="152273"/>
                    <a:pt x="431114" y="148361"/>
                    <a:pt x="435026" y="141656"/>
                  </a:cubicBezTo>
                  <a:cubicBezTo>
                    <a:pt x="436143" y="140538"/>
                    <a:pt x="436702" y="139700"/>
                    <a:pt x="436702" y="139141"/>
                  </a:cubicBezTo>
                  <a:cubicBezTo>
                    <a:pt x="438378" y="136347"/>
                    <a:pt x="439775" y="133413"/>
                    <a:pt x="440893" y="130340"/>
                  </a:cubicBezTo>
                  <a:cubicBezTo>
                    <a:pt x="442011" y="127267"/>
                    <a:pt x="443408" y="124333"/>
                    <a:pt x="445084" y="121539"/>
                  </a:cubicBezTo>
                  <a:cubicBezTo>
                    <a:pt x="445084" y="119863"/>
                    <a:pt x="444525" y="118466"/>
                    <a:pt x="443408" y="117348"/>
                  </a:cubicBezTo>
                  <a:cubicBezTo>
                    <a:pt x="441172" y="113995"/>
                    <a:pt x="437261" y="108966"/>
                    <a:pt x="431673" y="102260"/>
                  </a:cubicBezTo>
                  <a:cubicBezTo>
                    <a:pt x="431114" y="101702"/>
                    <a:pt x="430974" y="101282"/>
                    <a:pt x="431254" y="101003"/>
                  </a:cubicBezTo>
                  <a:cubicBezTo>
                    <a:pt x="431533" y="100724"/>
                    <a:pt x="431393" y="100305"/>
                    <a:pt x="430835" y="99746"/>
                  </a:cubicBezTo>
                  <a:cubicBezTo>
                    <a:pt x="430835" y="95834"/>
                    <a:pt x="428599" y="93320"/>
                    <a:pt x="424129" y="92202"/>
                  </a:cubicBezTo>
                  <a:cubicBezTo>
                    <a:pt x="423011" y="92202"/>
                    <a:pt x="422173" y="91923"/>
                    <a:pt x="421614" y="91364"/>
                  </a:cubicBezTo>
                  <a:cubicBezTo>
                    <a:pt x="420497" y="88570"/>
                    <a:pt x="417982" y="84379"/>
                    <a:pt x="414071" y="78791"/>
                  </a:cubicBezTo>
                  <a:lnTo>
                    <a:pt x="411556" y="75438"/>
                  </a:lnTo>
                  <a:cubicBezTo>
                    <a:pt x="409880" y="73762"/>
                    <a:pt x="409041" y="72923"/>
                    <a:pt x="409041" y="72923"/>
                  </a:cubicBezTo>
                  <a:cubicBezTo>
                    <a:pt x="408483" y="70688"/>
                    <a:pt x="406527" y="68453"/>
                    <a:pt x="403174" y="66218"/>
                  </a:cubicBezTo>
                  <a:cubicBezTo>
                    <a:pt x="402615" y="65659"/>
                    <a:pt x="402056" y="64541"/>
                    <a:pt x="401498" y="62865"/>
                  </a:cubicBezTo>
                  <a:cubicBezTo>
                    <a:pt x="400939" y="61189"/>
                    <a:pt x="399821" y="60071"/>
                    <a:pt x="398145" y="59512"/>
                  </a:cubicBezTo>
                  <a:cubicBezTo>
                    <a:pt x="397586" y="58953"/>
                    <a:pt x="397027" y="57836"/>
                    <a:pt x="396468" y="56159"/>
                  </a:cubicBezTo>
                  <a:cubicBezTo>
                    <a:pt x="395910" y="54483"/>
                    <a:pt x="395910" y="52807"/>
                    <a:pt x="396468" y="51130"/>
                  </a:cubicBezTo>
                  <a:cubicBezTo>
                    <a:pt x="397027" y="51130"/>
                    <a:pt x="398284" y="51270"/>
                    <a:pt x="400240" y="51549"/>
                  </a:cubicBezTo>
                  <a:cubicBezTo>
                    <a:pt x="402196" y="51829"/>
                    <a:pt x="403453" y="52807"/>
                    <a:pt x="404012" y="54483"/>
                  </a:cubicBezTo>
                  <a:cubicBezTo>
                    <a:pt x="404012" y="55042"/>
                    <a:pt x="404292" y="55321"/>
                    <a:pt x="404850" y="55321"/>
                  </a:cubicBezTo>
                  <a:cubicBezTo>
                    <a:pt x="405409" y="55321"/>
                    <a:pt x="405968" y="55601"/>
                    <a:pt x="406527" y="56159"/>
                  </a:cubicBezTo>
                  <a:cubicBezTo>
                    <a:pt x="408203" y="56159"/>
                    <a:pt x="409041" y="56439"/>
                    <a:pt x="409041" y="56998"/>
                  </a:cubicBezTo>
                  <a:cubicBezTo>
                    <a:pt x="410159" y="58674"/>
                    <a:pt x="412115" y="60071"/>
                    <a:pt x="414909" y="61189"/>
                  </a:cubicBezTo>
                  <a:cubicBezTo>
                    <a:pt x="417144" y="61189"/>
                    <a:pt x="418401" y="61468"/>
                    <a:pt x="418681" y="62027"/>
                  </a:cubicBezTo>
                  <a:cubicBezTo>
                    <a:pt x="418960" y="62586"/>
                    <a:pt x="418541" y="64262"/>
                    <a:pt x="417423" y="67056"/>
                  </a:cubicBezTo>
                  <a:cubicBezTo>
                    <a:pt x="420776" y="67056"/>
                    <a:pt x="423291" y="67335"/>
                    <a:pt x="424967" y="67894"/>
                  </a:cubicBezTo>
                  <a:cubicBezTo>
                    <a:pt x="426085" y="67894"/>
                    <a:pt x="427761" y="68453"/>
                    <a:pt x="429996" y="69571"/>
                  </a:cubicBezTo>
                  <a:cubicBezTo>
                    <a:pt x="431673" y="70688"/>
                    <a:pt x="433489" y="71945"/>
                    <a:pt x="435445" y="73342"/>
                  </a:cubicBezTo>
                  <a:cubicBezTo>
                    <a:pt x="437400" y="74739"/>
                    <a:pt x="439775" y="75997"/>
                    <a:pt x="442569" y="77114"/>
                  </a:cubicBezTo>
                  <a:cubicBezTo>
                    <a:pt x="449834" y="81026"/>
                    <a:pt x="455142" y="85496"/>
                    <a:pt x="458495" y="90526"/>
                  </a:cubicBezTo>
                  <a:cubicBezTo>
                    <a:pt x="461289" y="93320"/>
                    <a:pt x="464921" y="95275"/>
                    <a:pt x="469392" y="96393"/>
                  </a:cubicBezTo>
                  <a:cubicBezTo>
                    <a:pt x="478333" y="99187"/>
                    <a:pt x="484479" y="105334"/>
                    <a:pt x="487832" y="114833"/>
                  </a:cubicBezTo>
                  <a:cubicBezTo>
                    <a:pt x="490626" y="121539"/>
                    <a:pt x="493700" y="126848"/>
                    <a:pt x="497052" y="130759"/>
                  </a:cubicBezTo>
                  <a:cubicBezTo>
                    <a:pt x="498729" y="131877"/>
                    <a:pt x="500405" y="133833"/>
                    <a:pt x="502082" y="136627"/>
                  </a:cubicBezTo>
                  <a:cubicBezTo>
                    <a:pt x="503758" y="139421"/>
                    <a:pt x="505155" y="141656"/>
                    <a:pt x="506273" y="143332"/>
                  </a:cubicBezTo>
                  <a:cubicBezTo>
                    <a:pt x="506273" y="143332"/>
                    <a:pt x="508228" y="145288"/>
                    <a:pt x="512140" y="149200"/>
                  </a:cubicBezTo>
                  <a:cubicBezTo>
                    <a:pt x="516610" y="151435"/>
                    <a:pt x="519404" y="153949"/>
                    <a:pt x="520522" y="156743"/>
                  </a:cubicBezTo>
                  <a:cubicBezTo>
                    <a:pt x="521640" y="159537"/>
                    <a:pt x="521640" y="163449"/>
                    <a:pt x="520522" y="168478"/>
                  </a:cubicBezTo>
                  <a:cubicBezTo>
                    <a:pt x="519404" y="176860"/>
                    <a:pt x="518007" y="183007"/>
                    <a:pt x="516331" y="186919"/>
                  </a:cubicBezTo>
                  <a:cubicBezTo>
                    <a:pt x="515772" y="189713"/>
                    <a:pt x="513816" y="193904"/>
                    <a:pt x="510464" y="199492"/>
                  </a:cubicBezTo>
                  <a:cubicBezTo>
                    <a:pt x="509905" y="200609"/>
                    <a:pt x="509206" y="202146"/>
                    <a:pt x="508368" y="204102"/>
                  </a:cubicBezTo>
                  <a:cubicBezTo>
                    <a:pt x="507530" y="206057"/>
                    <a:pt x="506273" y="208432"/>
                    <a:pt x="504596" y="211226"/>
                  </a:cubicBezTo>
                  <a:lnTo>
                    <a:pt x="516331" y="208712"/>
                  </a:lnTo>
                  <a:cubicBezTo>
                    <a:pt x="518566" y="208153"/>
                    <a:pt x="523316" y="206756"/>
                    <a:pt x="530580" y="204521"/>
                  </a:cubicBezTo>
                  <a:cubicBezTo>
                    <a:pt x="532816" y="204521"/>
                    <a:pt x="533933" y="203403"/>
                    <a:pt x="533933" y="201168"/>
                  </a:cubicBezTo>
                  <a:cubicBezTo>
                    <a:pt x="537286" y="183286"/>
                    <a:pt x="540359" y="169875"/>
                    <a:pt x="543153" y="160934"/>
                  </a:cubicBezTo>
                  <a:lnTo>
                    <a:pt x="550697" y="120701"/>
                  </a:lnTo>
                  <a:cubicBezTo>
                    <a:pt x="551815" y="109525"/>
                    <a:pt x="552932" y="101702"/>
                    <a:pt x="554050" y="97231"/>
                  </a:cubicBezTo>
                  <a:cubicBezTo>
                    <a:pt x="554050" y="96114"/>
                    <a:pt x="554888" y="89687"/>
                    <a:pt x="556565" y="77953"/>
                  </a:cubicBezTo>
                  <a:cubicBezTo>
                    <a:pt x="557123" y="75159"/>
                    <a:pt x="557682" y="71806"/>
                    <a:pt x="558241" y="67894"/>
                  </a:cubicBezTo>
                  <a:cubicBezTo>
                    <a:pt x="558800" y="63983"/>
                    <a:pt x="559079" y="59233"/>
                    <a:pt x="559079" y="53645"/>
                  </a:cubicBezTo>
                  <a:cubicBezTo>
                    <a:pt x="559079" y="51968"/>
                    <a:pt x="558800" y="50851"/>
                    <a:pt x="558241" y="50292"/>
                  </a:cubicBezTo>
                  <a:cubicBezTo>
                    <a:pt x="555447" y="48616"/>
                    <a:pt x="554050" y="44704"/>
                    <a:pt x="554050" y="38557"/>
                  </a:cubicBezTo>
                  <a:cubicBezTo>
                    <a:pt x="552374" y="33528"/>
                    <a:pt x="551535" y="28219"/>
                    <a:pt x="551535" y="22631"/>
                  </a:cubicBezTo>
                  <a:cubicBezTo>
                    <a:pt x="551535" y="15926"/>
                    <a:pt x="552374" y="9779"/>
                    <a:pt x="554050" y="4191"/>
                  </a:cubicBezTo>
                  <a:cubicBezTo>
                    <a:pt x="554050" y="3632"/>
                    <a:pt x="554329" y="3073"/>
                    <a:pt x="554888" y="2515"/>
                  </a:cubicBezTo>
                  <a:cubicBezTo>
                    <a:pt x="555447" y="1956"/>
                    <a:pt x="556006" y="1676"/>
                    <a:pt x="556565" y="167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22B17">
                    <a:lumMod val="92000"/>
                  </a:srgbClr>
                </a:gs>
                <a:gs pos="99000">
                  <a:srgbClr val="A22B17">
                    <a:lumMod val="74000"/>
                    <a:lumOff val="26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 sz="6600" dirty="0">
                <a:gradFill flip="none" rotWithShape="1">
                  <a:gsLst>
                    <a:gs pos="0">
                      <a:srgbClr val="A22B17">
                        <a:lumMod val="92000"/>
                      </a:srgbClr>
                    </a:gs>
                    <a:gs pos="99000">
                      <a:srgbClr val="A22B17">
                        <a:lumMod val="74000"/>
                        <a:lumOff val="26000"/>
                      </a:srgbClr>
                    </a:gs>
                  </a:gsLst>
                  <a:lin ang="0" scaled="1"/>
                  <a:tileRect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FBEA897B-A91B-4A5C-9A32-D51DCB80815E}"/>
                </a:ext>
              </a:extLst>
            </p:cNvPr>
            <p:cNvSpPr txBox="1"/>
            <p:nvPr/>
          </p:nvSpPr>
          <p:spPr>
            <a:xfrm>
              <a:off x="3728012" y="2561151"/>
              <a:ext cx="914324" cy="859841"/>
            </a:xfrm>
            <a:custGeom>
              <a:avLst/>
              <a:gdLst/>
              <a:ahLst/>
              <a:cxnLst/>
              <a:rect l="l" t="t" r="r" b="b"/>
              <a:pathLst>
                <a:path w="914324" h="859841">
                  <a:moveTo>
                    <a:pt x="892531" y="785546"/>
                  </a:moveTo>
                  <a:cubicBezTo>
                    <a:pt x="890550" y="787527"/>
                    <a:pt x="889229" y="790003"/>
                    <a:pt x="888568" y="792975"/>
                  </a:cubicBezTo>
                  <a:cubicBezTo>
                    <a:pt x="887908" y="795947"/>
                    <a:pt x="888899" y="798424"/>
                    <a:pt x="891540" y="800405"/>
                  </a:cubicBezTo>
                  <a:lnTo>
                    <a:pt x="895503" y="800405"/>
                  </a:lnTo>
                  <a:cubicBezTo>
                    <a:pt x="896163" y="800405"/>
                    <a:pt x="896989" y="800075"/>
                    <a:pt x="897979" y="799414"/>
                  </a:cubicBezTo>
                  <a:cubicBezTo>
                    <a:pt x="898970" y="798754"/>
                    <a:pt x="899465" y="798093"/>
                    <a:pt x="899465" y="797433"/>
                  </a:cubicBezTo>
                  <a:cubicBezTo>
                    <a:pt x="897484" y="792150"/>
                    <a:pt x="895172" y="788187"/>
                    <a:pt x="892531" y="785546"/>
                  </a:cubicBezTo>
                  <a:close/>
                  <a:moveTo>
                    <a:pt x="632994" y="765734"/>
                  </a:moveTo>
                  <a:cubicBezTo>
                    <a:pt x="629031" y="766394"/>
                    <a:pt x="624243" y="768375"/>
                    <a:pt x="618630" y="771677"/>
                  </a:cubicBezTo>
                  <a:cubicBezTo>
                    <a:pt x="613016" y="774979"/>
                    <a:pt x="609549" y="776961"/>
                    <a:pt x="608229" y="777621"/>
                  </a:cubicBezTo>
                  <a:cubicBezTo>
                    <a:pt x="606247" y="779602"/>
                    <a:pt x="604596" y="780593"/>
                    <a:pt x="603276" y="780593"/>
                  </a:cubicBezTo>
                  <a:cubicBezTo>
                    <a:pt x="602615" y="779932"/>
                    <a:pt x="601955" y="779767"/>
                    <a:pt x="601294" y="780098"/>
                  </a:cubicBezTo>
                  <a:cubicBezTo>
                    <a:pt x="600634" y="780428"/>
                    <a:pt x="599974" y="780593"/>
                    <a:pt x="599313" y="780593"/>
                  </a:cubicBezTo>
                  <a:cubicBezTo>
                    <a:pt x="596672" y="782574"/>
                    <a:pt x="593204" y="784390"/>
                    <a:pt x="588912" y="786041"/>
                  </a:cubicBezTo>
                  <a:cubicBezTo>
                    <a:pt x="584619" y="787692"/>
                    <a:pt x="581152" y="788848"/>
                    <a:pt x="578511" y="789508"/>
                  </a:cubicBezTo>
                  <a:cubicBezTo>
                    <a:pt x="571907" y="793471"/>
                    <a:pt x="564972" y="798424"/>
                    <a:pt x="557708" y="804367"/>
                  </a:cubicBezTo>
                  <a:lnTo>
                    <a:pt x="556717" y="807339"/>
                  </a:lnTo>
                  <a:lnTo>
                    <a:pt x="569595" y="802386"/>
                  </a:lnTo>
                  <a:cubicBezTo>
                    <a:pt x="572237" y="801726"/>
                    <a:pt x="574218" y="800900"/>
                    <a:pt x="575539" y="799909"/>
                  </a:cubicBezTo>
                  <a:cubicBezTo>
                    <a:pt x="576860" y="798919"/>
                    <a:pt x="578511" y="798093"/>
                    <a:pt x="580492" y="797433"/>
                  </a:cubicBezTo>
                  <a:cubicBezTo>
                    <a:pt x="589737" y="794131"/>
                    <a:pt x="595351" y="791820"/>
                    <a:pt x="597332" y="790499"/>
                  </a:cubicBezTo>
                  <a:lnTo>
                    <a:pt x="613182" y="783565"/>
                  </a:lnTo>
                  <a:cubicBezTo>
                    <a:pt x="613842" y="782904"/>
                    <a:pt x="614668" y="782574"/>
                    <a:pt x="615658" y="782574"/>
                  </a:cubicBezTo>
                  <a:cubicBezTo>
                    <a:pt x="616649" y="782574"/>
                    <a:pt x="617474" y="782244"/>
                    <a:pt x="618135" y="781583"/>
                  </a:cubicBezTo>
                  <a:cubicBezTo>
                    <a:pt x="620776" y="780263"/>
                    <a:pt x="626059" y="778612"/>
                    <a:pt x="633984" y="776630"/>
                  </a:cubicBezTo>
                  <a:cubicBezTo>
                    <a:pt x="635305" y="773989"/>
                    <a:pt x="635965" y="771017"/>
                    <a:pt x="635965" y="767715"/>
                  </a:cubicBezTo>
                  <a:cubicBezTo>
                    <a:pt x="636626" y="767055"/>
                    <a:pt x="636461" y="766559"/>
                    <a:pt x="635470" y="766229"/>
                  </a:cubicBezTo>
                  <a:cubicBezTo>
                    <a:pt x="634479" y="765899"/>
                    <a:pt x="633654" y="765734"/>
                    <a:pt x="632994" y="765734"/>
                  </a:cubicBezTo>
                  <a:close/>
                  <a:moveTo>
                    <a:pt x="693420" y="744931"/>
                  </a:moveTo>
                  <a:cubicBezTo>
                    <a:pt x="690118" y="744931"/>
                    <a:pt x="687807" y="745261"/>
                    <a:pt x="686486" y="745922"/>
                  </a:cubicBezTo>
                  <a:cubicBezTo>
                    <a:pt x="685826" y="745922"/>
                    <a:pt x="685165" y="746252"/>
                    <a:pt x="684505" y="746912"/>
                  </a:cubicBezTo>
                  <a:cubicBezTo>
                    <a:pt x="683844" y="747573"/>
                    <a:pt x="682854" y="747903"/>
                    <a:pt x="681533" y="747903"/>
                  </a:cubicBezTo>
                  <a:cubicBezTo>
                    <a:pt x="680212" y="748563"/>
                    <a:pt x="677901" y="748894"/>
                    <a:pt x="674599" y="748894"/>
                  </a:cubicBezTo>
                  <a:lnTo>
                    <a:pt x="673608" y="745922"/>
                  </a:lnTo>
                  <a:lnTo>
                    <a:pt x="672618" y="745922"/>
                  </a:lnTo>
                  <a:lnTo>
                    <a:pt x="668655" y="747903"/>
                  </a:lnTo>
                  <a:cubicBezTo>
                    <a:pt x="663372" y="749884"/>
                    <a:pt x="662051" y="752526"/>
                    <a:pt x="664693" y="755828"/>
                  </a:cubicBezTo>
                  <a:cubicBezTo>
                    <a:pt x="663372" y="755828"/>
                    <a:pt x="662216" y="755993"/>
                    <a:pt x="661226" y="756323"/>
                  </a:cubicBezTo>
                  <a:cubicBezTo>
                    <a:pt x="660235" y="756653"/>
                    <a:pt x="659410" y="756488"/>
                    <a:pt x="658749" y="755828"/>
                  </a:cubicBezTo>
                  <a:cubicBezTo>
                    <a:pt x="656108" y="753847"/>
                    <a:pt x="653796" y="753847"/>
                    <a:pt x="651815" y="755828"/>
                  </a:cubicBezTo>
                  <a:lnTo>
                    <a:pt x="651815" y="758800"/>
                  </a:lnTo>
                  <a:lnTo>
                    <a:pt x="648843" y="758800"/>
                  </a:lnTo>
                  <a:lnTo>
                    <a:pt x="643890" y="759790"/>
                  </a:lnTo>
                  <a:cubicBezTo>
                    <a:pt x="642569" y="761771"/>
                    <a:pt x="642239" y="763092"/>
                    <a:pt x="642900" y="763753"/>
                  </a:cubicBezTo>
                  <a:cubicBezTo>
                    <a:pt x="643560" y="765073"/>
                    <a:pt x="645211" y="766064"/>
                    <a:pt x="647853" y="766724"/>
                  </a:cubicBezTo>
                  <a:cubicBezTo>
                    <a:pt x="650494" y="767385"/>
                    <a:pt x="652475" y="767385"/>
                    <a:pt x="653796" y="766724"/>
                  </a:cubicBezTo>
                  <a:cubicBezTo>
                    <a:pt x="655117" y="766064"/>
                    <a:pt x="656603" y="764908"/>
                    <a:pt x="658254" y="763257"/>
                  </a:cubicBezTo>
                  <a:cubicBezTo>
                    <a:pt x="659905" y="761606"/>
                    <a:pt x="661391" y="760781"/>
                    <a:pt x="662712" y="760781"/>
                  </a:cubicBezTo>
                  <a:cubicBezTo>
                    <a:pt x="662712" y="758800"/>
                    <a:pt x="663372" y="757149"/>
                    <a:pt x="664693" y="755828"/>
                  </a:cubicBezTo>
                  <a:cubicBezTo>
                    <a:pt x="666674" y="755828"/>
                    <a:pt x="668325" y="755332"/>
                    <a:pt x="669646" y="754342"/>
                  </a:cubicBezTo>
                  <a:cubicBezTo>
                    <a:pt x="670967" y="753351"/>
                    <a:pt x="672618" y="752526"/>
                    <a:pt x="674599" y="751865"/>
                  </a:cubicBezTo>
                  <a:cubicBezTo>
                    <a:pt x="674599" y="751865"/>
                    <a:pt x="675259" y="752526"/>
                    <a:pt x="676580" y="753847"/>
                  </a:cubicBezTo>
                  <a:close/>
                  <a:moveTo>
                    <a:pt x="697135" y="734035"/>
                  </a:moveTo>
                  <a:cubicBezTo>
                    <a:pt x="695979" y="734035"/>
                    <a:pt x="694741" y="734695"/>
                    <a:pt x="693420" y="736016"/>
                  </a:cubicBezTo>
                  <a:lnTo>
                    <a:pt x="690448" y="736016"/>
                  </a:lnTo>
                  <a:lnTo>
                    <a:pt x="679552" y="742950"/>
                  </a:lnTo>
                  <a:lnTo>
                    <a:pt x="698373" y="738988"/>
                  </a:lnTo>
                  <a:cubicBezTo>
                    <a:pt x="699694" y="738988"/>
                    <a:pt x="700354" y="737997"/>
                    <a:pt x="700354" y="736016"/>
                  </a:cubicBezTo>
                  <a:cubicBezTo>
                    <a:pt x="699364" y="734695"/>
                    <a:pt x="698291" y="734035"/>
                    <a:pt x="697135" y="734035"/>
                  </a:cubicBezTo>
                  <a:close/>
                  <a:moveTo>
                    <a:pt x="421005" y="631012"/>
                  </a:moveTo>
                  <a:cubicBezTo>
                    <a:pt x="419024" y="637616"/>
                    <a:pt x="417373" y="641579"/>
                    <a:pt x="416052" y="642899"/>
                  </a:cubicBezTo>
                  <a:lnTo>
                    <a:pt x="419024" y="642899"/>
                  </a:lnTo>
                  <a:lnTo>
                    <a:pt x="424968" y="632003"/>
                  </a:lnTo>
                  <a:cubicBezTo>
                    <a:pt x="424307" y="631342"/>
                    <a:pt x="422986" y="631012"/>
                    <a:pt x="421005" y="631012"/>
                  </a:cubicBezTo>
                  <a:close/>
                  <a:moveTo>
                    <a:pt x="531952" y="603275"/>
                  </a:moveTo>
                  <a:cubicBezTo>
                    <a:pt x="531952" y="603936"/>
                    <a:pt x="530797" y="606082"/>
                    <a:pt x="528485" y="609714"/>
                  </a:cubicBezTo>
                  <a:cubicBezTo>
                    <a:pt x="526174" y="613346"/>
                    <a:pt x="525018" y="615823"/>
                    <a:pt x="525018" y="617144"/>
                  </a:cubicBezTo>
                  <a:cubicBezTo>
                    <a:pt x="526339" y="618465"/>
                    <a:pt x="528485" y="621271"/>
                    <a:pt x="531457" y="625564"/>
                  </a:cubicBezTo>
                  <a:cubicBezTo>
                    <a:pt x="534429" y="629856"/>
                    <a:pt x="536905" y="634644"/>
                    <a:pt x="538887" y="639928"/>
                  </a:cubicBezTo>
                  <a:cubicBezTo>
                    <a:pt x="544830" y="633984"/>
                    <a:pt x="547802" y="628701"/>
                    <a:pt x="547802" y="624078"/>
                  </a:cubicBezTo>
                  <a:cubicBezTo>
                    <a:pt x="547802" y="618795"/>
                    <a:pt x="545491" y="614502"/>
                    <a:pt x="540868" y="611200"/>
                  </a:cubicBezTo>
                  <a:cubicBezTo>
                    <a:pt x="540207" y="608559"/>
                    <a:pt x="538887" y="606742"/>
                    <a:pt x="536905" y="605752"/>
                  </a:cubicBezTo>
                  <a:cubicBezTo>
                    <a:pt x="534924" y="604761"/>
                    <a:pt x="533273" y="603936"/>
                    <a:pt x="531952" y="603275"/>
                  </a:cubicBezTo>
                  <a:close/>
                  <a:moveTo>
                    <a:pt x="556717" y="602285"/>
                  </a:moveTo>
                  <a:cubicBezTo>
                    <a:pt x="554076" y="604926"/>
                    <a:pt x="552095" y="611200"/>
                    <a:pt x="550774" y="621106"/>
                  </a:cubicBezTo>
                  <a:cubicBezTo>
                    <a:pt x="549453" y="631012"/>
                    <a:pt x="548793" y="636956"/>
                    <a:pt x="548793" y="638937"/>
                  </a:cubicBezTo>
                  <a:cubicBezTo>
                    <a:pt x="548132" y="639597"/>
                    <a:pt x="548132" y="640093"/>
                    <a:pt x="548793" y="640423"/>
                  </a:cubicBezTo>
                  <a:cubicBezTo>
                    <a:pt x="549453" y="640753"/>
                    <a:pt x="549783" y="641248"/>
                    <a:pt x="549783" y="641909"/>
                  </a:cubicBezTo>
                  <a:cubicBezTo>
                    <a:pt x="549783" y="644550"/>
                    <a:pt x="550444" y="647192"/>
                    <a:pt x="551764" y="649834"/>
                  </a:cubicBezTo>
                  <a:cubicBezTo>
                    <a:pt x="551764" y="650494"/>
                    <a:pt x="552755" y="651815"/>
                    <a:pt x="554736" y="653796"/>
                  </a:cubicBezTo>
                  <a:lnTo>
                    <a:pt x="569595" y="655777"/>
                  </a:lnTo>
                  <a:cubicBezTo>
                    <a:pt x="570256" y="652475"/>
                    <a:pt x="571411" y="650164"/>
                    <a:pt x="573062" y="648843"/>
                  </a:cubicBezTo>
                  <a:cubicBezTo>
                    <a:pt x="574713" y="647522"/>
                    <a:pt x="579171" y="646532"/>
                    <a:pt x="586435" y="645871"/>
                  </a:cubicBezTo>
                  <a:lnTo>
                    <a:pt x="583464" y="645871"/>
                  </a:lnTo>
                  <a:cubicBezTo>
                    <a:pt x="576199" y="645871"/>
                    <a:pt x="572567" y="640258"/>
                    <a:pt x="572567" y="629031"/>
                  </a:cubicBezTo>
                  <a:cubicBezTo>
                    <a:pt x="572567" y="623748"/>
                    <a:pt x="571576" y="619455"/>
                    <a:pt x="569595" y="616153"/>
                  </a:cubicBezTo>
                  <a:cubicBezTo>
                    <a:pt x="566954" y="608889"/>
                    <a:pt x="562661" y="604266"/>
                    <a:pt x="556717" y="602285"/>
                  </a:cubicBezTo>
                  <a:close/>
                  <a:moveTo>
                    <a:pt x="752856" y="601294"/>
                  </a:moveTo>
                  <a:cubicBezTo>
                    <a:pt x="752856" y="604596"/>
                    <a:pt x="752526" y="606908"/>
                    <a:pt x="751866" y="608228"/>
                  </a:cubicBezTo>
                  <a:cubicBezTo>
                    <a:pt x="751866" y="609549"/>
                    <a:pt x="751535" y="610870"/>
                    <a:pt x="750875" y="612191"/>
                  </a:cubicBezTo>
                  <a:cubicBezTo>
                    <a:pt x="750215" y="613512"/>
                    <a:pt x="749884" y="614832"/>
                    <a:pt x="749884" y="616153"/>
                  </a:cubicBezTo>
                  <a:cubicBezTo>
                    <a:pt x="749884" y="618795"/>
                    <a:pt x="750215" y="620446"/>
                    <a:pt x="750875" y="621106"/>
                  </a:cubicBezTo>
                  <a:cubicBezTo>
                    <a:pt x="752856" y="622427"/>
                    <a:pt x="754837" y="622097"/>
                    <a:pt x="756819" y="620116"/>
                  </a:cubicBezTo>
                  <a:cubicBezTo>
                    <a:pt x="758800" y="618134"/>
                    <a:pt x="759790" y="615823"/>
                    <a:pt x="759790" y="613181"/>
                  </a:cubicBezTo>
                  <a:cubicBezTo>
                    <a:pt x="759790" y="608559"/>
                    <a:pt x="757479" y="604596"/>
                    <a:pt x="752856" y="601294"/>
                  </a:cubicBezTo>
                  <a:close/>
                  <a:moveTo>
                    <a:pt x="97079" y="582473"/>
                  </a:moveTo>
                  <a:cubicBezTo>
                    <a:pt x="101041" y="588416"/>
                    <a:pt x="104013" y="591388"/>
                    <a:pt x="105994" y="591388"/>
                  </a:cubicBezTo>
                  <a:cubicBezTo>
                    <a:pt x="107976" y="591388"/>
                    <a:pt x="110287" y="589077"/>
                    <a:pt x="112929" y="584454"/>
                  </a:cubicBezTo>
                  <a:cubicBezTo>
                    <a:pt x="110947" y="584454"/>
                    <a:pt x="108801" y="584124"/>
                    <a:pt x="106490" y="583463"/>
                  </a:cubicBezTo>
                  <a:cubicBezTo>
                    <a:pt x="104178" y="582803"/>
                    <a:pt x="101041" y="582473"/>
                    <a:pt x="97079" y="582473"/>
                  </a:cubicBezTo>
                  <a:close/>
                  <a:moveTo>
                    <a:pt x="456667" y="570586"/>
                  </a:moveTo>
                  <a:lnTo>
                    <a:pt x="457657" y="576529"/>
                  </a:lnTo>
                  <a:cubicBezTo>
                    <a:pt x="456337" y="582473"/>
                    <a:pt x="455346" y="586105"/>
                    <a:pt x="454686" y="587426"/>
                  </a:cubicBezTo>
                  <a:lnTo>
                    <a:pt x="453695" y="587426"/>
                  </a:lnTo>
                  <a:cubicBezTo>
                    <a:pt x="455016" y="588747"/>
                    <a:pt x="456997" y="589737"/>
                    <a:pt x="459639" y="590398"/>
                  </a:cubicBezTo>
                  <a:cubicBezTo>
                    <a:pt x="456337" y="591058"/>
                    <a:pt x="454190" y="592049"/>
                    <a:pt x="453200" y="593369"/>
                  </a:cubicBezTo>
                  <a:cubicBezTo>
                    <a:pt x="452209" y="594690"/>
                    <a:pt x="452044" y="597002"/>
                    <a:pt x="452704" y="600304"/>
                  </a:cubicBezTo>
                  <a:cubicBezTo>
                    <a:pt x="451384" y="604266"/>
                    <a:pt x="450393" y="608228"/>
                    <a:pt x="449733" y="612191"/>
                  </a:cubicBezTo>
                  <a:cubicBezTo>
                    <a:pt x="449072" y="616153"/>
                    <a:pt x="448412" y="620116"/>
                    <a:pt x="447751" y="624078"/>
                  </a:cubicBezTo>
                  <a:cubicBezTo>
                    <a:pt x="443129" y="636626"/>
                    <a:pt x="441147" y="645211"/>
                    <a:pt x="441808" y="649834"/>
                  </a:cubicBezTo>
                  <a:cubicBezTo>
                    <a:pt x="442468" y="650494"/>
                    <a:pt x="441808" y="653466"/>
                    <a:pt x="439827" y="658749"/>
                  </a:cubicBezTo>
                  <a:cubicBezTo>
                    <a:pt x="439166" y="662051"/>
                    <a:pt x="438010" y="665353"/>
                    <a:pt x="436359" y="668655"/>
                  </a:cubicBezTo>
                  <a:cubicBezTo>
                    <a:pt x="434708" y="671957"/>
                    <a:pt x="433553" y="675259"/>
                    <a:pt x="432892" y="678561"/>
                  </a:cubicBezTo>
                  <a:cubicBezTo>
                    <a:pt x="432892" y="679882"/>
                    <a:pt x="433553" y="681203"/>
                    <a:pt x="434874" y="682523"/>
                  </a:cubicBezTo>
                  <a:lnTo>
                    <a:pt x="438836" y="681533"/>
                  </a:lnTo>
                  <a:cubicBezTo>
                    <a:pt x="438176" y="680872"/>
                    <a:pt x="437845" y="679882"/>
                    <a:pt x="437845" y="678561"/>
                  </a:cubicBezTo>
                  <a:cubicBezTo>
                    <a:pt x="437845" y="676580"/>
                    <a:pt x="438506" y="674599"/>
                    <a:pt x="439827" y="672617"/>
                  </a:cubicBezTo>
                  <a:cubicBezTo>
                    <a:pt x="441147" y="670636"/>
                    <a:pt x="441808" y="669315"/>
                    <a:pt x="441808" y="668655"/>
                  </a:cubicBezTo>
                  <a:cubicBezTo>
                    <a:pt x="442468" y="666013"/>
                    <a:pt x="443129" y="663867"/>
                    <a:pt x="443789" y="662216"/>
                  </a:cubicBezTo>
                  <a:cubicBezTo>
                    <a:pt x="444449" y="660565"/>
                    <a:pt x="445110" y="658749"/>
                    <a:pt x="445770" y="656768"/>
                  </a:cubicBezTo>
                  <a:cubicBezTo>
                    <a:pt x="445770" y="654126"/>
                    <a:pt x="446100" y="652145"/>
                    <a:pt x="446761" y="650824"/>
                  </a:cubicBezTo>
                  <a:cubicBezTo>
                    <a:pt x="446761" y="650164"/>
                    <a:pt x="447256" y="648843"/>
                    <a:pt x="448247" y="646862"/>
                  </a:cubicBezTo>
                  <a:cubicBezTo>
                    <a:pt x="449237" y="644881"/>
                    <a:pt x="449402" y="642899"/>
                    <a:pt x="448742" y="640918"/>
                  </a:cubicBezTo>
                  <a:cubicBezTo>
                    <a:pt x="448742" y="637616"/>
                    <a:pt x="449072" y="635305"/>
                    <a:pt x="449733" y="633984"/>
                  </a:cubicBezTo>
                  <a:lnTo>
                    <a:pt x="452704" y="629031"/>
                  </a:lnTo>
                  <a:lnTo>
                    <a:pt x="453695" y="629031"/>
                  </a:lnTo>
                  <a:cubicBezTo>
                    <a:pt x="455016" y="631673"/>
                    <a:pt x="455676" y="633324"/>
                    <a:pt x="455676" y="633984"/>
                  </a:cubicBezTo>
                  <a:cubicBezTo>
                    <a:pt x="455676" y="634644"/>
                    <a:pt x="454686" y="636956"/>
                    <a:pt x="452704" y="640918"/>
                  </a:cubicBezTo>
                  <a:cubicBezTo>
                    <a:pt x="452704" y="642239"/>
                    <a:pt x="453035" y="643890"/>
                    <a:pt x="453695" y="645871"/>
                  </a:cubicBezTo>
                  <a:cubicBezTo>
                    <a:pt x="454355" y="647852"/>
                    <a:pt x="454355" y="649834"/>
                    <a:pt x="453695" y="651815"/>
                  </a:cubicBezTo>
                  <a:cubicBezTo>
                    <a:pt x="453035" y="656438"/>
                    <a:pt x="452209" y="661060"/>
                    <a:pt x="451218" y="665683"/>
                  </a:cubicBezTo>
                  <a:cubicBezTo>
                    <a:pt x="450228" y="670306"/>
                    <a:pt x="449402" y="675589"/>
                    <a:pt x="448742" y="681533"/>
                  </a:cubicBezTo>
                  <a:lnTo>
                    <a:pt x="448742" y="686486"/>
                  </a:lnTo>
                  <a:cubicBezTo>
                    <a:pt x="448742" y="691109"/>
                    <a:pt x="447751" y="694080"/>
                    <a:pt x="445770" y="695401"/>
                  </a:cubicBezTo>
                  <a:lnTo>
                    <a:pt x="446761" y="696392"/>
                  </a:lnTo>
                  <a:cubicBezTo>
                    <a:pt x="447421" y="699033"/>
                    <a:pt x="447091" y="701345"/>
                    <a:pt x="445770" y="703326"/>
                  </a:cubicBezTo>
                  <a:cubicBezTo>
                    <a:pt x="445110" y="704647"/>
                    <a:pt x="445440" y="706958"/>
                    <a:pt x="446761" y="710260"/>
                  </a:cubicBezTo>
                  <a:lnTo>
                    <a:pt x="455676" y="710260"/>
                  </a:lnTo>
                  <a:lnTo>
                    <a:pt x="453695" y="714223"/>
                  </a:lnTo>
                  <a:lnTo>
                    <a:pt x="445770" y="722147"/>
                  </a:lnTo>
                  <a:cubicBezTo>
                    <a:pt x="444449" y="726110"/>
                    <a:pt x="444449" y="728421"/>
                    <a:pt x="445770" y="729082"/>
                  </a:cubicBezTo>
                  <a:lnTo>
                    <a:pt x="449733" y="731063"/>
                  </a:lnTo>
                  <a:cubicBezTo>
                    <a:pt x="450393" y="731063"/>
                    <a:pt x="451714" y="730898"/>
                    <a:pt x="453695" y="730567"/>
                  </a:cubicBezTo>
                  <a:cubicBezTo>
                    <a:pt x="455676" y="730237"/>
                    <a:pt x="456997" y="730402"/>
                    <a:pt x="457657" y="731063"/>
                  </a:cubicBezTo>
                  <a:cubicBezTo>
                    <a:pt x="458978" y="733704"/>
                    <a:pt x="460299" y="737006"/>
                    <a:pt x="461620" y="740969"/>
                  </a:cubicBezTo>
                  <a:cubicBezTo>
                    <a:pt x="463601" y="742950"/>
                    <a:pt x="465912" y="743280"/>
                    <a:pt x="468554" y="741959"/>
                  </a:cubicBezTo>
                  <a:cubicBezTo>
                    <a:pt x="471196" y="740639"/>
                    <a:pt x="473837" y="740639"/>
                    <a:pt x="476479" y="741959"/>
                  </a:cubicBezTo>
                  <a:cubicBezTo>
                    <a:pt x="478460" y="743280"/>
                    <a:pt x="480606" y="743941"/>
                    <a:pt x="482918" y="743941"/>
                  </a:cubicBezTo>
                  <a:cubicBezTo>
                    <a:pt x="485229" y="743941"/>
                    <a:pt x="487375" y="742620"/>
                    <a:pt x="489357" y="739978"/>
                  </a:cubicBezTo>
                  <a:lnTo>
                    <a:pt x="490347" y="739978"/>
                  </a:lnTo>
                  <a:cubicBezTo>
                    <a:pt x="498932" y="737337"/>
                    <a:pt x="505536" y="734365"/>
                    <a:pt x="510159" y="731063"/>
                  </a:cubicBezTo>
                  <a:cubicBezTo>
                    <a:pt x="513461" y="729082"/>
                    <a:pt x="516928" y="727100"/>
                    <a:pt x="520560" y="725119"/>
                  </a:cubicBezTo>
                  <a:cubicBezTo>
                    <a:pt x="524193" y="723138"/>
                    <a:pt x="527990" y="721157"/>
                    <a:pt x="531952" y="719176"/>
                  </a:cubicBezTo>
                  <a:cubicBezTo>
                    <a:pt x="540538" y="713892"/>
                    <a:pt x="549783" y="709600"/>
                    <a:pt x="559689" y="706298"/>
                  </a:cubicBezTo>
                  <a:cubicBezTo>
                    <a:pt x="557048" y="702996"/>
                    <a:pt x="554076" y="699364"/>
                    <a:pt x="550774" y="695401"/>
                  </a:cubicBezTo>
                  <a:cubicBezTo>
                    <a:pt x="547472" y="691439"/>
                    <a:pt x="543840" y="686486"/>
                    <a:pt x="539877" y="680542"/>
                  </a:cubicBezTo>
                  <a:cubicBezTo>
                    <a:pt x="539877" y="680542"/>
                    <a:pt x="539712" y="680377"/>
                    <a:pt x="539382" y="680047"/>
                  </a:cubicBezTo>
                  <a:cubicBezTo>
                    <a:pt x="539052" y="679717"/>
                    <a:pt x="538887" y="679552"/>
                    <a:pt x="538887" y="679552"/>
                  </a:cubicBezTo>
                  <a:cubicBezTo>
                    <a:pt x="536905" y="676910"/>
                    <a:pt x="531292" y="669976"/>
                    <a:pt x="522046" y="658749"/>
                  </a:cubicBezTo>
                  <a:cubicBezTo>
                    <a:pt x="520726" y="656768"/>
                    <a:pt x="519240" y="654291"/>
                    <a:pt x="517589" y="651319"/>
                  </a:cubicBezTo>
                  <a:cubicBezTo>
                    <a:pt x="515938" y="648348"/>
                    <a:pt x="513791" y="645211"/>
                    <a:pt x="511150" y="641909"/>
                  </a:cubicBezTo>
                  <a:cubicBezTo>
                    <a:pt x="509169" y="638607"/>
                    <a:pt x="505867" y="634149"/>
                    <a:pt x="501244" y="628536"/>
                  </a:cubicBezTo>
                  <a:cubicBezTo>
                    <a:pt x="496621" y="622922"/>
                    <a:pt x="493319" y="617804"/>
                    <a:pt x="491338" y="613181"/>
                  </a:cubicBezTo>
                  <a:cubicBezTo>
                    <a:pt x="489357" y="609879"/>
                    <a:pt x="487871" y="606577"/>
                    <a:pt x="486880" y="603275"/>
                  </a:cubicBezTo>
                  <a:cubicBezTo>
                    <a:pt x="485889" y="599973"/>
                    <a:pt x="484404" y="596671"/>
                    <a:pt x="482422" y="593369"/>
                  </a:cubicBezTo>
                  <a:cubicBezTo>
                    <a:pt x="478460" y="590728"/>
                    <a:pt x="472847" y="587096"/>
                    <a:pt x="465582" y="582473"/>
                  </a:cubicBezTo>
                  <a:cubicBezTo>
                    <a:pt x="464261" y="581812"/>
                    <a:pt x="463106" y="580657"/>
                    <a:pt x="462115" y="579006"/>
                  </a:cubicBezTo>
                  <a:cubicBezTo>
                    <a:pt x="461124" y="577355"/>
                    <a:pt x="460959" y="575869"/>
                    <a:pt x="461620" y="574548"/>
                  </a:cubicBezTo>
                  <a:cubicBezTo>
                    <a:pt x="462941" y="572567"/>
                    <a:pt x="463271" y="571411"/>
                    <a:pt x="462610" y="571081"/>
                  </a:cubicBezTo>
                  <a:cubicBezTo>
                    <a:pt x="461950" y="570751"/>
                    <a:pt x="459969" y="570586"/>
                    <a:pt x="456667" y="570586"/>
                  </a:cubicBezTo>
                  <a:close/>
                  <a:moveTo>
                    <a:pt x="736016" y="565633"/>
                  </a:moveTo>
                  <a:lnTo>
                    <a:pt x="714223" y="569595"/>
                  </a:lnTo>
                  <a:cubicBezTo>
                    <a:pt x="712242" y="571576"/>
                    <a:pt x="710591" y="572567"/>
                    <a:pt x="709270" y="572567"/>
                  </a:cubicBezTo>
                  <a:cubicBezTo>
                    <a:pt x="704647" y="573227"/>
                    <a:pt x="698373" y="574383"/>
                    <a:pt x="690448" y="576034"/>
                  </a:cubicBezTo>
                  <a:cubicBezTo>
                    <a:pt x="682524" y="577685"/>
                    <a:pt x="676580" y="579171"/>
                    <a:pt x="672618" y="580492"/>
                  </a:cubicBezTo>
                  <a:cubicBezTo>
                    <a:pt x="671957" y="580492"/>
                    <a:pt x="671957" y="581152"/>
                    <a:pt x="672618" y="582473"/>
                  </a:cubicBezTo>
                  <a:cubicBezTo>
                    <a:pt x="673278" y="583794"/>
                    <a:pt x="673608" y="585445"/>
                    <a:pt x="673608" y="587426"/>
                  </a:cubicBezTo>
                  <a:cubicBezTo>
                    <a:pt x="673608" y="593369"/>
                    <a:pt x="670636" y="602285"/>
                    <a:pt x="664693" y="614172"/>
                  </a:cubicBezTo>
                  <a:cubicBezTo>
                    <a:pt x="658749" y="626059"/>
                    <a:pt x="655447" y="634644"/>
                    <a:pt x="654787" y="639928"/>
                  </a:cubicBezTo>
                  <a:lnTo>
                    <a:pt x="654787" y="640918"/>
                  </a:lnTo>
                  <a:cubicBezTo>
                    <a:pt x="654787" y="642239"/>
                    <a:pt x="656603" y="643064"/>
                    <a:pt x="660235" y="643395"/>
                  </a:cubicBezTo>
                  <a:cubicBezTo>
                    <a:pt x="663867" y="643725"/>
                    <a:pt x="664693" y="644881"/>
                    <a:pt x="662712" y="646862"/>
                  </a:cubicBezTo>
                  <a:cubicBezTo>
                    <a:pt x="658089" y="652805"/>
                    <a:pt x="655777" y="658419"/>
                    <a:pt x="655777" y="663702"/>
                  </a:cubicBezTo>
                  <a:cubicBezTo>
                    <a:pt x="658419" y="661721"/>
                    <a:pt x="665353" y="658419"/>
                    <a:pt x="676580" y="653796"/>
                  </a:cubicBezTo>
                  <a:cubicBezTo>
                    <a:pt x="677901" y="653136"/>
                    <a:pt x="679882" y="651815"/>
                    <a:pt x="682524" y="649834"/>
                  </a:cubicBezTo>
                  <a:cubicBezTo>
                    <a:pt x="685165" y="647852"/>
                    <a:pt x="688137" y="646532"/>
                    <a:pt x="691439" y="645871"/>
                  </a:cubicBezTo>
                  <a:cubicBezTo>
                    <a:pt x="698043" y="641909"/>
                    <a:pt x="702996" y="639267"/>
                    <a:pt x="706298" y="637946"/>
                  </a:cubicBezTo>
                  <a:cubicBezTo>
                    <a:pt x="710260" y="635965"/>
                    <a:pt x="713562" y="633324"/>
                    <a:pt x="716204" y="630022"/>
                  </a:cubicBezTo>
                  <a:cubicBezTo>
                    <a:pt x="716864" y="629361"/>
                    <a:pt x="718185" y="628040"/>
                    <a:pt x="720166" y="626059"/>
                  </a:cubicBezTo>
                  <a:cubicBezTo>
                    <a:pt x="722148" y="624078"/>
                    <a:pt x="722808" y="621767"/>
                    <a:pt x="722148" y="619125"/>
                  </a:cubicBezTo>
                  <a:cubicBezTo>
                    <a:pt x="722148" y="618465"/>
                    <a:pt x="722313" y="617969"/>
                    <a:pt x="722643" y="617639"/>
                  </a:cubicBezTo>
                  <a:cubicBezTo>
                    <a:pt x="722973" y="617309"/>
                    <a:pt x="723138" y="616814"/>
                    <a:pt x="723138" y="616153"/>
                  </a:cubicBezTo>
                  <a:cubicBezTo>
                    <a:pt x="727761" y="610870"/>
                    <a:pt x="727101" y="607238"/>
                    <a:pt x="721157" y="605257"/>
                  </a:cubicBezTo>
                  <a:cubicBezTo>
                    <a:pt x="718515" y="602615"/>
                    <a:pt x="717195" y="601294"/>
                    <a:pt x="717195" y="601294"/>
                  </a:cubicBezTo>
                  <a:cubicBezTo>
                    <a:pt x="721157" y="597332"/>
                    <a:pt x="720166" y="594030"/>
                    <a:pt x="714223" y="591388"/>
                  </a:cubicBezTo>
                  <a:lnTo>
                    <a:pt x="714223" y="588416"/>
                  </a:lnTo>
                  <a:lnTo>
                    <a:pt x="713232" y="584454"/>
                  </a:lnTo>
                  <a:lnTo>
                    <a:pt x="708279" y="585445"/>
                  </a:lnTo>
                  <a:cubicBezTo>
                    <a:pt x="708279" y="584784"/>
                    <a:pt x="708114" y="583959"/>
                    <a:pt x="707784" y="582968"/>
                  </a:cubicBezTo>
                  <a:cubicBezTo>
                    <a:pt x="707454" y="581977"/>
                    <a:pt x="707619" y="581152"/>
                    <a:pt x="708279" y="580492"/>
                  </a:cubicBezTo>
                  <a:cubicBezTo>
                    <a:pt x="708279" y="578510"/>
                    <a:pt x="708940" y="577520"/>
                    <a:pt x="710260" y="577520"/>
                  </a:cubicBezTo>
                  <a:cubicBezTo>
                    <a:pt x="711581" y="576859"/>
                    <a:pt x="713067" y="576529"/>
                    <a:pt x="714718" y="576529"/>
                  </a:cubicBezTo>
                  <a:cubicBezTo>
                    <a:pt x="716369" y="576529"/>
                    <a:pt x="717855" y="576199"/>
                    <a:pt x="719176" y="575539"/>
                  </a:cubicBezTo>
                  <a:cubicBezTo>
                    <a:pt x="721157" y="571576"/>
                    <a:pt x="723303" y="569265"/>
                    <a:pt x="725615" y="568604"/>
                  </a:cubicBezTo>
                  <a:cubicBezTo>
                    <a:pt x="727926" y="567944"/>
                    <a:pt x="730733" y="567944"/>
                    <a:pt x="734035" y="568604"/>
                  </a:cubicBezTo>
                  <a:lnTo>
                    <a:pt x="737007" y="568604"/>
                  </a:lnTo>
                  <a:close/>
                  <a:moveTo>
                    <a:pt x="155524" y="563651"/>
                  </a:moveTo>
                  <a:lnTo>
                    <a:pt x="133731" y="572567"/>
                  </a:lnTo>
                  <a:lnTo>
                    <a:pt x="111938" y="581482"/>
                  </a:lnTo>
                  <a:lnTo>
                    <a:pt x="122835" y="588416"/>
                  </a:lnTo>
                  <a:cubicBezTo>
                    <a:pt x="118212" y="594360"/>
                    <a:pt x="115900" y="598322"/>
                    <a:pt x="115900" y="600304"/>
                  </a:cubicBezTo>
                  <a:cubicBezTo>
                    <a:pt x="115900" y="602945"/>
                    <a:pt x="118872" y="607238"/>
                    <a:pt x="124816" y="613181"/>
                  </a:cubicBezTo>
                  <a:lnTo>
                    <a:pt x="160477" y="644881"/>
                  </a:lnTo>
                  <a:lnTo>
                    <a:pt x="176327" y="658749"/>
                  </a:lnTo>
                  <a:cubicBezTo>
                    <a:pt x="180950" y="663372"/>
                    <a:pt x="187884" y="667995"/>
                    <a:pt x="197130" y="672617"/>
                  </a:cubicBezTo>
                  <a:lnTo>
                    <a:pt x="197130" y="649834"/>
                  </a:lnTo>
                  <a:cubicBezTo>
                    <a:pt x="197130" y="644550"/>
                    <a:pt x="197295" y="638442"/>
                    <a:pt x="197625" y="631507"/>
                  </a:cubicBezTo>
                  <a:cubicBezTo>
                    <a:pt x="197955" y="624573"/>
                    <a:pt x="197790" y="616483"/>
                    <a:pt x="197130" y="607238"/>
                  </a:cubicBezTo>
                  <a:cubicBezTo>
                    <a:pt x="196469" y="599313"/>
                    <a:pt x="193332" y="591388"/>
                    <a:pt x="187719" y="583463"/>
                  </a:cubicBezTo>
                  <a:cubicBezTo>
                    <a:pt x="182105" y="575539"/>
                    <a:pt x="178308" y="569925"/>
                    <a:pt x="176327" y="566623"/>
                  </a:cubicBezTo>
                  <a:cubicBezTo>
                    <a:pt x="175667" y="571246"/>
                    <a:pt x="174016" y="575869"/>
                    <a:pt x="171374" y="580492"/>
                  </a:cubicBezTo>
                  <a:lnTo>
                    <a:pt x="167412" y="570586"/>
                  </a:lnTo>
                  <a:lnTo>
                    <a:pt x="160477" y="574548"/>
                  </a:lnTo>
                  <a:cubicBezTo>
                    <a:pt x="159817" y="573227"/>
                    <a:pt x="158991" y="571741"/>
                    <a:pt x="158001" y="570090"/>
                  </a:cubicBezTo>
                  <a:cubicBezTo>
                    <a:pt x="157010" y="568439"/>
                    <a:pt x="156185" y="566293"/>
                    <a:pt x="155524" y="563651"/>
                  </a:cubicBezTo>
                  <a:close/>
                  <a:moveTo>
                    <a:pt x="738523" y="155896"/>
                  </a:moveTo>
                  <a:cubicBezTo>
                    <a:pt x="727193" y="156639"/>
                    <a:pt x="712985" y="161468"/>
                    <a:pt x="695897" y="170383"/>
                  </a:cubicBezTo>
                  <a:cubicBezTo>
                    <a:pt x="673113" y="182270"/>
                    <a:pt x="658419" y="193827"/>
                    <a:pt x="651815" y="205054"/>
                  </a:cubicBezTo>
                  <a:lnTo>
                    <a:pt x="659740" y="206045"/>
                  </a:lnTo>
                  <a:lnTo>
                    <a:pt x="659740" y="210998"/>
                  </a:lnTo>
                  <a:lnTo>
                    <a:pt x="653796" y="231800"/>
                  </a:lnTo>
                  <a:cubicBezTo>
                    <a:pt x="653136" y="232461"/>
                    <a:pt x="653301" y="233451"/>
                    <a:pt x="654292" y="234772"/>
                  </a:cubicBezTo>
                  <a:cubicBezTo>
                    <a:pt x="655282" y="236093"/>
                    <a:pt x="655777" y="237414"/>
                    <a:pt x="655777" y="238735"/>
                  </a:cubicBezTo>
                  <a:lnTo>
                    <a:pt x="656768" y="242697"/>
                  </a:lnTo>
                  <a:lnTo>
                    <a:pt x="656768" y="244678"/>
                  </a:lnTo>
                  <a:cubicBezTo>
                    <a:pt x="656768" y="246659"/>
                    <a:pt x="657593" y="247980"/>
                    <a:pt x="659244" y="248641"/>
                  </a:cubicBezTo>
                  <a:cubicBezTo>
                    <a:pt x="660896" y="249301"/>
                    <a:pt x="663042" y="249631"/>
                    <a:pt x="665683" y="249631"/>
                  </a:cubicBezTo>
                  <a:lnTo>
                    <a:pt x="668655" y="248641"/>
                  </a:lnTo>
                  <a:cubicBezTo>
                    <a:pt x="671297" y="248641"/>
                    <a:pt x="674599" y="251282"/>
                    <a:pt x="678561" y="256565"/>
                  </a:cubicBezTo>
                  <a:cubicBezTo>
                    <a:pt x="678561" y="257226"/>
                    <a:pt x="679387" y="258051"/>
                    <a:pt x="681038" y="259042"/>
                  </a:cubicBezTo>
                  <a:cubicBezTo>
                    <a:pt x="682689" y="260032"/>
                    <a:pt x="684175" y="260528"/>
                    <a:pt x="685495" y="260528"/>
                  </a:cubicBezTo>
                  <a:cubicBezTo>
                    <a:pt x="695401" y="258547"/>
                    <a:pt x="704977" y="254584"/>
                    <a:pt x="714223" y="248641"/>
                  </a:cubicBezTo>
                  <a:cubicBezTo>
                    <a:pt x="730072" y="243357"/>
                    <a:pt x="744271" y="234112"/>
                    <a:pt x="756819" y="220904"/>
                  </a:cubicBezTo>
                  <a:lnTo>
                    <a:pt x="765734" y="212979"/>
                  </a:lnTo>
                  <a:cubicBezTo>
                    <a:pt x="772998" y="207035"/>
                    <a:pt x="777951" y="201917"/>
                    <a:pt x="780593" y="197625"/>
                  </a:cubicBezTo>
                  <a:cubicBezTo>
                    <a:pt x="783235" y="193332"/>
                    <a:pt x="784225" y="188214"/>
                    <a:pt x="783565" y="182270"/>
                  </a:cubicBezTo>
                  <a:cubicBezTo>
                    <a:pt x="780923" y="182270"/>
                    <a:pt x="779602" y="181280"/>
                    <a:pt x="779602" y="179299"/>
                  </a:cubicBezTo>
                  <a:cubicBezTo>
                    <a:pt x="777621" y="181940"/>
                    <a:pt x="776631" y="183591"/>
                    <a:pt x="776631" y="184252"/>
                  </a:cubicBezTo>
                  <a:cubicBezTo>
                    <a:pt x="771347" y="176327"/>
                    <a:pt x="765074" y="172364"/>
                    <a:pt x="757809" y="172364"/>
                  </a:cubicBezTo>
                  <a:cubicBezTo>
                    <a:pt x="755828" y="172364"/>
                    <a:pt x="750875" y="173025"/>
                    <a:pt x="742950" y="174346"/>
                  </a:cubicBezTo>
                  <a:cubicBezTo>
                    <a:pt x="745592" y="170383"/>
                    <a:pt x="746913" y="168072"/>
                    <a:pt x="746913" y="167411"/>
                  </a:cubicBezTo>
                  <a:lnTo>
                    <a:pt x="739978" y="167411"/>
                  </a:lnTo>
                  <a:cubicBezTo>
                    <a:pt x="718846" y="171374"/>
                    <a:pt x="702005" y="176657"/>
                    <a:pt x="689458" y="183261"/>
                  </a:cubicBezTo>
                  <a:lnTo>
                    <a:pt x="684505" y="184252"/>
                  </a:lnTo>
                  <a:lnTo>
                    <a:pt x="684505" y="180289"/>
                  </a:lnTo>
                  <a:cubicBezTo>
                    <a:pt x="687807" y="178308"/>
                    <a:pt x="692760" y="175831"/>
                    <a:pt x="699364" y="172860"/>
                  </a:cubicBezTo>
                  <a:cubicBezTo>
                    <a:pt x="705968" y="169888"/>
                    <a:pt x="710921" y="167742"/>
                    <a:pt x="714223" y="166421"/>
                  </a:cubicBezTo>
                  <a:lnTo>
                    <a:pt x="748894" y="156515"/>
                  </a:lnTo>
                  <a:cubicBezTo>
                    <a:pt x="745757" y="155854"/>
                    <a:pt x="742300" y="155648"/>
                    <a:pt x="738523" y="155896"/>
                  </a:cubicBezTo>
                  <a:close/>
                  <a:moveTo>
                    <a:pt x="609219" y="36652"/>
                  </a:moveTo>
                  <a:cubicBezTo>
                    <a:pt x="603276" y="36652"/>
                    <a:pt x="597662" y="38303"/>
                    <a:pt x="592379" y="41605"/>
                  </a:cubicBezTo>
                  <a:cubicBezTo>
                    <a:pt x="590398" y="43586"/>
                    <a:pt x="587261" y="45402"/>
                    <a:pt x="582968" y="47053"/>
                  </a:cubicBezTo>
                  <a:cubicBezTo>
                    <a:pt x="578676" y="48704"/>
                    <a:pt x="575209" y="50521"/>
                    <a:pt x="572567" y="52502"/>
                  </a:cubicBezTo>
                  <a:cubicBezTo>
                    <a:pt x="556057" y="62408"/>
                    <a:pt x="541198" y="72974"/>
                    <a:pt x="527990" y="84201"/>
                  </a:cubicBezTo>
                  <a:cubicBezTo>
                    <a:pt x="523367" y="85522"/>
                    <a:pt x="519405" y="91465"/>
                    <a:pt x="516103" y="102032"/>
                  </a:cubicBezTo>
                  <a:cubicBezTo>
                    <a:pt x="514782" y="102032"/>
                    <a:pt x="514782" y="103683"/>
                    <a:pt x="516103" y="106985"/>
                  </a:cubicBezTo>
                  <a:lnTo>
                    <a:pt x="522046" y="106985"/>
                  </a:lnTo>
                  <a:cubicBezTo>
                    <a:pt x="523367" y="106324"/>
                    <a:pt x="531292" y="101702"/>
                    <a:pt x="545821" y="93116"/>
                  </a:cubicBezTo>
                  <a:cubicBezTo>
                    <a:pt x="559689" y="86512"/>
                    <a:pt x="570256" y="80569"/>
                    <a:pt x="577520" y="75286"/>
                  </a:cubicBezTo>
                  <a:cubicBezTo>
                    <a:pt x="586766" y="71984"/>
                    <a:pt x="596672" y="67361"/>
                    <a:pt x="607238" y="61417"/>
                  </a:cubicBezTo>
                  <a:lnTo>
                    <a:pt x="632994" y="49530"/>
                  </a:lnTo>
                  <a:cubicBezTo>
                    <a:pt x="633654" y="49530"/>
                    <a:pt x="634645" y="48704"/>
                    <a:pt x="635965" y="47053"/>
                  </a:cubicBezTo>
                  <a:cubicBezTo>
                    <a:pt x="637286" y="45402"/>
                    <a:pt x="638607" y="44247"/>
                    <a:pt x="639928" y="43586"/>
                  </a:cubicBezTo>
                  <a:cubicBezTo>
                    <a:pt x="636626" y="42266"/>
                    <a:pt x="632663" y="41605"/>
                    <a:pt x="628041" y="41605"/>
                  </a:cubicBezTo>
                  <a:cubicBezTo>
                    <a:pt x="622757" y="38303"/>
                    <a:pt x="616484" y="36652"/>
                    <a:pt x="609219" y="36652"/>
                  </a:cubicBezTo>
                  <a:close/>
                  <a:moveTo>
                    <a:pt x="689458" y="0"/>
                  </a:moveTo>
                  <a:lnTo>
                    <a:pt x="691439" y="0"/>
                  </a:lnTo>
                  <a:cubicBezTo>
                    <a:pt x="694081" y="0"/>
                    <a:pt x="697713" y="825"/>
                    <a:pt x="702336" y="2476"/>
                  </a:cubicBezTo>
                  <a:cubicBezTo>
                    <a:pt x="706958" y="4127"/>
                    <a:pt x="711251" y="5283"/>
                    <a:pt x="715213" y="5944"/>
                  </a:cubicBezTo>
                  <a:cubicBezTo>
                    <a:pt x="717855" y="6604"/>
                    <a:pt x="721157" y="7925"/>
                    <a:pt x="725119" y="9906"/>
                  </a:cubicBezTo>
                  <a:cubicBezTo>
                    <a:pt x="729082" y="11887"/>
                    <a:pt x="732714" y="12878"/>
                    <a:pt x="736016" y="12878"/>
                  </a:cubicBezTo>
                  <a:cubicBezTo>
                    <a:pt x="748564" y="19482"/>
                    <a:pt x="752856" y="27737"/>
                    <a:pt x="748894" y="37643"/>
                  </a:cubicBezTo>
                  <a:cubicBezTo>
                    <a:pt x="747573" y="42266"/>
                    <a:pt x="748894" y="45568"/>
                    <a:pt x="752856" y="47549"/>
                  </a:cubicBezTo>
                  <a:cubicBezTo>
                    <a:pt x="762102" y="49530"/>
                    <a:pt x="769696" y="52502"/>
                    <a:pt x="775640" y="56464"/>
                  </a:cubicBezTo>
                  <a:cubicBezTo>
                    <a:pt x="778282" y="59106"/>
                    <a:pt x="779602" y="62408"/>
                    <a:pt x="779602" y="66370"/>
                  </a:cubicBezTo>
                  <a:lnTo>
                    <a:pt x="779602" y="70333"/>
                  </a:lnTo>
                  <a:cubicBezTo>
                    <a:pt x="779602" y="74295"/>
                    <a:pt x="780923" y="77597"/>
                    <a:pt x="783565" y="80239"/>
                  </a:cubicBezTo>
                  <a:cubicBezTo>
                    <a:pt x="790829" y="82880"/>
                    <a:pt x="792480" y="87173"/>
                    <a:pt x="788518" y="93116"/>
                  </a:cubicBezTo>
                  <a:cubicBezTo>
                    <a:pt x="787197" y="93116"/>
                    <a:pt x="786867" y="93942"/>
                    <a:pt x="787527" y="95593"/>
                  </a:cubicBezTo>
                  <a:cubicBezTo>
                    <a:pt x="788188" y="97244"/>
                    <a:pt x="788518" y="98730"/>
                    <a:pt x="788518" y="100051"/>
                  </a:cubicBezTo>
                  <a:cubicBezTo>
                    <a:pt x="788518" y="104673"/>
                    <a:pt x="785546" y="106655"/>
                    <a:pt x="779602" y="105994"/>
                  </a:cubicBezTo>
                  <a:cubicBezTo>
                    <a:pt x="779602" y="105334"/>
                    <a:pt x="779272" y="105004"/>
                    <a:pt x="778612" y="105004"/>
                  </a:cubicBezTo>
                  <a:cubicBezTo>
                    <a:pt x="777951" y="105004"/>
                    <a:pt x="777621" y="105334"/>
                    <a:pt x="777621" y="105994"/>
                  </a:cubicBezTo>
                  <a:cubicBezTo>
                    <a:pt x="774980" y="106655"/>
                    <a:pt x="771347" y="106985"/>
                    <a:pt x="766725" y="106985"/>
                  </a:cubicBezTo>
                  <a:cubicBezTo>
                    <a:pt x="762102" y="106985"/>
                    <a:pt x="757149" y="105664"/>
                    <a:pt x="751866" y="103022"/>
                  </a:cubicBezTo>
                  <a:cubicBezTo>
                    <a:pt x="749884" y="108966"/>
                    <a:pt x="746252" y="110287"/>
                    <a:pt x="740969" y="106985"/>
                  </a:cubicBezTo>
                  <a:cubicBezTo>
                    <a:pt x="738988" y="105664"/>
                    <a:pt x="737337" y="105004"/>
                    <a:pt x="736016" y="105004"/>
                  </a:cubicBezTo>
                  <a:cubicBezTo>
                    <a:pt x="730733" y="101041"/>
                    <a:pt x="728091" y="101702"/>
                    <a:pt x="728091" y="106985"/>
                  </a:cubicBezTo>
                  <a:cubicBezTo>
                    <a:pt x="719506" y="108306"/>
                    <a:pt x="713893" y="109626"/>
                    <a:pt x="711251" y="110947"/>
                  </a:cubicBezTo>
                  <a:cubicBezTo>
                    <a:pt x="707289" y="112268"/>
                    <a:pt x="705307" y="115240"/>
                    <a:pt x="705307" y="119863"/>
                  </a:cubicBezTo>
                  <a:cubicBezTo>
                    <a:pt x="705307" y="120523"/>
                    <a:pt x="705307" y="121679"/>
                    <a:pt x="705307" y="123330"/>
                  </a:cubicBezTo>
                  <a:cubicBezTo>
                    <a:pt x="705307" y="124981"/>
                    <a:pt x="703987" y="126136"/>
                    <a:pt x="701345" y="126797"/>
                  </a:cubicBezTo>
                  <a:cubicBezTo>
                    <a:pt x="699364" y="128118"/>
                    <a:pt x="698373" y="125806"/>
                    <a:pt x="698373" y="119863"/>
                  </a:cubicBezTo>
                  <a:cubicBezTo>
                    <a:pt x="695732" y="121183"/>
                    <a:pt x="691439" y="123164"/>
                    <a:pt x="685495" y="125806"/>
                  </a:cubicBezTo>
                  <a:cubicBezTo>
                    <a:pt x="679552" y="128448"/>
                    <a:pt x="675259" y="131420"/>
                    <a:pt x="672618" y="134722"/>
                  </a:cubicBezTo>
                  <a:cubicBezTo>
                    <a:pt x="676580" y="134722"/>
                    <a:pt x="679882" y="135382"/>
                    <a:pt x="682524" y="136703"/>
                  </a:cubicBezTo>
                  <a:cubicBezTo>
                    <a:pt x="681203" y="136703"/>
                    <a:pt x="680542" y="137363"/>
                    <a:pt x="680542" y="138684"/>
                  </a:cubicBezTo>
                  <a:cubicBezTo>
                    <a:pt x="678561" y="138684"/>
                    <a:pt x="676580" y="138354"/>
                    <a:pt x="674599" y="137693"/>
                  </a:cubicBezTo>
                  <a:cubicBezTo>
                    <a:pt x="672618" y="137033"/>
                    <a:pt x="669976" y="136703"/>
                    <a:pt x="666674" y="136703"/>
                  </a:cubicBezTo>
                  <a:cubicBezTo>
                    <a:pt x="664693" y="136703"/>
                    <a:pt x="662712" y="137033"/>
                    <a:pt x="660730" y="137693"/>
                  </a:cubicBezTo>
                  <a:cubicBezTo>
                    <a:pt x="658749" y="138354"/>
                    <a:pt x="656438" y="138684"/>
                    <a:pt x="653796" y="138684"/>
                  </a:cubicBezTo>
                  <a:cubicBezTo>
                    <a:pt x="649834" y="139344"/>
                    <a:pt x="646367" y="141160"/>
                    <a:pt x="643395" y="144132"/>
                  </a:cubicBezTo>
                  <a:cubicBezTo>
                    <a:pt x="640423" y="147104"/>
                    <a:pt x="638607" y="148920"/>
                    <a:pt x="637947" y="149581"/>
                  </a:cubicBezTo>
                  <a:cubicBezTo>
                    <a:pt x="632663" y="150901"/>
                    <a:pt x="622427" y="154534"/>
                    <a:pt x="607238" y="160477"/>
                  </a:cubicBezTo>
                  <a:cubicBezTo>
                    <a:pt x="602615" y="162458"/>
                    <a:pt x="601955" y="165100"/>
                    <a:pt x="605257" y="168402"/>
                  </a:cubicBezTo>
                  <a:cubicBezTo>
                    <a:pt x="609880" y="173025"/>
                    <a:pt x="613182" y="175997"/>
                    <a:pt x="615163" y="177317"/>
                  </a:cubicBezTo>
                  <a:lnTo>
                    <a:pt x="615163" y="180289"/>
                  </a:lnTo>
                  <a:cubicBezTo>
                    <a:pt x="617804" y="182270"/>
                    <a:pt x="620776" y="184417"/>
                    <a:pt x="624078" y="186728"/>
                  </a:cubicBezTo>
                  <a:cubicBezTo>
                    <a:pt x="627380" y="189039"/>
                    <a:pt x="630352" y="191186"/>
                    <a:pt x="632994" y="193167"/>
                  </a:cubicBezTo>
                  <a:cubicBezTo>
                    <a:pt x="634975" y="194488"/>
                    <a:pt x="637947" y="195148"/>
                    <a:pt x="641909" y="195148"/>
                  </a:cubicBezTo>
                  <a:cubicBezTo>
                    <a:pt x="647192" y="195148"/>
                    <a:pt x="651815" y="193497"/>
                    <a:pt x="655777" y="190195"/>
                  </a:cubicBezTo>
                  <a:cubicBezTo>
                    <a:pt x="687477" y="165100"/>
                    <a:pt x="717525" y="150901"/>
                    <a:pt x="745922" y="147599"/>
                  </a:cubicBezTo>
                  <a:cubicBezTo>
                    <a:pt x="749224" y="146939"/>
                    <a:pt x="753021" y="145123"/>
                    <a:pt x="757314" y="142151"/>
                  </a:cubicBezTo>
                  <a:cubicBezTo>
                    <a:pt x="761606" y="139179"/>
                    <a:pt x="765074" y="137363"/>
                    <a:pt x="767715" y="136703"/>
                  </a:cubicBezTo>
                  <a:lnTo>
                    <a:pt x="769696" y="136703"/>
                  </a:lnTo>
                  <a:cubicBezTo>
                    <a:pt x="773659" y="138684"/>
                    <a:pt x="783235" y="142316"/>
                    <a:pt x="798424" y="147599"/>
                  </a:cubicBezTo>
                  <a:cubicBezTo>
                    <a:pt x="799745" y="148260"/>
                    <a:pt x="800570" y="149085"/>
                    <a:pt x="800900" y="150076"/>
                  </a:cubicBezTo>
                  <a:cubicBezTo>
                    <a:pt x="801230" y="151066"/>
                    <a:pt x="801726" y="152222"/>
                    <a:pt x="802386" y="153543"/>
                  </a:cubicBezTo>
                  <a:lnTo>
                    <a:pt x="808330" y="159487"/>
                  </a:lnTo>
                  <a:cubicBezTo>
                    <a:pt x="815594" y="162788"/>
                    <a:pt x="820877" y="166256"/>
                    <a:pt x="824179" y="169888"/>
                  </a:cubicBezTo>
                  <a:cubicBezTo>
                    <a:pt x="827481" y="173520"/>
                    <a:pt x="831444" y="179959"/>
                    <a:pt x="836067" y="189205"/>
                  </a:cubicBezTo>
                  <a:cubicBezTo>
                    <a:pt x="836067" y="190525"/>
                    <a:pt x="836892" y="192176"/>
                    <a:pt x="838543" y="194158"/>
                  </a:cubicBezTo>
                  <a:cubicBezTo>
                    <a:pt x="840194" y="196139"/>
                    <a:pt x="841020" y="197790"/>
                    <a:pt x="841020" y="199111"/>
                  </a:cubicBezTo>
                  <a:cubicBezTo>
                    <a:pt x="841680" y="204394"/>
                    <a:pt x="843331" y="209347"/>
                    <a:pt x="845973" y="213970"/>
                  </a:cubicBezTo>
                  <a:cubicBezTo>
                    <a:pt x="848614" y="218592"/>
                    <a:pt x="850595" y="221894"/>
                    <a:pt x="851916" y="223876"/>
                  </a:cubicBezTo>
                  <a:cubicBezTo>
                    <a:pt x="854558" y="225857"/>
                    <a:pt x="855879" y="228829"/>
                    <a:pt x="855879" y="232791"/>
                  </a:cubicBezTo>
                  <a:cubicBezTo>
                    <a:pt x="855879" y="237414"/>
                    <a:pt x="854558" y="241046"/>
                    <a:pt x="851916" y="243688"/>
                  </a:cubicBezTo>
                  <a:cubicBezTo>
                    <a:pt x="850595" y="246329"/>
                    <a:pt x="848944" y="249961"/>
                    <a:pt x="846963" y="254584"/>
                  </a:cubicBezTo>
                  <a:cubicBezTo>
                    <a:pt x="844982" y="259207"/>
                    <a:pt x="843001" y="262839"/>
                    <a:pt x="841020" y="265481"/>
                  </a:cubicBezTo>
                  <a:cubicBezTo>
                    <a:pt x="836397" y="271424"/>
                    <a:pt x="830123" y="275387"/>
                    <a:pt x="822198" y="277368"/>
                  </a:cubicBezTo>
                  <a:cubicBezTo>
                    <a:pt x="808330" y="281991"/>
                    <a:pt x="796773" y="284963"/>
                    <a:pt x="787527" y="286283"/>
                  </a:cubicBezTo>
                  <a:cubicBezTo>
                    <a:pt x="782904" y="286944"/>
                    <a:pt x="776466" y="288099"/>
                    <a:pt x="768210" y="289750"/>
                  </a:cubicBezTo>
                  <a:cubicBezTo>
                    <a:pt x="759956" y="291401"/>
                    <a:pt x="752856" y="293218"/>
                    <a:pt x="746913" y="295199"/>
                  </a:cubicBezTo>
                  <a:cubicBezTo>
                    <a:pt x="730403" y="295199"/>
                    <a:pt x="718846" y="294208"/>
                    <a:pt x="712242" y="292227"/>
                  </a:cubicBezTo>
                  <a:cubicBezTo>
                    <a:pt x="708940" y="292227"/>
                    <a:pt x="706463" y="292722"/>
                    <a:pt x="704812" y="293713"/>
                  </a:cubicBezTo>
                  <a:cubicBezTo>
                    <a:pt x="703161" y="294703"/>
                    <a:pt x="702005" y="296850"/>
                    <a:pt x="701345" y="300152"/>
                  </a:cubicBezTo>
                  <a:cubicBezTo>
                    <a:pt x="703326" y="302793"/>
                    <a:pt x="701345" y="304114"/>
                    <a:pt x="695401" y="304114"/>
                  </a:cubicBezTo>
                  <a:cubicBezTo>
                    <a:pt x="679552" y="300812"/>
                    <a:pt x="667995" y="308407"/>
                    <a:pt x="660730" y="326898"/>
                  </a:cubicBezTo>
                  <a:cubicBezTo>
                    <a:pt x="659410" y="333502"/>
                    <a:pt x="656438" y="341097"/>
                    <a:pt x="651815" y="349682"/>
                  </a:cubicBezTo>
                  <a:cubicBezTo>
                    <a:pt x="655777" y="348361"/>
                    <a:pt x="658749" y="347040"/>
                    <a:pt x="660730" y="345719"/>
                  </a:cubicBezTo>
                  <a:lnTo>
                    <a:pt x="699364" y="336804"/>
                  </a:lnTo>
                  <a:lnTo>
                    <a:pt x="715213" y="332842"/>
                  </a:lnTo>
                  <a:lnTo>
                    <a:pt x="719176" y="332842"/>
                  </a:lnTo>
                  <a:lnTo>
                    <a:pt x="724129" y="331851"/>
                  </a:lnTo>
                  <a:lnTo>
                    <a:pt x="722148" y="327889"/>
                  </a:lnTo>
                  <a:cubicBezTo>
                    <a:pt x="721487" y="327228"/>
                    <a:pt x="721157" y="325907"/>
                    <a:pt x="721157" y="323926"/>
                  </a:cubicBezTo>
                  <a:cubicBezTo>
                    <a:pt x="722478" y="323926"/>
                    <a:pt x="725450" y="325247"/>
                    <a:pt x="730072" y="327889"/>
                  </a:cubicBezTo>
                  <a:lnTo>
                    <a:pt x="730072" y="323926"/>
                  </a:lnTo>
                  <a:cubicBezTo>
                    <a:pt x="737997" y="321945"/>
                    <a:pt x="744271" y="319634"/>
                    <a:pt x="748894" y="316992"/>
                  </a:cubicBezTo>
                  <a:cubicBezTo>
                    <a:pt x="750875" y="316332"/>
                    <a:pt x="752526" y="316001"/>
                    <a:pt x="753847" y="316001"/>
                  </a:cubicBezTo>
                  <a:cubicBezTo>
                    <a:pt x="755168" y="316001"/>
                    <a:pt x="756158" y="316992"/>
                    <a:pt x="756819" y="318973"/>
                  </a:cubicBezTo>
                  <a:cubicBezTo>
                    <a:pt x="756819" y="319634"/>
                    <a:pt x="758470" y="319964"/>
                    <a:pt x="761772" y="319964"/>
                  </a:cubicBezTo>
                  <a:cubicBezTo>
                    <a:pt x="763753" y="319964"/>
                    <a:pt x="766890" y="319799"/>
                    <a:pt x="771182" y="319468"/>
                  </a:cubicBezTo>
                  <a:cubicBezTo>
                    <a:pt x="775475" y="319138"/>
                    <a:pt x="778942" y="319303"/>
                    <a:pt x="781584" y="319964"/>
                  </a:cubicBezTo>
                  <a:cubicBezTo>
                    <a:pt x="789508" y="321945"/>
                    <a:pt x="802386" y="326898"/>
                    <a:pt x="820217" y="334823"/>
                  </a:cubicBezTo>
                  <a:cubicBezTo>
                    <a:pt x="824840" y="337464"/>
                    <a:pt x="830288" y="342417"/>
                    <a:pt x="836562" y="349682"/>
                  </a:cubicBezTo>
                  <a:cubicBezTo>
                    <a:pt x="842836" y="356946"/>
                    <a:pt x="847624" y="361569"/>
                    <a:pt x="850926" y="363550"/>
                  </a:cubicBezTo>
                  <a:cubicBezTo>
                    <a:pt x="853567" y="366192"/>
                    <a:pt x="854888" y="369824"/>
                    <a:pt x="854888" y="374447"/>
                  </a:cubicBezTo>
                  <a:cubicBezTo>
                    <a:pt x="854888" y="376428"/>
                    <a:pt x="855879" y="378409"/>
                    <a:pt x="857860" y="380390"/>
                  </a:cubicBezTo>
                  <a:lnTo>
                    <a:pt x="870738" y="388315"/>
                  </a:lnTo>
                  <a:cubicBezTo>
                    <a:pt x="878662" y="390957"/>
                    <a:pt x="881634" y="396900"/>
                    <a:pt x="879653" y="406146"/>
                  </a:cubicBezTo>
                  <a:cubicBezTo>
                    <a:pt x="879653" y="406806"/>
                    <a:pt x="879158" y="409118"/>
                    <a:pt x="878167" y="413080"/>
                  </a:cubicBezTo>
                  <a:cubicBezTo>
                    <a:pt x="877177" y="417043"/>
                    <a:pt x="877672" y="420675"/>
                    <a:pt x="879653" y="423977"/>
                  </a:cubicBezTo>
                  <a:lnTo>
                    <a:pt x="879653" y="425958"/>
                  </a:lnTo>
                  <a:cubicBezTo>
                    <a:pt x="879653" y="427939"/>
                    <a:pt x="878662" y="429590"/>
                    <a:pt x="876681" y="430911"/>
                  </a:cubicBezTo>
                  <a:cubicBezTo>
                    <a:pt x="874700" y="432232"/>
                    <a:pt x="872058" y="432892"/>
                    <a:pt x="868756" y="432892"/>
                  </a:cubicBezTo>
                  <a:cubicBezTo>
                    <a:pt x="863473" y="432892"/>
                    <a:pt x="860171" y="434543"/>
                    <a:pt x="858850" y="437845"/>
                  </a:cubicBezTo>
                  <a:cubicBezTo>
                    <a:pt x="858190" y="438506"/>
                    <a:pt x="856869" y="438836"/>
                    <a:pt x="854888" y="438836"/>
                  </a:cubicBezTo>
                  <a:cubicBezTo>
                    <a:pt x="851586" y="438836"/>
                    <a:pt x="847954" y="437845"/>
                    <a:pt x="843991" y="435864"/>
                  </a:cubicBezTo>
                  <a:cubicBezTo>
                    <a:pt x="841350" y="437845"/>
                    <a:pt x="839038" y="438836"/>
                    <a:pt x="837057" y="438836"/>
                  </a:cubicBezTo>
                  <a:cubicBezTo>
                    <a:pt x="835736" y="438836"/>
                    <a:pt x="833425" y="437515"/>
                    <a:pt x="830123" y="434873"/>
                  </a:cubicBezTo>
                  <a:cubicBezTo>
                    <a:pt x="830123" y="434213"/>
                    <a:pt x="823849" y="435864"/>
                    <a:pt x="811302" y="439826"/>
                  </a:cubicBezTo>
                  <a:cubicBezTo>
                    <a:pt x="798754" y="443789"/>
                    <a:pt x="791159" y="446100"/>
                    <a:pt x="788518" y="446761"/>
                  </a:cubicBezTo>
                  <a:lnTo>
                    <a:pt x="804367" y="436855"/>
                  </a:lnTo>
                  <a:lnTo>
                    <a:pt x="777621" y="442798"/>
                  </a:lnTo>
                  <a:lnTo>
                    <a:pt x="715213" y="455676"/>
                  </a:lnTo>
                  <a:cubicBezTo>
                    <a:pt x="717195" y="455016"/>
                    <a:pt x="730403" y="451383"/>
                    <a:pt x="754837" y="444779"/>
                  </a:cubicBezTo>
                  <a:cubicBezTo>
                    <a:pt x="779272" y="438175"/>
                    <a:pt x="788188" y="434873"/>
                    <a:pt x="781584" y="434873"/>
                  </a:cubicBezTo>
                  <a:cubicBezTo>
                    <a:pt x="779602" y="434873"/>
                    <a:pt x="776135" y="435534"/>
                    <a:pt x="771182" y="436855"/>
                  </a:cubicBezTo>
                  <a:cubicBezTo>
                    <a:pt x="766229" y="438175"/>
                    <a:pt x="762102" y="439166"/>
                    <a:pt x="758800" y="439826"/>
                  </a:cubicBezTo>
                  <a:cubicBezTo>
                    <a:pt x="746913" y="443789"/>
                    <a:pt x="739318" y="445770"/>
                    <a:pt x="736016" y="445770"/>
                  </a:cubicBezTo>
                  <a:cubicBezTo>
                    <a:pt x="738658" y="443789"/>
                    <a:pt x="742785" y="440817"/>
                    <a:pt x="748398" y="436855"/>
                  </a:cubicBezTo>
                  <a:cubicBezTo>
                    <a:pt x="754012" y="432892"/>
                    <a:pt x="756488" y="430581"/>
                    <a:pt x="755828" y="429920"/>
                  </a:cubicBezTo>
                  <a:cubicBezTo>
                    <a:pt x="755168" y="429260"/>
                    <a:pt x="754177" y="428434"/>
                    <a:pt x="752856" y="427444"/>
                  </a:cubicBezTo>
                  <a:cubicBezTo>
                    <a:pt x="751535" y="426453"/>
                    <a:pt x="749884" y="426618"/>
                    <a:pt x="747903" y="427939"/>
                  </a:cubicBezTo>
                  <a:cubicBezTo>
                    <a:pt x="745922" y="429260"/>
                    <a:pt x="742950" y="428600"/>
                    <a:pt x="738988" y="425958"/>
                  </a:cubicBezTo>
                  <a:cubicBezTo>
                    <a:pt x="738327" y="425958"/>
                    <a:pt x="737832" y="425463"/>
                    <a:pt x="737502" y="424472"/>
                  </a:cubicBezTo>
                  <a:cubicBezTo>
                    <a:pt x="737172" y="423481"/>
                    <a:pt x="736676" y="423316"/>
                    <a:pt x="736016" y="423977"/>
                  </a:cubicBezTo>
                  <a:cubicBezTo>
                    <a:pt x="734695" y="424637"/>
                    <a:pt x="732714" y="424967"/>
                    <a:pt x="730072" y="424967"/>
                  </a:cubicBezTo>
                  <a:lnTo>
                    <a:pt x="717195" y="423977"/>
                  </a:lnTo>
                  <a:cubicBezTo>
                    <a:pt x="716534" y="423977"/>
                    <a:pt x="715379" y="424142"/>
                    <a:pt x="713727" y="424472"/>
                  </a:cubicBezTo>
                  <a:cubicBezTo>
                    <a:pt x="712076" y="424802"/>
                    <a:pt x="710921" y="424637"/>
                    <a:pt x="710260" y="423977"/>
                  </a:cubicBezTo>
                  <a:cubicBezTo>
                    <a:pt x="709600" y="423977"/>
                    <a:pt x="708279" y="423647"/>
                    <a:pt x="706298" y="422986"/>
                  </a:cubicBezTo>
                  <a:cubicBezTo>
                    <a:pt x="704317" y="422326"/>
                    <a:pt x="702005" y="422656"/>
                    <a:pt x="699364" y="423977"/>
                  </a:cubicBezTo>
                  <a:lnTo>
                    <a:pt x="697383" y="423977"/>
                  </a:lnTo>
                  <a:cubicBezTo>
                    <a:pt x="694741" y="423316"/>
                    <a:pt x="691769" y="422656"/>
                    <a:pt x="688467" y="421996"/>
                  </a:cubicBezTo>
                  <a:cubicBezTo>
                    <a:pt x="685165" y="421335"/>
                    <a:pt x="682193" y="420345"/>
                    <a:pt x="679552" y="419024"/>
                  </a:cubicBezTo>
                  <a:cubicBezTo>
                    <a:pt x="678891" y="419024"/>
                    <a:pt x="677901" y="418694"/>
                    <a:pt x="676580" y="418033"/>
                  </a:cubicBezTo>
                  <a:cubicBezTo>
                    <a:pt x="675259" y="417373"/>
                    <a:pt x="673608" y="416382"/>
                    <a:pt x="671627" y="415061"/>
                  </a:cubicBezTo>
                  <a:cubicBezTo>
                    <a:pt x="670306" y="413741"/>
                    <a:pt x="668325" y="413080"/>
                    <a:pt x="665683" y="413080"/>
                  </a:cubicBezTo>
                  <a:cubicBezTo>
                    <a:pt x="663042" y="413080"/>
                    <a:pt x="659079" y="413741"/>
                    <a:pt x="653796" y="415061"/>
                  </a:cubicBezTo>
                  <a:cubicBezTo>
                    <a:pt x="652475" y="415061"/>
                    <a:pt x="649999" y="415392"/>
                    <a:pt x="646367" y="416052"/>
                  </a:cubicBezTo>
                  <a:cubicBezTo>
                    <a:pt x="642735" y="416712"/>
                    <a:pt x="640258" y="417703"/>
                    <a:pt x="638937" y="419024"/>
                  </a:cubicBezTo>
                  <a:cubicBezTo>
                    <a:pt x="634314" y="421005"/>
                    <a:pt x="628866" y="422821"/>
                    <a:pt x="622592" y="424472"/>
                  </a:cubicBezTo>
                  <a:cubicBezTo>
                    <a:pt x="616319" y="426123"/>
                    <a:pt x="611531" y="427609"/>
                    <a:pt x="608229" y="428930"/>
                  </a:cubicBezTo>
                  <a:cubicBezTo>
                    <a:pt x="610870" y="432232"/>
                    <a:pt x="614172" y="435204"/>
                    <a:pt x="618135" y="437845"/>
                  </a:cubicBezTo>
                  <a:lnTo>
                    <a:pt x="635965" y="448742"/>
                  </a:lnTo>
                  <a:cubicBezTo>
                    <a:pt x="639928" y="452704"/>
                    <a:pt x="648183" y="456667"/>
                    <a:pt x="660730" y="460629"/>
                  </a:cubicBezTo>
                  <a:cubicBezTo>
                    <a:pt x="663372" y="461289"/>
                    <a:pt x="666509" y="462115"/>
                    <a:pt x="670141" y="463105"/>
                  </a:cubicBezTo>
                  <a:cubicBezTo>
                    <a:pt x="673773" y="464096"/>
                    <a:pt x="676580" y="464591"/>
                    <a:pt x="678561" y="464591"/>
                  </a:cubicBezTo>
                  <a:cubicBezTo>
                    <a:pt x="687146" y="464591"/>
                    <a:pt x="693420" y="464922"/>
                    <a:pt x="697383" y="465582"/>
                  </a:cubicBezTo>
                  <a:cubicBezTo>
                    <a:pt x="702666" y="465582"/>
                    <a:pt x="706628" y="466242"/>
                    <a:pt x="709270" y="467563"/>
                  </a:cubicBezTo>
                  <a:cubicBezTo>
                    <a:pt x="717855" y="470205"/>
                    <a:pt x="726440" y="474167"/>
                    <a:pt x="735025" y="479450"/>
                  </a:cubicBezTo>
                  <a:cubicBezTo>
                    <a:pt x="735686" y="480111"/>
                    <a:pt x="737337" y="480771"/>
                    <a:pt x="739978" y="481432"/>
                  </a:cubicBezTo>
                  <a:cubicBezTo>
                    <a:pt x="742620" y="482092"/>
                    <a:pt x="744931" y="482752"/>
                    <a:pt x="746913" y="483413"/>
                  </a:cubicBezTo>
                  <a:cubicBezTo>
                    <a:pt x="748894" y="484734"/>
                    <a:pt x="751205" y="486054"/>
                    <a:pt x="753847" y="487375"/>
                  </a:cubicBezTo>
                  <a:cubicBezTo>
                    <a:pt x="756488" y="488696"/>
                    <a:pt x="758800" y="490017"/>
                    <a:pt x="760781" y="491338"/>
                  </a:cubicBezTo>
                  <a:cubicBezTo>
                    <a:pt x="766064" y="495300"/>
                    <a:pt x="767055" y="499593"/>
                    <a:pt x="763753" y="504215"/>
                  </a:cubicBezTo>
                  <a:lnTo>
                    <a:pt x="763753" y="506197"/>
                  </a:lnTo>
                  <a:cubicBezTo>
                    <a:pt x="763753" y="509499"/>
                    <a:pt x="765074" y="512140"/>
                    <a:pt x="767715" y="514121"/>
                  </a:cubicBezTo>
                  <a:cubicBezTo>
                    <a:pt x="771017" y="515442"/>
                    <a:pt x="774649" y="516763"/>
                    <a:pt x="778612" y="518084"/>
                  </a:cubicBezTo>
                  <a:cubicBezTo>
                    <a:pt x="782574" y="519405"/>
                    <a:pt x="786867" y="521056"/>
                    <a:pt x="791490" y="523037"/>
                  </a:cubicBezTo>
                  <a:cubicBezTo>
                    <a:pt x="794131" y="524358"/>
                    <a:pt x="795782" y="525678"/>
                    <a:pt x="796443" y="526999"/>
                  </a:cubicBezTo>
                  <a:cubicBezTo>
                    <a:pt x="797103" y="528320"/>
                    <a:pt x="796773" y="531622"/>
                    <a:pt x="795452" y="536905"/>
                  </a:cubicBezTo>
                  <a:cubicBezTo>
                    <a:pt x="794792" y="537566"/>
                    <a:pt x="794792" y="538721"/>
                    <a:pt x="795452" y="540372"/>
                  </a:cubicBezTo>
                  <a:cubicBezTo>
                    <a:pt x="796112" y="542023"/>
                    <a:pt x="796443" y="543179"/>
                    <a:pt x="796443" y="543839"/>
                  </a:cubicBezTo>
                  <a:cubicBezTo>
                    <a:pt x="797763" y="545160"/>
                    <a:pt x="799414" y="546646"/>
                    <a:pt x="801396" y="548297"/>
                  </a:cubicBezTo>
                  <a:cubicBezTo>
                    <a:pt x="803377" y="549948"/>
                    <a:pt x="805028" y="551764"/>
                    <a:pt x="806349" y="553745"/>
                  </a:cubicBezTo>
                  <a:cubicBezTo>
                    <a:pt x="807669" y="555066"/>
                    <a:pt x="808165" y="556387"/>
                    <a:pt x="807835" y="557708"/>
                  </a:cubicBezTo>
                  <a:cubicBezTo>
                    <a:pt x="807504" y="559029"/>
                    <a:pt x="806349" y="560349"/>
                    <a:pt x="804367" y="561670"/>
                  </a:cubicBezTo>
                  <a:cubicBezTo>
                    <a:pt x="801726" y="562331"/>
                    <a:pt x="800405" y="563982"/>
                    <a:pt x="800405" y="566623"/>
                  </a:cubicBezTo>
                  <a:cubicBezTo>
                    <a:pt x="800405" y="569265"/>
                    <a:pt x="799580" y="571081"/>
                    <a:pt x="797929" y="572071"/>
                  </a:cubicBezTo>
                  <a:cubicBezTo>
                    <a:pt x="796277" y="573062"/>
                    <a:pt x="794131" y="572897"/>
                    <a:pt x="791490" y="571576"/>
                  </a:cubicBezTo>
                  <a:cubicBezTo>
                    <a:pt x="788188" y="571576"/>
                    <a:pt x="785546" y="571906"/>
                    <a:pt x="783565" y="572567"/>
                  </a:cubicBezTo>
                  <a:cubicBezTo>
                    <a:pt x="781584" y="571906"/>
                    <a:pt x="777621" y="571576"/>
                    <a:pt x="771678" y="571576"/>
                  </a:cubicBezTo>
                  <a:lnTo>
                    <a:pt x="762762" y="571576"/>
                  </a:lnTo>
                  <a:lnTo>
                    <a:pt x="748894" y="574548"/>
                  </a:lnTo>
                  <a:lnTo>
                    <a:pt x="758800" y="577520"/>
                  </a:lnTo>
                  <a:cubicBezTo>
                    <a:pt x="776631" y="586105"/>
                    <a:pt x="793141" y="597662"/>
                    <a:pt x="808330" y="612191"/>
                  </a:cubicBezTo>
                  <a:cubicBezTo>
                    <a:pt x="815594" y="617474"/>
                    <a:pt x="826491" y="627380"/>
                    <a:pt x="841020" y="641909"/>
                  </a:cubicBezTo>
                  <a:cubicBezTo>
                    <a:pt x="848284" y="651154"/>
                    <a:pt x="856869" y="662711"/>
                    <a:pt x="866775" y="676580"/>
                  </a:cubicBezTo>
                  <a:lnTo>
                    <a:pt x="884606" y="697382"/>
                  </a:lnTo>
                  <a:cubicBezTo>
                    <a:pt x="897814" y="715874"/>
                    <a:pt x="905078" y="726110"/>
                    <a:pt x="906399" y="728091"/>
                  </a:cubicBezTo>
                  <a:lnTo>
                    <a:pt x="908380" y="738988"/>
                  </a:lnTo>
                  <a:cubicBezTo>
                    <a:pt x="908380" y="742950"/>
                    <a:pt x="909041" y="749554"/>
                    <a:pt x="910362" y="758800"/>
                  </a:cubicBezTo>
                  <a:lnTo>
                    <a:pt x="910362" y="761771"/>
                  </a:lnTo>
                  <a:cubicBezTo>
                    <a:pt x="911682" y="764413"/>
                    <a:pt x="911352" y="767385"/>
                    <a:pt x="909371" y="770687"/>
                  </a:cubicBezTo>
                  <a:cubicBezTo>
                    <a:pt x="910692" y="775310"/>
                    <a:pt x="911682" y="781749"/>
                    <a:pt x="912343" y="790003"/>
                  </a:cubicBezTo>
                  <a:cubicBezTo>
                    <a:pt x="913003" y="798258"/>
                    <a:pt x="913664" y="804697"/>
                    <a:pt x="914324" y="809320"/>
                  </a:cubicBezTo>
                  <a:lnTo>
                    <a:pt x="910362" y="813283"/>
                  </a:lnTo>
                  <a:cubicBezTo>
                    <a:pt x="909041" y="813943"/>
                    <a:pt x="906894" y="814934"/>
                    <a:pt x="903923" y="816254"/>
                  </a:cubicBezTo>
                  <a:cubicBezTo>
                    <a:pt x="900951" y="817575"/>
                    <a:pt x="899465" y="818896"/>
                    <a:pt x="899465" y="820217"/>
                  </a:cubicBezTo>
                  <a:cubicBezTo>
                    <a:pt x="896163" y="826160"/>
                    <a:pt x="893521" y="833095"/>
                    <a:pt x="891540" y="841019"/>
                  </a:cubicBezTo>
                  <a:cubicBezTo>
                    <a:pt x="890880" y="844982"/>
                    <a:pt x="888899" y="848614"/>
                    <a:pt x="885597" y="851916"/>
                  </a:cubicBezTo>
                  <a:cubicBezTo>
                    <a:pt x="882295" y="855218"/>
                    <a:pt x="879983" y="857529"/>
                    <a:pt x="878662" y="858850"/>
                  </a:cubicBezTo>
                  <a:cubicBezTo>
                    <a:pt x="878002" y="859511"/>
                    <a:pt x="876351" y="859841"/>
                    <a:pt x="873709" y="859841"/>
                  </a:cubicBezTo>
                  <a:cubicBezTo>
                    <a:pt x="870407" y="859841"/>
                    <a:pt x="867271" y="859015"/>
                    <a:pt x="864299" y="857364"/>
                  </a:cubicBezTo>
                  <a:cubicBezTo>
                    <a:pt x="861327" y="855713"/>
                    <a:pt x="859841" y="853567"/>
                    <a:pt x="859841" y="850925"/>
                  </a:cubicBezTo>
                  <a:lnTo>
                    <a:pt x="861822" y="846963"/>
                  </a:lnTo>
                  <a:cubicBezTo>
                    <a:pt x="861822" y="843661"/>
                    <a:pt x="858520" y="842010"/>
                    <a:pt x="851916" y="842010"/>
                  </a:cubicBezTo>
                  <a:cubicBezTo>
                    <a:pt x="849935" y="842010"/>
                    <a:pt x="848119" y="841680"/>
                    <a:pt x="846468" y="841019"/>
                  </a:cubicBezTo>
                  <a:cubicBezTo>
                    <a:pt x="844817" y="840359"/>
                    <a:pt x="843661" y="840029"/>
                    <a:pt x="843001" y="840029"/>
                  </a:cubicBezTo>
                  <a:cubicBezTo>
                    <a:pt x="841020" y="840029"/>
                    <a:pt x="839369" y="839699"/>
                    <a:pt x="838048" y="839038"/>
                  </a:cubicBezTo>
                  <a:cubicBezTo>
                    <a:pt x="836727" y="838378"/>
                    <a:pt x="835736" y="838048"/>
                    <a:pt x="835076" y="838048"/>
                  </a:cubicBezTo>
                  <a:cubicBezTo>
                    <a:pt x="826491" y="840689"/>
                    <a:pt x="819226" y="841350"/>
                    <a:pt x="813283" y="840029"/>
                  </a:cubicBezTo>
                  <a:cubicBezTo>
                    <a:pt x="811302" y="839368"/>
                    <a:pt x="807339" y="839038"/>
                    <a:pt x="801396" y="839038"/>
                  </a:cubicBezTo>
                  <a:cubicBezTo>
                    <a:pt x="798094" y="839038"/>
                    <a:pt x="790004" y="839038"/>
                    <a:pt x="777126" y="839038"/>
                  </a:cubicBezTo>
                  <a:cubicBezTo>
                    <a:pt x="764248" y="839038"/>
                    <a:pt x="752526" y="838048"/>
                    <a:pt x="741960" y="836066"/>
                  </a:cubicBezTo>
                  <a:cubicBezTo>
                    <a:pt x="737337" y="836727"/>
                    <a:pt x="730898" y="836727"/>
                    <a:pt x="722643" y="836066"/>
                  </a:cubicBezTo>
                  <a:cubicBezTo>
                    <a:pt x="714388" y="835406"/>
                    <a:pt x="707619" y="835076"/>
                    <a:pt x="702336" y="835076"/>
                  </a:cubicBezTo>
                  <a:lnTo>
                    <a:pt x="674599" y="835076"/>
                  </a:lnTo>
                  <a:cubicBezTo>
                    <a:pt x="698373" y="831113"/>
                    <a:pt x="711251" y="829132"/>
                    <a:pt x="713232" y="829132"/>
                  </a:cubicBezTo>
                  <a:cubicBezTo>
                    <a:pt x="716534" y="827811"/>
                    <a:pt x="720332" y="826821"/>
                    <a:pt x="724624" y="826160"/>
                  </a:cubicBezTo>
                  <a:cubicBezTo>
                    <a:pt x="728917" y="825500"/>
                    <a:pt x="732054" y="825170"/>
                    <a:pt x="734035" y="825170"/>
                  </a:cubicBezTo>
                  <a:lnTo>
                    <a:pt x="746913" y="825170"/>
                  </a:lnTo>
                  <a:lnTo>
                    <a:pt x="746913" y="820217"/>
                  </a:lnTo>
                  <a:lnTo>
                    <a:pt x="730072" y="820217"/>
                  </a:lnTo>
                  <a:cubicBezTo>
                    <a:pt x="718185" y="824179"/>
                    <a:pt x="704977" y="826160"/>
                    <a:pt x="690448" y="826160"/>
                  </a:cubicBezTo>
                  <a:lnTo>
                    <a:pt x="685495" y="826160"/>
                  </a:lnTo>
                  <a:cubicBezTo>
                    <a:pt x="685495" y="824840"/>
                    <a:pt x="667334" y="826160"/>
                    <a:pt x="631012" y="830123"/>
                  </a:cubicBezTo>
                  <a:lnTo>
                    <a:pt x="650824" y="825170"/>
                  </a:lnTo>
                  <a:lnTo>
                    <a:pt x="683514" y="817245"/>
                  </a:lnTo>
                  <a:cubicBezTo>
                    <a:pt x="727101" y="806679"/>
                    <a:pt x="751205" y="798093"/>
                    <a:pt x="755828" y="791489"/>
                  </a:cubicBezTo>
                  <a:cubicBezTo>
                    <a:pt x="762432" y="775640"/>
                    <a:pt x="765734" y="763092"/>
                    <a:pt x="765734" y="753847"/>
                  </a:cubicBezTo>
                  <a:cubicBezTo>
                    <a:pt x="765734" y="745261"/>
                    <a:pt x="763092" y="738988"/>
                    <a:pt x="757809" y="735025"/>
                  </a:cubicBezTo>
                  <a:lnTo>
                    <a:pt x="749884" y="736016"/>
                  </a:lnTo>
                  <a:lnTo>
                    <a:pt x="749884" y="733044"/>
                  </a:lnTo>
                  <a:cubicBezTo>
                    <a:pt x="748564" y="730402"/>
                    <a:pt x="744601" y="729082"/>
                    <a:pt x="737997" y="729082"/>
                  </a:cubicBezTo>
                  <a:lnTo>
                    <a:pt x="734035" y="732053"/>
                  </a:lnTo>
                  <a:cubicBezTo>
                    <a:pt x="733374" y="732053"/>
                    <a:pt x="733044" y="731723"/>
                    <a:pt x="733044" y="731063"/>
                  </a:cubicBezTo>
                  <a:lnTo>
                    <a:pt x="725119" y="732053"/>
                  </a:lnTo>
                  <a:cubicBezTo>
                    <a:pt x="724459" y="733374"/>
                    <a:pt x="723468" y="734365"/>
                    <a:pt x="722148" y="735025"/>
                  </a:cubicBezTo>
                  <a:cubicBezTo>
                    <a:pt x="720827" y="735686"/>
                    <a:pt x="719836" y="736346"/>
                    <a:pt x="719176" y="737006"/>
                  </a:cubicBezTo>
                  <a:lnTo>
                    <a:pt x="678561" y="762762"/>
                  </a:lnTo>
                  <a:cubicBezTo>
                    <a:pt x="675259" y="764083"/>
                    <a:pt x="672122" y="765404"/>
                    <a:pt x="669150" y="766724"/>
                  </a:cubicBezTo>
                  <a:cubicBezTo>
                    <a:pt x="666179" y="768045"/>
                    <a:pt x="663372" y="769366"/>
                    <a:pt x="660730" y="770687"/>
                  </a:cubicBezTo>
                  <a:lnTo>
                    <a:pt x="656768" y="773659"/>
                  </a:lnTo>
                  <a:lnTo>
                    <a:pt x="615163" y="790499"/>
                  </a:lnTo>
                  <a:lnTo>
                    <a:pt x="612191" y="793471"/>
                  </a:lnTo>
                  <a:lnTo>
                    <a:pt x="569595" y="817245"/>
                  </a:lnTo>
                  <a:lnTo>
                    <a:pt x="568605" y="817245"/>
                  </a:lnTo>
                  <a:cubicBezTo>
                    <a:pt x="565963" y="817245"/>
                    <a:pt x="563156" y="816585"/>
                    <a:pt x="560185" y="815264"/>
                  </a:cubicBezTo>
                  <a:cubicBezTo>
                    <a:pt x="557213" y="813943"/>
                    <a:pt x="555066" y="812292"/>
                    <a:pt x="553746" y="810311"/>
                  </a:cubicBezTo>
                  <a:cubicBezTo>
                    <a:pt x="553085" y="809650"/>
                    <a:pt x="552260" y="809485"/>
                    <a:pt x="551269" y="809815"/>
                  </a:cubicBezTo>
                  <a:cubicBezTo>
                    <a:pt x="550279" y="810146"/>
                    <a:pt x="549453" y="810641"/>
                    <a:pt x="548793" y="811301"/>
                  </a:cubicBezTo>
                  <a:cubicBezTo>
                    <a:pt x="548132" y="814603"/>
                    <a:pt x="547142" y="816420"/>
                    <a:pt x="545821" y="816750"/>
                  </a:cubicBezTo>
                  <a:cubicBezTo>
                    <a:pt x="544500" y="817080"/>
                    <a:pt x="541858" y="816915"/>
                    <a:pt x="537896" y="816254"/>
                  </a:cubicBezTo>
                  <a:cubicBezTo>
                    <a:pt x="537236" y="818896"/>
                    <a:pt x="533603" y="820547"/>
                    <a:pt x="526999" y="821207"/>
                  </a:cubicBezTo>
                  <a:cubicBezTo>
                    <a:pt x="523697" y="821868"/>
                    <a:pt x="520065" y="823189"/>
                    <a:pt x="516103" y="825170"/>
                  </a:cubicBezTo>
                  <a:cubicBezTo>
                    <a:pt x="512140" y="827151"/>
                    <a:pt x="508508" y="828802"/>
                    <a:pt x="505206" y="830123"/>
                  </a:cubicBezTo>
                  <a:cubicBezTo>
                    <a:pt x="502565" y="830783"/>
                    <a:pt x="499263" y="832434"/>
                    <a:pt x="495300" y="835076"/>
                  </a:cubicBezTo>
                  <a:cubicBezTo>
                    <a:pt x="493319" y="835076"/>
                    <a:pt x="492328" y="835736"/>
                    <a:pt x="492328" y="837057"/>
                  </a:cubicBezTo>
                  <a:cubicBezTo>
                    <a:pt x="491668" y="837057"/>
                    <a:pt x="492328" y="838048"/>
                    <a:pt x="494310" y="840029"/>
                  </a:cubicBezTo>
                  <a:cubicBezTo>
                    <a:pt x="498272" y="842010"/>
                    <a:pt x="500583" y="843331"/>
                    <a:pt x="501244" y="843991"/>
                  </a:cubicBezTo>
                  <a:cubicBezTo>
                    <a:pt x="503885" y="843991"/>
                    <a:pt x="505206" y="844982"/>
                    <a:pt x="505206" y="846963"/>
                  </a:cubicBezTo>
                  <a:lnTo>
                    <a:pt x="502234" y="848944"/>
                  </a:lnTo>
                  <a:cubicBezTo>
                    <a:pt x="491668" y="853567"/>
                    <a:pt x="482092" y="855218"/>
                    <a:pt x="473507" y="853897"/>
                  </a:cubicBezTo>
                  <a:cubicBezTo>
                    <a:pt x="460959" y="848614"/>
                    <a:pt x="452374" y="844652"/>
                    <a:pt x="447751" y="842010"/>
                  </a:cubicBezTo>
                  <a:cubicBezTo>
                    <a:pt x="441808" y="840689"/>
                    <a:pt x="435204" y="837057"/>
                    <a:pt x="427939" y="831113"/>
                  </a:cubicBezTo>
                  <a:cubicBezTo>
                    <a:pt x="420675" y="825170"/>
                    <a:pt x="415722" y="821207"/>
                    <a:pt x="413080" y="819226"/>
                  </a:cubicBezTo>
                  <a:cubicBezTo>
                    <a:pt x="412420" y="819226"/>
                    <a:pt x="411594" y="818566"/>
                    <a:pt x="410604" y="817245"/>
                  </a:cubicBezTo>
                  <a:cubicBezTo>
                    <a:pt x="409613" y="815924"/>
                    <a:pt x="408788" y="814934"/>
                    <a:pt x="408127" y="814273"/>
                  </a:cubicBezTo>
                  <a:cubicBezTo>
                    <a:pt x="402844" y="811632"/>
                    <a:pt x="397561" y="806348"/>
                    <a:pt x="392278" y="798424"/>
                  </a:cubicBezTo>
                  <a:cubicBezTo>
                    <a:pt x="390297" y="796442"/>
                    <a:pt x="387325" y="792480"/>
                    <a:pt x="383362" y="786536"/>
                  </a:cubicBezTo>
                  <a:lnTo>
                    <a:pt x="374447" y="773659"/>
                  </a:lnTo>
                  <a:cubicBezTo>
                    <a:pt x="370485" y="769696"/>
                    <a:pt x="369164" y="764413"/>
                    <a:pt x="370485" y="757809"/>
                  </a:cubicBezTo>
                  <a:cubicBezTo>
                    <a:pt x="370485" y="756488"/>
                    <a:pt x="369989" y="755167"/>
                    <a:pt x="368999" y="753847"/>
                  </a:cubicBezTo>
                  <a:cubicBezTo>
                    <a:pt x="368008" y="752526"/>
                    <a:pt x="367183" y="751205"/>
                    <a:pt x="366522" y="749884"/>
                  </a:cubicBezTo>
                  <a:cubicBezTo>
                    <a:pt x="371145" y="749224"/>
                    <a:pt x="373952" y="747903"/>
                    <a:pt x="374942" y="745922"/>
                  </a:cubicBezTo>
                  <a:cubicBezTo>
                    <a:pt x="375933" y="743941"/>
                    <a:pt x="376758" y="740639"/>
                    <a:pt x="377419" y="736016"/>
                  </a:cubicBezTo>
                  <a:cubicBezTo>
                    <a:pt x="380060" y="724129"/>
                    <a:pt x="384683" y="710921"/>
                    <a:pt x="391287" y="696392"/>
                  </a:cubicBezTo>
                  <a:cubicBezTo>
                    <a:pt x="395250" y="679221"/>
                    <a:pt x="398882" y="667664"/>
                    <a:pt x="402184" y="661721"/>
                  </a:cubicBezTo>
                  <a:cubicBezTo>
                    <a:pt x="404165" y="657098"/>
                    <a:pt x="406476" y="651980"/>
                    <a:pt x="409118" y="646366"/>
                  </a:cubicBezTo>
                  <a:cubicBezTo>
                    <a:pt x="411760" y="640753"/>
                    <a:pt x="414401" y="634314"/>
                    <a:pt x="417043" y="627050"/>
                  </a:cubicBezTo>
                  <a:cubicBezTo>
                    <a:pt x="417703" y="625729"/>
                    <a:pt x="419684" y="624738"/>
                    <a:pt x="422986" y="624078"/>
                  </a:cubicBezTo>
                  <a:cubicBezTo>
                    <a:pt x="424307" y="625399"/>
                    <a:pt x="424968" y="626389"/>
                    <a:pt x="424968" y="627050"/>
                  </a:cubicBezTo>
                  <a:lnTo>
                    <a:pt x="425958" y="627050"/>
                  </a:lnTo>
                  <a:cubicBezTo>
                    <a:pt x="425958" y="625069"/>
                    <a:pt x="425628" y="623748"/>
                    <a:pt x="424968" y="623087"/>
                  </a:cubicBezTo>
                  <a:lnTo>
                    <a:pt x="423977" y="619125"/>
                  </a:lnTo>
                  <a:cubicBezTo>
                    <a:pt x="423977" y="619125"/>
                    <a:pt x="424142" y="618960"/>
                    <a:pt x="424472" y="618630"/>
                  </a:cubicBezTo>
                  <a:cubicBezTo>
                    <a:pt x="424802" y="618299"/>
                    <a:pt x="424968" y="618134"/>
                    <a:pt x="424968" y="618134"/>
                  </a:cubicBezTo>
                  <a:lnTo>
                    <a:pt x="426949" y="622097"/>
                  </a:lnTo>
                  <a:cubicBezTo>
                    <a:pt x="430911" y="618134"/>
                    <a:pt x="432892" y="614832"/>
                    <a:pt x="432892" y="612191"/>
                  </a:cubicBezTo>
                  <a:cubicBezTo>
                    <a:pt x="433553" y="610870"/>
                    <a:pt x="433388" y="609384"/>
                    <a:pt x="432397" y="607733"/>
                  </a:cubicBezTo>
                  <a:cubicBezTo>
                    <a:pt x="431406" y="606082"/>
                    <a:pt x="430911" y="604926"/>
                    <a:pt x="430911" y="604266"/>
                  </a:cubicBezTo>
                  <a:cubicBezTo>
                    <a:pt x="434213" y="606247"/>
                    <a:pt x="436525" y="604926"/>
                    <a:pt x="437845" y="600304"/>
                  </a:cubicBezTo>
                  <a:cubicBezTo>
                    <a:pt x="438506" y="598322"/>
                    <a:pt x="439496" y="596341"/>
                    <a:pt x="440817" y="594360"/>
                  </a:cubicBezTo>
                  <a:cubicBezTo>
                    <a:pt x="442138" y="592379"/>
                    <a:pt x="443129" y="589737"/>
                    <a:pt x="443789" y="586435"/>
                  </a:cubicBezTo>
                  <a:cubicBezTo>
                    <a:pt x="449072" y="575869"/>
                    <a:pt x="452374" y="569595"/>
                    <a:pt x="453695" y="567614"/>
                  </a:cubicBezTo>
                  <a:cubicBezTo>
                    <a:pt x="453695" y="567614"/>
                    <a:pt x="451053" y="564972"/>
                    <a:pt x="445770" y="559689"/>
                  </a:cubicBezTo>
                  <a:cubicBezTo>
                    <a:pt x="449072" y="557047"/>
                    <a:pt x="451714" y="555727"/>
                    <a:pt x="453695" y="555727"/>
                  </a:cubicBezTo>
                  <a:cubicBezTo>
                    <a:pt x="454355" y="555727"/>
                    <a:pt x="456997" y="557378"/>
                    <a:pt x="461620" y="560680"/>
                  </a:cubicBezTo>
                  <a:cubicBezTo>
                    <a:pt x="465582" y="562000"/>
                    <a:pt x="468554" y="562661"/>
                    <a:pt x="470535" y="562661"/>
                  </a:cubicBezTo>
                  <a:cubicBezTo>
                    <a:pt x="473177" y="562661"/>
                    <a:pt x="475158" y="562991"/>
                    <a:pt x="476479" y="563651"/>
                  </a:cubicBezTo>
                  <a:cubicBezTo>
                    <a:pt x="483083" y="568274"/>
                    <a:pt x="489687" y="570586"/>
                    <a:pt x="496291" y="570586"/>
                  </a:cubicBezTo>
                  <a:cubicBezTo>
                    <a:pt x="498932" y="570586"/>
                    <a:pt x="502895" y="569925"/>
                    <a:pt x="508178" y="568604"/>
                  </a:cubicBezTo>
                  <a:cubicBezTo>
                    <a:pt x="513461" y="567284"/>
                    <a:pt x="518084" y="565798"/>
                    <a:pt x="522046" y="564147"/>
                  </a:cubicBezTo>
                  <a:cubicBezTo>
                    <a:pt x="526009" y="562496"/>
                    <a:pt x="529971" y="561340"/>
                    <a:pt x="533934" y="560680"/>
                  </a:cubicBezTo>
                  <a:cubicBezTo>
                    <a:pt x="544500" y="554736"/>
                    <a:pt x="552425" y="551434"/>
                    <a:pt x="557708" y="550774"/>
                  </a:cubicBezTo>
                  <a:cubicBezTo>
                    <a:pt x="560350" y="548792"/>
                    <a:pt x="562661" y="546151"/>
                    <a:pt x="564642" y="542849"/>
                  </a:cubicBezTo>
                  <a:cubicBezTo>
                    <a:pt x="565303" y="540207"/>
                    <a:pt x="567284" y="535584"/>
                    <a:pt x="570586" y="528980"/>
                  </a:cubicBezTo>
                  <a:lnTo>
                    <a:pt x="571576" y="540868"/>
                  </a:lnTo>
                  <a:lnTo>
                    <a:pt x="572567" y="540868"/>
                  </a:lnTo>
                  <a:cubicBezTo>
                    <a:pt x="577190" y="534264"/>
                    <a:pt x="579501" y="530631"/>
                    <a:pt x="579501" y="529971"/>
                  </a:cubicBezTo>
                  <a:cubicBezTo>
                    <a:pt x="580822" y="524688"/>
                    <a:pt x="583299" y="518909"/>
                    <a:pt x="586931" y="512635"/>
                  </a:cubicBezTo>
                  <a:cubicBezTo>
                    <a:pt x="590563" y="506362"/>
                    <a:pt x="593039" y="502234"/>
                    <a:pt x="594360" y="500253"/>
                  </a:cubicBezTo>
                  <a:cubicBezTo>
                    <a:pt x="597002" y="495630"/>
                    <a:pt x="596341" y="492328"/>
                    <a:pt x="592379" y="490347"/>
                  </a:cubicBezTo>
                  <a:cubicBezTo>
                    <a:pt x="591719" y="489687"/>
                    <a:pt x="591223" y="488861"/>
                    <a:pt x="590893" y="487870"/>
                  </a:cubicBezTo>
                  <a:cubicBezTo>
                    <a:pt x="590563" y="486880"/>
                    <a:pt x="590728" y="486054"/>
                    <a:pt x="591388" y="485394"/>
                  </a:cubicBezTo>
                  <a:cubicBezTo>
                    <a:pt x="594030" y="484734"/>
                    <a:pt x="595351" y="482752"/>
                    <a:pt x="595351" y="479450"/>
                  </a:cubicBezTo>
                  <a:cubicBezTo>
                    <a:pt x="595351" y="477469"/>
                    <a:pt x="594856" y="475653"/>
                    <a:pt x="593865" y="474002"/>
                  </a:cubicBezTo>
                  <a:cubicBezTo>
                    <a:pt x="592874" y="472351"/>
                    <a:pt x="592049" y="470535"/>
                    <a:pt x="591388" y="468554"/>
                  </a:cubicBezTo>
                  <a:cubicBezTo>
                    <a:pt x="590728" y="460629"/>
                    <a:pt x="587426" y="452374"/>
                    <a:pt x="581482" y="443789"/>
                  </a:cubicBezTo>
                  <a:cubicBezTo>
                    <a:pt x="580822" y="443128"/>
                    <a:pt x="580492" y="442303"/>
                    <a:pt x="580492" y="441312"/>
                  </a:cubicBezTo>
                  <a:cubicBezTo>
                    <a:pt x="580492" y="440322"/>
                    <a:pt x="580162" y="439496"/>
                    <a:pt x="579501" y="438836"/>
                  </a:cubicBezTo>
                  <a:lnTo>
                    <a:pt x="576529" y="441808"/>
                  </a:lnTo>
                  <a:cubicBezTo>
                    <a:pt x="569265" y="445110"/>
                    <a:pt x="562661" y="447091"/>
                    <a:pt x="556717" y="447751"/>
                  </a:cubicBezTo>
                  <a:cubicBezTo>
                    <a:pt x="554736" y="448412"/>
                    <a:pt x="550774" y="449567"/>
                    <a:pt x="544830" y="451218"/>
                  </a:cubicBezTo>
                  <a:cubicBezTo>
                    <a:pt x="538887" y="452869"/>
                    <a:pt x="533603" y="455346"/>
                    <a:pt x="528981" y="458648"/>
                  </a:cubicBezTo>
                  <a:cubicBezTo>
                    <a:pt x="526339" y="461289"/>
                    <a:pt x="520065" y="465252"/>
                    <a:pt x="510159" y="470535"/>
                  </a:cubicBezTo>
                  <a:cubicBezTo>
                    <a:pt x="509499" y="470535"/>
                    <a:pt x="508343" y="470865"/>
                    <a:pt x="506692" y="471526"/>
                  </a:cubicBezTo>
                  <a:cubicBezTo>
                    <a:pt x="505041" y="472186"/>
                    <a:pt x="503555" y="473177"/>
                    <a:pt x="502234" y="474497"/>
                  </a:cubicBezTo>
                  <a:cubicBezTo>
                    <a:pt x="497612" y="477139"/>
                    <a:pt x="493649" y="480111"/>
                    <a:pt x="490347" y="483413"/>
                  </a:cubicBezTo>
                  <a:cubicBezTo>
                    <a:pt x="489026" y="484073"/>
                    <a:pt x="488036" y="485394"/>
                    <a:pt x="487375" y="487375"/>
                  </a:cubicBezTo>
                  <a:cubicBezTo>
                    <a:pt x="486715" y="489356"/>
                    <a:pt x="486055" y="491007"/>
                    <a:pt x="485394" y="492328"/>
                  </a:cubicBezTo>
                  <a:cubicBezTo>
                    <a:pt x="484734" y="496951"/>
                    <a:pt x="481432" y="502895"/>
                    <a:pt x="475488" y="510159"/>
                  </a:cubicBezTo>
                  <a:cubicBezTo>
                    <a:pt x="472186" y="516103"/>
                    <a:pt x="465912" y="522707"/>
                    <a:pt x="456667" y="529971"/>
                  </a:cubicBezTo>
                  <a:cubicBezTo>
                    <a:pt x="454686" y="531952"/>
                    <a:pt x="453695" y="532943"/>
                    <a:pt x="453695" y="532943"/>
                  </a:cubicBezTo>
                  <a:lnTo>
                    <a:pt x="450723" y="533933"/>
                  </a:lnTo>
                  <a:cubicBezTo>
                    <a:pt x="450723" y="539217"/>
                    <a:pt x="448742" y="544500"/>
                    <a:pt x="444780" y="549783"/>
                  </a:cubicBezTo>
                  <a:cubicBezTo>
                    <a:pt x="442138" y="552425"/>
                    <a:pt x="439827" y="556387"/>
                    <a:pt x="437845" y="561670"/>
                  </a:cubicBezTo>
                  <a:cubicBezTo>
                    <a:pt x="434543" y="563651"/>
                    <a:pt x="432892" y="567614"/>
                    <a:pt x="432892" y="573557"/>
                  </a:cubicBezTo>
                  <a:cubicBezTo>
                    <a:pt x="432892" y="574878"/>
                    <a:pt x="432232" y="575704"/>
                    <a:pt x="430911" y="576034"/>
                  </a:cubicBezTo>
                  <a:cubicBezTo>
                    <a:pt x="429590" y="576364"/>
                    <a:pt x="427939" y="576199"/>
                    <a:pt x="425958" y="575539"/>
                  </a:cubicBezTo>
                  <a:lnTo>
                    <a:pt x="424968" y="575539"/>
                  </a:lnTo>
                  <a:cubicBezTo>
                    <a:pt x="421666" y="575539"/>
                    <a:pt x="419024" y="576529"/>
                    <a:pt x="417043" y="578510"/>
                  </a:cubicBezTo>
                  <a:cubicBezTo>
                    <a:pt x="412420" y="581812"/>
                    <a:pt x="409118" y="583463"/>
                    <a:pt x="407137" y="583463"/>
                  </a:cubicBezTo>
                  <a:cubicBezTo>
                    <a:pt x="404495" y="583463"/>
                    <a:pt x="401854" y="582143"/>
                    <a:pt x="399212" y="579501"/>
                  </a:cubicBezTo>
                  <a:cubicBezTo>
                    <a:pt x="396570" y="577520"/>
                    <a:pt x="392608" y="574878"/>
                    <a:pt x="387325" y="571576"/>
                  </a:cubicBezTo>
                  <a:cubicBezTo>
                    <a:pt x="382042" y="568274"/>
                    <a:pt x="377419" y="565302"/>
                    <a:pt x="373456" y="562661"/>
                  </a:cubicBezTo>
                  <a:cubicBezTo>
                    <a:pt x="364871" y="556717"/>
                    <a:pt x="359918" y="553085"/>
                    <a:pt x="358597" y="551764"/>
                  </a:cubicBezTo>
                  <a:cubicBezTo>
                    <a:pt x="356616" y="549783"/>
                    <a:pt x="354800" y="547802"/>
                    <a:pt x="353149" y="545821"/>
                  </a:cubicBezTo>
                  <a:cubicBezTo>
                    <a:pt x="351498" y="543839"/>
                    <a:pt x="350012" y="542188"/>
                    <a:pt x="348691" y="540868"/>
                  </a:cubicBezTo>
                  <a:cubicBezTo>
                    <a:pt x="346710" y="536245"/>
                    <a:pt x="343738" y="532943"/>
                    <a:pt x="339776" y="530962"/>
                  </a:cubicBezTo>
                  <a:lnTo>
                    <a:pt x="333832" y="521056"/>
                  </a:lnTo>
                  <a:cubicBezTo>
                    <a:pt x="333172" y="519074"/>
                    <a:pt x="332677" y="516268"/>
                    <a:pt x="332346" y="512635"/>
                  </a:cubicBezTo>
                  <a:cubicBezTo>
                    <a:pt x="332016" y="509003"/>
                    <a:pt x="330200" y="506527"/>
                    <a:pt x="326898" y="505206"/>
                  </a:cubicBezTo>
                  <a:lnTo>
                    <a:pt x="325908" y="503225"/>
                  </a:lnTo>
                  <a:cubicBezTo>
                    <a:pt x="325908" y="499923"/>
                    <a:pt x="327559" y="495960"/>
                    <a:pt x="330861" y="491338"/>
                  </a:cubicBezTo>
                  <a:cubicBezTo>
                    <a:pt x="340767" y="483413"/>
                    <a:pt x="349682" y="471856"/>
                    <a:pt x="357607" y="456667"/>
                  </a:cubicBezTo>
                  <a:cubicBezTo>
                    <a:pt x="358928" y="454025"/>
                    <a:pt x="358597" y="452044"/>
                    <a:pt x="356616" y="450723"/>
                  </a:cubicBezTo>
                  <a:lnTo>
                    <a:pt x="356616" y="446761"/>
                  </a:lnTo>
                  <a:cubicBezTo>
                    <a:pt x="362560" y="439496"/>
                    <a:pt x="366522" y="432397"/>
                    <a:pt x="368503" y="425463"/>
                  </a:cubicBezTo>
                  <a:cubicBezTo>
                    <a:pt x="370485" y="418528"/>
                    <a:pt x="372466" y="408457"/>
                    <a:pt x="374447" y="395249"/>
                  </a:cubicBezTo>
                  <a:cubicBezTo>
                    <a:pt x="376428" y="387325"/>
                    <a:pt x="377419" y="380060"/>
                    <a:pt x="377419" y="373456"/>
                  </a:cubicBezTo>
                  <a:lnTo>
                    <a:pt x="376428" y="357607"/>
                  </a:lnTo>
                  <a:cubicBezTo>
                    <a:pt x="377089" y="351003"/>
                    <a:pt x="377089" y="345389"/>
                    <a:pt x="376428" y="340766"/>
                  </a:cubicBezTo>
                  <a:cubicBezTo>
                    <a:pt x="376428" y="340106"/>
                    <a:pt x="375933" y="339281"/>
                    <a:pt x="374942" y="338290"/>
                  </a:cubicBezTo>
                  <a:cubicBezTo>
                    <a:pt x="373952" y="337299"/>
                    <a:pt x="373456" y="336474"/>
                    <a:pt x="373456" y="335813"/>
                  </a:cubicBezTo>
                  <a:cubicBezTo>
                    <a:pt x="374777" y="331851"/>
                    <a:pt x="374447" y="328879"/>
                    <a:pt x="372466" y="326898"/>
                  </a:cubicBezTo>
                  <a:cubicBezTo>
                    <a:pt x="363881" y="337464"/>
                    <a:pt x="357772" y="346545"/>
                    <a:pt x="354140" y="354139"/>
                  </a:cubicBezTo>
                  <a:cubicBezTo>
                    <a:pt x="350507" y="361734"/>
                    <a:pt x="349022" y="369494"/>
                    <a:pt x="349682" y="377419"/>
                  </a:cubicBezTo>
                  <a:lnTo>
                    <a:pt x="361569" y="357607"/>
                  </a:lnTo>
                  <a:cubicBezTo>
                    <a:pt x="348361" y="382702"/>
                    <a:pt x="344069" y="397561"/>
                    <a:pt x="348691" y="402184"/>
                  </a:cubicBezTo>
                  <a:cubicBezTo>
                    <a:pt x="350012" y="396900"/>
                    <a:pt x="351663" y="393268"/>
                    <a:pt x="353644" y="391287"/>
                  </a:cubicBezTo>
                  <a:cubicBezTo>
                    <a:pt x="362230" y="374777"/>
                    <a:pt x="366522" y="366522"/>
                    <a:pt x="366522" y="366522"/>
                  </a:cubicBezTo>
                  <a:cubicBezTo>
                    <a:pt x="365201" y="370484"/>
                    <a:pt x="362725" y="376758"/>
                    <a:pt x="359093" y="385343"/>
                  </a:cubicBezTo>
                  <a:cubicBezTo>
                    <a:pt x="355460" y="393929"/>
                    <a:pt x="352984" y="400202"/>
                    <a:pt x="351663" y="404165"/>
                  </a:cubicBezTo>
                  <a:lnTo>
                    <a:pt x="351663" y="407137"/>
                  </a:lnTo>
                  <a:cubicBezTo>
                    <a:pt x="351663" y="408457"/>
                    <a:pt x="351828" y="410273"/>
                    <a:pt x="352158" y="412585"/>
                  </a:cubicBezTo>
                  <a:cubicBezTo>
                    <a:pt x="352489" y="414896"/>
                    <a:pt x="351663" y="417373"/>
                    <a:pt x="349682" y="420014"/>
                  </a:cubicBezTo>
                  <a:cubicBezTo>
                    <a:pt x="347040" y="425958"/>
                    <a:pt x="344069" y="433387"/>
                    <a:pt x="340767" y="442303"/>
                  </a:cubicBezTo>
                  <a:cubicBezTo>
                    <a:pt x="337465" y="451218"/>
                    <a:pt x="334163" y="458318"/>
                    <a:pt x="330861" y="463601"/>
                  </a:cubicBezTo>
                  <a:cubicBezTo>
                    <a:pt x="329540" y="466242"/>
                    <a:pt x="328219" y="470535"/>
                    <a:pt x="326898" y="476479"/>
                  </a:cubicBezTo>
                  <a:cubicBezTo>
                    <a:pt x="325577" y="482422"/>
                    <a:pt x="323926" y="487705"/>
                    <a:pt x="321945" y="492328"/>
                  </a:cubicBezTo>
                  <a:cubicBezTo>
                    <a:pt x="321945" y="496291"/>
                    <a:pt x="321285" y="498272"/>
                    <a:pt x="319964" y="498272"/>
                  </a:cubicBezTo>
                  <a:cubicBezTo>
                    <a:pt x="315341" y="500913"/>
                    <a:pt x="312039" y="504380"/>
                    <a:pt x="310058" y="508673"/>
                  </a:cubicBezTo>
                  <a:cubicBezTo>
                    <a:pt x="308077" y="512966"/>
                    <a:pt x="306426" y="517588"/>
                    <a:pt x="305105" y="522541"/>
                  </a:cubicBezTo>
                  <a:cubicBezTo>
                    <a:pt x="303784" y="527494"/>
                    <a:pt x="302463" y="531952"/>
                    <a:pt x="301143" y="535915"/>
                  </a:cubicBezTo>
                  <a:cubicBezTo>
                    <a:pt x="297841" y="545160"/>
                    <a:pt x="296190" y="555066"/>
                    <a:pt x="296190" y="565633"/>
                  </a:cubicBezTo>
                  <a:lnTo>
                    <a:pt x="301143" y="806348"/>
                  </a:lnTo>
                  <a:cubicBezTo>
                    <a:pt x="297841" y="809650"/>
                    <a:pt x="295859" y="812292"/>
                    <a:pt x="295199" y="814273"/>
                  </a:cubicBezTo>
                  <a:cubicBezTo>
                    <a:pt x="294539" y="816254"/>
                    <a:pt x="294208" y="817905"/>
                    <a:pt x="294208" y="819226"/>
                  </a:cubicBezTo>
                  <a:cubicBezTo>
                    <a:pt x="294208" y="821207"/>
                    <a:pt x="293878" y="822528"/>
                    <a:pt x="293218" y="823189"/>
                  </a:cubicBezTo>
                  <a:cubicBezTo>
                    <a:pt x="291897" y="824509"/>
                    <a:pt x="290576" y="824509"/>
                    <a:pt x="289255" y="823189"/>
                  </a:cubicBezTo>
                  <a:cubicBezTo>
                    <a:pt x="288595" y="823189"/>
                    <a:pt x="287274" y="823849"/>
                    <a:pt x="285293" y="825170"/>
                  </a:cubicBezTo>
                  <a:cubicBezTo>
                    <a:pt x="283312" y="826491"/>
                    <a:pt x="281661" y="826821"/>
                    <a:pt x="280340" y="826160"/>
                  </a:cubicBezTo>
                  <a:lnTo>
                    <a:pt x="267462" y="823189"/>
                  </a:lnTo>
                  <a:cubicBezTo>
                    <a:pt x="254254" y="815924"/>
                    <a:pt x="240386" y="805358"/>
                    <a:pt x="225857" y="791489"/>
                  </a:cubicBezTo>
                  <a:cubicBezTo>
                    <a:pt x="212649" y="776961"/>
                    <a:pt x="203073" y="765734"/>
                    <a:pt x="197130" y="757809"/>
                  </a:cubicBezTo>
                  <a:cubicBezTo>
                    <a:pt x="191186" y="749884"/>
                    <a:pt x="175997" y="725449"/>
                    <a:pt x="151562" y="684505"/>
                  </a:cubicBezTo>
                  <a:cubicBezTo>
                    <a:pt x="126467" y="640918"/>
                    <a:pt x="109627" y="613842"/>
                    <a:pt x="101041" y="603275"/>
                  </a:cubicBezTo>
                  <a:cubicBezTo>
                    <a:pt x="96419" y="597992"/>
                    <a:pt x="92786" y="595351"/>
                    <a:pt x="90145" y="595351"/>
                  </a:cubicBezTo>
                  <a:cubicBezTo>
                    <a:pt x="88164" y="595351"/>
                    <a:pt x="85027" y="597167"/>
                    <a:pt x="80734" y="600799"/>
                  </a:cubicBezTo>
                  <a:cubicBezTo>
                    <a:pt x="76441" y="604431"/>
                    <a:pt x="72644" y="606247"/>
                    <a:pt x="69342" y="606247"/>
                  </a:cubicBezTo>
                  <a:cubicBezTo>
                    <a:pt x="65380" y="606247"/>
                    <a:pt x="61087" y="604926"/>
                    <a:pt x="56464" y="602285"/>
                  </a:cubicBezTo>
                  <a:cubicBezTo>
                    <a:pt x="43256" y="594360"/>
                    <a:pt x="32360" y="585114"/>
                    <a:pt x="23775" y="574548"/>
                  </a:cubicBezTo>
                  <a:cubicBezTo>
                    <a:pt x="20473" y="570586"/>
                    <a:pt x="16510" y="564312"/>
                    <a:pt x="11887" y="555727"/>
                  </a:cubicBezTo>
                  <a:cubicBezTo>
                    <a:pt x="7265" y="547141"/>
                    <a:pt x="3302" y="540207"/>
                    <a:pt x="0" y="534924"/>
                  </a:cubicBezTo>
                  <a:cubicBezTo>
                    <a:pt x="1981" y="535584"/>
                    <a:pt x="4128" y="535915"/>
                    <a:pt x="6439" y="535915"/>
                  </a:cubicBezTo>
                  <a:cubicBezTo>
                    <a:pt x="8750" y="535915"/>
                    <a:pt x="10567" y="536245"/>
                    <a:pt x="11887" y="536905"/>
                  </a:cubicBezTo>
                  <a:cubicBezTo>
                    <a:pt x="15850" y="538886"/>
                    <a:pt x="19152" y="539877"/>
                    <a:pt x="21793" y="539877"/>
                  </a:cubicBezTo>
                  <a:cubicBezTo>
                    <a:pt x="26416" y="539877"/>
                    <a:pt x="31534" y="538061"/>
                    <a:pt x="37148" y="534429"/>
                  </a:cubicBezTo>
                  <a:cubicBezTo>
                    <a:pt x="42761" y="530796"/>
                    <a:pt x="46889" y="528320"/>
                    <a:pt x="49530" y="526999"/>
                  </a:cubicBezTo>
                  <a:cubicBezTo>
                    <a:pt x="58115" y="523037"/>
                    <a:pt x="71654" y="515772"/>
                    <a:pt x="90145" y="505206"/>
                  </a:cubicBezTo>
                  <a:lnTo>
                    <a:pt x="125806" y="486385"/>
                  </a:lnTo>
                  <a:cubicBezTo>
                    <a:pt x="133731" y="482422"/>
                    <a:pt x="141161" y="478460"/>
                    <a:pt x="148095" y="474497"/>
                  </a:cubicBezTo>
                  <a:cubicBezTo>
                    <a:pt x="155029" y="470535"/>
                    <a:pt x="161138" y="466903"/>
                    <a:pt x="166421" y="463601"/>
                  </a:cubicBezTo>
                  <a:cubicBezTo>
                    <a:pt x="168402" y="462280"/>
                    <a:pt x="170548" y="459473"/>
                    <a:pt x="172860" y="455181"/>
                  </a:cubicBezTo>
                  <a:cubicBezTo>
                    <a:pt x="175171" y="450888"/>
                    <a:pt x="176987" y="447751"/>
                    <a:pt x="178308" y="445770"/>
                  </a:cubicBezTo>
                  <a:lnTo>
                    <a:pt x="180289" y="454685"/>
                  </a:lnTo>
                  <a:cubicBezTo>
                    <a:pt x="180950" y="452704"/>
                    <a:pt x="181610" y="451383"/>
                    <a:pt x="182271" y="450723"/>
                  </a:cubicBezTo>
                  <a:cubicBezTo>
                    <a:pt x="182931" y="450063"/>
                    <a:pt x="183591" y="449402"/>
                    <a:pt x="184252" y="448742"/>
                  </a:cubicBezTo>
                  <a:cubicBezTo>
                    <a:pt x="190856" y="430251"/>
                    <a:pt x="197460" y="417703"/>
                    <a:pt x="204064" y="411099"/>
                  </a:cubicBezTo>
                  <a:cubicBezTo>
                    <a:pt x="205385" y="409778"/>
                    <a:pt x="206045" y="407797"/>
                    <a:pt x="206045" y="405155"/>
                  </a:cubicBezTo>
                  <a:lnTo>
                    <a:pt x="205054" y="395249"/>
                  </a:lnTo>
                  <a:cubicBezTo>
                    <a:pt x="205715" y="393268"/>
                    <a:pt x="206705" y="390296"/>
                    <a:pt x="208026" y="386334"/>
                  </a:cubicBezTo>
                  <a:cubicBezTo>
                    <a:pt x="209347" y="382372"/>
                    <a:pt x="210007" y="378409"/>
                    <a:pt x="210007" y="374447"/>
                  </a:cubicBezTo>
                  <a:cubicBezTo>
                    <a:pt x="210007" y="357276"/>
                    <a:pt x="203734" y="343408"/>
                    <a:pt x="191186" y="332842"/>
                  </a:cubicBezTo>
                  <a:cubicBezTo>
                    <a:pt x="189865" y="332181"/>
                    <a:pt x="184582" y="329870"/>
                    <a:pt x="175336" y="325907"/>
                  </a:cubicBezTo>
                  <a:cubicBezTo>
                    <a:pt x="152883" y="322605"/>
                    <a:pt x="129769" y="314020"/>
                    <a:pt x="105994" y="300152"/>
                  </a:cubicBezTo>
                  <a:cubicBezTo>
                    <a:pt x="95428" y="294208"/>
                    <a:pt x="82220" y="283972"/>
                    <a:pt x="66370" y="269443"/>
                  </a:cubicBezTo>
                  <a:cubicBezTo>
                    <a:pt x="66370" y="269443"/>
                    <a:pt x="63729" y="266802"/>
                    <a:pt x="58446" y="261518"/>
                  </a:cubicBezTo>
                  <a:cubicBezTo>
                    <a:pt x="60427" y="259537"/>
                    <a:pt x="62738" y="258216"/>
                    <a:pt x="65380" y="257556"/>
                  </a:cubicBezTo>
                  <a:cubicBezTo>
                    <a:pt x="54813" y="254254"/>
                    <a:pt x="47549" y="248310"/>
                    <a:pt x="43587" y="239725"/>
                  </a:cubicBezTo>
                  <a:cubicBezTo>
                    <a:pt x="49530" y="240386"/>
                    <a:pt x="56299" y="241706"/>
                    <a:pt x="63894" y="243688"/>
                  </a:cubicBezTo>
                  <a:cubicBezTo>
                    <a:pt x="71488" y="245669"/>
                    <a:pt x="78588" y="247320"/>
                    <a:pt x="85192" y="248641"/>
                  </a:cubicBezTo>
                  <a:cubicBezTo>
                    <a:pt x="88494" y="249301"/>
                    <a:pt x="93777" y="250622"/>
                    <a:pt x="101041" y="252603"/>
                  </a:cubicBezTo>
                  <a:cubicBezTo>
                    <a:pt x="108306" y="254584"/>
                    <a:pt x="114580" y="255245"/>
                    <a:pt x="119863" y="254584"/>
                  </a:cubicBezTo>
                  <a:cubicBezTo>
                    <a:pt x="127788" y="253924"/>
                    <a:pt x="135877" y="251777"/>
                    <a:pt x="144132" y="248145"/>
                  </a:cubicBezTo>
                  <a:cubicBezTo>
                    <a:pt x="152387" y="244513"/>
                    <a:pt x="157506" y="242367"/>
                    <a:pt x="159487" y="241706"/>
                  </a:cubicBezTo>
                  <a:cubicBezTo>
                    <a:pt x="162789" y="240386"/>
                    <a:pt x="165761" y="238900"/>
                    <a:pt x="168402" y="237249"/>
                  </a:cubicBezTo>
                  <a:cubicBezTo>
                    <a:pt x="171044" y="235598"/>
                    <a:pt x="173355" y="234442"/>
                    <a:pt x="175336" y="233782"/>
                  </a:cubicBezTo>
                  <a:cubicBezTo>
                    <a:pt x="179299" y="232461"/>
                    <a:pt x="182105" y="230480"/>
                    <a:pt x="183756" y="227838"/>
                  </a:cubicBezTo>
                  <a:cubicBezTo>
                    <a:pt x="185407" y="225196"/>
                    <a:pt x="186563" y="221894"/>
                    <a:pt x="187224" y="217932"/>
                  </a:cubicBezTo>
                  <a:cubicBezTo>
                    <a:pt x="187884" y="213970"/>
                    <a:pt x="188544" y="210998"/>
                    <a:pt x="189205" y="209017"/>
                  </a:cubicBezTo>
                  <a:lnTo>
                    <a:pt x="192177" y="220904"/>
                  </a:lnTo>
                  <a:lnTo>
                    <a:pt x="195148" y="216941"/>
                  </a:lnTo>
                  <a:cubicBezTo>
                    <a:pt x="197130" y="205054"/>
                    <a:pt x="200762" y="193497"/>
                    <a:pt x="206045" y="182270"/>
                  </a:cubicBezTo>
                  <a:cubicBezTo>
                    <a:pt x="207366" y="178308"/>
                    <a:pt x="208026" y="175997"/>
                    <a:pt x="208026" y="175336"/>
                  </a:cubicBezTo>
                  <a:cubicBezTo>
                    <a:pt x="208026" y="172695"/>
                    <a:pt x="206045" y="170383"/>
                    <a:pt x="202083" y="168402"/>
                  </a:cubicBezTo>
                  <a:cubicBezTo>
                    <a:pt x="204724" y="163779"/>
                    <a:pt x="206045" y="159156"/>
                    <a:pt x="206045" y="154534"/>
                  </a:cubicBezTo>
                  <a:cubicBezTo>
                    <a:pt x="206045" y="150571"/>
                    <a:pt x="205550" y="146113"/>
                    <a:pt x="204559" y="141160"/>
                  </a:cubicBezTo>
                  <a:cubicBezTo>
                    <a:pt x="203568" y="136207"/>
                    <a:pt x="203403" y="132080"/>
                    <a:pt x="204064" y="128778"/>
                  </a:cubicBezTo>
                  <a:cubicBezTo>
                    <a:pt x="204064" y="117551"/>
                    <a:pt x="201257" y="107150"/>
                    <a:pt x="195644" y="97574"/>
                  </a:cubicBezTo>
                  <a:cubicBezTo>
                    <a:pt x="190030" y="87998"/>
                    <a:pt x="182271" y="78257"/>
                    <a:pt x="172365" y="68351"/>
                  </a:cubicBezTo>
                  <a:cubicBezTo>
                    <a:pt x="171044" y="67031"/>
                    <a:pt x="169723" y="64554"/>
                    <a:pt x="168402" y="60922"/>
                  </a:cubicBezTo>
                  <a:cubicBezTo>
                    <a:pt x="167081" y="57290"/>
                    <a:pt x="165430" y="54153"/>
                    <a:pt x="163449" y="51511"/>
                  </a:cubicBezTo>
                  <a:lnTo>
                    <a:pt x="165430" y="48539"/>
                  </a:lnTo>
                  <a:cubicBezTo>
                    <a:pt x="166751" y="48539"/>
                    <a:pt x="168897" y="48870"/>
                    <a:pt x="171869" y="49530"/>
                  </a:cubicBezTo>
                  <a:cubicBezTo>
                    <a:pt x="174841" y="50190"/>
                    <a:pt x="177318" y="50851"/>
                    <a:pt x="179299" y="51511"/>
                  </a:cubicBezTo>
                  <a:cubicBezTo>
                    <a:pt x="183922" y="52832"/>
                    <a:pt x="191186" y="57125"/>
                    <a:pt x="201092" y="64389"/>
                  </a:cubicBezTo>
                  <a:cubicBezTo>
                    <a:pt x="208356" y="67691"/>
                    <a:pt x="214630" y="72479"/>
                    <a:pt x="219913" y="78753"/>
                  </a:cubicBezTo>
                  <a:cubicBezTo>
                    <a:pt x="225197" y="85026"/>
                    <a:pt x="231140" y="93116"/>
                    <a:pt x="237744" y="103022"/>
                  </a:cubicBezTo>
                  <a:cubicBezTo>
                    <a:pt x="239725" y="105004"/>
                    <a:pt x="244678" y="111608"/>
                    <a:pt x="252603" y="122834"/>
                  </a:cubicBezTo>
                  <a:cubicBezTo>
                    <a:pt x="254584" y="124816"/>
                    <a:pt x="256896" y="127787"/>
                    <a:pt x="259537" y="131750"/>
                  </a:cubicBezTo>
                  <a:cubicBezTo>
                    <a:pt x="262179" y="135712"/>
                    <a:pt x="264490" y="139014"/>
                    <a:pt x="266472" y="141656"/>
                  </a:cubicBezTo>
                  <a:cubicBezTo>
                    <a:pt x="273736" y="146279"/>
                    <a:pt x="280670" y="149911"/>
                    <a:pt x="287274" y="152552"/>
                  </a:cubicBezTo>
                  <a:lnTo>
                    <a:pt x="323926" y="167411"/>
                  </a:lnTo>
                  <a:cubicBezTo>
                    <a:pt x="325247" y="168072"/>
                    <a:pt x="326733" y="168732"/>
                    <a:pt x="328384" y="169393"/>
                  </a:cubicBezTo>
                  <a:cubicBezTo>
                    <a:pt x="330035" y="170053"/>
                    <a:pt x="332181" y="170713"/>
                    <a:pt x="334823" y="171374"/>
                  </a:cubicBezTo>
                  <a:cubicBezTo>
                    <a:pt x="340106" y="173355"/>
                    <a:pt x="343903" y="175831"/>
                    <a:pt x="346215" y="178803"/>
                  </a:cubicBezTo>
                  <a:cubicBezTo>
                    <a:pt x="348526" y="181775"/>
                    <a:pt x="350012" y="186233"/>
                    <a:pt x="350673" y="192176"/>
                  </a:cubicBezTo>
                  <a:cubicBezTo>
                    <a:pt x="350673" y="194818"/>
                    <a:pt x="352984" y="197790"/>
                    <a:pt x="357607" y="201092"/>
                  </a:cubicBezTo>
                  <a:cubicBezTo>
                    <a:pt x="358928" y="201752"/>
                    <a:pt x="360413" y="202247"/>
                    <a:pt x="362064" y="202578"/>
                  </a:cubicBezTo>
                  <a:cubicBezTo>
                    <a:pt x="363715" y="202908"/>
                    <a:pt x="365201" y="203733"/>
                    <a:pt x="366522" y="205054"/>
                  </a:cubicBezTo>
                  <a:lnTo>
                    <a:pt x="382372" y="213970"/>
                  </a:lnTo>
                  <a:cubicBezTo>
                    <a:pt x="381711" y="215290"/>
                    <a:pt x="381381" y="217272"/>
                    <a:pt x="381381" y="219913"/>
                  </a:cubicBezTo>
                  <a:cubicBezTo>
                    <a:pt x="381381" y="223215"/>
                    <a:pt x="382372" y="226682"/>
                    <a:pt x="384353" y="230314"/>
                  </a:cubicBezTo>
                  <a:cubicBezTo>
                    <a:pt x="386334" y="233947"/>
                    <a:pt x="387655" y="236423"/>
                    <a:pt x="388315" y="237744"/>
                  </a:cubicBezTo>
                  <a:cubicBezTo>
                    <a:pt x="389636" y="239065"/>
                    <a:pt x="390462" y="241376"/>
                    <a:pt x="390792" y="244678"/>
                  </a:cubicBezTo>
                  <a:cubicBezTo>
                    <a:pt x="391122" y="247980"/>
                    <a:pt x="390627" y="250622"/>
                    <a:pt x="389306" y="252603"/>
                  </a:cubicBezTo>
                  <a:cubicBezTo>
                    <a:pt x="388646" y="255245"/>
                    <a:pt x="386829" y="257391"/>
                    <a:pt x="383858" y="259042"/>
                  </a:cubicBezTo>
                  <a:cubicBezTo>
                    <a:pt x="380886" y="260693"/>
                    <a:pt x="377749" y="261188"/>
                    <a:pt x="374447" y="260528"/>
                  </a:cubicBezTo>
                  <a:cubicBezTo>
                    <a:pt x="370485" y="259207"/>
                    <a:pt x="367183" y="258877"/>
                    <a:pt x="364541" y="259537"/>
                  </a:cubicBezTo>
                  <a:cubicBezTo>
                    <a:pt x="363220" y="260198"/>
                    <a:pt x="361569" y="260528"/>
                    <a:pt x="359588" y="260528"/>
                  </a:cubicBezTo>
                  <a:cubicBezTo>
                    <a:pt x="356286" y="260528"/>
                    <a:pt x="352984" y="258877"/>
                    <a:pt x="349682" y="255575"/>
                  </a:cubicBezTo>
                  <a:lnTo>
                    <a:pt x="341757" y="252603"/>
                  </a:lnTo>
                  <a:cubicBezTo>
                    <a:pt x="341097" y="252603"/>
                    <a:pt x="340436" y="252933"/>
                    <a:pt x="339776" y="253594"/>
                  </a:cubicBezTo>
                  <a:cubicBezTo>
                    <a:pt x="339116" y="254254"/>
                    <a:pt x="339116" y="254914"/>
                    <a:pt x="339776" y="255575"/>
                  </a:cubicBezTo>
                  <a:cubicBezTo>
                    <a:pt x="343078" y="258877"/>
                    <a:pt x="345389" y="260858"/>
                    <a:pt x="346710" y="261518"/>
                  </a:cubicBezTo>
                  <a:lnTo>
                    <a:pt x="330861" y="272415"/>
                  </a:lnTo>
                  <a:lnTo>
                    <a:pt x="328879" y="273406"/>
                  </a:lnTo>
                  <a:lnTo>
                    <a:pt x="325908" y="273406"/>
                  </a:lnTo>
                  <a:cubicBezTo>
                    <a:pt x="321945" y="273406"/>
                    <a:pt x="319304" y="274726"/>
                    <a:pt x="317983" y="277368"/>
                  </a:cubicBezTo>
                  <a:cubicBezTo>
                    <a:pt x="316662" y="280010"/>
                    <a:pt x="315506" y="282651"/>
                    <a:pt x="314516" y="285293"/>
                  </a:cubicBezTo>
                  <a:cubicBezTo>
                    <a:pt x="313525" y="287934"/>
                    <a:pt x="313030" y="289916"/>
                    <a:pt x="313030" y="291236"/>
                  </a:cubicBezTo>
                  <a:cubicBezTo>
                    <a:pt x="313030" y="291897"/>
                    <a:pt x="312369" y="292887"/>
                    <a:pt x="311049" y="294208"/>
                  </a:cubicBezTo>
                  <a:cubicBezTo>
                    <a:pt x="303124" y="298831"/>
                    <a:pt x="299161" y="305765"/>
                    <a:pt x="299161" y="315011"/>
                  </a:cubicBezTo>
                  <a:cubicBezTo>
                    <a:pt x="299161" y="319634"/>
                    <a:pt x="299492" y="323266"/>
                    <a:pt x="300152" y="325907"/>
                  </a:cubicBezTo>
                  <a:cubicBezTo>
                    <a:pt x="298831" y="332511"/>
                    <a:pt x="298171" y="337464"/>
                    <a:pt x="298171" y="340766"/>
                  </a:cubicBezTo>
                  <a:lnTo>
                    <a:pt x="300152" y="352654"/>
                  </a:lnTo>
                  <a:lnTo>
                    <a:pt x="294208" y="357607"/>
                  </a:lnTo>
                  <a:cubicBezTo>
                    <a:pt x="299492" y="361569"/>
                    <a:pt x="304775" y="363550"/>
                    <a:pt x="310058" y="363550"/>
                  </a:cubicBezTo>
                  <a:cubicBezTo>
                    <a:pt x="313360" y="363550"/>
                    <a:pt x="316167" y="363220"/>
                    <a:pt x="318478" y="362560"/>
                  </a:cubicBezTo>
                  <a:cubicBezTo>
                    <a:pt x="320789" y="361899"/>
                    <a:pt x="322936" y="361239"/>
                    <a:pt x="324917" y="360578"/>
                  </a:cubicBezTo>
                  <a:cubicBezTo>
                    <a:pt x="330861" y="359258"/>
                    <a:pt x="335979" y="356121"/>
                    <a:pt x="340271" y="351168"/>
                  </a:cubicBezTo>
                  <a:cubicBezTo>
                    <a:pt x="344564" y="346215"/>
                    <a:pt x="347701" y="342748"/>
                    <a:pt x="349682" y="340766"/>
                  </a:cubicBezTo>
                  <a:cubicBezTo>
                    <a:pt x="354965" y="335483"/>
                    <a:pt x="361899" y="329540"/>
                    <a:pt x="370485" y="322936"/>
                  </a:cubicBezTo>
                  <a:lnTo>
                    <a:pt x="368503" y="320954"/>
                  </a:lnTo>
                  <a:cubicBezTo>
                    <a:pt x="368503" y="320954"/>
                    <a:pt x="368338" y="320459"/>
                    <a:pt x="368008" y="319468"/>
                  </a:cubicBezTo>
                  <a:cubicBezTo>
                    <a:pt x="367678" y="318478"/>
                    <a:pt x="367843" y="317652"/>
                    <a:pt x="368503" y="316992"/>
                  </a:cubicBezTo>
                  <a:lnTo>
                    <a:pt x="368503" y="316001"/>
                  </a:lnTo>
                  <a:cubicBezTo>
                    <a:pt x="368503" y="314020"/>
                    <a:pt x="367678" y="312369"/>
                    <a:pt x="366027" y="311048"/>
                  </a:cubicBezTo>
                  <a:cubicBezTo>
                    <a:pt x="364376" y="309728"/>
                    <a:pt x="363220" y="308737"/>
                    <a:pt x="362560" y="308077"/>
                  </a:cubicBezTo>
                  <a:cubicBezTo>
                    <a:pt x="361899" y="307416"/>
                    <a:pt x="361569" y="306095"/>
                    <a:pt x="361569" y="304114"/>
                  </a:cubicBezTo>
                  <a:cubicBezTo>
                    <a:pt x="361569" y="302133"/>
                    <a:pt x="360579" y="300812"/>
                    <a:pt x="358597" y="300152"/>
                  </a:cubicBezTo>
                  <a:cubicBezTo>
                    <a:pt x="357277" y="299491"/>
                    <a:pt x="356121" y="298005"/>
                    <a:pt x="355130" y="295694"/>
                  </a:cubicBezTo>
                  <a:cubicBezTo>
                    <a:pt x="354140" y="293383"/>
                    <a:pt x="353314" y="291897"/>
                    <a:pt x="352654" y="291236"/>
                  </a:cubicBezTo>
                  <a:lnTo>
                    <a:pt x="351663" y="284302"/>
                  </a:lnTo>
                  <a:cubicBezTo>
                    <a:pt x="352984" y="285623"/>
                    <a:pt x="354635" y="286614"/>
                    <a:pt x="356616" y="287274"/>
                  </a:cubicBezTo>
                  <a:cubicBezTo>
                    <a:pt x="358597" y="287934"/>
                    <a:pt x="360248" y="288595"/>
                    <a:pt x="361569" y="289255"/>
                  </a:cubicBezTo>
                  <a:lnTo>
                    <a:pt x="361569" y="291236"/>
                  </a:lnTo>
                  <a:cubicBezTo>
                    <a:pt x="361569" y="293878"/>
                    <a:pt x="365201" y="294869"/>
                    <a:pt x="372466" y="294208"/>
                  </a:cubicBezTo>
                  <a:lnTo>
                    <a:pt x="372466" y="296189"/>
                  </a:lnTo>
                  <a:cubicBezTo>
                    <a:pt x="372466" y="298831"/>
                    <a:pt x="374447" y="300812"/>
                    <a:pt x="378409" y="302133"/>
                  </a:cubicBezTo>
                  <a:cubicBezTo>
                    <a:pt x="379070" y="302133"/>
                    <a:pt x="379895" y="302793"/>
                    <a:pt x="380886" y="304114"/>
                  </a:cubicBezTo>
                  <a:cubicBezTo>
                    <a:pt x="381876" y="305435"/>
                    <a:pt x="383032" y="306426"/>
                    <a:pt x="384353" y="307086"/>
                  </a:cubicBezTo>
                  <a:cubicBezTo>
                    <a:pt x="384353" y="307086"/>
                    <a:pt x="385344" y="308077"/>
                    <a:pt x="387325" y="310058"/>
                  </a:cubicBezTo>
                  <a:cubicBezTo>
                    <a:pt x="388646" y="312039"/>
                    <a:pt x="389636" y="313030"/>
                    <a:pt x="390297" y="313030"/>
                  </a:cubicBezTo>
                  <a:cubicBezTo>
                    <a:pt x="393599" y="314350"/>
                    <a:pt x="396901" y="317322"/>
                    <a:pt x="400203" y="321945"/>
                  </a:cubicBezTo>
                  <a:lnTo>
                    <a:pt x="400203" y="323926"/>
                  </a:lnTo>
                  <a:cubicBezTo>
                    <a:pt x="403505" y="325907"/>
                    <a:pt x="406146" y="329044"/>
                    <a:pt x="408127" y="333337"/>
                  </a:cubicBezTo>
                  <a:cubicBezTo>
                    <a:pt x="410109" y="337630"/>
                    <a:pt x="412090" y="340766"/>
                    <a:pt x="414071" y="342748"/>
                  </a:cubicBezTo>
                  <a:cubicBezTo>
                    <a:pt x="415392" y="344068"/>
                    <a:pt x="416878" y="346710"/>
                    <a:pt x="418529" y="350672"/>
                  </a:cubicBezTo>
                  <a:cubicBezTo>
                    <a:pt x="420180" y="354635"/>
                    <a:pt x="421996" y="357937"/>
                    <a:pt x="423977" y="360578"/>
                  </a:cubicBezTo>
                  <a:cubicBezTo>
                    <a:pt x="425958" y="363880"/>
                    <a:pt x="427444" y="368008"/>
                    <a:pt x="428435" y="372961"/>
                  </a:cubicBezTo>
                  <a:cubicBezTo>
                    <a:pt x="429425" y="377914"/>
                    <a:pt x="430251" y="381381"/>
                    <a:pt x="430911" y="383362"/>
                  </a:cubicBezTo>
                  <a:cubicBezTo>
                    <a:pt x="434213" y="388645"/>
                    <a:pt x="438506" y="390957"/>
                    <a:pt x="443789" y="390296"/>
                  </a:cubicBezTo>
                  <a:cubicBezTo>
                    <a:pt x="445770" y="388315"/>
                    <a:pt x="447751" y="388645"/>
                    <a:pt x="449733" y="391287"/>
                  </a:cubicBezTo>
                  <a:lnTo>
                    <a:pt x="446761" y="396240"/>
                  </a:lnTo>
                  <a:cubicBezTo>
                    <a:pt x="445440" y="396900"/>
                    <a:pt x="443459" y="398551"/>
                    <a:pt x="440817" y="401193"/>
                  </a:cubicBezTo>
                  <a:lnTo>
                    <a:pt x="440817" y="402184"/>
                  </a:lnTo>
                  <a:lnTo>
                    <a:pt x="444780" y="404165"/>
                  </a:lnTo>
                  <a:cubicBezTo>
                    <a:pt x="450063" y="404165"/>
                    <a:pt x="455676" y="407137"/>
                    <a:pt x="461620" y="413080"/>
                  </a:cubicBezTo>
                  <a:cubicBezTo>
                    <a:pt x="464922" y="416382"/>
                    <a:pt x="467563" y="417043"/>
                    <a:pt x="469545" y="415061"/>
                  </a:cubicBezTo>
                  <a:cubicBezTo>
                    <a:pt x="469545" y="414401"/>
                    <a:pt x="469875" y="414236"/>
                    <a:pt x="470535" y="414566"/>
                  </a:cubicBezTo>
                  <a:cubicBezTo>
                    <a:pt x="471196" y="414896"/>
                    <a:pt x="471856" y="415061"/>
                    <a:pt x="472516" y="415061"/>
                  </a:cubicBezTo>
                  <a:cubicBezTo>
                    <a:pt x="478460" y="415061"/>
                    <a:pt x="485229" y="413245"/>
                    <a:pt x="492824" y="409613"/>
                  </a:cubicBezTo>
                  <a:cubicBezTo>
                    <a:pt x="500418" y="405981"/>
                    <a:pt x="507848" y="401853"/>
                    <a:pt x="515112" y="397231"/>
                  </a:cubicBezTo>
                  <a:lnTo>
                    <a:pt x="541858" y="384353"/>
                  </a:lnTo>
                  <a:cubicBezTo>
                    <a:pt x="553085" y="382372"/>
                    <a:pt x="566623" y="378739"/>
                    <a:pt x="582473" y="373456"/>
                  </a:cubicBezTo>
                  <a:cubicBezTo>
                    <a:pt x="587096" y="372135"/>
                    <a:pt x="593204" y="369989"/>
                    <a:pt x="600799" y="367017"/>
                  </a:cubicBezTo>
                  <a:cubicBezTo>
                    <a:pt x="608394" y="364045"/>
                    <a:pt x="614502" y="361899"/>
                    <a:pt x="619125" y="360578"/>
                  </a:cubicBezTo>
                  <a:lnTo>
                    <a:pt x="624078" y="359588"/>
                  </a:lnTo>
                  <a:cubicBezTo>
                    <a:pt x="622097" y="358927"/>
                    <a:pt x="619786" y="358432"/>
                    <a:pt x="617144" y="358102"/>
                  </a:cubicBezTo>
                  <a:cubicBezTo>
                    <a:pt x="614502" y="357772"/>
                    <a:pt x="611861" y="357276"/>
                    <a:pt x="609219" y="356616"/>
                  </a:cubicBezTo>
                  <a:lnTo>
                    <a:pt x="604266" y="356616"/>
                  </a:lnTo>
                  <a:cubicBezTo>
                    <a:pt x="600964" y="353974"/>
                    <a:pt x="597332" y="350507"/>
                    <a:pt x="593370" y="346215"/>
                  </a:cubicBezTo>
                  <a:cubicBezTo>
                    <a:pt x="589407" y="341922"/>
                    <a:pt x="585445" y="338455"/>
                    <a:pt x="581482" y="335813"/>
                  </a:cubicBezTo>
                  <a:cubicBezTo>
                    <a:pt x="581482" y="333172"/>
                    <a:pt x="580492" y="331851"/>
                    <a:pt x="578511" y="331851"/>
                  </a:cubicBezTo>
                  <a:cubicBezTo>
                    <a:pt x="575209" y="330530"/>
                    <a:pt x="572567" y="328219"/>
                    <a:pt x="570586" y="324917"/>
                  </a:cubicBezTo>
                  <a:cubicBezTo>
                    <a:pt x="568605" y="321615"/>
                    <a:pt x="566954" y="317817"/>
                    <a:pt x="565633" y="313525"/>
                  </a:cubicBezTo>
                  <a:cubicBezTo>
                    <a:pt x="564312" y="309232"/>
                    <a:pt x="562991" y="306095"/>
                    <a:pt x="561670" y="304114"/>
                  </a:cubicBezTo>
                  <a:lnTo>
                    <a:pt x="559689" y="300152"/>
                  </a:lnTo>
                  <a:cubicBezTo>
                    <a:pt x="559689" y="297510"/>
                    <a:pt x="560845" y="294703"/>
                    <a:pt x="563156" y="291732"/>
                  </a:cubicBezTo>
                  <a:cubicBezTo>
                    <a:pt x="565468" y="288760"/>
                    <a:pt x="566954" y="286944"/>
                    <a:pt x="567614" y="286283"/>
                  </a:cubicBezTo>
                  <a:cubicBezTo>
                    <a:pt x="572897" y="276377"/>
                    <a:pt x="577850" y="268122"/>
                    <a:pt x="582473" y="261518"/>
                  </a:cubicBezTo>
                  <a:cubicBezTo>
                    <a:pt x="587756" y="254914"/>
                    <a:pt x="592709" y="246659"/>
                    <a:pt x="597332" y="236753"/>
                  </a:cubicBezTo>
                  <a:cubicBezTo>
                    <a:pt x="598653" y="234772"/>
                    <a:pt x="599643" y="232131"/>
                    <a:pt x="600304" y="228829"/>
                  </a:cubicBezTo>
                  <a:cubicBezTo>
                    <a:pt x="600964" y="225527"/>
                    <a:pt x="601625" y="222555"/>
                    <a:pt x="602285" y="219913"/>
                  </a:cubicBezTo>
                  <a:cubicBezTo>
                    <a:pt x="602285" y="218592"/>
                    <a:pt x="603276" y="217272"/>
                    <a:pt x="605257" y="215951"/>
                  </a:cubicBezTo>
                  <a:cubicBezTo>
                    <a:pt x="606578" y="209347"/>
                    <a:pt x="607238" y="205054"/>
                    <a:pt x="607238" y="203073"/>
                  </a:cubicBezTo>
                  <a:cubicBezTo>
                    <a:pt x="607238" y="199111"/>
                    <a:pt x="605587" y="194488"/>
                    <a:pt x="602285" y="189205"/>
                  </a:cubicBezTo>
                  <a:cubicBezTo>
                    <a:pt x="600304" y="187884"/>
                    <a:pt x="598488" y="185407"/>
                    <a:pt x="596837" y="181775"/>
                  </a:cubicBezTo>
                  <a:cubicBezTo>
                    <a:pt x="595186" y="178143"/>
                    <a:pt x="593700" y="175666"/>
                    <a:pt x="592379" y="174346"/>
                  </a:cubicBezTo>
                  <a:cubicBezTo>
                    <a:pt x="591719" y="173685"/>
                    <a:pt x="590563" y="172860"/>
                    <a:pt x="588912" y="171869"/>
                  </a:cubicBezTo>
                  <a:cubicBezTo>
                    <a:pt x="587261" y="170878"/>
                    <a:pt x="585775" y="171044"/>
                    <a:pt x="584454" y="172364"/>
                  </a:cubicBezTo>
                  <a:cubicBezTo>
                    <a:pt x="578511" y="174346"/>
                    <a:pt x="571576" y="177648"/>
                    <a:pt x="563652" y="182270"/>
                  </a:cubicBezTo>
                  <a:cubicBezTo>
                    <a:pt x="555727" y="186893"/>
                    <a:pt x="549783" y="190195"/>
                    <a:pt x="545821" y="192176"/>
                  </a:cubicBezTo>
                  <a:lnTo>
                    <a:pt x="541858" y="192176"/>
                  </a:lnTo>
                  <a:lnTo>
                    <a:pt x="541858" y="194158"/>
                  </a:lnTo>
                  <a:cubicBezTo>
                    <a:pt x="544500" y="194158"/>
                    <a:pt x="546977" y="193827"/>
                    <a:pt x="549288" y="193167"/>
                  </a:cubicBezTo>
                  <a:cubicBezTo>
                    <a:pt x="551599" y="192507"/>
                    <a:pt x="553746" y="192176"/>
                    <a:pt x="555727" y="192176"/>
                  </a:cubicBezTo>
                  <a:cubicBezTo>
                    <a:pt x="556387" y="192176"/>
                    <a:pt x="557048" y="192507"/>
                    <a:pt x="557708" y="193167"/>
                  </a:cubicBezTo>
                  <a:cubicBezTo>
                    <a:pt x="558368" y="193827"/>
                    <a:pt x="559029" y="194158"/>
                    <a:pt x="559689" y="194158"/>
                  </a:cubicBezTo>
                  <a:cubicBezTo>
                    <a:pt x="559689" y="195478"/>
                    <a:pt x="559029" y="196799"/>
                    <a:pt x="557708" y="198120"/>
                  </a:cubicBezTo>
                  <a:cubicBezTo>
                    <a:pt x="552425" y="204064"/>
                    <a:pt x="548132" y="210998"/>
                    <a:pt x="544830" y="218923"/>
                  </a:cubicBezTo>
                  <a:cubicBezTo>
                    <a:pt x="542189" y="220243"/>
                    <a:pt x="540868" y="221564"/>
                    <a:pt x="540868" y="222885"/>
                  </a:cubicBezTo>
                  <a:cubicBezTo>
                    <a:pt x="537566" y="223545"/>
                    <a:pt x="535750" y="225031"/>
                    <a:pt x="535420" y="227343"/>
                  </a:cubicBezTo>
                  <a:cubicBezTo>
                    <a:pt x="535089" y="229654"/>
                    <a:pt x="535915" y="231800"/>
                    <a:pt x="537896" y="233782"/>
                  </a:cubicBezTo>
                  <a:cubicBezTo>
                    <a:pt x="539877" y="235102"/>
                    <a:pt x="540868" y="236753"/>
                    <a:pt x="540868" y="238735"/>
                  </a:cubicBezTo>
                  <a:cubicBezTo>
                    <a:pt x="540868" y="240716"/>
                    <a:pt x="539547" y="242697"/>
                    <a:pt x="536905" y="244678"/>
                  </a:cubicBezTo>
                  <a:cubicBezTo>
                    <a:pt x="535585" y="245999"/>
                    <a:pt x="534924" y="249301"/>
                    <a:pt x="534924" y="254584"/>
                  </a:cubicBezTo>
                  <a:cubicBezTo>
                    <a:pt x="538226" y="268453"/>
                    <a:pt x="540207" y="276377"/>
                    <a:pt x="540868" y="278359"/>
                  </a:cubicBezTo>
                  <a:lnTo>
                    <a:pt x="540868" y="282321"/>
                  </a:lnTo>
                  <a:cubicBezTo>
                    <a:pt x="542849" y="284302"/>
                    <a:pt x="542849" y="287934"/>
                    <a:pt x="540868" y="293218"/>
                  </a:cubicBezTo>
                  <a:cubicBezTo>
                    <a:pt x="540868" y="296520"/>
                    <a:pt x="541198" y="299987"/>
                    <a:pt x="541858" y="303619"/>
                  </a:cubicBezTo>
                  <a:cubicBezTo>
                    <a:pt x="542519" y="307251"/>
                    <a:pt x="542849" y="311048"/>
                    <a:pt x="542849" y="315011"/>
                  </a:cubicBezTo>
                  <a:cubicBezTo>
                    <a:pt x="542849" y="318313"/>
                    <a:pt x="542519" y="320954"/>
                    <a:pt x="541858" y="322936"/>
                  </a:cubicBezTo>
                  <a:lnTo>
                    <a:pt x="541858" y="364541"/>
                  </a:lnTo>
                  <a:cubicBezTo>
                    <a:pt x="541858" y="368503"/>
                    <a:pt x="541198" y="370484"/>
                    <a:pt x="539877" y="370484"/>
                  </a:cubicBezTo>
                  <a:cubicBezTo>
                    <a:pt x="536575" y="371145"/>
                    <a:pt x="534099" y="372631"/>
                    <a:pt x="532448" y="374942"/>
                  </a:cubicBezTo>
                  <a:cubicBezTo>
                    <a:pt x="530797" y="377253"/>
                    <a:pt x="529971" y="379730"/>
                    <a:pt x="529971" y="382372"/>
                  </a:cubicBezTo>
                  <a:cubicBezTo>
                    <a:pt x="527330" y="385013"/>
                    <a:pt x="525348" y="386334"/>
                    <a:pt x="524028" y="386334"/>
                  </a:cubicBezTo>
                  <a:cubicBezTo>
                    <a:pt x="522046" y="386334"/>
                    <a:pt x="519735" y="385013"/>
                    <a:pt x="517093" y="382372"/>
                  </a:cubicBezTo>
                  <a:cubicBezTo>
                    <a:pt x="517093" y="381711"/>
                    <a:pt x="517259" y="380390"/>
                    <a:pt x="517589" y="378409"/>
                  </a:cubicBezTo>
                  <a:cubicBezTo>
                    <a:pt x="517919" y="376428"/>
                    <a:pt x="517424" y="374777"/>
                    <a:pt x="516103" y="373456"/>
                  </a:cubicBezTo>
                  <a:cubicBezTo>
                    <a:pt x="515442" y="372796"/>
                    <a:pt x="512471" y="371805"/>
                    <a:pt x="507187" y="370484"/>
                  </a:cubicBezTo>
                  <a:cubicBezTo>
                    <a:pt x="505206" y="370484"/>
                    <a:pt x="503225" y="369824"/>
                    <a:pt x="501244" y="368503"/>
                  </a:cubicBezTo>
                  <a:cubicBezTo>
                    <a:pt x="497942" y="365862"/>
                    <a:pt x="493649" y="363055"/>
                    <a:pt x="488366" y="360083"/>
                  </a:cubicBezTo>
                  <a:cubicBezTo>
                    <a:pt x="483083" y="357111"/>
                    <a:pt x="478955" y="353974"/>
                    <a:pt x="475983" y="350672"/>
                  </a:cubicBezTo>
                  <a:cubicBezTo>
                    <a:pt x="473012" y="347370"/>
                    <a:pt x="471196" y="343078"/>
                    <a:pt x="470535" y="337795"/>
                  </a:cubicBezTo>
                  <a:cubicBezTo>
                    <a:pt x="465912" y="336474"/>
                    <a:pt x="462775" y="334493"/>
                    <a:pt x="461124" y="331851"/>
                  </a:cubicBezTo>
                  <a:cubicBezTo>
                    <a:pt x="459473" y="329209"/>
                    <a:pt x="457988" y="325577"/>
                    <a:pt x="456667" y="320954"/>
                  </a:cubicBezTo>
                  <a:cubicBezTo>
                    <a:pt x="455346" y="316332"/>
                    <a:pt x="454025" y="313030"/>
                    <a:pt x="452704" y="311048"/>
                  </a:cubicBezTo>
                  <a:cubicBezTo>
                    <a:pt x="450723" y="307746"/>
                    <a:pt x="450723" y="303124"/>
                    <a:pt x="452704" y="297180"/>
                  </a:cubicBezTo>
                  <a:cubicBezTo>
                    <a:pt x="456006" y="283312"/>
                    <a:pt x="463601" y="262509"/>
                    <a:pt x="475488" y="234772"/>
                  </a:cubicBezTo>
                  <a:cubicBezTo>
                    <a:pt x="476149" y="230810"/>
                    <a:pt x="475488" y="227838"/>
                    <a:pt x="473507" y="225857"/>
                  </a:cubicBezTo>
                  <a:cubicBezTo>
                    <a:pt x="470205" y="222555"/>
                    <a:pt x="468554" y="219253"/>
                    <a:pt x="468554" y="215951"/>
                  </a:cubicBezTo>
                  <a:cubicBezTo>
                    <a:pt x="468554" y="215290"/>
                    <a:pt x="468389" y="214135"/>
                    <a:pt x="468059" y="212484"/>
                  </a:cubicBezTo>
                  <a:cubicBezTo>
                    <a:pt x="467729" y="210833"/>
                    <a:pt x="466738" y="209677"/>
                    <a:pt x="465087" y="209017"/>
                  </a:cubicBezTo>
                  <a:cubicBezTo>
                    <a:pt x="463436" y="208356"/>
                    <a:pt x="460629" y="208686"/>
                    <a:pt x="456667" y="210007"/>
                  </a:cubicBezTo>
                  <a:cubicBezTo>
                    <a:pt x="454025" y="208026"/>
                    <a:pt x="450063" y="205549"/>
                    <a:pt x="444780" y="202578"/>
                  </a:cubicBezTo>
                  <a:cubicBezTo>
                    <a:pt x="439496" y="199606"/>
                    <a:pt x="434874" y="196799"/>
                    <a:pt x="430911" y="194158"/>
                  </a:cubicBezTo>
                  <a:cubicBezTo>
                    <a:pt x="429590" y="194158"/>
                    <a:pt x="428600" y="193827"/>
                    <a:pt x="427939" y="193167"/>
                  </a:cubicBezTo>
                  <a:cubicBezTo>
                    <a:pt x="427279" y="192507"/>
                    <a:pt x="426288" y="192176"/>
                    <a:pt x="424968" y="192176"/>
                  </a:cubicBezTo>
                  <a:cubicBezTo>
                    <a:pt x="421005" y="192176"/>
                    <a:pt x="416382" y="189865"/>
                    <a:pt x="411099" y="185242"/>
                  </a:cubicBezTo>
                  <a:cubicBezTo>
                    <a:pt x="405816" y="180619"/>
                    <a:pt x="400533" y="178638"/>
                    <a:pt x="395250" y="179299"/>
                  </a:cubicBezTo>
                  <a:lnTo>
                    <a:pt x="391287" y="176327"/>
                  </a:lnTo>
                  <a:cubicBezTo>
                    <a:pt x="389966" y="171704"/>
                    <a:pt x="387490" y="168072"/>
                    <a:pt x="383858" y="165430"/>
                  </a:cubicBezTo>
                  <a:cubicBezTo>
                    <a:pt x="380225" y="162788"/>
                    <a:pt x="375107" y="160477"/>
                    <a:pt x="368503" y="158496"/>
                  </a:cubicBezTo>
                  <a:cubicBezTo>
                    <a:pt x="366522" y="157175"/>
                    <a:pt x="365532" y="153873"/>
                    <a:pt x="365532" y="148590"/>
                  </a:cubicBezTo>
                  <a:cubicBezTo>
                    <a:pt x="365532" y="143967"/>
                    <a:pt x="365862" y="140995"/>
                    <a:pt x="366522" y="139675"/>
                  </a:cubicBezTo>
                  <a:lnTo>
                    <a:pt x="363550" y="139675"/>
                  </a:lnTo>
                  <a:cubicBezTo>
                    <a:pt x="358928" y="139675"/>
                    <a:pt x="355295" y="136703"/>
                    <a:pt x="352654" y="130759"/>
                  </a:cubicBezTo>
                  <a:cubicBezTo>
                    <a:pt x="354635" y="130759"/>
                    <a:pt x="357442" y="130264"/>
                    <a:pt x="361074" y="129273"/>
                  </a:cubicBezTo>
                  <a:cubicBezTo>
                    <a:pt x="364706" y="128283"/>
                    <a:pt x="367183" y="129438"/>
                    <a:pt x="368503" y="132740"/>
                  </a:cubicBezTo>
                  <a:lnTo>
                    <a:pt x="375438" y="132740"/>
                  </a:lnTo>
                  <a:cubicBezTo>
                    <a:pt x="380721" y="133401"/>
                    <a:pt x="387160" y="134722"/>
                    <a:pt x="394754" y="136703"/>
                  </a:cubicBezTo>
                  <a:cubicBezTo>
                    <a:pt x="402349" y="138684"/>
                    <a:pt x="408458" y="140005"/>
                    <a:pt x="413080" y="140665"/>
                  </a:cubicBezTo>
                  <a:cubicBezTo>
                    <a:pt x="414401" y="140665"/>
                    <a:pt x="416878" y="140830"/>
                    <a:pt x="420510" y="141160"/>
                  </a:cubicBezTo>
                  <a:cubicBezTo>
                    <a:pt x="424142" y="141491"/>
                    <a:pt x="426619" y="141326"/>
                    <a:pt x="427939" y="140665"/>
                  </a:cubicBezTo>
                  <a:cubicBezTo>
                    <a:pt x="433883" y="140005"/>
                    <a:pt x="440487" y="138519"/>
                    <a:pt x="447751" y="136207"/>
                  </a:cubicBezTo>
                  <a:cubicBezTo>
                    <a:pt x="455016" y="133896"/>
                    <a:pt x="461290" y="132080"/>
                    <a:pt x="466573" y="130759"/>
                  </a:cubicBezTo>
                  <a:cubicBezTo>
                    <a:pt x="467233" y="130759"/>
                    <a:pt x="468224" y="130429"/>
                    <a:pt x="469545" y="129769"/>
                  </a:cubicBezTo>
                  <a:cubicBezTo>
                    <a:pt x="470865" y="129108"/>
                    <a:pt x="472186" y="128778"/>
                    <a:pt x="473507" y="128778"/>
                  </a:cubicBezTo>
                  <a:cubicBezTo>
                    <a:pt x="482092" y="126136"/>
                    <a:pt x="488696" y="120853"/>
                    <a:pt x="493319" y="112928"/>
                  </a:cubicBezTo>
                  <a:cubicBezTo>
                    <a:pt x="501904" y="101702"/>
                    <a:pt x="511810" y="91465"/>
                    <a:pt x="523037" y="82220"/>
                  </a:cubicBezTo>
                  <a:cubicBezTo>
                    <a:pt x="534264" y="72974"/>
                    <a:pt x="548793" y="62408"/>
                    <a:pt x="566623" y="50521"/>
                  </a:cubicBezTo>
                  <a:cubicBezTo>
                    <a:pt x="577190" y="42596"/>
                    <a:pt x="592379" y="35001"/>
                    <a:pt x="612191" y="27737"/>
                  </a:cubicBezTo>
                  <a:cubicBezTo>
                    <a:pt x="624078" y="22454"/>
                    <a:pt x="631343" y="19152"/>
                    <a:pt x="633984" y="17831"/>
                  </a:cubicBezTo>
                  <a:cubicBezTo>
                    <a:pt x="647192" y="11887"/>
                    <a:pt x="665683" y="5944"/>
                    <a:pt x="68945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22B17">
                    <a:lumMod val="92000"/>
                  </a:srgbClr>
                </a:gs>
                <a:gs pos="99000">
                  <a:srgbClr val="A22B17">
                    <a:lumMod val="74000"/>
                    <a:lumOff val="26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 sz="7800" dirty="0">
                <a:gradFill flip="none" rotWithShape="1">
                  <a:gsLst>
                    <a:gs pos="0">
                      <a:srgbClr val="A22B17">
                        <a:lumMod val="92000"/>
                      </a:srgbClr>
                    </a:gs>
                    <a:gs pos="99000">
                      <a:srgbClr val="A22B17">
                        <a:lumMod val="74000"/>
                        <a:lumOff val="26000"/>
                      </a:srgbClr>
                    </a:gs>
                  </a:gsLst>
                  <a:lin ang="0" scaled="1"/>
                  <a:tileRect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65D3F49E-7CBF-49C8-8B76-C0D14809ACB3}"/>
                </a:ext>
              </a:extLst>
            </p:cNvPr>
            <p:cNvSpPr txBox="1"/>
            <p:nvPr/>
          </p:nvSpPr>
          <p:spPr>
            <a:xfrm>
              <a:off x="4890614" y="2542310"/>
              <a:ext cx="987552" cy="1134804"/>
            </a:xfrm>
            <a:custGeom>
              <a:avLst/>
              <a:gdLst/>
              <a:ahLst/>
              <a:cxnLst/>
              <a:rect l="l" t="t" r="r" b="b"/>
              <a:pathLst>
                <a:path w="987552" h="1134804">
                  <a:moveTo>
                    <a:pt x="449884" y="967639"/>
                  </a:moveTo>
                  <a:lnTo>
                    <a:pt x="434035" y="970077"/>
                  </a:lnTo>
                  <a:cubicBezTo>
                    <a:pt x="434035" y="970077"/>
                    <a:pt x="435254" y="971296"/>
                    <a:pt x="437692" y="973735"/>
                  </a:cubicBezTo>
                  <a:lnTo>
                    <a:pt x="437692" y="974954"/>
                  </a:lnTo>
                  <a:lnTo>
                    <a:pt x="427939" y="977392"/>
                  </a:lnTo>
                  <a:cubicBezTo>
                    <a:pt x="425500" y="976580"/>
                    <a:pt x="423468" y="976986"/>
                    <a:pt x="421843" y="978612"/>
                  </a:cubicBezTo>
                  <a:cubicBezTo>
                    <a:pt x="419404" y="981050"/>
                    <a:pt x="418185" y="984301"/>
                    <a:pt x="418185" y="988365"/>
                  </a:cubicBezTo>
                  <a:cubicBezTo>
                    <a:pt x="416560" y="994868"/>
                    <a:pt x="416153" y="999338"/>
                    <a:pt x="416966" y="1001776"/>
                  </a:cubicBezTo>
                  <a:lnTo>
                    <a:pt x="466953" y="992023"/>
                  </a:lnTo>
                  <a:cubicBezTo>
                    <a:pt x="460451" y="980644"/>
                    <a:pt x="455574" y="972922"/>
                    <a:pt x="452323" y="968858"/>
                  </a:cubicBezTo>
                  <a:cubicBezTo>
                    <a:pt x="452323" y="968045"/>
                    <a:pt x="451510" y="967639"/>
                    <a:pt x="449884" y="967639"/>
                  </a:cubicBezTo>
                  <a:close/>
                  <a:moveTo>
                    <a:pt x="338937" y="876199"/>
                  </a:moveTo>
                  <a:lnTo>
                    <a:pt x="335280" y="877418"/>
                  </a:lnTo>
                  <a:lnTo>
                    <a:pt x="314553" y="881076"/>
                  </a:lnTo>
                  <a:cubicBezTo>
                    <a:pt x="313740" y="881076"/>
                    <a:pt x="310896" y="882295"/>
                    <a:pt x="306019" y="884733"/>
                  </a:cubicBezTo>
                  <a:cubicBezTo>
                    <a:pt x="305206" y="884733"/>
                    <a:pt x="304596" y="885140"/>
                    <a:pt x="304190" y="885952"/>
                  </a:cubicBezTo>
                  <a:cubicBezTo>
                    <a:pt x="303784" y="886765"/>
                    <a:pt x="303174" y="887172"/>
                    <a:pt x="302361" y="887172"/>
                  </a:cubicBezTo>
                  <a:cubicBezTo>
                    <a:pt x="299923" y="888797"/>
                    <a:pt x="296672" y="890220"/>
                    <a:pt x="292608" y="891439"/>
                  </a:cubicBezTo>
                  <a:cubicBezTo>
                    <a:pt x="288544" y="892658"/>
                    <a:pt x="284886" y="894080"/>
                    <a:pt x="281635" y="895706"/>
                  </a:cubicBezTo>
                  <a:cubicBezTo>
                    <a:pt x="276758" y="897332"/>
                    <a:pt x="273913" y="898957"/>
                    <a:pt x="273100" y="900583"/>
                  </a:cubicBezTo>
                  <a:cubicBezTo>
                    <a:pt x="272288" y="903021"/>
                    <a:pt x="273507" y="904240"/>
                    <a:pt x="276758" y="904240"/>
                  </a:cubicBezTo>
                  <a:cubicBezTo>
                    <a:pt x="277571" y="904240"/>
                    <a:pt x="278587" y="904037"/>
                    <a:pt x="279806" y="903631"/>
                  </a:cubicBezTo>
                  <a:cubicBezTo>
                    <a:pt x="281025" y="903224"/>
                    <a:pt x="282854" y="903021"/>
                    <a:pt x="285292" y="903021"/>
                  </a:cubicBezTo>
                  <a:lnTo>
                    <a:pt x="287731" y="904240"/>
                  </a:lnTo>
                  <a:cubicBezTo>
                    <a:pt x="288544" y="905053"/>
                    <a:pt x="288544" y="906272"/>
                    <a:pt x="287731" y="907898"/>
                  </a:cubicBezTo>
                  <a:lnTo>
                    <a:pt x="280416" y="911556"/>
                  </a:lnTo>
                  <a:cubicBezTo>
                    <a:pt x="277164" y="912368"/>
                    <a:pt x="275132" y="913384"/>
                    <a:pt x="274320" y="914604"/>
                  </a:cubicBezTo>
                  <a:cubicBezTo>
                    <a:pt x="273507" y="915823"/>
                    <a:pt x="273100" y="917652"/>
                    <a:pt x="273100" y="920090"/>
                  </a:cubicBezTo>
                  <a:cubicBezTo>
                    <a:pt x="272288" y="920903"/>
                    <a:pt x="272288" y="922528"/>
                    <a:pt x="273100" y="924967"/>
                  </a:cubicBezTo>
                  <a:cubicBezTo>
                    <a:pt x="273100" y="937159"/>
                    <a:pt x="273507" y="946506"/>
                    <a:pt x="274320" y="953008"/>
                  </a:cubicBezTo>
                  <a:cubicBezTo>
                    <a:pt x="275132" y="957885"/>
                    <a:pt x="277368" y="963981"/>
                    <a:pt x="281025" y="971296"/>
                  </a:cubicBezTo>
                  <a:cubicBezTo>
                    <a:pt x="284683" y="978612"/>
                    <a:pt x="286105" y="985927"/>
                    <a:pt x="285292" y="993242"/>
                  </a:cubicBezTo>
                  <a:lnTo>
                    <a:pt x="284073" y="995680"/>
                  </a:lnTo>
                  <a:lnTo>
                    <a:pt x="287731" y="1007872"/>
                  </a:lnTo>
                  <a:lnTo>
                    <a:pt x="288950" y="1015188"/>
                  </a:lnTo>
                  <a:lnTo>
                    <a:pt x="292608" y="1015188"/>
                  </a:lnTo>
                  <a:cubicBezTo>
                    <a:pt x="297484" y="1015188"/>
                    <a:pt x="302971" y="1014375"/>
                    <a:pt x="309067" y="1012749"/>
                  </a:cubicBezTo>
                  <a:cubicBezTo>
                    <a:pt x="315163" y="1011124"/>
                    <a:pt x="319836" y="1009904"/>
                    <a:pt x="323088" y="1009092"/>
                  </a:cubicBezTo>
                  <a:lnTo>
                    <a:pt x="347472" y="1009092"/>
                  </a:lnTo>
                  <a:cubicBezTo>
                    <a:pt x="358851" y="1009092"/>
                    <a:pt x="368198" y="1008685"/>
                    <a:pt x="375513" y="1007872"/>
                  </a:cubicBezTo>
                  <a:cubicBezTo>
                    <a:pt x="375513" y="1007060"/>
                    <a:pt x="374294" y="1006653"/>
                    <a:pt x="371856" y="1006653"/>
                  </a:cubicBezTo>
                  <a:cubicBezTo>
                    <a:pt x="365353" y="1006653"/>
                    <a:pt x="360476" y="1003808"/>
                    <a:pt x="357225" y="998119"/>
                  </a:cubicBezTo>
                  <a:cubicBezTo>
                    <a:pt x="357225" y="996493"/>
                    <a:pt x="355193" y="994868"/>
                    <a:pt x="351129" y="993242"/>
                  </a:cubicBezTo>
                  <a:cubicBezTo>
                    <a:pt x="345440" y="992429"/>
                    <a:pt x="341782" y="988365"/>
                    <a:pt x="340156" y="981050"/>
                  </a:cubicBezTo>
                  <a:cubicBezTo>
                    <a:pt x="338531" y="974548"/>
                    <a:pt x="335280" y="970484"/>
                    <a:pt x="330403" y="968858"/>
                  </a:cubicBezTo>
                  <a:cubicBezTo>
                    <a:pt x="327152" y="967232"/>
                    <a:pt x="325526" y="965607"/>
                    <a:pt x="325526" y="963981"/>
                  </a:cubicBezTo>
                  <a:cubicBezTo>
                    <a:pt x="325526" y="957479"/>
                    <a:pt x="323494" y="950164"/>
                    <a:pt x="319430" y="942036"/>
                  </a:cubicBezTo>
                  <a:cubicBezTo>
                    <a:pt x="318617" y="942036"/>
                    <a:pt x="318211" y="940816"/>
                    <a:pt x="318211" y="938378"/>
                  </a:cubicBezTo>
                  <a:lnTo>
                    <a:pt x="324307" y="931063"/>
                  </a:lnTo>
                  <a:cubicBezTo>
                    <a:pt x="329996" y="918871"/>
                    <a:pt x="334873" y="909117"/>
                    <a:pt x="338937" y="901802"/>
                  </a:cubicBezTo>
                  <a:lnTo>
                    <a:pt x="341376" y="888391"/>
                  </a:lnTo>
                  <a:cubicBezTo>
                    <a:pt x="338937" y="888391"/>
                    <a:pt x="337312" y="887781"/>
                    <a:pt x="336499" y="886562"/>
                  </a:cubicBezTo>
                  <a:cubicBezTo>
                    <a:pt x="335686" y="885343"/>
                    <a:pt x="335686" y="883920"/>
                    <a:pt x="336499" y="882295"/>
                  </a:cubicBezTo>
                  <a:cubicBezTo>
                    <a:pt x="337312" y="881482"/>
                    <a:pt x="337718" y="880466"/>
                    <a:pt x="337718" y="879247"/>
                  </a:cubicBezTo>
                  <a:cubicBezTo>
                    <a:pt x="337718" y="878028"/>
                    <a:pt x="338124" y="877012"/>
                    <a:pt x="338937" y="876199"/>
                  </a:cubicBezTo>
                  <a:close/>
                  <a:moveTo>
                    <a:pt x="384048" y="866445"/>
                  </a:moveTo>
                  <a:cubicBezTo>
                    <a:pt x="382422" y="867258"/>
                    <a:pt x="381203" y="868884"/>
                    <a:pt x="380390" y="871322"/>
                  </a:cubicBezTo>
                  <a:lnTo>
                    <a:pt x="381609" y="871322"/>
                  </a:lnTo>
                  <a:cubicBezTo>
                    <a:pt x="383235" y="870509"/>
                    <a:pt x="384657" y="869493"/>
                    <a:pt x="385876" y="868274"/>
                  </a:cubicBezTo>
                  <a:cubicBezTo>
                    <a:pt x="387096" y="867055"/>
                    <a:pt x="388518" y="866445"/>
                    <a:pt x="390144" y="866445"/>
                  </a:cubicBezTo>
                  <a:cubicBezTo>
                    <a:pt x="387705" y="865632"/>
                    <a:pt x="385673" y="865632"/>
                    <a:pt x="384048" y="866445"/>
                  </a:cubicBezTo>
                  <a:close/>
                  <a:moveTo>
                    <a:pt x="568147" y="861568"/>
                  </a:moveTo>
                  <a:cubicBezTo>
                    <a:pt x="568147" y="868071"/>
                    <a:pt x="570179" y="872948"/>
                    <a:pt x="574243" y="876199"/>
                  </a:cubicBezTo>
                  <a:cubicBezTo>
                    <a:pt x="578307" y="878637"/>
                    <a:pt x="580745" y="881888"/>
                    <a:pt x="581558" y="885952"/>
                  </a:cubicBezTo>
                  <a:cubicBezTo>
                    <a:pt x="583996" y="887578"/>
                    <a:pt x="584403" y="889204"/>
                    <a:pt x="582777" y="890829"/>
                  </a:cubicBezTo>
                  <a:lnTo>
                    <a:pt x="579120" y="911556"/>
                  </a:lnTo>
                  <a:cubicBezTo>
                    <a:pt x="576681" y="922935"/>
                    <a:pt x="572617" y="932688"/>
                    <a:pt x="566928" y="940816"/>
                  </a:cubicBezTo>
                  <a:cubicBezTo>
                    <a:pt x="562051" y="948132"/>
                    <a:pt x="555548" y="953415"/>
                    <a:pt x="547420" y="956666"/>
                  </a:cubicBezTo>
                  <a:cubicBezTo>
                    <a:pt x="545795" y="956666"/>
                    <a:pt x="544982" y="957479"/>
                    <a:pt x="544982" y="959104"/>
                  </a:cubicBezTo>
                  <a:cubicBezTo>
                    <a:pt x="544169" y="963981"/>
                    <a:pt x="541731" y="965200"/>
                    <a:pt x="537667" y="962762"/>
                  </a:cubicBezTo>
                  <a:lnTo>
                    <a:pt x="536448" y="962762"/>
                  </a:lnTo>
                  <a:cubicBezTo>
                    <a:pt x="524256" y="962762"/>
                    <a:pt x="515315" y="963168"/>
                    <a:pt x="509625" y="963981"/>
                  </a:cubicBezTo>
                  <a:cubicBezTo>
                    <a:pt x="499059" y="966420"/>
                    <a:pt x="491744" y="967232"/>
                    <a:pt x="487680" y="966420"/>
                  </a:cubicBezTo>
                  <a:lnTo>
                    <a:pt x="484022" y="967639"/>
                  </a:lnTo>
                  <a:cubicBezTo>
                    <a:pt x="484835" y="970077"/>
                    <a:pt x="488086" y="972516"/>
                    <a:pt x="493776" y="974954"/>
                  </a:cubicBezTo>
                  <a:lnTo>
                    <a:pt x="507187" y="983488"/>
                  </a:lnTo>
                  <a:lnTo>
                    <a:pt x="549859" y="983488"/>
                  </a:lnTo>
                  <a:lnTo>
                    <a:pt x="552297" y="981050"/>
                  </a:lnTo>
                  <a:lnTo>
                    <a:pt x="559612" y="976173"/>
                  </a:lnTo>
                  <a:lnTo>
                    <a:pt x="570585" y="966420"/>
                  </a:lnTo>
                  <a:cubicBezTo>
                    <a:pt x="572211" y="963168"/>
                    <a:pt x="573836" y="960730"/>
                    <a:pt x="575462" y="959104"/>
                  </a:cubicBezTo>
                  <a:cubicBezTo>
                    <a:pt x="575462" y="958292"/>
                    <a:pt x="575868" y="957682"/>
                    <a:pt x="576681" y="957276"/>
                  </a:cubicBezTo>
                  <a:cubicBezTo>
                    <a:pt x="577494" y="956869"/>
                    <a:pt x="577900" y="955853"/>
                    <a:pt x="577900" y="954228"/>
                  </a:cubicBezTo>
                  <a:cubicBezTo>
                    <a:pt x="579526" y="952602"/>
                    <a:pt x="581761" y="950570"/>
                    <a:pt x="584606" y="948132"/>
                  </a:cubicBezTo>
                  <a:cubicBezTo>
                    <a:pt x="587451" y="945693"/>
                    <a:pt x="589280" y="942848"/>
                    <a:pt x="590092" y="939597"/>
                  </a:cubicBezTo>
                  <a:lnTo>
                    <a:pt x="591312" y="939597"/>
                  </a:lnTo>
                  <a:lnTo>
                    <a:pt x="604723" y="931063"/>
                  </a:lnTo>
                  <a:lnTo>
                    <a:pt x="604723" y="928624"/>
                  </a:lnTo>
                  <a:lnTo>
                    <a:pt x="615696" y="915213"/>
                  </a:lnTo>
                  <a:lnTo>
                    <a:pt x="616915" y="915213"/>
                  </a:lnTo>
                  <a:cubicBezTo>
                    <a:pt x="620166" y="914400"/>
                    <a:pt x="622198" y="912368"/>
                    <a:pt x="623011" y="909117"/>
                  </a:cubicBezTo>
                  <a:lnTo>
                    <a:pt x="624230" y="906679"/>
                  </a:lnTo>
                  <a:cubicBezTo>
                    <a:pt x="625043" y="905866"/>
                    <a:pt x="625449" y="903428"/>
                    <a:pt x="625449" y="899364"/>
                  </a:cubicBezTo>
                  <a:cubicBezTo>
                    <a:pt x="625449" y="895300"/>
                    <a:pt x="625856" y="893268"/>
                    <a:pt x="626668" y="893268"/>
                  </a:cubicBezTo>
                  <a:cubicBezTo>
                    <a:pt x="629107" y="892455"/>
                    <a:pt x="630732" y="890016"/>
                    <a:pt x="631545" y="885952"/>
                  </a:cubicBezTo>
                  <a:cubicBezTo>
                    <a:pt x="632358" y="881888"/>
                    <a:pt x="633577" y="879450"/>
                    <a:pt x="635203" y="878637"/>
                  </a:cubicBezTo>
                  <a:lnTo>
                    <a:pt x="633984" y="878637"/>
                  </a:lnTo>
                  <a:cubicBezTo>
                    <a:pt x="631545" y="878637"/>
                    <a:pt x="629310" y="878231"/>
                    <a:pt x="627278" y="877418"/>
                  </a:cubicBezTo>
                  <a:cubicBezTo>
                    <a:pt x="625246" y="876605"/>
                    <a:pt x="623011" y="876199"/>
                    <a:pt x="620572" y="876199"/>
                  </a:cubicBezTo>
                  <a:cubicBezTo>
                    <a:pt x="617321" y="876199"/>
                    <a:pt x="615289" y="875792"/>
                    <a:pt x="614476" y="874980"/>
                  </a:cubicBezTo>
                  <a:cubicBezTo>
                    <a:pt x="610412" y="870916"/>
                    <a:pt x="607161" y="868477"/>
                    <a:pt x="604723" y="867664"/>
                  </a:cubicBezTo>
                  <a:cubicBezTo>
                    <a:pt x="597408" y="862788"/>
                    <a:pt x="591312" y="862788"/>
                    <a:pt x="586435" y="867664"/>
                  </a:cubicBezTo>
                  <a:lnTo>
                    <a:pt x="580339" y="871322"/>
                  </a:lnTo>
                  <a:cubicBezTo>
                    <a:pt x="579526" y="869696"/>
                    <a:pt x="579120" y="868071"/>
                    <a:pt x="579120" y="866445"/>
                  </a:cubicBezTo>
                  <a:cubicBezTo>
                    <a:pt x="579120" y="864820"/>
                    <a:pt x="578713" y="863600"/>
                    <a:pt x="577900" y="862788"/>
                  </a:cubicBezTo>
                  <a:cubicBezTo>
                    <a:pt x="576275" y="861975"/>
                    <a:pt x="573024" y="861568"/>
                    <a:pt x="568147" y="861568"/>
                  </a:cubicBezTo>
                  <a:close/>
                  <a:moveTo>
                    <a:pt x="418185" y="856692"/>
                  </a:moveTo>
                  <a:lnTo>
                    <a:pt x="413308" y="859130"/>
                  </a:lnTo>
                  <a:cubicBezTo>
                    <a:pt x="401929" y="870509"/>
                    <a:pt x="396240" y="876199"/>
                    <a:pt x="396240" y="876199"/>
                  </a:cubicBezTo>
                  <a:cubicBezTo>
                    <a:pt x="394614" y="876199"/>
                    <a:pt x="393801" y="877012"/>
                    <a:pt x="393801" y="878637"/>
                  </a:cubicBezTo>
                  <a:cubicBezTo>
                    <a:pt x="399491" y="881076"/>
                    <a:pt x="399491" y="883920"/>
                    <a:pt x="393801" y="887172"/>
                  </a:cubicBezTo>
                  <a:cubicBezTo>
                    <a:pt x="392988" y="887172"/>
                    <a:pt x="392582" y="888391"/>
                    <a:pt x="392582" y="890829"/>
                  </a:cubicBezTo>
                  <a:cubicBezTo>
                    <a:pt x="393395" y="893268"/>
                    <a:pt x="395427" y="894487"/>
                    <a:pt x="398678" y="894487"/>
                  </a:cubicBezTo>
                  <a:cubicBezTo>
                    <a:pt x="400304" y="892048"/>
                    <a:pt x="401726" y="890016"/>
                    <a:pt x="402945" y="888391"/>
                  </a:cubicBezTo>
                  <a:cubicBezTo>
                    <a:pt x="404164" y="886765"/>
                    <a:pt x="405180" y="885546"/>
                    <a:pt x="405993" y="884733"/>
                  </a:cubicBezTo>
                  <a:cubicBezTo>
                    <a:pt x="407619" y="880669"/>
                    <a:pt x="408838" y="878637"/>
                    <a:pt x="409651" y="878637"/>
                  </a:cubicBezTo>
                  <a:cubicBezTo>
                    <a:pt x="411276" y="878637"/>
                    <a:pt x="412089" y="877824"/>
                    <a:pt x="412089" y="876199"/>
                  </a:cubicBezTo>
                  <a:lnTo>
                    <a:pt x="418185" y="867664"/>
                  </a:lnTo>
                  <a:lnTo>
                    <a:pt x="425500" y="862788"/>
                  </a:lnTo>
                  <a:cubicBezTo>
                    <a:pt x="427126" y="861975"/>
                    <a:pt x="427532" y="861162"/>
                    <a:pt x="426720" y="860349"/>
                  </a:cubicBezTo>
                  <a:cubicBezTo>
                    <a:pt x="425907" y="859536"/>
                    <a:pt x="424688" y="858724"/>
                    <a:pt x="423062" y="857911"/>
                  </a:cubicBezTo>
                  <a:cubicBezTo>
                    <a:pt x="422249" y="857098"/>
                    <a:pt x="420624" y="856692"/>
                    <a:pt x="418185" y="856692"/>
                  </a:cubicBezTo>
                  <a:close/>
                  <a:moveTo>
                    <a:pt x="479145" y="848157"/>
                  </a:moveTo>
                  <a:cubicBezTo>
                    <a:pt x="471017" y="850596"/>
                    <a:pt x="465734" y="851408"/>
                    <a:pt x="463296" y="850596"/>
                  </a:cubicBezTo>
                  <a:cubicBezTo>
                    <a:pt x="461670" y="849783"/>
                    <a:pt x="458825" y="849376"/>
                    <a:pt x="454761" y="849376"/>
                  </a:cubicBezTo>
                  <a:cubicBezTo>
                    <a:pt x="447446" y="849376"/>
                    <a:pt x="440537" y="852628"/>
                    <a:pt x="434035" y="859130"/>
                  </a:cubicBezTo>
                  <a:cubicBezTo>
                    <a:pt x="433222" y="859943"/>
                    <a:pt x="431800" y="861162"/>
                    <a:pt x="429768" y="862788"/>
                  </a:cubicBezTo>
                  <a:cubicBezTo>
                    <a:pt x="427736" y="864413"/>
                    <a:pt x="427939" y="866445"/>
                    <a:pt x="430377" y="868884"/>
                  </a:cubicBezTo>
                  <a:cubicBezTo>
                    <a:pt x="430377" y="868884"/>
                    <a:pt x="430377" y="869087"/>
                    <a:pt x="430377" y="869493"/>
                  </a:cubicBezTo>
                  <a:cubicBezTo>
                    <a:pt x="430377" y="869900"/>
                    <a:pt x="430377" y="870103"/>
                    <a:pt x="430377" y="870103"/>
                  </a:cubicBezTo>
                  <a:cubicBezTo>
                    <a:pt x="427126" y="868477"/>
                    <a:pt x="425500" y="868477"/>
                    <a:pt x="425500" y="870103"/>
                  </a:cubicBezTo>
                  <a:cubicBezTo>
                    <a:pt x="421436" y="872541"/>
                    <a:pt x="417576" y="875589"/>
                    <a:pt x="413918" y="879247"/>
                  </a:cubicBezTo>
                  <a:cubicBezTo>
                    <a:pt x="410260" y="882904"/>
                    <a:pt x="408025" y="887172"/>
                    <a:pt x="407212" y="892048"/>
                  </a:cubicBezTo>
                  <a:cubicBezTo>
                    <a:pt x="407212" y="892861"/>
                    <a:pt x="406400" y="895909"/>
                    <a:pt x="404774" y="901192"/>
                  </a:cubicBezTo>
                  <a:cubicBezTo>
                    <a:pt x="403148" y="906476"/>
                    <a:pt x="403961" y="911149"/>
                    <a:pt x="407212" y="915213"/>
                  </a:cubicBezTo>
                  <a:cubicBezTo>
                    <a:pt x="408025" y="916026"/>
                    <a:pt x="408432" y="918058"/>
                    <a:pt x="408432" y="921309"/>
                  </a:cubicBezTo>
                  <a:cubicBezTo>
                    <a:pt x="408432" y="923748"/>
                    <a:pt x="409651" y="926186"/>
                    <a:pt x="412089" y="928624"/>
                  </a:cubicBezTo>
                  <a:lnTo>
                    <a:pt x="414528" y="933501"/>
                  </a:lnTo>
                  <a:cubicBezTo>
                    <a:pt x="413715" y="935127"/>
                    <a:pt x="413512" y="936752"/>
                    <a:pt x="413918" y="938378"/>
                  </a:cubicBezTo>
                  <a:cubicBezTo>
                    <a:pt x="414324" y="940004"/>
                    <a:pt x="415340" y="941223"/>
                    <a:pt x="416966" y="942036"/>
                  </a:cubicBezTo>
                  <a:cubicBezTo>
                    <a:pt x="417779" y="942036"/>
                    <a:pt x="418388" y="942442"/>
                    <a:pt x="418795" y="943255"/>
                  </a:cubicBezTo>
                  <a:cubicBezTo>
                    <a:pt x="419201" y="944068"/>
                    <a:pt x="419811" y="944474"/>
                    <a:pt x="420624" y="944474"/>
                  </a:cubicBezTo>
                  <a:lnTo>
                    <a:pt x="427939" y="946912"/>
                  </a:lnTo>
                  <a:lnTo>
                    <a:pt x="434035" y="944474"/>
                  </a:lnTo>
                  <a:cubicBezTo>
                    <a:pt x="433222" y="942036"/>
                    <a:pt x="432206" y="940004"/>
                    <a:pt x="430987" y="938378"/>
                  </a:cubicBezTo>
                  <a:cubicBezTo>
                    <a:pt x="429768" y="936752"/>
                    <a:pt x="428752" y="935127"/>
                    <a:pt x="427939" y="933501"/>
                  </a:cubicBezTo>
                  <a:cubicBezTo>
                    <a:pt x="427126" y="931876"/>
                    <a:pt x="426720" y="929844"/>
                    <a:pt x="426720" y="927405"/>
                  </a:cubicBezTo>
                  <a:lnTo>
                    <a:pt x="431596" y="928624"/>
                  </a:lnTo>
                  <a:cubicBezTo>
                    <a:pt x="434848" y="930250"/>
                    <a:pt x="436880" y="931063"/>
                    <a:pt x="437692" y="931063"/>
                  </a:cubicBezTo>
                  <a:cubicBezTo>
                    <a:pt x="441756" y="931063"/>
                    <a:pt x="443788" y="933095"/>
                    <a:pt x="443788" y="937159"/>
                  </a:cubicBezTo>
                  <a:cubicBezTo>
                    <a:pt x="442976" y="937972"/>
                    <a:pt x="443788" y="938378"/>
                    <a:pt x="446227" y="938378"/>
                  </a:cubicBezTo>
                  <a:cubicBezTo>
                    <a:pt x="447040" y="938378"/>
                    <a:pt x="448868" y="937972"/>
                    <a:pt x="451713" y="937159"/>
                  </a:cubicBezTo>
                  <a:cubicBezTo>
                    <a:pt x="454558" y="936346"/>
                    <a:pt x="456793" y="935127"/>
                    <a:pt x="458419" y="933501"/>
                  </a:cubicBezTo>
                  <a:cubicBezTo>
                    <a:pt x="468172" y="927812"/>
                    <a:pt x="473862" y="922528"/>
                    <a:pt x="475488" y="917652"/>
                  </a:cubicBezTo>
                  <a:lnTo>
                    <a:pt x="477926" y="915213"/>
                  </a:lnTo>
                  <a:cubicBezTo>
                    <a:pt x="480364" y="912775"/>
                    <a:pt x="483006" y="910336"/>
                    <a:pt x="485851" y="907898"/>
                  </a:cubicBezTo>
                  <a:cubicBezTo>
                    <a:pt x="488696" y="905460"/>
                    <a:pt x="491744" y="902615"/>
                    <a:pt x="494995" y="899364"/>
                  </a:cubicBezTo>
                  <a:cubicBezTo>
                    <a:pt x="498246" y="895300"/>
                    <a:pt x="500684" y="891439"/>
                    <a:pt x="502310" y="887781"/>
                  </a:cubicBezTo>
                  <a:cubicBezTo>
                    <a:pt x="503936" y="884124"/>
                    <a:pt x="505968" y="880669"/>
                    <a:pt x="508406" y="877418"/>
                  </a:cubicBezTo>
                  <a:lnTo>
                    <a:pt x="512064" y="861568"/>
                  </a:lnTo>
                  <a:cubicBezTo>
                    <a:pt x="508000" y="861568"/>
                    <a:pt x="505968" y="861162"/>
                    <a:pt x="505968" y="860349"/>
                  </a:cubicBezTo>
                  <a:lnTo>
                    <a:pt x="502310" y="859130"/>
                  </a:lnTo>
                  <a:cubicBezTo>
                    <a:pt x="502310" y="854253"/>
                    <a:pt x="500684" y="850596"/>
                    <a:pt x="497433" y="848157"/>
                  </a:cubicBezTo>
                  <a:cubicBezTo>
                    <a:pt x="495808" y="848157"/>
                    <a:pt x="494588" y="848767"/>
                    <a:pt x="493776" y="849986"/>
                  </a:cubicBezTo>
                  <a:cubicBezTo>
                    <a:pt x="492963" y="851205"/>
                    <a:pt x="491744" y="852221"/>
                    <a:pt x="490118" y="853034"/>
                  </a:cubicBezTo>
                  <a:lnTo>
                    <a:pt x="487680" y="850596"/>
                  </a:lnTo>
                  <a:cubicBezTo>
                    <a:pt x="484428" y="852221"/>
                    <a:pt x="481990" y="854253"/>
                    <a:pt x="480364" y="856692"/>
                  </a:cubicBezTo>
                  <a:cubicBezTo>
                    <a:pt x="480364" y="852628"/>
                    <a:pt x="479958" y="849783"/>
                    <a:pt x="479145" y="848157"/>
                  </a:cubicBezTo>
                  <a:close/>
                  <a:moveTo>
                    <a:pt x="609600" y="759156"/>
                  </a:moveTo>
                  <a:lnTo>
                    <a:pt x="607161" y="761594"/>
                  </a:lnTo>
                  <a:cubicBezTo>
                    <a:pt x="607161" y="762407"/>
                    <a:pt x="607974" y="763626"/>
                    <a:pt x="609600" y="765252"/>
                  </a:cubicBezTo>
                  <a:cubicBezTo>
                    <a:pt x="609600" y="766064"/>
                    <a:pt x="610006" y="766268"/>
                    <a:pt x="610819" y="765861"/>
                  </a:cubicBezTo>
                  <a:cubicBezTo>
                    <a:pt x="611632" y="765455"/>
                    <a:pt x="612444" y="765252"/>
                    <a:pt x="613257" y="765252"/>
                  </a:cubicBezTo>
                  <a:lnTo>
                    <a:pt x="613257" y="764032"/>
                  </a:lnTo>
                  <a:cubicBezTo>
                    <a:pt x="610819" y="761594"/>
                    <a:pt x="609600" y="759968"/>
                    <a:pt x="609600" y="759156"/>
                  </a:cubicBezTo>
                  <a:close/>
                  <a:moveTo>
                    <a:pt x="776630" y="715264"/>
                  </a:moveTo>
                  <a:lnTo>
                    <a:pt x="772972" y="721360"/>
                  </a:lnTo>
                  <a:lnTo>
                    <a:pt x="781507" y="725018"/>
                  </a:lnTo>
                  <a:lnTo>
                    <a:pt x="782726" y="722580"/>
                  </a:lnTo>
                  <a:close/>
                  <a:moveTo>
                    <a:pt x="765657" y="715264"/>
                  </a:moveTo>
                  <a:lnTo>
                    <a:pt x="762000" y="716484"/>
                  </a:lnTo>
                  <a:lnTo>
                    <a:pt x="768096" y="718922"/>
                  </a:lnTo>
                  <a:cubicBezTo>
                    <a:pt x="768096" y="719735"/>
                    <a:pt x="768502" y="719735"/>
                    <a:pt x="769315" y="718922"/>
                  </a:cubicBezTo>
                  <a:cubicBezTo>
                    <a:pt x="770128" y="718109"/>
                    <a:pt x="770940" y="718109"/>
                    <a:pt x="771753" y="718922"/>
                  </a:cubicBezTo>
                  <a:close/>
                  <a:moveTo>
                    <a:pt x="441350" y="684784"/>
                  </a:moveTo>
                  <a:lnTo>
                    <a:pt x="415747" y="710388"/>
                  </a:lnTo>
                  <a:cubicBezTo>
                    <a:pt x="415747" y="711200"/>
                    <a:pt x="416560" y="713232"/>
                    <a:pt x="418185" y="716484"/>
                  </a:cubicBezTo>
                  <a:cubicBezTo>
                    <a:pt x="418998" y="716484"/>
                    <a:pt x="419404" y="717296"/>
                    <a:pt x="419404" y="718922"/>
                  </a:cubicBezTo>
                  <a:lnTo>
                    <a:pt x="420624" y="723799"/>
                  </a:lnTo>
                  <a:lnTo>
                    <a:pt x="421843" y="723799"/>
                  </a:lnTo>
                  <a:cubicBezTo>
                    <a:pt x="424281" y="723799"/>
                    <a:pt x="425907" y="722580"/>
                    <a:pt x="426720" y="720141"/>
                  </a:cubicBezTo>
                  <a:cubicBezTo>
                    <a:pt x="427532" y="717703"/>
                    <a:pt x="427126" y="714858"/>
                    <a:pt x="425500" y="711607"/>
                  </a:cubicBezTo>
                  <a:lnTo>
                    <a:pt x="424281" y="706730"/>
                  </a:lnTo>
                  <a:cubicBezTo>
                    <a:pt x="424281" y="702666"/>
                    <a:pt x="427126" y="700634"/>
                    <a:pt x="432816" y="700634"/>
                  </a:cubicBezTo>
                  <a:lnTo>
                    <a:pt x="436473" y="698196"/>
                  </a:lnTo>
                  <a:lnTo>
                    <a:pt x="438912" y="698196"/>
                  </a:lnTo>
                  <a:cubicBezTo>
                    <a:pt x="442976" y="699008"/>
                    <a:pt x="445617" y="699008"/>
                    <a:pt x="446836" y="698196"/>
                  </a:cubicBezTo>
                  <a:cubicBezTo>
                    <a:pt x="448056" y="697383"/>
                    <a:pt x="448665" y="695351"/>
                    <a:pt x="448665" y="692100"/>
                  </a:cubicBezTo>
                  <a:cubicBezTo>
                    <a:pt x="449478" y="691287"/>
                    <a:pt x="449884" y="690068"/>
                    <a:pt x="449884" y="688442"/>
                  </a:cubicBezTo>
                  <a:cubicBezTo>
                    <a:pt x="449072" y="689255"/>
                    <a:pt x="447852" y="690271"/>
                    <a:pt x="446227" y="691490"/>
                  </a:cubicBezTo>
                  <a:cubicBezTo>
                    <a:pt x="444601" y="692709"/>
                    <a:pt x="442976" y="693725"/>
                    <a:pt x="441350" y="694538"/>
                  </a:cubicBezTo>
                  <a:cubicBezTo>
                    <a:pt x="441350" y="693725"/>
                    <a:pt x="441147" y="692506"/>
                    <a:pt x="440740" y="690880"/>
                  </a:cubicBezTo>
                  <a:cubicBezTo>
                    <a:pt x="440334" y="689255"/>
                    <a:pt x="440537" y="687223"/>
                    <a:pt x="441350" y="684784"/>
                  </a:cubicBezTo>
                  <a:close/>
                  <a:moveTo>
                    <a:pt x="156057" y="468986"/>
                  </a:moveTo>
                  <a:lnTo>
                    <a:pt x="160934" y="472644"/>
                  </a:lnTo>
                  <a:lnTo>
                    <a:pt x="164592" y="473863"/>
                  </a:lnTo>
                  <a:cubicBezTo>
                    <a:pt x="162153" y="471424"/>
                    <a:pt x="159308" y="469799"/>
                    <a:pt x="156057" y="468986"/>
                  </a:cubicBezTo>
                  <a:close/>
                  <a:moveTo>
                    <a:pt x="413308" y="394615"/>
                  </a:moveTo>
                  <a:cubicBezTo>
                    <a:pt x="410057" y="395428"/>
                    <a:pt x="407212" y="397256"/>
                    <a:pt x="404774" y="400101"/>
                  </a:cubicBezTo>
                  <a:cubicBezTo>
                    <a:pt x="402336" y="402946"/>
                    <a:pt x="401116" y="405994"/>
                    <a:pt x="401116" y="409245"/>
                  </a:cubicBezTo>
                  <a:cubicBezTo>
                    <a:pt x="401116" y="414122"/>
                    <a:pt x="402742" y="417780"/>
                    <a:pt x="405993" y="420218"/>
                  </a:cubicBezTo>
                  <a:close/>
                  <a:moveTo>
                    <a:pt x="253593" y="388519"/>
                  </a:moveTo>
                  <a:cubicBezTo>
                    <a:pt x="252780" y="388519"/>
                    <a:pt x="251968" y="390144"/>
                    <a:pt x="251155" y="393396"/>
                  </a:cubicBezTo>
                  <a:cubicBezTo>
                    <a:pt x="235712" y="419405"/>
                    <a:pt x="225552" y="436474"/>
                    <a:pt x="220675" y="444602"/>
                  </a:cubicBezTo>
                  <a:cubicBezTo>
                    <a:pt x="218236" y="448666"/>
                    <a:pt x="214376" y="453949"/>
                    <a:pt x="209092" y="460452"/>
                  </a:cubicBezTo>
                  <a:cubicBezTo>
                    <a:pt x="203809" y="466954"/>
                    <a:pt x="200355" y="471831"/>
                    <a:pt x="198729" y="475082"/>
                  </a:cubicBezTo>
                  <a:cubicBezTo>
                    <a:pt x="197916" y="477520"/>
                    <a:pt x="196697" y="479959"/>
                    <a:pt x="195072" y="482397"/>
                  </a:cubicBezTo>
                  <a:cubicBezTo>
                    <a:pt x="193446" y="484836"/>
                    <a:pt x="192227" y="486868"/>
                    <a:pt x="191414" y="488493"/>
                  </a:cubicBezTo>
                  <a:cubicBezTo>
                    <a:pt x="191414" y="490119"/>
                    <a:pt x="190601" y="490932"/>
                    <a:pt x="188976" y="490932"/>
                  </a:cubicBezTo>
                  <a:lnTo>
                    <a:pt x="195072" y="494589"/>
                  </a:lnTo>
                  <a:cubicBezTo>
                    <a:pt x="197510" y="494589"/>
                    <a:pt x="199136" y="495199"/>
                    <a:pt x="199948" y="496418"/>
                  </a:cubicBezTo>
                  <a:cubicBezTo>
                    <a:pt x="200761" y="497637"/>
                    <a:pt x="201168" y="498247"/>
                    <a:pt x="201168" y="498247"/>
                  </a:cubicBezTo>
                  <a:cubicBezTo>
                    <a:pt x="206044" y="508813"/>
                    <a:pt x="213360" y="526288"/>
                    <a:pt x="223113" y="550672"/>
                  </a:cubicBezTo>
                  <a:lnTo>
                    <a:pt x="230428" y="565303"/>
                  </a:lnTo>
                  <a:cubicBezTo>
                    <a:pt x="234492" y="569367"/>
                    <a:pt x="240385" y="571602"/>
                    <a:pt x="248107" y="572008"/>
                  </a:cubicBezTo>
                  <a:cubicBezTo>
                    <a:pt x="255828" y="572415"/>
                    <a:pt x="261315" y="573024"/>
                    <a:pt x="264566" y="573837"/>
                  </a:cubicBezTo>
                  <a:lnTo>
                    <a:pt x="292608" y="566522"/>
                  </a:lnTo>
                  <a:cubicBezTo>
                    <a:pt x="292608" y="561645"/>
                    <a:pt x="293014" y="556159"/>
                    <a:pt x="293827" y="550063"/>
                  </a:cubicBezTo>
                  <a:cubicBezTo>
                    <a:pt x="294640" y="543967"/>
                    <a:pt x="294640" y="538887"/>
                    <a:pt x="293827" y="534823"/>
                  </a:cubicBezTo>
                  <a:lnTo>
                    <a:pt x="297484" y="503124"/>
                  </a:lnTo>
                  <a:cubicBezTo>
                    <a:pt x="298297" y="497434"/>
                    <a:pt x="298704" y="489306"/>
                    <a:pt x="298704" y="478740"/>
                  </a:cubicBezTo>
                  <a:lnTo>
                    <a:pt x="297484" y="453136"/>
                  </a:lnTo>
                  <a:cubicBezTo>
                    <a:pt x="297484" y="448260"/>
                    <a:pt x="297891" y="444196"/>
                    <a:pt x="298704" y="440944"/>
                  </a:cubicBezTo>
                  <a:lnTo>
                    <a:pt x="296265" y="429972"/>
                  </a:lnTo>
                  <a:lnTo>
                    <a:pt x="284073" y="420218"/>
                  </a:lnTo>
                  <a:cubicBezTo>
                    <a:pt x="268630" y="402336"/>
                    <a:pt x="260502" y="392989"/>
                    <a:pt x="259689" y="392176"/>
                  </a:cubicBezTo>
                  <a:cubicBezTo>
                    <a:pt x="256438" y="389738"/>
                    <a:pt x="254406" y="388519"/>
                    <a:pt x="253593" y="388519"/>
                  </a:cubicBezTo>
                  <a:close/>
                  <a:moveTo>
                    <a:pt x="479145" y="384861"/>
                  </a:moveTo>
                  <a:lnTo>
                    <a:pt x="445008" y="388519"/>
                  </a:lnTo>
                  <a:cubicBezTo>
                    <a:pt x="443382" y="388519"/>
                    <a:pt x="442163" y="388316"/>
                    <a:pt x="441350" y="387909"/>
                  </a:cubicBezTo>
                  <a:cubicBezTo>
                    <a:pt x="440537" y="387503"/>
                    <a:pt x="439724" y="387706"/>
                    <a:pt x="438912" y="388519"/>
                  </a:cubicBezTo>
                  <a:cubicBezTo>
                    <a:pt x="438099" y="392583"/>
                    <a:pt x="437286" y="396850"/>
                    <a:pt x="436473" y="401320"/>
                  </a:cubicBezTo>
                  <a:cubicBezTo>
                    <a:pt x="435660" y="405791"/>
                    <a:pt x="434441" y="410058"/>
                    <a:pt x="432816" y="414122"/>
                  </a:cubicBezTo>
                  <a:cubicBezTo>
                    <a:pt x="432003" y="429565"/>
                    <a:pt x="424688" y="444602"/>
                    <a:pt x="410870" y="459232"/>
                  </a:cubicBezTo>
                  <a:cubicBezTo>
                    <a:pt x="410057" y="459232"/>
                    <a:pt x="409854" y="460045"/>
                    <a:pt x="410260" y="461671"/>
                  </a:cubicBezTo>
                  <a:cubicBezTo>
                    <a:pt x="410667" y="463296"/>
                    <a:pt x="410870" y="464922"/>
                    <a:pt x="410870" y="466548"/>
                  </a:cubicBezTo>
                  <a:lnTo>
                    <a:pt x="410870" y="468986"/>
                  </a:lnTo>
                  <a:cubicBezTo>
                    <a:pt x="410870" y="472237"/>
                    <a:pt x="409448" y="475082"/>
                    <a:pt x="406603" y="477520"/>
                  </a:cubicBezTo>
                  <a:cubicBezTo>
                    <a:pt x="403758" y="479959"/>
                    <a:pt x="400304" y="481584"/>
                    <a:pt x="396240" y="482397"/>
                  </a:cubicBezTo>
                  <a:lnTo>
                    <a:pt x="402336" y="498247"/>
                  </a:lnTo>
                  <a:cubicBezTo>
                    <a:pt x="403148" y="499872"/>
                    <a:pt x="404368" y="502514"/>
                    <a:pt x="405993" y="506172"/>
                  </a:cubicBezTo>
                  <a:cubicBezTo>
                    <a:pt x="407619" y="509829"/>
                    <a:pt x="408432" y="513284"/>
                    <a:pt x="408432" y="516535"/>
                  </a:cubicBezTo>
                  <a:cubicBezTo>
                    <a:pt x="409244" y="517348"/>
                    <a:pt x="410057" y="518770"/>
                    <a:pt x="410870" y="520802"/>
                  </a:cubicBezTo>
                  <a:cubicBezTo>
                    <a:pt x="411683" y="522834"/>
                    <a:pt x="412496" y="525069"/>
                    <a:pt x="413308" y="527508"/>
                  </a:cubicBezTo>
                  <a:cubicBezTo>
                    <a:pt x="414121" y="531572"/>
                    <a:pt x="414528" y="535432"/>
                    <a:pt x="414528" y="539090"/>
                  </a:cubicBezTo>
                  <a:cubicBezTo>
                    <a:pt x="414528" y="542748"/>
                    <a:pt x="414528" y="545389"/>
                    <a:pt x="414528" y="547015"/>
                  </a:cubicBezTo>
                  <a:cubicBezTo>
                    <a:pt x="414528" y="547828"/>
                    <a:pt x="414528" y="548234"/>
                    <a:pt x="414528" y="548234"/>
                  </a:cubicBezTo>
                  <a:cubicBezTo>
                    <a:pt x="415340" y="552298"/>
                    <a:pt x="415747" y="557988"/>
                    <a:pt x="415747" y="565303"/>
                  </a:cubicBezTo>
                  <a:lnTo>
                    <a:pt x="416966" y="570180"/>
                  </a:lnTo>
                  <a:cubicBezTo>
                    <a:pt x="413715" y="570180"/>
                    <a:pt x="413308" y="572618"/>
                    <a:pt x="415747" y="577495"/>
                  </a:cubicBezTo>
                  <a:cubicBezTo>
                    <a:pt x="410870" y="578308"/>
                    <a:pt x="410057" y="580340"/>
                    <a:pt x="413308" y="583591"/>
                  </a:cubicBezTo>
                  <a:cubicBezTo>
                    <a:pt x="414121" y="584404"/>
                    <a:pt x="413715" y="586436"/>
                    <a:pt x="412089" y="589687"/>
                  </a:cubicBezTo>
                  <a:lnTo>
                    <a:pt x="410870" y="578714"/>
                  </a:lnTo>
                  <a:cubicBezTo>
                    <a:pt x="410057" y="578714"/>
                    <a:pt x="409651" y="586842"/>
                    <a:pt x="409651" y="603098"/>
                  </a:cubicBezTo>
                  <a:lnTo>
                    <a:pt x="410870" y="594564"/>
                  </a:lnTo>
                  <a:lnTo>
                    <a:pt x="415747" y="605536"/>
                  </a:lnTo>
                  <a:cubicBezTo>
                    <a:pt x="415747" y="607162"/>
                    <a:pt x="414934" y="608584"/>
                    <a:pt x="413308" y="609804"/>
                  </a:cubicBezTo>
                  <a:cubicBezTo>
                    <a:pt x="411683" y="611023"/>
                    <a:pt x="410870" y="612852"/>
                    <a:pt x="410870" y="615290"/>
                  </a:cubicBezTo>
                  <a:cubicBezTo>
                    <a:pt x="410870" y="616916"/>
                    <a:pt x="410260" y="618744"/>
                    <a:pt x="409041" y="620776"/>
                  </a:cubicBezTo>
                  <a:cubicBezTo>
                    <a:pt x="407822" y="622808"/>
                    <a:pt x="408432" y="624637"/>
                    <a:pt x="410870" y="626263"/>
                  </a:cubicBezTo>
                  <a:cubicBezTo>
                    <a:pt x="412496" y="629514"/>
                    <a:pt x="412089" y="631952"/>
                    <a:pt x="409651" y="633578"/>
                  </a:cubicBezTo>
                  <a:cubicBezTo>
                    <a:pt x="409651" y="633578"/>
                    <a:pt x="409448" y="633781"/>
                    <a:pt x="409041" y="634188"/>
                  </a:cubicBezTo>
                  <a:cubicBezTo>
                    <a:pt x="408635" y="634594"/>
                    <a:pt x="408432" y="634797"/>
                    <a:pt x="408432" y="634797"/>
                  </a:cubicBezTo>
                  <a:cubicBezTo>
                    <a:pt x="409244" y="635610"/>
                    <a:pt x="409651" y="637642"/>
                    <a:pt x="409651" y="640893"/>
                  </a:cubicBezTo>
                  <a:cubicBezTo>
                    <a:pt x="409651" y="644144"/>
                    <a:pt x="410464" y="646176"/>
                    <a:pt x="412089" y="646989"/>
                  </a:cubicBezTo>
                  <a:cubicBezTo>
                    <a:pt x="413715" y="647802"/>
                    <a:pt x="414324" y="649021"/>
                    <a:pt x="413918" y="650647"/>
                  </a:cubicBezTo>
                  <a:cubicBezTo>
                    <a:pt x="413512" y="652272"/>
                    <a:pt x="412902" y="653492"/>
                    <a:pt x="412089" y="654304"/>
                  </a:cubicBezTo>
                  <a:lnTo>
                    <a:pt x="412089" y="657962"/>
                  </a:lnTo>
                  <a:cubicBezTo>
                    <a:pt x="412089" y="659588"/>
                    <a:pt x="412292" y="661213"/>
                    <a:pt x="412699" y="662839"/>
                  </a:cubicBezTo>
                  <a:cubicBezTo>
                    <a:pt x="413105" y="664464"/>
                    <a:pt x="412496" y="666090"/>
                    <a:pt x="410870" y="667716"/>
                  </a:cubicBezTo>
                  <a:lnTo>
                    <a:pt x="410870" y="668935"/>
                  </a:lnTo>
                  <a:cubicBezTo>
                    <a:pt x="412496" y="669748"/>
                    <a:pt x="413308" y="671170"/>
                    <a:pt x="413308" y="673202"/>
                  </a:cubicBezTo>
                  <a:cubicBezTo>
                    <a:pt x="413308" y="675234"/>
                    <a:pt x="412496" y="676656"/>
                    <a:pt x="410870" y="677469"/>
                  </a:cubicBezTo>
                  <a:lnTo>
                    <a:pt x="413308" y="678688"/>
                  </a:lnTo>
                  <a:lnTo>
                    <a:pt x="414528" y="679908"/>
                  </a:lnTo>
                  <a:lnTo>
                    <a:pt x="429158" y="651866"/>
                  </a:lnTo>
                  <a:cubicBezTo>
                    <a:pt x="427532" y="650240"/>
                    <a:pt x="426313" y="648208"/>
                    <a:pt x="425500" y="645770"/>
                  </a:cubicBezTo>
                  <a:cubicBezTo>
                    <a:pt x="427126" y="642519"/>
                    <a:pt x="428955" y="639268"/>
                    <a:pt x="430987" y="636016"/>
                  </a:cubicBezTo>
                  <a:cubicBezTo>
                    <a:pt x="433019" y="632765"/>
                    <a:pt x="435254" y="629514"/>
                    <a:pt x="437692" y="626263"/>
                  </a:cubicBezTo>
                  <a:cubicBezTo>
                    <a:pt x="440944" y="623824"/>
                    <a:pt x="444195" y="618948"/>
                    <a:pt x="447446" y="611632"/>
                  </a:cubicBezTo>
                  <a:cubicBezTo>
                    <a:pt x="449884" y="604317"/>
                    <a:pt x="451510" y="599847"/>
                    <a:pt x="452323" y="598221"/>
                  </a:cubicBezTo>
                  <a:lnTo>
                    <a:pt x="451104" y="597002"/>
                  </a:lnTo>
                  <a:cubicBezTo>
                    <a:pt x="457606" y="590500"/>
                    <a:pt x="463296" y="579527"/>
                    <a:pt x="468172" y="564084"/>
                  </a:cubicBezTo>
                  <a:cubicBezTo>
                    <a:pt x="470611" y="561645"/>
                    <a:pt x="472643" y="557175"/>
                    <a:pt x="474268" y="550672"/>
                  </a:cubicBezTo>
                  <a:cubicBezTo>
                    <a:pt x="476707" y="549047"/>
                    <a:pt x="478332" y="545796"/>
                    <a:pt x="479145" y="540919"/>
                  </a:cubicBezTo>
                  <a:cubicBezTo>
                    <a:pt x="479958" y="536042"/>
                    <a:pt x="480771" y="532384"/>
                    <a:pt x="481584" y="529946"/>
                  </a:cubicBezTo>
                  <a:cubicBezTo>
                    <a:pt x="484835" y="525882"/>
                    <a:pt x="487273" y="521005"/>
                    <a:pt x="488899" y="515316"/>
                  </a:cubicBezTo>
                  <a:lnTo>
                    <a:pt x="493776" y="503124"/>
                  </a:lnTo>
                  <a:lnTo>
                    <a:pt x="496214" y="487274"/>
                  </a:lnTo>
                  <a:cubicBezTo>
                    <a:pt x="501091" y="483210"/>
                    <a:pt x="503529" y="477520"/>
                    <a:pt x="503529" y="470205"/>
                  </a:cubicBezTo>
                  <a:cubicBezTo>
                    <a:pt x="504342" y="467767"/>
                    <a:pt x="505358" y="464516"/>
                    <a:pt x="506577" y="460452"/>
                  </a:cubicBezTo>
                  <a:cubicBezTo>
                    <a:pt x="507796" y="456388"/>
                    <a:pt x="509219" y="453136"/>
                    <a:pt x="510844" y="450698"/>
                  </a:cubicBezTo>
                  <a:cubicBezTo>
                    <a:pt x="514096" y="447447"/>
                    <a:pt x="515721" y="441757"/>
                    <a:pt x="515721" y="433629"/>
                  </a:cubicBezTo>
                  <a:lnTo>
                    <a:pt x="515721" y="426314"/>
                  </a:lnTo>
                  <a:cubicBezTo>
                    <a:pt x="516534" y="425501"/>
                    <a:pt x="516940" y="424485"/>
                    <a:pt x="516940" y="423266"/>
                  </a:cubicBezTo>
                  <a:cubicBezTo>
                    <a:pt x="516940" y="422047"/>
                    <a:pt x="516534" y="421437"/>
                    <a:pt x="515721" y="421437"/>
                  </a:cubicBezTo>
                  <a:cubicBezTo>
                    <a:pt x="514096" y="419812"/>
                    <a:pt x="511454" y="416560"/>
                    <a:pt x="507796" y="411684"/>
                  </a:cubicBezTo>
                  <a:cubicBezTo>
                    <a:pt x="504139" y="406807"/>
                    <a:pt x="499872" y="402743"/>
                    <a:pt x="494995" y="399492"/>
                  </a:cubicBezTo>
                  <a:lnTo>
                    <a:pt x="493776" y="397053"/>
                  </a:lnTo>
                  <a:lnTo>
                    <a:pt x="482803" y="400711"/>
                  </a:lnTo>
                  <a:cubicBezTo>
                    <a:pt x="482803" y="400711"/>
                    <a:pt x="482396" y="400304"/>
                    <a:pt x="481584" y="399492"/>
                  </a:cubicBezTo>
                  <a:cubicBezTo>
                    <a:pt x="480771" y="398679"/>
                    <a:pt x="480364" y="397866"/>
                    <a:pt x="480364" y="397053"/>
                  </a:cubicBezTo>
                  <a:cubicBezTo>
                    <a:pt x="481177" y="397053"/>
                    <a:pt x="481787" y="396850"/>
                    <a:pt x="482193" y="396444"/>
                  </a:cubicBezTo>
                  <a:cubicBezTo>
                    <a:pt x="482600" y="396037"/>
                    <a:pt x="482803" y="395428"/>
                    <a:pt x="482803" y="394615"/>
                  </a:cubicBezTo>
                  <a:cubicBezTo>
                    <a:pt x="483616" y="392989"/>
                    <a:pt x="484632" y="391973"/>
                    <a:pt x="485851" y="391567"/>
                  </a:cubicBezTo>
                  <a:cubicBezTo>
                    <a:pt x="487070" y="391160"/>
                    <a:pt x="488086" y="390551"/>
                    <a:pt x="488899" y="389738"/>
                  </a:cubicBezTo>
                  <a:cubicBezTo>
                    <a:pt x="485648" y="386487"/>
                    <a:pt x="482396" y="384861"/>
                    <a:pt x="479145" y="384861"/>
                  </a:cubicBezTo>
                  <a:close/>
                  <a:moveTo>
                    <a:pt x="351129" y="316586"/>
                  </a:moveTo>
                  <a:cubicBezTo>
                    <a:pt x="347878" y="318212"/>
                    <a:pt x="341376" y="319837"/>
                    <a:pt x="331622" y="321463"/>
                  </a:cubicBezTo>
                  <a:lnTo>
                    <a:pt x="331622" y="328778"/>
                  </a:lnTo>
                  <a:lnTo>
                    <a:pt x="335280" y="326340"/>
                  </a:lnTo>
                  <a:cubicBezTo>
                    <a:pt x="338531" y="329591"/>
                    <a:pt x="340156" y="331623"/>
                    <a:pt x="340156" y="332436"/>
                  </a:cubicBezTo>
                  <a:cubicBezTo>
                    <a:pt x="340156" y="333248"/>
                    <a:pt x="339344" y="335687"/>
                    <a:pt x="337718" y="339751"/>
                  </a:cubicBezTo>
                  <a:cubicBezTo>
                    <a:pt x="336092" y="343002"/>
                    <a:pt x="335280" y="345440"/>
                    <a:pt x="335280" y="347066"/>
                  </a:cubicBezTo>
                  <a:cubicBezTo>
                    <a:pt x="335280" y="351130"/>
                    <a:pt x="337718" y="355600"/>
                    <a:pt x="342595" y="360477"/>
                  </a:cubicBezTo>
                  <a:cubicBezTo>
                    <a:pt x="343408" y="359664"/>
                    <a:pt x="344220" y="358445"/>
                    <a:pt x="345033" y="356820"/>
                  </a:cubicBezTo>
                  <a:cubicBezTo>
                    <a:pt x="345846" y="355194"/>
                    <a:pt x="346252" y="353975"/>
                    <a:pt x="346252" y="353162"/>
                  </a:cubicBezTo>
                  <a:cubicBezTo>
                    <a:pt x="350316" y="349098"/>
                    <a:pt x="352958" y="343815"/>
                    <a:pt x="354177" y="337312"/>
                  </a:cubicBezTo>
                  <a:cubicBezTo>
                    <a:pt x="355396" y="330810"/>
                    <a:pt x="356412" y="325933"/>
                    <a:pt x="357225" y="322682"/>
                  </a:cubicBezTo>
                  <a:cubicBezTo>
                    <a:pt x="357225" y="318618"/>
                    <a:pt x="355193" y="316586"/>
                    <a:pt x="351129" y="316586"/>
                  </a:cubicBezTo>
                  <a:close/>
                  <a:moveTo>
                    <a:pt x="579120" y="305613"/>
                  </a:moveTo>
                  <a:lnTo>
                    <a:pt x="546201" y="340970"/>
                  </a:lnTo>
                  <a:cubicBezTo>
                    <a:pt x="537260" y="353162"/>
                    <a:pt x="525881" y="366167"/>
                    <a:pt x="512064" y="379984"/>
                  </a:cubicBezTo>
                  <a:cubicBezTo>
                    <a:pt x="512064" y="380797"/>
                    <a:pt x="511860" y="381407"/>
                    <a:pt x="511454" y="381813"/>
                  </a:cubicBezTo>
                  <a:cubicBezTo>
                    <a:pt x="511048" y="382219"/>
                    <a:pt x="510438" y="382016"/>
                    <a:pt x="509625" y="381204"/>
                  </a:cubicBezTo>
                  <a:lnTo>
                    <a:pt x="508406" y="381204"/>
                  </a:lnTo>
                  <a:lnTo>
                    <a:pt x="514502" y="386080"/>
                  </a:lnTo>
                  <a:cubicBezTo>
                    <a:pt x="520192" y="386893"/>
                    <a:pt x="524256" y="387909"/>
                    <a:pt x="526694" y="389128"/>
                  </a:cubicBezTo>
                  <a:cubicBezTo>
                    <a:pt x="529132" y="390348"/>
                    <a:pt x="531571" y="392989"/>
                    <a:pt x="534009" y="397053"/>
                  </a:cubicBezTo>
                  <a:lnTo>
                    <a:pt x="564489" y="410464"/>
                  </a:lnTo>
                  <a:cubicBezTo>
                    <a:pt x="565302" y="411277"/>
                    <a:pt x="566724" y="412293"/>
                    <a:pt x="568756" y="413512"/>
                  </a:cubicBezTo>
                  <a:cubicBezTo>
                    <a:pt x="570788" y="414732"/>
                    <a:pt x="573024" y="416967"/>
                    <a:pt x="575462" y="420218"/>
                  </a:cubicBezTo>
                  <a:cubicBezTo>
                    <a:pt x="576275" y="421031"/>
                    <a:pt x="577291" y="421844"/>
                    <a:pt x="578510" y="422656"/>
                  </a:cubicBezTo>
                  <a:cubicBezTo>
                    <a:pt x="579729" y="423469"/>
                    <a:pt x="581152" y="424688"/>
                    <a:pt x="582777" y="426314"/>
                  </a:cubicBezTo>
                  <a:cubicBezTo>
                    <a:pt x="586841" y="429565"/>
                    <a:pt x="590905" y="435255"/>
                    <a:pt x="594969" y="443383"/>
                  </a:cubicBezTo>
                  <a:cubicBezTo>
                    <a:pt x="594969" y="445008"/>
                    <a:pt x="596188" y="447853"/>
                    <a:pt x="598627" y="451917"/>
                  </a:cubicBezTo>
                  <a:cubicBezTo>
                    <a:pt x="600252" y="452730"/>
                    <a:pt x="602081" y="453543"/>
                    <a:pt x="604113" y="454356"/>
                  </a:cubicBezTo>
                  <a:cubicBezTo>
                    <a:pt x="606145" y="455168"/>
                    <a:pt x="608380" y="455575"/>
                    <a:pt x="610819" y="455575"/>
                  </a:cubicBezTo>
                  <a:cubicBezTo>
                    <a:pt x="617321" y="458826"/>
                    <a:pt x="622604" y="462484"/>
                    <a:pt x="626668" y="466548"/>
                  </a:cubicBezTo>
                  <a:lnTo>
                    <a:pt x="627888" y="466548"/>
                  </a:lnTo>
                  <a:cubicBezTo>
                    <a:pt x="647395" y="468173"/>
                    <a:pt x="661619" y="469799"/>
                    <a:pt x="670560" y="471424"/>
                  </a:cubicBezTo>
                  <a:cubicBezTo>
                    <a:pt x="672998" y="470612"/>
                    <a:pt x="676656" y="468580"/>
                    <a:pt x="681532" y="465328"/>
                  </a:cubicBezTo>
                  <a:cubicBezTo>
                    <a:pt x="680720" y="463703"/>
                    <a:pt x="679704" y="460858"/>
                    <a:pt x="678484" y="456794"/>
                  </a:cubicBezTo>
                  <a:cubicBezTo>
                    <a:pt x="677265" y="452730"/>
                    <a:pt x="675233" y="449479"/>
                    <a:pt x="672388" y="447040"/>
                  </a:cubicBezTo>
                  <a:cubicBezTo>
                    <a:pt x="669544" y="444602"/>
                    <a:pt x="665276" y="442976"/>
                    <a:pt x="659587" y="442164"/>
                  </a:cubicBezTo>
                  <a:cubicBezTo>
                    <a:pt x="656336" y="441351"/>
                    <a:pt x="653897" y="438912"/>
                    <a:pt x="652272" y="434848"/>
                  </a:cubicBezTo>
                  <a:cubicBezTo>
                    <a:pt x="646582" y="429972"/>
                    <a:pt x="640892" y="425095"/>
                    <a:pt x="635203" y="420218"/>
                  </a:cubicBezTo>
                  <a:cubicBezTo>
                    <a:pt x="629513" y="415341"/>
                    <a:pt x="623824" y="410464"/>
                    <a:pt x="618134" y="405588"/>
                  </a:cubicBezTo>
                  <a:cubicBezTo>
                    <a:pt x="597001" y="390957"/>
                    <a:pt x="581152" y="372263"/>
                    <a:pt x="570585" y="349504"/>
                  </a:cubicBezTo>
                  <a:cubicBezTo>
                    <a:pt x="568960" y="346253"/>
                    <a:pt x="566521" y="343815"/>
                    <a:pt x="563270" y="342189"/>
                  </a:cubicBezTo>
                  <a:cubicBezTo>
                    <a:pt x="568960" y="342189"/>
                    <a:pt x="572414" y="341173"/>
                    <a:pt x="573633" y="339141"/>
                  </a:cubicBezTo>
                  <a:cubicBezTo>
                    <a:pt x="574852" y="337109"/>
                    <a:pt x="575056" y="334061"/>
                    <a:pt x="574243" y="329997"/>
                  </a:cubicBezTo>
                  <a:cubicBezTo>
                    <a:pt x="575868" y="320244"/>
                    <a:pt x="577494" y="312115"/>
                    <a:pt x="579120" y="305613"/>
                  </a:cubicBezTo>
                  <a:close/>
                  <a:moveTo>
                    <a:pt x="529742" y="204"/>
                  </a:moveTo>
                  <a:cubicBezTo>
                    <a:pt x="532587" y="-203"/>
                    <a:pt x="535228" y="0"/>
                    <a:pt x="537667" y="813"/>
                  </a:cubicBezTo>
                  <a:cubicBezTo>
                    <a:pt x="540105" y="1626"/>
                    <a:pt x="541324" y="3252"/>
                    <a:pt x="541324" y="5690"/>
                  </a:cubicBezTo>
                  <a:cubicBezTo>
                    <a:pt x="542137" y="9754"/>
                    <a:pt x="545795" y="12599"/>
                    <a:pt x="552297" y="14224"/>
                  </a:cubicBezTo>
                  <a:lnTo>
                    <a:pt x="560832" y="20320"/>
                  </a:lnTo>
                  <a:cubicBezTo>
                    <a:pt x="562457" y="22759"/>
                    <a:pt x="566521" y="26010"/>
                    <a:pt x="573024" y="30074"/>
                  </a:cubicBezTo>
                  <a:cubicBezTo>
                    <a:pt x="577088" y="35764"/>
                    <a:pt x="583184" y="41047"/>
                    <a:pt x="591312" y="45924"/>
                  </a:cubicBezTo>
                  <a:cubicBezTo>
                    <a:pt x="597814" y="50800"/>
                    <a:pt x="603504" y="54052"/>
                    <a:pt x="608380" y="55677"/>
                  </a:cubicBezTo>
                  <a:cubicBezTo>
                    <a:pt x="612444" y="58115"/>
                    <a:pt x="615289" y="60960"/>
                    <a:pt x="616915" y="64212"/>
                  </a:cubicBezTo>
                  <a:cubicBezTo>
                    <a:pt x="622604" y="74778"/>
                    <a:pt x="628700" y="84125"/>
                    <a:pt x="635203" y="92253"/>
                  </a:cubicBezTo>
                  <a:cubicBezTo>
                    <a:pt x="636828" y="95504"/>
                    <a:pt x="639673" y="97130"/>
                    <a:pt x="643737" y="97130"/>
                  </a:cubicBezTo>
                  <a:cubicBezTo>
                    <a:pt x="648614" y="101194"/>
                    <a:pt x="652881" y="106071"/>
                    <a:pt x="656539" y="111760"/>
                  </a:cubicBezTo>
                  <a:cubicBezTo>
                    <a:pt x="660196" y="117450"/>
                    <a:pt x="662432" y="121108"/>
                    <a:pt x="663244" y="122733"/>
                  </a:cubicBezTo>
                  <a:cubicBezTo>
                    <a:pt x="665683" y="125984"/>
                    <a:pt x="666902" y="129236"/>
                    <a:pt x="666902" y="132487"/>
                  </a:cubicBezTo>
                  <a:cubicBezTo>
                    <a:pt x="666902" y="135738"/>
                    <a:pt x="666496" y="138583"/>
                    <a:pt x="665683" y="141021"/>
                  </a:cubicBezTo>
                  <a:cubicBezTo>
                    <a:pt x="664870" y="143460"/>
                    <a:pt x="664057" y="145492"/>
                    <a:pt x="663244" y="147117"/>
                  </a:cubicBezTo>
                  <a:cubicBezTo>
                    <a:pt x="655929" y="160122"/>
                    <a:pt x="651459" y="168656"/>
                    <a:pt x="649833" y="172720"/>
                  </a:cubicBezTo>
                  <a:lnTo>
                    <a:pt x="629107" y="215392"/>
                  </a:lnTo>
                  <a:cubicBezTo>
                    <a:pt x="664870" y="199136"/>
                    <a:pt x="692099" y="187351"/>
                    <a:pt x="710793" y="180036"/>
                  </a:cubicBezTo>
                  <a:cubicBezTo>
                    <a:pt x="730300" y="171095"/>
                    <a:pt x="745337" y="164999"/>
                    <a:pt x="755904" y="161748"/>
                  </a:cubicBezTo>
                  <a:cubicBezTo>
                    <a:pt x="756716" y="160935"/>
                    <a:pt x="759968" y="160528"/>
                    <a:pt x="765657" y="160528"/>
                  </a:cubicBezTo>
                  <a:cubicBezTo>
                    <a:pt x="768096" y="161341"/>
                    <a:pt x="770534" y="162154"/>
                    <a:pt x="772972" y="162967"/>
                  </a:cubicBezTo>
                  <a:cubicBezTo>
                    <a:pt x="775411" y="163780"/>
                    <a:pt x="777849" y="164592"/>
                    <a:pt x="780288" y="165405"/>
                  </a:cubicBezTo>
                  <a:cubicBezTo>
                    <a:pt x="794918" y="174346"/>
                    <a:pt x="807110" y="180036"/>
                    <a:pt x="816864" y="182474"/>
                  </a:cubicBezTo>
                  <a:cubicBezTo>
                    <a:pt x="826617" y="183287"/>
                    <a:pt x="831494" y="190196"/>
                    <a:pt x="831494" y="203200"/>
                  </a:cubicBezTo>
                  <a:cubicBezTo>
                    <a:pt x="832307" y="211328"/>
                    <a:pt x="835964" y="215392"/>
                    <a:pt x="842467" y="215392"/>
                  </a:cubicBezTo>
                  <a:lnTo>
                    <a:pt x="865632" y="226365"/>
                  </a:lnTo>
                  <a:cubicBezTo>
                    <a:pt x="871321" y="229616"/>
                    <a:pt x="874166" y="233680"/>
                    <a:pt x="874166" y="238557"/>
                  </a:cubicBezTo>
                  <a:lnTo>
                    <a:pt x="874166" y="242215"/>
                  </a:lnTo>
                  <a:cubicBezTo>
                    <a:pt x="874166" y="249530"/>
                    <a:pt x="878230" y="254813"/>
                    <a:pt x="886358" y="258064"/>
                  </a:cubicBezTo>
                  <a:cubicBezTo>
                    <a:pt x="889609" y="261316"/>
                    <a:pt x="891235" y="264567"/>
                    <a:pt x="891235" y="267818"/>
                  </a:cubicBezTo>
                  <a:cubicBezTo>
                    <a:pt x="892048" y="271069"/>
                    <a:pt x="889609" y="272695"/>
                    <a:pt x="883920" y="272695"/>
                  </a:cubicBezTo>
                  <a:cubicBezTo>
                    <a:pt x="879856" y="273508"/>
                    <a:pt x="876401" y="274930"/>
                    <a:pt x="873556" y="276962"/>
                  </a:cubicBezTo>
                  <a:cubicBezTo>
                    <a:pt x="870712" y="278994"/>
                    <a:pt x="868476" y="280010"/>
                    <a:pt x="866851" y="280010"/>
                  </a:cubicBezTo>
                  <a:cubicBezTo>
                    <a:pt x="864412" y="281636"/>
                    <a:pt x="860755" y="282448"/>
                    <a:pt x="855878" y="282448"/>
                  </a:cubicBezTo>
                  <a:lnTo>
                    <a:pt x="841248" y="281229"/>
                  </a:lnTo>
                  <a:cubicBezTo>
                    <a:pt x="838809" y="281229"/>
                    <a:pt x="835761" y="281026"/>
                    <a:pt x="832104" y="280620"/>
                  </a:cubicBezTo>
                  <a:cubicBezTo>
                    <a:pt x="828446" y="280213"/>
                    <a:pt x="825804" y="280416"/>
                    <a:pt x="824179" y="281229"/>
                  </a:cubicBezTo>
                  <a:cubicBezTo>
                    <a:pt x="811987" y="283668"/>
                    <a:pt x="805078" y="284887"/>
                    <a:pt x="803452" y="284887"/>
                  </a:cubicBezTo>
                  <a:cubicBezTo>
                    <a:pt x="800201" y="286512"/>
                    <a:pt x="794512" y="287325"/>
                    <a:pt x="786384" y="287325"/>
                  </a:cubicBezTo>
                  <a:cubicBezTo>
                    <a:pt x="786384" y="286512"/>
                    <a:pt x="785977" y="286106"/>
                    <a:pt x="785164" y="286106"/>
                  </a:cubicBezTo>
                  <a:cubicBezTo>
                    <a:pt x="784352" y="286106"/>
                    <a:pt x="784352" y="285700"/>
                    <a:pt x="785164" y="284887"/>
                  </a:cubicBezTo>
                  <a:cubicBezTo>
                    <a:pt x="787603" y="284074"/>
                    <a:pt x="790244" y="283058"/>
                    <a:pt x="793089" y="281839"/>
                  </a:cubicBezTo>
                  <a:cubicBezTo>
                    <a:pt x="795934" y="280620"/>
                    <a:pt x="799388" y="279604"/>
                    <a:pt x="803452" y="278791"/>
                  </a:cubicBezTo>
                  <a:cubicBezTo>
                    <a:pt x="802640" y="274727"/>
                    <a:pt x="801827" y="272492"/>
                    <a:pt x="801014" y="272085"/>
                  </a:cubicBezTo>
                  <a:cubicBezTo>
                    <a:pt x="800201" y="271679"/>
                    <a:pt x="797356" y="272695"/>
                    <a:pt x="792480" y="275133"/>
                  </a:cubicBezTo>
                  <a:lnTo>
                    <a:pt x="787603" y="275133"/>
                  </a:lnTo>
                  <a:cubicBezTo>
                    <a:pt x="775411" y="273508"/>
                    <a:pt x="761390" y="275133"/>
                    <a:pt x="745540" y="280010"/>
                  </a:cubicBezTo>
                  <a:cubicBezTo>
                    <a:pt x="729691" y="284887"/>
                    <a:pt x="718108" y="288138"/>
                    <a:pt x="710793" y="289764"/>
                  </a:cubicBezTo>
                  <a:lnTo>
                    <a:pt x="683971" y="297079"/>
                  </a:lnTo>
                  <a:cubicBezTo>
                    <a:pt x="679907" y="299517"/>
                    <a:pt x="677468" y="301956"/>
                    <a:pt x="676656" y="304394"/>
                  </a:cubicBezTo>
                  <a:cubicBezTo>
                    <a:pt x="676656" y="304394"/>
                    <a:pt x="676859" y="304597"/>
                    <a:pt x="677265" y="305004"/>
                  </a:cubicBezTo>
                  <a:cubicBezTo>
                    <a:pt x="677672" y="305410"/>
                    <a:pt x="677875" y="305613"/>
                    <a:pt x="677875" y="305613"/>
                  </a:cubicBezTo>
                  <a:cubicBezTo>
                    <a:pt x="684377" y="305613"/>
                    <a:pt x="688848" y="306019"/>
                    <a:pt x="691286" y="306832"/>
                  </a:cubicBezTo>
                  <a:cubicBezTo>
                    <a:pt x="692099" y="306832"/>
                    <a:pt x="692708" y="307239"/>
                    <a:pt x="693115" y="308052"/>
                  </a:cubicBezTo>
                  <a:cubicBezTo>
                    <a:pt x="693521" y="308864"/>
                    <a:pt x="694537" y="309271"/>
                    <a:pt x="696163" y="309271"/>
                  </a:cubicBezTo>
                  <a:cubicBezTo>
                    <a:pt x="695350" y="310084"/>
                    <a:pt x="694537" y="310896"/>
                    <a:pt x="693724" y="311709"/>
                  </a:cubicBezTo>
                  <a:cubicBezTo>
                    <a:pt x="692912" y="312522"/>
                    <a:pt x="691692" y="312928"/>
                    <a:pt x="690067" y="312928"/>
                  </a:cubicBezTo>
                  <a:cubicBezTo>
                    <a:pt x="689254" y="313741"/>
                    <a:pt x="687425" y="314351"/>
                    <a:pt x="684580" y="314757"/>
                  </a:cubicBezTo>
                  <a:cubicBezTo>
                    <a:pt x="681736" y="315164"/>
                    <a:pt x="679907" y="315773"/>
                    <a:pt x="679094" y="316586"/>
                  </a:cubicBezTo>
                  <a:cubicBezTo>
                    <a:pt x="676656" y="316586"/>
                    <a:pt x="673811" y="317399"/>
                    <a:pt x="670560" y="319024"/>
                  </a:cubicBezTo>
                  <a:lnTo>
                    <a:pt x="657148" y="322682"/>
                  </a:lnTo>
                  <a:cubicBezTo>
                    <a:pt x="653897" y="322682"/>
                    <a:pt x="651052" y="323901"/>
                    <a:pt x="648614" y="326340"/>
                  </a:cubicBezTo>
                  <a:cubicBezTo>
                    <a:pt x="641299" y="332029"/>
                    <a:pt x="636828" y="336093"/>
                    <a:pt x="635203" y="338532"/>
                  </a:cubicBezTo>
                  <a:cubicBezTo>
                    <a:pt x="633577" y="340157"/>
                    <a:pt x="631952" y="343815"/>
                    <a:pt x="630326" y="349504"/>
                  </a:cubicBezTo>
                  <a:cubicBezTo>
                    <a:pt x="631139" y="350317"/>
                    <a:pt x="632561" y="351333"/>
                    <a:pt x="634593" y="352552"/>
                  </a:cubicBezTo>
                  <a:cubicBezTo>
                    <a:pt x="636625" y="353772"/>
                    <a:pt x="638048" y="354381"/>
                    <a:pt x="638860" y="354381"/>
                  </a:cubicBezTo>
                  <a:cubicBezTo>
                    <a:pt x="642112" y="356007"/>
                    <a:pt x="644144" y="357632"/>
                    <a:pt x="644956" y="359258"/>
                  </a:cubicBezTo>
                  <a:cubicBezTo>
                    <a:pt x="643331" y="359258"/>
                    <a:pt x="642112" y="359664"/>
                    <a:pt x="641299" y="360477"/>
                  </a:cubicBezTo>
                  <a:cubicBezTo>
                    <a:pt x="640486" y="361290"/>
                    <a:pt x="639673" y="361696"/>
                    <a:pt x="638860" y="361696"/>
                  </a:cubicBezTo>
                  <a:cubicBezTo>
                    <a:pt x="638048" y="362509"/>
                    <a:pt x="636828" y="362712"/>
                    <a:pt x="635203" y="362306"/>
                  </a:cubicBezTo>
                  <a:cubicBezTo>
                    <a:pt x="633577" y="361900"/>
                    <a:pt x="632358" y="362103"/>
                    <a:pt x="631545" y="362916"/>
                  </a:cubicBezTo>
                  <a:cubicBezTo>
                    <a:pt x="632358" y="362916"/>
                    <a:pt x="632968" y="363322"/>
                    <a:pt x="633374" y="364135"/>
                  </a:cubicBezTo>
                  <a:cubicBezTo>
                    <a:pt x="633780" y="364948"/>
                    <a:pt x="634390" y="365354"/>
                    <a:pt x="635203" y="365354"/>
                  </a:cubicBezTo>
                  <a:cubicBezTo>
                    <a:pt x="637641" y="366980"/>
                    <a:pt x="640283" y="368402"/>
                    <a:pt x="643128" y="369621"/>
                  </a:cubicBezTo>
                  <a:cubicBezTo>
                    <a:pt x="645972" y="370840"/>
                    <a:pt x="648614" y="372263"/>
                    <a:pt x="651052" y="373888"/>
                  </a:cubicBezTo>
                  <a:lnTo>
                    <a:pt x="664464" y="378765"/>
                  </a:lnTo>
                  <a:cubicBezTo>
                    <a:pt x="682345" y="382829"/>
                    <a:pt x="698195" y="385674"/>
                    <a:pt x="712012" y="387300"/>
                  </a:cubicBezTo>
                  <a:lnTo>
                    <a:pt x="714451" y="388519"/>
                  </a:lnTo>
                  <a:cubicBezTo>
                    <a:pt x="717702" y="390144"/>
                    <a:pt x="726643" y="394208"/>
                    <a:pt x="741273" y="400711"/>
                  </a:cubicBezTo>
                  <a:cubicBezTo>
                    <a:pt x="769721" y="415341"/>
                    <a:pt x="786790" y="424282"/>
                    <a:pt x="792480" y="427533"/>
                  </a:cubicBezTo>
                  <a:cubicBezTo>
                    <a:pt x="797356" y="429972"/>
                    <a:pt x="805078" y="436474"/>
                    <a:pt x="815644" y="447040"/>
                  </a:cubicBezTo>
                  <a:lnTo>
                    <a:pt x="831494" y="464109"/>
                  </a:lnTo>
                  <a:cubicBezTo>
                    <a:pt x="832307" y="464922"/>
                    <a:pt x="835355" y="467157"/>
                    <a:pt x="840638" y="470815"/>
                  </a:cubicBezTo>
                  <a:cubicBezTo>
                    <a:pt x="845921" y="474472"/>
                    <a:pt x="848969" y="479146"/>
                    <a:pt x="849782" y="484836"/>
                  </a:cubicBezTo>
                  <a:cubicBezTo>
                    <a:pt x="849782" y="487274"/>
                    <a:pt x="852627" y="490525"/>
                    <a:pt x="858316" y="494589"/>
                  </a:cubicBezTo>
                  <a:cubicBezTo>
                    <a:pt x="873760" y="499466"/>
                    <a:pt x="881481" y="510439"/>
                    <a:pt x="881481" y="527508"/>
                  </a:cubicBezTo>
                  <a:lnTo>
                    <a:pt x="880262" y="533604"/>
                  </a:lnTo>
                  <a:cubicBezTo>
                    <a:pt x="881075" y="536855"/>
                    <a:pt x="882091" y="539496"/>
                    <a:pt x="883310" y="541528"/>
                  </a:cubicBezTo>
                  <a:cubicBezTo>
                    <a:pt x="884529" y="543560"/>
                    <a:pt x="885545" y="545389"/>
                    <a:pt x="886358" y="547015"/>
                  </a:cubicBezTo>
                  <a:cubicBezTo>
                    <a:pt x="880668" y="548640"/>
                    <a:pt x="875792" y="550063"/>
                    <a:pt x="871728" y="551282"/>
                  </a:cubicBezTo>
                  <a:cubicBezTo>
                    <a:pt x="867664" y="552501"/>
                    <a:pt x="864006" y="553517"/>
                    <a:pt x="860755" y="554330"/>
                  </a:cubicBezTo>
                  <a:cubicBezTo>
                    <a:pt x="853440" y="557581"/>
                    <a:pt x="846937" y="557581"/>
                    <a:pt x="841248" y="554330"/>
                  </a:cubicBezTo>
                  <a:cubicBezTo>
                    <a:pt x="838809" y="553517"/>
                    <a:pt x="835964" y="553111"/>
                    <a:pt x="832713" y="553111"/>
                  </a:cubicBezTo>
                  <a:cubicBezTo>
                    <a:pt x="829462" y="553111"/>
                    <a:pt x="826617" y="552704"/>
                    <a:pt x="824179" y="551892"/>
                  </a:cubicBezTo>
                  <a:cubicBezTo>
                    <a:pt x="829868" y="557581"/>
                    <a:pt x="828649" y="561239"/>
                    <a:pt x="820521" y="562864"/>
                  </a:cubicBezTo>
                  <a:cubicBezTo>
                    <a:pt x="818083" y="562864"/>
                    <a:pt x="814425" y="564084"/>
                    <a:pt x="809548" y="566522"/>
                  </a:cubicBezTo>
                  <a:cubicBezTo>
                    <a:pt x="807923" y="566522"/>
                    <a:pt x="806094" y="566928"/>
                    <a:pt x="804062" y="567741"/>
                  </a:cubicBezTo>
                  <a:cubicBezTo>
                    <a:pt x="802030" y="568554"/>
                    <a:pt x="800608" y="568554"/>
                    <a:pt x="799795" y="567741"/>
                  </a:cubicBezTo>
                  <a:cubicBezTo>
                    <a:pt x="794918" y="562864"/>
                    <a:pt x="786384" y="558800"/>
                    <a:pt x="774192" y="555549"/>
                  </a:cubicBezTo>
                  <a:cubicBezTo>
                    <a:pt x="771753" y="556362"/>
                    <a:pt x="767486" y="557988"/>
                    <a:pt x="761390" y="560426"/>
                  </a:cubicBezTo>
                  <a:cubicBezTo>
                    <a:pt x="755294" y="562864"/>
                    <a:pt x="749808" y="565709"/>
                    <a:pt x="744931" y="568960"/>
                  </a:cubicBezTo>
                  <a:cubicBezTo>
                    <a:pt x="736803" y="571399"/>
                    <a:pt x="729894" y="574650"/>
                    <a:pt x="724204" y="578714"/>
                  </a:cubicBezTo>
                  <a:cubicBezTo>
                    <a:pt x="713638" y="586842"/>
                    <a:pt x="705104" y="592125"/>
                    <a:pt x="698601" y="594564"/>
                  </a:cubicBezTo>
                  <a:cubicBezTo>
                    <a:pt x="696976" y="594564"/>
                    <a:pt x="695553" y="595376"/>
                    <a:pt x="694334" y="597002"/>
                  </a:cubicBezTo>
                  <a:cubicBezTo>
                    <a:pt x="693115" y="598628"/>
                    <a:pt x="691692" y="599847"/>
                    <a:pt x="690067" y="600660"/>
                  </a:cubicBezTo>
                  <a:cubicBezTo>
                    <a:pt x="690067" y="600660"/>
                    <a:pt x="690067" y="601066"/>
                    <a:pt x="690067" y="601879"/>
                  </a:cubicBezTo>
                  <a:cubicBezTo>
                    <a:pt x="690067" y="602692"/>
                    <a:pt x="690067" y="603098"/>
                    <a:pt x="690067" y="603098"/>
                  </a:cubicBezTo>
                  <a:cubicBezTo>
                    <a:pt x="691692" y="608788"/>
                    <a:pt x="695756" y="611632"/>
                    <a:pt x="702259" y="611632"/>
                  </a:cubicBezTo>
                  <a:cubicBezTo>
                    <a:pt x="703072" y="611632"/>
                    <a:pt x="705104" y="612852"/>
                    <a:pt x="708355" y="615290"/>
                  </a:cubicBezTo>
                  <a:cubicBezTo>
                    <a:pt x="719734" y="620980"/>
                    <a:pt x="730300" y="627076"/>
                    <a:pt x="740054" y="633578"/>
                  </a:cubicBezTo>
                  <a:cubicBezTo>
                    <a:pt x="755497" y="641706"/>
                    <a:pt x="766470" y="647802"/>
                    <a:pt x="772972" y="651866"/>
                  </a:cubicBezTo>
                  <a:lnTo>
                    <a:pt x="775411" y="655524"/>
                  </a:lnTo>
                  <a:cubicBezTo>
                    <a:pt x="776224" y="657149"/>
                    <a:pt x="779881" y="661213"/>
                    <a:pt x="786384" y="667716"/>
                  </a:cubicBezTo>
                  <a:cubicBezTo>
                    <a:pt x="789635" y="668528"/>
                    <a:pt x="792480" y="672592"/>
                    <a:pt x="794918" y="679908"/>
                  </a:cubicBezTo>
                  <a:cubicBezTo>
                    <a:pt x="795731" y="681533"/>
                    <a:pt x="797560" y="683159"/>
                    <a:pt x="800404" y="684784"/>
                  </a:cubicBezTo>
                  <a:cubicBezTo>
                    <a:pt x="803249" y="686410"/>
                    <a:pt x="805484" y="688036"/>
                    <a:pt x="807110" y="689661"/>
                  </a:cubicBezTo>
                  <a:cubicBezTo>
                    <a:pt x="807923" y="690474"/>
                    <a:pt x="809548" y="691693"/>
                    <a:pt x="811987" y="693319"/>
                  </a:cubicBezTo>
                  <a:cubicBezTo>
                    <a:pt x="814425" y="694944"/>
                    <a:pt x="815644" y="697383"/>
                    <a:pt x="815644" y="700634"/>
                  </a:cubicBezTo>
                  <a:lnTo>
                    <a:pt x="815644" y="703072"/>
                  </a:lnTo>
                  <a:cubicBezTo>
                    <a:pt x="812393" y="707136"/>
                    <a:pt x="812393" y="712013"/>
                    <a:pt x="815644" y="717703"/>
                  </a:cubicBezTo>
                  <a:cubicBezTo>
                    <a:pt x="815644" y="721767"/>
                    <a:pt x="814425" y="724612"/>
                    <a:pt x="811987" y="726237"/>
                  </a:cubicBezTo>
                  <a:lnTo>
                    <a:pt x="808329" y="727456"/>
                  </a:lnTo>
                  <a:cubicBezTo>
                    <a:pt x="805891" y="727456"/>
                    <a:pt x="803452" y="727050"/>
                    <a:pt x="801014" y="726237"/>
                  </a:cubicBezTo>
                  <a:cubicBezTo>
                    <a:pt x="798576" y="725424"/>
                    <a:pt x="796137" y="725018"/>
                    <a:pt x="793699" y="725018"/>
                  </a:cubicBezTo>
                  <a:lnTo>
                    <a:pt x="783945" y="726237"/>
                  </a:lnTo>
                  <a:lnTo>
                    <a:pt x="780288" y="726237"/>
                  </a:lnTo>
                  <a:cubicBezTo>
                    <a:pt x="778662" y="726237"/>
                    <a:pt x="777443" y="726440"/>
                    <a:pt x="776630" y="726847"/>
                  </a:cubicBezTo>
                  <a:cubicBezTo>
                    <a:pt x="775817" y="727253"/>
                    <a:pt x="775004" y="727456"/>
                    <a:pt x="774192" y="727456"/>
                  </a:cubicBezTo>
                  <a:cubicBezTo>
                    <a:pt x="773379" y="727456"/>
                    <a:pt x="772566" y="727660"/>
                    <a:pt x="771753" y="728066"/>
                  </a:cubicBezTo>
                  <a:cubicBezTo>
                    <a:pt x="770940" y="728472"/>
                    <a:pt x="770128" y="728269"/>
                    <a:pt x="769315" y="727456"/>
                  </a:cubicBezTo>
                  <a:lnTo>
                    <a:pt x="752246" y="726237"/>
                  </a:lnTo>
                  <a:cubicBezTo>
                    <a:pt x="749808" y="726237"/>
                    <a:pt x="748588" y="726237"/>
                    <a:pt x="748588" y="726237"/>
                  </a:cubicBezTo>
                  <a:lnTo>
                    <a:pt x="727862" y="725018"/>
                  </a:lnTo>
                  <a:cubicBezTo>
                    <a:pt x="723798" y="723392"/>
                    <a:pt x="719734" y="723392"/>
                    <a:pt x="715670" y="725018"/>
                  </a:cubicBezTo>
                  <a:lnTo>
                    <a:pt x="713232" y="726237"/>
                  </a:lnTo>
                  <a:cubicBezTo>
                    <a:pt x="705104" y="722986"/>
                    <a:pt x="693724" y="720548"/>
                    <a:pt x="679094" y="718922"/>
                  </a:cubicBezTo>
                  <a:cubicBezTo>
                    <a:pt x="676656" y="717296"/>
                    <a:pt x="673404" y="716280"/>
                    <a:pt x="669340" y="715874"/>
                  </a:cubicBezTo>
                  <a:cubicBezTo>
                    <a:pt x="665276" y="715468"/>
                    <a:pt x="661212" y="714452"/>
                    <a:pt x="657148" y="712826"/>
                  </a:cubicBezTo>
                  <a:cubicBezTo>
                    <a:pt x="655523" y="711200"/>
                    <a:pt x="652678" y="710388"/>
                    <a:pt x="648614" y="710388"/>
                  </a:cubicBezTo>
                  <a:lnTo>
                    <a:pt x="648614" y="709168"/>
                  </a:lnTo>
                  <a:lnTo>
                    <a:pt x="647395" y="711607"/>
                  </a:lnTo>
                  <a:lnTo>
                    <a:pt x="638860" y="711607"/>
                  </a:lnTo>
                  <a:cubicBezTo>
                    <a:pt x="636422" y="710794"/>
                    <a:pt x="633984" y="711200"/>
                    <a:pt x="631545" y="712826"/>
                  </a:cubicBezTo>
                  <a:cubicBezTo>
                    <a:pt x="629107" y="715264"/>
                    <a:pt x="626262" y="716484"/>
                    <a:pt x="623011" y="716484"/>
                  </a:cubicBezTo>
                  <a:lnTo>
                    <a:pt x="610819" y="716484"/>
                  </a:lnTo>
                  <a:lnTo>
                    <a:pt x="597408" y="717703"/>
                  </a:lnTo>
                  <a:lnTo>
                    <a:pt x="590092" y="716484"/>
                  </a:lnTo>
                  <a:lnTo>
                    <a:pt x="583996" y="716484"/>
                  </a:lnTo>
                  <a:cubicBezTo>
                    <a:pt x="582371" y="715671"/>
                    <a:pt x="581152" y="714655"/>
                    <a:pt x="580339" y="713436"/>
                  </a:cubicBezTo>
                  <a:cubicBezTo>
                    <a:pt x="579526" y="712216"/>
                    <a:pt x="578713" y="711607"/>
                    <a:pt x="577900" y="711607"/>
                  </a:cubicBezTo>
                  <a:cubicBezTo>
                    <a:pt x="576275" y="711607"/>
                    <a:pt x="575462" y="710388"/>
                    <a:pt x="575462" y="707949"/>
                  </a:cubicBezTo>
                  <a:cubicBezTo>
                    <a:pt x="574649" y="706324"/>
                    <a:pt x="572820" y="704901"/>
                    <a:pt x="569976" y="703682"/>
                  </a:cubicBezTo>
                  <a:cubicBezTo>
                    <a:pt x="567131" y="702463"/>
                    <a:pt x="564489" y="702260"/>
                    <a:pt x="562051" y="703072"/>
                  </a:cubicBezTo>
                  <a:cubicBezTo>
                    <a:pt x="556361" y="704698"/>
                    <a:pt x="551484" y="706730"/>
                    <a:pt x="547420" y="709168"/>
                  </a:cubicBezTo>
                  <a:cubicBezTo>
                    <a:pt x="545795" y="709168"/>
                    <a:pt x="544169" y="709981"/>
                    <a:pt x="542544" y="711607"/>
                  </a:cubicBezTo>
                  <a:lnTo>
                    <a:pt x="537667" y="710388"/>
                  </a:lnTo>
                  <a:cubicBezTo>
                    <a:pt x="527100" y="714452"/>
                    <a:pt x="517753" y="716484"/>
                    <a:pt x="509625" y="716484"/>
                  </a:cubicBezTo>
                  <a:cubicBezTo>
                    <a:pt x="508812" y="715671"/>
                    <a:pt x="508609" y="715061"/>
                    <a:pt x="509016" y="714655"/>
                  </a:cubicBezTo>
                  <a:cubicBezTo>
                    <a:pt x="509422" y="714248"/>
                    <a:pt x="510032" y="714452"/>
                    <a:pt x="510844" y="715264"/>
                  </a:cubicBezTo>
                  <a:cubicBezTo>
                    <a:pt x="513283" y="716077"/>
                    <a:pt x="514705" y="716077"/>
                    <a:pt x="515112" y="715264"/>
                  </a:cubicBezTo>
                  <a:cubicBezTo>
                    <a:pt x="515518" y="714452"/>
                    <a:pt x="515721" y="713639"/>
                    <a:pt x="515721" y="712826"/>
                  </a:cubicBezTo>
                  <a:cubicBezTo>
                    <a:pt x="516534" y="709575"/>
                    <a:pt x="517753" y="707949"/>
                    <a:pt x="519379" y="707949"/>
                  </a:cubicBezTo>
                  <a:lnTo>
                    <a:pt x="521817" y="705511"/>
                  </a:lnTo>
                  <a:cubicBezTo>
                    <a:pt x="523443" y="705511"/>
                    <a:pt x="525068" y="706324"/>
                    <a:pt x="526694" y="707949"/>
                  </a:cubicBezTo>
                  <a:cubicBezTo>
                    <a:pt x="526694" y="704698"/>
                    <a:pt x="527100" y="703885"/>
                    <a:pt x="527913" y="705511"/>
                  </a:cubicBezTo>
                  <a:cubicBezTo>
                    <a:pt x="528726" y="706324"/>
                    <a:pt x="529945" y="706527"/>
                    <a:pt x="531571" y="706120"/>
                  </a:cubicBezTo>
                  <a:cubicBezTo>
                    <a:pt x="533196" y="705714"/>
                    <a:pt x="534822" y="705917"/>
                    <a:pt x="536448" y="706730"/>
                  </a:cubicBezTo>
                  <a:lnTo>
                    <a:pt x="535228" y="701853"/>
                  </a:lnTo>
                  <a:lnTo>
                    <a:pt x="527913" y="701853"/>
                  </a:lnTo>
                  <a:cubicBezTo>
                    <a:pt x="523849" y="704292"/>
                    <a:pt x="518972" y="706933"/>
                    <a:pt x="513283" y="709778"/>
                  </a:cubicBezTo>
                  <a:cubicBezTo>
                    <a:pt x="507593" y="712623"/>
                    <a:pt x="501091" y="716077"/>
                    <a:pt x="493776" y="720141"/>
                  </a:cubicBezTo>
                  <a:cubicBezTo>
                    <a:pt x="492963" y="720954"/>
                    <a:pt x="490524" y="722173"/>
                    <a:pt x="486460" y="723799"/>
                  </a:cubicBezTo>
                  <a:cubicBezTo>
                    <a:pt x="488086" y="722173"/>
                    <a:pt x="491134" y="719938"/>
                    <a:pt x="495604" y="717093"/>
                  </a:cubicBezTo>
                  <a:cubicBezTo>
                    <a:pt x="500075" y="714248"/>
                    <a:pt x="502716" y="711200"/>
                    <a:pt x="503529" y="707949"/>
                  </a:cubicBezTo>
                  <a:cubicBezTo>
                    <a:pt x="504342" y="707136"/>
                    <a:pt x="505561" y="705511"/>
                    <a:pt x="507187" y="703072"/>
                  </a:cubicBezTo>
                  <a:cubicBezTo>
                    <a:pt x="508812" y="700634"/>
                    <a:pt x="511251" y="699008"/>
                    <a:pt x="514502" y="698196"/>
                  </a:cubicBezTo>
                  <a:lnTo>
                    <a:pt x="521817" y="696976"/>
                  </a:lnTo>
                  <a:cubicBezTo>
                    <a:pt x="525068" y="696164"/>
                    <a:pt x="526897" y="694944"/>
                    <a:pt x="527304" y="693319"/>
                  </a:cubicBezTo>
                  <a:cubicBezTo>
                    <a:pt x="527710" y="691693"/>
                    <a:pt x="527100" y="689661"/>
                    <a:pt x="525475" y="687223"/>
                  </a:cubicBezTo>
                  <a:cubicBezTo>
                    <a:pt x="525475" y="687223"/>
                    <a:pt x="525881" y="687426"/>
                    <a:pt x="526694" y="687832"/>
                  </a:cubicBezTo>
                  <a:cubicBezTo>
                    <a:pt x="527507" y="688239"/>
                    <a:pt x="527913" y="688848"/>
                    <a:pt x="527913" y="689661"/>
                  </a:cubicBezTo>
                  <a:lnTo>
                    <a:pt x="530352" y="690880"/>
                  </a:lnTo>
                  <a:cubicBezTo>
                    <a:pt x="531977" y="694132"/>
                    <a:pt x="534009" y="693725"/>
                    <a:pt x="536448" y="689661"/>
                  </a:cubicBezTo>
                  <a:cubicBezTo>
                    <a:pt x="535635" y="688036"/>
                    <a:pt x="535635" y="687223"/>
                    <a:pt x="536448" y="687223"/>
                  </a:cubicBezTo>
                  <a:cubicBezTo>
                    <a:pt x="537260" y="687223"/>
                    <a:pt x="538073" y="688036"/>
                    <a:pt x="538886" y="689661"/>
                  </a:cubicBezTo>
                  <a:cubicBezTo>
                    <a:pt x="544576" y="689661"/>
                    <a:pt x="548233" y="688848"/>
                    <a:pt x="549859" y="687223"/>
                  </a:cubicBezTo>
                  <a:lnTo>
                    <a:pt x="554736" y="686004"/>
                  </a:lnTo>
                  <a:cubicBezTo>
                    <a:pt x="553923" y="685191"/>
                    <a:pt x="557784" y="682956"/>
                    <a:pt x="566318" y="679298"/>
                  </a:cubicBezTo>
                  <a:cubicBezTo>
                    <a:pt x="574852" y="675640"/>
                    <a:pt x="581152" y="673405"/>
                    <a:pt x="585216" y="672592"/>
                  </a:cubicBezTo>
                  <a:cubicBezTo>
                    <a:pt x="586028" y="672592"/>
                    <a:pt x="586638" y="671780"/>
                    <a:pt x="587044" y="670154"/>
                  </a:cubicBezTo>
                  <a:cubicBezTo>
                    <a:pt x="587451" y="668528"/>
                    <a:pt x="588467" y="668122"/>
                    <a:pt x="590092" y="668935"/>
                  </a:cubicBezTo>
                  <a:cubicBezTo>
                    <a:pt x="596595" y="671373"/>
                    <a:pt x="602284" y="672186"/>
                    <a:pt x="607161" y="671373"/>
                  </a:cubicBezTo>
                  <a:cubicBezTo>
                    <a:pt x="610412" y="671373"/>
                    <a:pt x="613257" y="671780"/>
                    <a:pt x="615696" y="672592"/>
                  </a:cubicBezTo>
                  <a:cubicBezTo>
                    <a:pt x="618134" y="673405"/>
                    <a:pt x="620572" y="673812"/>
                    <a:pt x="623011" y="673812"/>
                  </a:cubicBezTo>
                  <a:cubicBezTo>
                    <a:pt x="632764" y="672186"/>
                    <a:pt x="640892" y="671373"/>
                    <a:pt x="647395" y="671373"/>
                  </a:cubicBezTo>
                  <a:cubicBezTo>
                    <a:pt x="649833" y="671373"/>
                    <a:pt x="651052" y="670154"/>
                    <a:pt x="651052" y="667716"/>
                  </a:cubicBezTo>
                  <a:cubicBezTo>
                    <a:pt x="650240" y="666903"/>
                    <a:pt x="649833" y="665480"/>
                    <a:pt x="649833" y="663448"/>
                  </a:cubicBezTo>
                  <a:cubicBezTo>
                    <a:pt x="649833" y="661416"/>
                    <a:pt x="649427" y="659994"/>
                    <a:pt x="648614" y="659181"/>
                  </a:cubicBezTo>
                  <a:cubicBezTo>
                    <a:pt x="648614" y="655117"/>
                    <a:pt x="645769" y="651866"/>
                    <a:pt x="640080" y="649428"/>
                  </a:cubicBezTo>
                  <a:cubicBezTo>
                    <a:pt x="633577" y="645364"/>
                    <a:pt x="628700" y="641706"/>
                    <a:pt x="625449" y="638455"/>
                  </a:cubicBezTo>
                  <a:cubicBezTo>
                    <a:pt x="624636" y="637642"/>
                    <a:pt x="618947" y="633172"/>
                    <a:pt x="608380" y="625044"/>
                  </a:cubicBezTo>
                  <a:cubicBezTo>
                    <a:pt x="605942" y="622605"/>
                    <a:pt x="604113" y="619964"/>
                    <a:pt x="602894" y="617119"/>
                  </a:cubicBezTo>
                  <a:cubicBezTo>
                    <a:pt x="601675" y="614274"/>
                    <a:pt x="600659" y="612039"/>
                    <a:pt x="599846" y="610413"/>
                  </a:cubicBezTo>
                  <a:cubicBezTo>
                    <a:pt x="599033" y="611226"/>
                    <a:pt x="598627" y="612445"/>
                    <a:pt x="598627" y="614071"/>
                  </a:cubicBezTo>
                  <a:cubicBezTo>
                    <a:pt x="598627" y="615696"/>
                    <a:pt x="598220" y="616916"/>
                    <a:pt x="597408" y="617728"/>
                  </a:cubicBezTo>
                  <a:cubicBezTo>
                    <a:pt x="596595" y="616916"/>
                    <a:pt x="595376" y="616916"/>
                    <a:pt x="593750" y="617728"/>
                  </a:cubicBezTo>
                  <a:cubicBezTo>
                    <a:pt x="592124" y="618541"/>
                    <a:pt x="591718" y="620167"/>
                    <a:pt x="592531" y="622605"/>
                  </a:cubicBezTo>
                  <a:lnTo>
                    <a:pt x="588873" y="625044"/>
                  </a:lnTo>
                  <a:lnTo>
                    <a:pt x="585216" y="627482"/>
                  </a:lnTo>
                  <a:cubicBezTo>
                    <a:pt x="586028" y="631546"/>
                    <a:pt x="585622" y="633781"/>
                    <a:pt x="583996" y="634188"/>
                  </a:cubicBezTo>
                  <a:cubicBezTo>
                    <a:pt x="582371" y="634594"/>
                    <a:pt x="581152" y="635204"/>
                    <a:pt x="580339" y="636016"/>
                  </a:cubicBezTo>
                  <a:lnTo>
                    <a:pt x="579120" y="637236"/>
                  </a:lnTo>
                  <a:cubicBezTo>
                    <a:pt x="578307" y="638048"/>
                    <a:pt x="577900" y="640487"/>
                    <a:pt x="577900" y="644551"/>
                  </a:cubicBezTo>
                  <a:cubicBezTo>
                    <a:pt x="575462" y="642925"/>
                    <a:pt x="573836" y="640893"/>
                    <a:pt x="573024" y="638455"/>
                  </a:cubicBezTo>
                  <a:cubicBezTo>
                    <a:pt x="571398" y="636829"/>
                    <a:pt x="570585" y="636016"/>
                    <a:pt x="570585" y="636016"/>
                  </a:cubicBezTo>
                  <a:cubicBezTo>
                    <a:pt x="568147" y="636016"/>
                    <a:pt x="566928" y="636829"/>
                    <a:pt x="566928" y="638455"/>
                  </a:cubicBezTo>
                  <a:cubicBezTo>
                    <a:pt x="566115" y="638455"/>
                    <a:pt x="565708" y="640487"/>
                    <a:pt x="565708" y="644551"/>
                  </a:cubicBezTo>
                  <a:cubicBezTo>
                    <a:pt x="567334" y="646989"/>
                    <a:pt x="566928" y="649428"/>
                    <a:pt x="564489" y="651866"/>
                  </a:cubicBezTo>
                  <a:cubicBezTo>
                    <a:pt x="563676" y="652679"/>
                    <a:pt x="562051" y="653085"/>
                    <a:pt x="559612" y="653085"/>
                  </a:cubicBezTo>
                  <a:cubicBezTo>
                    <a:pt x="553110" y="657149"/>
                    <a:pt x="539292" y="661213"/>
                    <a:pt x="518160" y="665277"/>
                  </a:cubicBezTo>
                  <a:cubicBezTo>
                    <a:pt x="510844" y="668528"/>
                    <a:pt x="500481" y="673812"/>
                    <a:pt x="487070" y="681127"/>
                  </a:cubicBezTo>
                  <a:cubicBezTo>
                    <a:pt x="473659" y="688442"/>
                    <a:pt x="466140" y="693319"/>
                    <a:pt x="464515" y="695757"/>
                  </a:cubicBezTo>
                  <a:cubicBezTo>
                    <a:pt x="456387" y="698196"/>
                    <a:pt x="449884" y="703072"/>
                    <a:pt x="445008" y="710388"/>
                  </a:cubicBezTo>
                  <a:cubicBezTo>
                    <a:pt x="444195" y="712826"/>
                    <a:pt x="443179" y="714655"/>
                    <a:pt x="441960" y="715874"/>
                  </a:cubicBezTo>
                  <a:cubicBezTo>
                    <a:pt x="440740" y="717093"/>
                    <a:pt x="439724" y="718109"/>
                    <a:pt x="438912" y="718922"/>
                  </a:cubicBezTo>
                  <a:cubicBezTo>
                    <a:pt x="433222" y="722173"/>
                    <a:pt x="429971" y="724612"/>
                    <a:pt x="429158" y="726237"/>
                  </a:cubicBezTo>
                  <a:lnTo>
                    <a:pt x="429158" y="727456"/>
                  </a:lnTo>
                  <a:lnTo>
                    <a:pt x="419404" y="731114"/>
                  </a:lnTo>
                  <a:lnTo>
                    <a:pt x="419404" y="732333"/>
                  </a:lnTo>
                  <a:lnTo>
                    <a:pt x="419404" y="735991"/>
                  </a:lnTo>
                  <a:cubicBezTo>
                    <a:pt x="419404" y="740868"/>
                    <a:pt x="419811" y="745135"/>
                    <a:pt x="420624" y="748792"/>
                  </a:cubicBezTo>
                  <a:cubicBezTo>
                    <a:pt x="421436" y="752450"/>
                    <a:pt x="422249" y="755904"/>
                    <a:pt x="423062" y="759156"/>
                  </a:cubicBezTo>
                  <a:lnTo>
                    <a:pt x="421843" y="761594"/>
                  </a:lnTo>
                  <a:cubicBezTo>
                    <a:pt x="421843" y="764032"/>
                    <a:pt x="421640" y="765861"/>
                    <a:pt x="421233" y="767080"/>
                  </a:cubicBezTo>
                  <a:cubicBezTo>
                    <a:pt x="420827" y="768300"/>
                    <a:pt x="421030" y="769316"/>
                    <a:pt x="421843" y="770128"/>
                  </a:cubicBezTo>
                  <a:lnTo>
                    <a:pt x="421843" y="777444"/>
                  </a:lnTo>
                  <a:cubicBezTo>
                    <a:pt x="423468" y="780695"/>
                    <a:pt x="423875" y="783946"/>
                    <a:pt x="423062" y="787197"/>
                  </a:cubicBezTo>
                  <a:lnTo>
                    <a:pt x="443788" y="784759"/>
                  </a:lnTo>
                  <a:cubicBezTo>
                    <a:pt x="449478" y="782320"/>
                    <a:pt x="460044" y="780288"/>
                    <a:pt x="475488" y="778663"/>
                  </a:cubicBezTo>
                  <a:cubicBezTo>
                    <a:pt x="493369" y="777037"/>
                    <a:pt x="506780" y="775005"/>
                    <a:pt x="515721" y="772567"/>
                  </a:cubicBezTo>
                  <a:cubicBezTo>
                    <a:pt x="521411" y="770941"/>
                    <a:pt x="526694" y="770535"/>
                    <a:pt x="531571" y="771348"/>
                  </a:cubicBezTo>
                  <a:cubicBezTo>
                    <a:pt x="531571" y="770535"/>
                    <a:pt x="531977" y="770128"/>
                    <a:pt x="532790" y="770128"/>
                  </a:cubicBezTo>
                  <a:cubicBezTo>
                    <a:pt x="533603" y="770941"/>
                    <a:pt x="534822" y="771348"/>
                    <a:pt x="536448" y="771348"/>
                  </a:cubicBezTo>
                  <a:cubicBezTo>
                    <a:pt x="538073" y="771348"/>
                    <a:pt x="540105" y="770941"/>
                    <a:pt x="542544" y="770128"/>
                  </a:cubicBezTo>
                  <a:cubicBezTo>
                    <a:pt x="544982" y="769316"/>
                    <a:pt x="547420" y="769316"/>
                    <a:pt x="549859" y="770128"/>
                  </a:cubicBezTo>
                  <a:cubicBezTo>
                    <a:pt x="550672" y="770941"/>
                    <a:pt x="551484" y="770941"/>
                    <a:pt x="552297" y="770128"/>
                  </a:cubicBezTo>
                  <a:cubicBezTo>
                    <a:pt x="553110" y="769316"/>
                    <a:pt x="553923" y="769316"/>
                    <a:pt x="554736" y="770128"/>
                  </a:cubicBezTo>
                  <a:cubicBezTo>
                    <a:pt x="557174" y="770128"/>
                    <a:pt x="558800" y="769722"/>
                    <a:pt x="559612" y="768909"/>
                  </a:cubicBezTo>
                  <a:cubicBezTo>
                    <a:pt x="562864" y="768909"/>
                    <a:pt x="564896" y="768503"/>
                    <a:pt x="565708" y="767690"/>
                  </a:cubicBezTo>
                  <a:lnTo>
                    <a:pt x="564489" y="761594"/>
                  </a:lnTo>
                  <a:lnTo>
                    <a:pt x="563270" y="759156"/>
                  </a:lnTo>
                  <a:cubicBezTo>
                    <a:pt x="565708" y="759156"/>
                    <a:pt x="567334" y="760375"/>
                    <a:pt x="568147" y="762813"/>
                  </a:cubicBezTo>
                  <a:cubicBezTo>
                    <a:pt x="568147" y="764439"/>
                    <a:pt x="569366" y="766471"/>
                    <a:pt x="571804" y="768909"/>
                  </a:cubicBezTo>
                  <a:lnTo>
                    <a:pt x="579120" y="767690"/>
                  </a:lnTo>
                  <a:lnTo>
                    <a:pt x="575462" y="762813"/>
                  </a:lnTo>
                  <a:cubicBezTo>
                    <a:pt x="575462" y="761188"/>
                    <a:pt x="574649" y="760375"/>
                    <a:pt x="573024" y="760375"/>
                  </a:cubicBezTo>
                  <a:cubicBezTo>
                    <a:pt x="575462" y="760375"/>
                    <a:pt x="577494" y="760781"/>
                    <a:pt x="579120" y="761594"/>
                  </a:cubicBezTo>
                  <a:cubicBezTo>
                    <a:pt x="580745" y="762407"/>
                    <a:pt x="581558" y="764032"/>
                    <a:pt x="581558" y="766471"/>
                  </a:cubicBezTo>
                  <a:lnTo>
                    <a:pt x="588873" y="766471"/>
                  </a:lnTo>
                  <a:lnTo>
                    <a:pt x="585216" y="757936"/>
                  </a:lnTo>
                  <a:cubicBezTo>
                    <a:pt x="588467" y="757124"/>
                    <a:pt x="590905" y="756920"/>
                    <a:pt x="592531" y="757327"/>
                  </a:cubicBezTo>
                  <a:cubicBezTo>
                    <a:pt x="594156" y="757733"/>
                    <a:pt x="595376" y="759156"/>
                    <a:pt x="596188" y="761594"/>
                  </a:cubicBezTo>
                  <a:lnTo>
                    <a:pt x="598627" y="766471"/>
                  </a:lnTo>
                  <a:cubicBezTo>
                    <a:pt x="599440" y="767284"/>
                    <a:pt x="600252" y="767487"/>
                    <a:pt x="601065" y="767080"/>
                  </a:cubicBezTo>
                  <a:cubicBezTo>
                    <a:pt x="601878" y="766674"/>
                    <a:pt x="602284" y="766064"/>
                    <a:pt x="602284" y="765252"/>
                  </a:cubicBezTo>
                  <a:lnTo>
                    <a:pt x="599846" y="761594"/>
                  </a:lnTo>
                  <a:cubicBezTo>
                    <a:pt x="599033" y="759968"/>
                    <a:pt x="597814" y="758749"/>
                    <a:pt x="596188" y="757936"/>
                  </a:cubicBezTo>
                  <a:cubicBezTo>
                    <a:pt x="597001" y="757936"/>
                    <a:pt x="597408" y="757530"/>
                    <a:pt x="597408" y="756717"/>
                  </a:cubicBezTo>
                  <a:cubicBezTo>
                    <a:pt x="597408" y="755904"/>
                    <a:pt x="597814" y="755498"/>
                    <a:pt x="598627" y="755498"/>
                  </a:cubicBezTo>
                  <a:cubicBezTo>
                    <a:pt x="602691" y="757936"/>
                    <a:pt x="607568" y="758343"/>
                    <a:pt x="613257" y="756717"/>
                  </a:cubicBezTo>
                  <a:cubicBezTo>
                    <a:pt x="616508" y="755904"/>
                    <a:pt x="619963" y="755092"/>
                    <a:pt x="623620" y="754279"/>
                  </a:cubicBezTo>
                  <a:cubicBezTo>
                    <a:pt x="627278" y="753466"/>
                    <a:pt x="630732" y="752653"/>
                    <a:pt x="633984" y="751840"/>
                  </a:cubicBezTo>
                  <a:cubicBezTo>
                    <a:pt x="635609" y="751028"/>
                    <a:pt x="639673" y="750621"/>
                    <a:pt x="646176" y="750621"/>
                  </a:cubicBezTo>
                  <a:lnTo>
                    <a:pt x="677875" y="755498"/>
                  </a:lnTo>
                  <a:cubicBezTo>
                    <a:pt x="680313" y="755498"/>
                    <a:pt x="682548" y="755092"/>
                    <a:pt x="684580" y="754279"/>
                  </a:cubicBezTo>
                  <a:cubicBezTo>
                    <a:pt x="686612" y="753466"/>
                    <a:pt x="688441" y="753060"/>
                    <a:pt x="690067" y="753060"/>
                  </a:cubicBezTo>
                  <a:lnTo>
                    <a:pt x="693724" y="751840"/>
                  </a:lnTo>
                  <a:cubicBezTo>
                    <a:pt x="695350" y="752653"/>
                    <a:pt x="697179" y="753060"/>
                    <a:pt x="699211" y="753060"/>
                  </a:cubicBezTo>
                  <a:cubicBezTo>
                    <a:pt x="701243" y="753060"/>
                    <a:pt x="703072" y="753466"/>
                    <a:pt x="704697" y="754279"/>
                  </a:cubicBezTo>
                  <a:cubicBezTo>
                    <a:pt x="709574" y="755904"/>
                    <a:pt x="713232" y="757936"/>
                    <a:pt x="715670" y="760375"/>
                  </a:cubicBezTo>
                  <a:cubicBezTo>
                    <a:pt x="721360" y="763626"/>
                    <a:pt x="727659" y="767284"/>
                    <a:pt x="734568" y="771348"/>
                  </a:cubicBezTo>
                  <a:cubicBezTo>
                    <a:pt x="741476" y="775412"/>
                    <a:pt x="748588" y="779476"/>
                    <a:pt x="755904" y="783540"/>
                  </a:cubicBezTo>
                  <a:cubicBezTo>
                    <a:pt x="766470" y="787604"/>
                    <a:pt x="772972" y="794919"/>
                    <a:pt x="775411" y="805485"/>
                  </a:cubicBezTo>
                  <a:cubicBezTo>
                    <a:pt x="776224" y="809549"/>
                    <a:pt x="778052" y="812800"/>
                    <a:pt x="780897" y="815239"/>
                  </a:cubicBezTo>
                  <a:cubicBezTo>
                    <a:pt x="783742" y="817677"/>
                    <a:pt x="786790" y="819709"/>
                    <a:pt x="790041" y="821335"/>
                  </a:cubicBezTo>
                  <a:cubicBezTo>
                    <a:pt x="799795" y="827024"/>
                    <a:pt x="804265" y="833527"/>
                    <a:pt x="803452" y="840842"/>
                  </a:cubicBezTo>
                  <a:cubicBezTo>
                    <a:pt x="804265" y="845719"/>
                    <a:pt x="808736" y="851408"/>
                    <a:pt x="816864" y="857911"/>
                  </a:cubicBezTo>
                  <a:cubicBezTo>
                    <a:pt x="823366" y="861162"/>
                    <a:pt x="827633" y="864210"/>
                    <a:pt x="829665" y="867055"/>
                  </a:cubicBezTo>
                  <a:cubicBezTo>
                    <a:pt x="831697" y="869900"/>
                    <a:pt x="831494" y="874573"/>
                    <a:pt x="829056" y="881076"/>
                  </a:cubicBezTo>
                  <a:cubicBezTo>
                    <a:pt x="829056" y="881888"/>
                    <a:pt x="829462" y="882904"/>
                    <a:pt x="830275" y="884124"/>
                  </a:cubicBezTo>
                  <a:cubicBezTo>
                    <a:pt x="831088" y="885343"/>
                    <a:pt x="831088" y="886359"/>
                    <a:pt x="830275" y="887172"/>
                  </a:cubicBezTo>
                  <a:cubicBezTo>
                    <a:pt x="830275" y="893674"/>
                    <a:pt x="829056" y="900176"/>
                    <a:pt x="826617" y="906679"/>
                  </a:cubicBezTo>
                  <a:lnTo>
                    <a:pt x="826617" y="907898"/>
                  </a:lnTo>
                  <a:cubicBezTo>
                    <a:pt x="823366" y="908711"/>
                    <a:pt x="820724" y="910743"/>
                    <a:pt x="818692" y="913994"/>
                  </a:cubicBezTo>
                  <a:cubicBezTo>
                    <a:pt x="816660" y="917245"/>
                    <a:pt x="814832" y="919684"/>
                    <a:pt x="813206" y="921309"/>
                  </a:cubicBezTo>
                  <a:cubicBezTo>
                    <a:pt x="810768" y="922935"/>
                    <a:pt x="807923" y="926186"/>
                    <a:pt x="804672" y="931063"/>
                  </a:cubicBezTo>
                  <a:cubicBezTo>
                    <a:pt x="800608" y="932688"/>
                    <a:pt x="795324" y="936752"/>
                    <a:pt x="788822" y="943255"/>
                  </a:cubicBezTo>
                  <a:lnTo>
                    <a:pt x="786384" y="944474"/>
                  </a:lnTo>
                  <a:lnTo>
                    <a:pt x="786384" y="946912"/>
                  </a:lnTo>
                  <a:lnTo>
                    <a:pt x="771753" y="960324"/>
                  </a:lnTo>
                  <a:lnTo>
                    <a:pt x="766876" y="965200"/>
                  </a:lnTo>
                  <a:cubicBezTo>
                    <a:pt x="766876" y="966013"/>
                    <a:pt x="766673" y="966623"/>
                    <a:pt x="766267" y="967029"/>
                  </a:cubicBezTo>
                  <a:cubicBezTo>
                    <a:pt x="765860" y="967436"/>
                    <a:pt x="765657" y="967639"/>
                    <a:pt x="765657" y="967639"/>
                  </a:cubicBezTo>
                  <a:cubicBezTo>
                    <a:pt x="761593" y="970077"/>
                    <a:pt x="758342" y="973328"/>
                    <a:pt x="755904" y="977392"/>
                  </a:cubicBezTo>
                  <a:cubicBezTo>
                    <a:pt x="772160" y="977392"/>
                    <a:pt x="784352" y="976986"/>
                    <a:pt x="792480" y="976173"/>
                  </a:cubicBezTo>
                  <a:cubicBezTo>
                    <a:pt x="794918" y="976173"/>
                    <a:pt x="797966" y="974954"/>
                    <a:pt x="801624" y="972516"/>
                  </a:cubicBezTo>
                  <a:cubicBezTo>
                    <a:pt x="805281" y="970077"/>
                    <a:pt x="808329" y="968452"/>
                    <a:pt x="810768" y="967639"/>
                  </a:cubicBezTo>
                  <a:lnTo>
                    <a:pt x="821740" y="967639"/>
                  </a:lnTo>
                  <a:cubicBezTo>
                    <a:pt x="826617" y="969264"/>
                    <a:pt x="831291" y="970890"/>
                    <a:pt x="835761" y="972516"/>
                  </a:cubicBezTo>
                  <a:cubicBezTo>
                    <a:pt x="840232" y="974141"/>
                    <a:pt x="844499" y="975360"/>
                    <a:pt x="848563" y="976173"/>
                  </a:cubicBezTo>
                  <a:cubicBezTo>
                    <a:pt x="853440" y="978612"/>
                    <a:pt x="862584" y="982879"/>
                    <a:pt x="875995" y="988975"/>
                  </a:cubicBezTo>
                  <a:cubicBezTo>
                    <a:pt x="889406" y="995071"/>
                    <a:pt x="900988" y="1001370"/>
                    <a:pt x="910742" y="1007872"/>
                  </a:cubicBezTo>
                  <a:cubicBezTo>
                    <a:pt x="917244" y="1009498"/>
                    <a:pt x="921918" y="1012952"/>
                    <a:pt x="924763" y="1018236"/>
                  </a:cubicBezTo>
                  <a:cubicBezTo>
                    <a:pt x="927608" y="1023519"/>
                    <a:pt x="928624" y="1029005"/>
                    <a:pt x="927811" y="1034695"/>
                  </a:cubicBezTo>
                  <a:lnTo>
                    <a:pt x="927811" y="1035914"/>
                  </a:lnTo>
                  <a:cubicBezTo>
                    <a:pt x="927811" y="1040791"/>
                    <a:pt x="929843" y="1044042"/>
                    <a:pt x="933907" y="1045668"/>
                  </a:cubicBezTo>
                  <a:cubicBezTo>
                    <a:pt x="935532" y="1046480"/>
                    <a:pt x="938580" y="1047496"/>
                    <a:pt x="943051" y="1048716"/>
                  </a:cubicBezTo>
                  <a:cubicBezTo>
                    <a:pt x="947521" y="1049935"/>
                    <a:pt x="950163" y="1051357"/>
                    <a:pt x="950976" y="1052983"/>
                  </a:cubicBezTo>
                  <a:cubicBezTo>
                    <a:pt x="963168" y="1056234"/>
                    <a:pt x="970483" y="1059485"/>
                    <a:pt x="972921" y="1062736"/>
                  </a:cubicBezTo>
                  <a:cubicBezTo>
                    <a:pt x="973734" y="1063549"/>
                    <a:pt x="973937" y="1065175"/>
                    <a:pt x="973531" y="1067613"/>
                  </a:cubicBezTo>
                  <a:cubicBezTo>
                    <a:pt x="973124" y="1070052"/>
                    <a:pt x="972921" y="1071677"/>
                    <a:pt x="972921" y="1072490"/>
                  </a:cubicBezTo>
                  <a:cubicBezTo>
                    <a:pt x="971296" y="1074116"/>
                    <a:pt x="970483" y="1076148"/>
                    <a:pt x="970483" y="1078586"/>
                  </a:cubicBezTo>
                  <a:cubicBezTo>
                    <a:pt x="970483" y="1080212"/>
                    <a:pt x="971296" y="1082447"/>
                    <a:pt x="972921" y="1085292"/>
                  </a:cubicBezTo>
                  <a:cubicBezTo>
                    <a:pt x="974547" y="1088136"/>
                    <a:pt x="975766" y="1090778"/>
                    <a:pt x="976579" y="1093216"/>
                  </a:cubicBezTo>
                  <a:cubicBezTo>
                    <a:pt x="977392" y="1094842"/>
                    <a:pt x="979017" y="1096874"/>
                    <a:pt x="981456" y="1099312"/>
                  </a:cubicBezTo>
                  <a:cubicBezTo>
                    <a:pt x="983894" y="1101751"/>
                    <a:pt x="985520" y="1103783"/>
                    <a:pt x="986332" y="1105408"/>
                  </a:cubicBezTo>
                  <a:lnTo>
                    <a:pt x="987552" y="1111504"/>
                  </a:lnTo>
                  <a:cubicBezTo>
                    <a:pt x="987552" y="1113943"/>
                    <a:pt x="986536" y="1115975"/>
                    <a:pt x="984504" y="1117600"/>
                  </a:cubicBezTo>
                  <a:cubicBezTo>
                    <a:pt x="982472" y="1119226"/>
                    <a:pt x="979830" y="1120648"/>
                    <a:pt x="976579" y="1121868"/>
                  </a:cubicBezTo>
                  <a:cubicBezTo>
                    <a:pt x="973328" y="1123087"/>
                    <a:pt x="970076" y="1124103"/>
                    <a:pt x="966825" y="1124916"/>
                  </a:cubicBezTo>
                  <a:cubicBezTo>
                    <a:pt x="959510" y="1128167"/>
                    <a:pt x="953008" y="1129386"/>
                    <a:pt x="947318" y="1128573"/>
                  </a:cubicBezTo>
                  <a:lnTo>
                    <a:pt x="941222" y="1128573"/>
                  </a:lnTo>
                  <a:lnTo>
                    <a:pt x="921715" y="1127354"/>
                  </a:lnTo>
                  <a:cubicBezTo>
                    <a:pt x="920902" y="1126541"/>
                    <a:pt x="920089" y="1126338"/>
                    <a:pt x="919276" y="1126744"/>
                  </a:cubicBezTo>
                  <a:cubicBezTo>
                    <a:pt x="918464" y="1127151"/>
                    <a:pt x="917651" y="1126948"/>
                    <a:pt x="916838" y="1126135"/>
                  </a:cubicBezTo>
                  <a:cubicBezTo>
                    <a:pt x="914400" y="1122884"/>
                    <a:pt x="909116" y="1121258"/>
                    <a:pt x="900988" y="1121258"/>
                  </a:cubicBezTo>
                  <a:cubicBezTo>
                    <a:pt x="892048" y="1121258"/>
                    <a:pt x="879652" y="1123290"/>
                    <a:pt x="863803" y="1127354"/>
                  </a:cubicBezTo>
                  <a:cubicBezTo>
                    <a:pt x="847953" y="1131418"/>
                    <a:pt x="836777" y="1133856"/>
                    <a:pt x="830275" y="1134669"/>
                  </a:cubicBezTo>
                  <a:cubicBezTo>
                    <a:pt x="833526" y="1133044"/>
                    <a:pt x="837996" y="1130605"/>
                    <a:pt x="843686" y="1127354"/>
                  </a:cubicBezTo>
                  <a:cubicBezTo>
                    <a:pt x="849376" y="1124103"/>
                    <a:pt x="851814" y="1122071"/>
                    <a:pt x="851001" y="1121258"/>
                  </a:cubicBezTo>
                  <a:cubicBezTo>
                    <a:pt x="849376" y="1120445"/>
                    <a:pt x="846937" y="1120039"/>
                    <a:pt x="843686" y="1120039"/>
                  </a:cubicBezTo>
                  <a:cubicBezTo>
                    <a:pt x="840435" y="1120039"/>
                    <a:pt x="836777" y="1120445"/>
                    <a:pt x="832713" y="1121258"/>
                  </a:cubicBezTo>
                  <a:cubicBezTo>
                    <a:pt x="828649" y="1122071"/>
                    <a:pt x="824992" y="1122071"/>
                    <a:pt x="821740" y="1121258"/>
                  </a:cubicBezTo>
                  <a:cubicBezTo>
                    <a:pt x="814425" y="1122071"/>
                    <a:pt x="802233" y="1122477"/>
                    <a:pt x="785164" y="1122477"/>
                  </a:cubicBezTo>
                  <a:cubicBezTo>
                    <a:pt x="767283" y="1120039"/>
                    <a:pt x="750620" y="1119226"/>
                    <a:pt x="735177" y="1120039"/>
                  </a:cubicBezTo>
                  <a:lnTo>
                    <a:pt x="708355" y="1118820"/>
                  </a:lnTo>
                  <a:cubicBezTo>
                    <a:pt x="695350" y="1117194"/>
                    <a:pt x="686003" y="1116381"/>
                    <a:pt x="680313" y="1116381"/>
                  </a:cubicBezTo>
                  <a:cubicBezTo>
                    <a:pt x="672998" y="1116381"/>
                    <a:pt x="663651" y="1115975"/>
                    <a:pt x="652272" y="1115162"/>
                  </a:cubicBezTo>
                  <a:cubicBezTo>
                    <a:pt x="640892" y="1114349"/>
                    <a:pt x="631952" y="1114349"/>
                    <a:pt x="625449" y="1115162"/>
                  </a:cubicBezTo>
                  <a:lnTo>
                    <a:pt x="586435" y="1113943"/>
                  </a:lnTo>
                  <a:lnTo>
                    <a:pt x="551078" y="1115162"/>
                  </a:lnTo>
                  <a:cubicBezTo>
                    <a:pt x="544576" y="1115975"/>
                    <a:pt x="535228" y="1116381"/>
                    <a:pt x="523036" y="1116381"/>
                  </a:cubicBezTo>
                  <a:lnTo>
                    <a:pt x="503529" y="1115162"/>
                  </a:lnTo>
                  <a:lnTo>
                    <a:pt x="484022" y="1116381"/>
                  </a:lnTo>
                  <a:cubicBezTo>
                    <a:pt x="462889" y="1116381"/>
                    <a:pt x="446227" y="1115975"/>
                    <a:pt x="434035" y="1115162"/>
                  </a:cubicBezTo>
                  <a:cubicBezTo>
                    <a:pt x="418592" y="1115975"/>
                    <a:pt x="394208" y="1116381"/>
                    <a:pt x="360883" y="1116381"/>
                  </a:cubicBezTo>
                  <a:cubicBezTo>
                    <a:pt x="354380" y="1116381"/>
                    <a:pt x="348894" y="1116788"/>
                    <a:pt x="344424" y="1117600"/>
                  </a:cubicBezTo>
                  <a:cubicBezTo>
                    <a:pt x="339953" y="1118413"/>
                    <a:pt x="336092" y="1119226"/>
                    <a:pt x="332841" y="1120039"/>
                  </a:cubicBezTo>
                  <a:lnTo>
                    <a:pt x="304800" y="1123696"/>
                  </a:lnTo>
                  <a:cubicBezTo>
                    <a:pt x="291795" y="1125322"/>
                    <a:pt x="282854" y="1126135"/>
                    <a:pt x="277977" y="1126135"/>
                  </a:cubicBezTo>
                  <a:lnTo>
                    <a:pt x="260908" y="1124916"/>
                  </a:lnTo>
                  <a:lnTo>
                    <a:pt x="253593" y="1126135"/>
                  </a:lnTo>
                  <a:cubicBezTo>
                    <a:pt x="251968" y="1127760"/>
                    <a:pt x="249732" y="1128776"/>
                    <a:pt x="246888" y="1129183"/>
                  </a:cubicBezTo>
                  <a:cubicBezTo>
                    <a:pt x="244043" y="1129589"/>
                    <a:pt x="242214" y="1128980"/>
                    <a:pt x="241401" y="1127354"/>
                  </a:cubicBezTo>
                  <a:cubicBezTo>
                    <a:pt x="239776" y="1126541"/>
                    <a:pt x="238963" y="1125322"/>
                    <a:pt x="238963" y="1123696"/>
                  </a:cubicBezTo>
                  <a:cubicBezTo>
                    <a:pt x="238963" y="1122071"/>
                    <a:pt x="238963" y="1120852"/>
                    <a:pt x="238963" y="1120039"/>
                  </a:cubicBezTo>
                  <a:cubicBezTo>
                    <a:pt x="225958" y="1120039"/>
                    <a:pt x="219862" y="1120242"/>
                    <a:pt x="220675" y="1120648"/>
                  </a:cubicBezTo>
                  <a:cubicBezTo>
                    <a:pt x="221488" y="1121055"/>
                    <a:pt x="221894" y="1121664"/>
                    <a:pt x="221894" y="1122477"/>
                  </a:cubicBezTo>
                  <a:cubicBezTo>
                    <a:pt x="224332" y="1124916"/>
                    <a:pt x="225958" y="1126135"/>
                    <a:pt x="226771" y="1126135"/>
                  </a:cubicBezTo>
                  <a:cubicBezTo>
                    <a:pt x="213766" y="1132637"/>
                    <a:pt x="201980" y="1135482"/>
                    <a:pt x="191414" y="1134669"/>
                  </a:cubicBezTo>
                  <a:lnTo>
                    <a:pt x="181660" y="1133450"/>
                  </a:lnTo>
                  <a:cubicBezTo>
                    <a:pt x="180035" y="1132637"/>
                    <a:pt x="178409" y="1132637"/>
                    <a:pt x="176784" y="1133450"/>
                  </a:cubicBezTo>
                  <a:cubicBezTo>
                    <a:pt x="175158" y="1134263"/>
                    <a:pt x="173532" y="1134263"/>
                    <a:pt x="171907" y="1133450"/>
                  </a:cubicBezTo>
                  <a:cubicBezTo>
                    <a:pt x="161340" y="1133450"/>
                    <a:pt x="154838" y="1132637"/>
                    <a:pt x="152400" y="1131012"/>
                  </a:cubicBezTo>
                  <a:cubicBezTo>
                    <a:pt x="145897" y="1126948"/>
                    <a:pt x="138582" y="1124509"/>
                    <a:pt x="130454" y="1123696"/>
                  </a:cubicBezTo>
                  <a:cubicBezTo>
                    <a:pt x="128016" y="1123696"/>
                    <a:pt x="125577" y="1123290"/>
                    <a:pt x="123139" y="1122477"/>
                  </a:cubicBezTo>
                  <a:cubicBezTo>
                    <a:pt x="120700" y="1121664"/>
                    <a:pt x="118262" y="1120852"/>
                    <a:pt x="115824" y="1120039"/>
                  </a:cubicBezTo>
                  <a:cubicBezTo>
                    <a:pt x="114198" y="1119226"/>
                    <a:pt x="112166" y="1118413"/>
                    <a:pt x="109728" y="1117600"/>
                  </a:cubicBezTo>
                  <a:cubicBezTo>
                    <a:pt x="107289" y="1116788"/>
                    <a:pt x="104851" y="1115568"/>
                    <a:pt x="102412" y="1113943"/>
                  </a:cubicBezTo>
                  <a:cubicBezTo>
                    <a:pt x="97536" y="1113130"/>
                    <a:pt x="92659" y="1111098"/>
                    <a:pt x="87782" y="1107847"/>
                  </a:cubicBezTo>
                  <a:cubicBezTo>
                    <a:pt x="86156" y="1107034"/>
                    <a:pt x="83921" y="1106018"/>
                    <a:pt x="81076" y="1104799"/>
                  </a:cubicBezTo>
                  <a:cubicBezTo>
                    <a:pt x="78232" y="1103580"/>
                    <a:pt x="75590" y="1102157"/>
                    <a:pt x="73152" y="1100532"/>
                  </a:cubicBezTo>
                  <a:cubicBezTo>
                    <a:pt x="64211" y="1095655"/>
                    <a:pt x="58928" y="1092404"/>
                    <a:pt x="57302" y="1090778"/>
                  </a:cubicBezTo>
                  <a:cubicBezTo>
                    <a:pt x="54864" y="1089965"/>
                    <a:pt x="52628" y="1088949"/>
                    <a:pt x="50596" y="1087730"/>
                  </a:cubicBezTo>
                  <a:cubicBezTo>
                    <a:pt x="48564" y="1086511"/>
                    <a:pt x="46736" y="1085495"/>
                    <a:pt x="45110" y="1084682"/>
                  </a:cubicBezTo>
                  <a:cubicBezTo>
                    <a:pt x="45110" y="1083869"/>
                    <a:pt x="44704" y="1083056"/>
                    <a:pt x="43891" y="1082244"/>
                  </a:cubicBezTo>
                  <a:cubicBezTo>
                    <a:pt x="43078" y="1081431"/>
                    <a:pt x="42265" y="1081024"/>
                    <a:pt x="41452" y="1081024"/>
                  </a:cubicBezTo>
                  <a:cubicBezTo>
                    <a:pt x="35763" y="1076148"/>
                    <a:pt x="30683" y="1071068"/>
                    <a:pt x="26212" y="1065784"/>
                  </a:cubicBezTo>
                  <a:cubicBezTo>
                    <a:pt x="21742" y="1060501"/>
                    <a:pt x="16662" y="1055421"/>
                    <a:pt x="10972" y="1050544"/>
                  </a:cubicBezTo>
                  <a:cubicBezTo>
                    <a:pt x="10160" y="1048106"/>
                    <a:pt x="9550" y="1043839"/>
                    <a:pt x="9144" y="1037743"/>
                  </a:cubicBezTo>
                  <a:cubicBezTo>
                    <a:pt x="8737" y="1031647"/>
                    <a:pt x="5689" y="1026567"/>
                    <a:pt x="0" y="1022503"/>
                  </a:cubicBezTo>
                  <a:cubicBezTo>
                    <a:pt x="5689" y="1020877"/>
                    <a:pt x="9753" y="1020471"/>
                    <a:pt x="12192" y="1021284"/>
                  </a:cubicBezTo>
                  <a:cubicBezTo>
                    <a:pt x="23571" y="1022096"/>
                    <a:pt x="34544" y="1024128"/>
                    <a:pt x="45110" y="1027380"/>
                  </a:cubicBezTo>
                  <a:cubicBezTo>
                    <a:pt x="55676" y="1030631"/>
                    <a:pt x="65430" y="1034288"/>
                    <a:pt x="74371" y="1038352"/>
                  </a:cubicBezTo>
                  <a:cubicBezTo>
                    <a:pt x="81686" y="1042416"/>
                    <a:pt x="89001" y="1043229"/>
                    <a:pt x="96316" y="1040791"/>
                  </a:cubicBezTo>
                  <a:cubicBezTo>
                    <a:pt x="102819" y="1040791"/>
                    <a:pt x="113385" y="1039165"/>
                    <a:pt x="128016" y="1035914"/>
                  </a:cubicBezTo>
                  <a:cubicBezTo>
                    <a:pt x="139395" y="1034288"/>
                    <a:pt x="148742" y="1032663"/>
                    <a:pt x="156057" y="1031037"/>
                  </a:cubicBezTo>
                  <a:cubicBezTo>
                    <a:pt x="160934" y="1030224"/>
                    <a:pt x="168656" y="1029818"/>
                    <a:pt x="179222" y="1029818"/>
                  </a:cubicBezTo>
                  <a:cubicBezTo>
                    <a:pt x="176784" y="1025754"/>
                    <a:pt x="175564" y="1022503"/>
                    <a:pt x="175564" y="1020064"/>
                  </a:cubicBezTo>
                  <a:cubicBezTo>
                    <a:pt x="173939" y="1011936"/>
                    <a:pt x="169468" y="1006247"/>
                    <a:pt x="162153" y="1002996"/>
                  </a:cubicBezTo>
                  <a:cubicBezTo>
                    <a:pt x="154838" y="1000557"/>
                    <a:pt x="150368" y="995680"/>
                    <a:pt x="148742" y="988365"/>
                  </a:cubicBezTo>
                  <a:cubicBezTo>
                    <a:pt x="148742" y="977799"/>
                    <a:pt x="145491" y="970484"/>
                    <a:pt x="138988" y="966420"/>
                  </a:cubicBezTo>
                  <a:lnTo>
                    <a:pt x="134112" y="960324"/>
                  </a:lnTo>
                  <a:cubicBezTo>
                    <a:pt x="132486" y="958698"/>
                    <a:pt x="132080" y="956666"/>
                    <a:pt x="132892" y="954228"/>
                  </a:cubicBezTo>
                  <a:cubicBezTo>
                    <a:pt x="138582" y="946912"/>
                    <a:pt x="141833" y="942036"/>
                    <a:pt x="142646" y="939597"/>
                  </a:cubicBezTo>
                  <a:lnTo>
                    <a:pt x="148742" y="927405"/>
                  </a:lnTo>
                  <a:cubicBezTo>
                    <a:pt x="153619" y="914400"/>
                    <a:pt x="156057" y="906679"/>
                    <a:pt x="156057" y="904240"/>
                  </a:cubicBezTo>
                  <a:cubicBezTo>
                    <a:pt x="156870" y="900176"/>
                    <a:pt x="157683" y="894893"/>
                    <a:pt x="158496" y="888391"/>
                  </a:cubicBezTo>
                  <a:cubicBezTo>
                    <a:pt x="159308" y="881888"/>
                    <a:pt x="159715" y="877012"/>
                    <a:pt x="159715" y="873760"/>
                  </a:cubicBezTo>
                  <a:lnTo>
                    <a:pt x="159715" y="867664"/>
                  </a:lnTo>
                  <a:cubicBezTo>
                    <a:pt x="159715" y="862788"/>
                    <a:pt x="160121" y="859130"/>
                    <a:pt x="160934" y="856692"/>
                  </a:cubicBezTo>
                  <a:cubicBezTo>
                    <a:pt x="160934" y="855879"/>
                    <a:pt x="162153" y="853034"/>
                    <a:pt x="164592" y="848157"/>
                  </a:cubicBezTo>
                  <a:lnTo>
                    <a:pt x="153619" y="848157"/>
                  </a:lnTo>
                  <a:cubicBezTo>
                    <a:pt x="156870" y="844906"/>
                    <a:pt x="158496" y="842468"/>
                    <a:pt x="158496" y="840842"/>
                  </a:cubicBezTo>
                  <a:lnTo>
                    <a:pt x="159715" y="831088"/>
                  </a:lnTo>
                  <a:cubicBezTo>
                    <a:pt x="158902" y="826212"/>
                    <a:pt x="155651" y="821741"/>
                    <a:pt x="149961" y="817677"/>
                  </a:cubicBezTo>
                  <a:lnTo>
                    <a:pt x="146304" y="811581"/>
                  </a:lnTo>
                  <a:cubicBezTo>
                    <a:pt x="146304" y="810768"/>
                    <a:pt x="145897" y="809143"/>
                    <a:pt x="145084" y="806704"/>
                  </a:cubicBezTo>
                  <a:cubicBezTo>
                    <a:pt x="144272" y="804266"/>
                    <a:pt x="141833" y="803453"/>
                    <a:pt x="137769" y="804266"/>
                  </a:cubicBezTo>
                  <a:cubicBezTo>
                    <a:pt x="136144" y="804266"/>
                    <a:pt x="135331" y="802640"/>
                    <a:pt x="135331" y="799389"/>
                  </a:cubicBezTo>
                  <a:cubicBezTo>
                    <a:pt x="134518" y="798576"/>
                    <a:pt x="133705" y="796748"/>
                    <a:pt x="132892" y="793903"/>
                  </a:cubicBezTo>
                  <a:cubicBezTo>
                    <a:pt x="132080" y="791058"/>
                    <a:pt x="130048" y="789229"/>
                    <a:pt x="126796" y="788416"/>
                  </a:cubicBezTo>
                  <a:lnTo>
                    <a:pt x="119481" y="778663"/>
                  </a:lnTo>
                  <a:cubicBezTo>
                    <a:pt x="119481" y="777037"/>
                    <a:pt x="117856" y="775005"/>
                    <a:pt x="114604" y="772567"/>
                  </a:cubicBezTo>
                  <a:lnTo>
                    <a:pt x="113385" y="771348"/>
                  </a:lnTo>
                  <a:cubicBezTo>
                    <a:pt x="115011" y="767284"/>
                    <a:pt x="113792" y="763626"/>
                    <a:pt x="109728" y="760375"/>
                  </a:cubicBezTo>
                  <a:cubicBezTo>
                    <a:pt x="108915" y="759562"/>
                    <a:pt x="108915" y="758952"/>
                    <a:pt x="109728" y="758546"/>
                  </a:cubicBezTo>
                  <a:cubicBezTo>
                    <a:pt x="110540" y="758140"/>
                    <a:pt x="111760" y="758343"/>
                    <a:pt x="113385" y="759156"/>
                  </a:cubicBezTo>
                  <a:cubicBezTo>
                    <a:pt x="115011" y="759968"/>
                    <a:pt x="116433" y="760172"/>
                    <a:pt x="117652" y="759765"/>
                  </a:cubicBezTo>
                  <a:cubicBezTo>
                    <a:pt x="118872" y="759359"/>
                    <a:pt x="120294" y="759156"/>
                    <a:pt x="121920" y="759156"/>
                  </a:cubicBezTo>
                  <a:cubicBezTo>
                    <a:pt x="123545" y="759156"/>
                    <a:pt x="124764" y="759562"/>
                    <a:pt x="125577" y="760375"/>
                  </a:cubicBezTo>
                  <a:cubicBezTo>
                    <a:pt x="132080" y="765252"/>
                    <a:pt x="140004" y="770128"/>
                    <a:pt x="149352" y="775005"/>
                  </a:cubicBezTo>
                  <a:cubicBezTo>
                    <a:pt x="158699" y="779882"/>
                    <a:pt x="165811" y="784352"/>
                    <a:pt x="170688" y="788416"/>
                  </a:cubicBezTo>
                  <a:cubicBezTo>
                    <a:pt x="180441" y="796544"/>
                    <a:pt x="187756" y="804672"/>
                    <a:pt x="192633" y="812800"/>
                  </a:cubicBezTo>
                  <a:lnTo>
                    <a:pt x="196291" y="815239"/>
                  </a:lnTo>
                  <a:cubicBezTo>
                    <a:pt x="199542" y="816052"/>
                    <a:pt x="202184" y="817271"/>
                    <a:pt x="204216" y="818896"/>
                  </a:cubicBezTo>
                  <a:cubicBezTo>
                    <a:pt x="206248" y="820522"/>
                    <a:pt x="207670" y="823367"/>
                    <a:pt x="208483" y="827431"/>
                  </a:cubicBezTo>
                  <a:cubicBezTo>
                    <a:pt x="208483" y="829056"/>
                    <a:pt x="210108" y="830885"/>
                    <a:pt x="213360" y="832917"/>
                  </a:cubicBezTo>
                  <a:cubicBezTo>
                    <a:pt x="216611" y="834949"/>
                    <a:pt x="219862" y="836372"/>
                    <a:pt x="223113" y="837184"/>
                  </a:cubicBezTo>
                  <a:cubicBezTo>
                    <a:pt x="226364" y="837184"/>
                    <a:pt x="228396" y="837997"/>
                    <a:pt x="229209" y="839623"/>
                  </a:cubicBezTo>
                  <a:cubicBezTo>
                    <a:pt x="231648" y="842874"/>
                    <a:pt x="235305" y="844500"/>
                    <a:pt x="240182" y="844500"/>
                  </a:cubicBezTo>
                  <a:cubicBezTo>
                    <a:pt x="245059" y="844500"/>
                    <a:pt x="249123" y="843280"/>
                    <a:pt x="252374" y="840842"/>
                  </a:cubicBezTo>
                  <a:cubicBezTo>
                    <a:pt x="260502" y="838404"/>
                    <a:pt x="268020" y="835559"/>
                    <a:pt x="274929" y="832308"/>
                  </a:cubicBezTo>
                  <a:cubicBezTo>
                    <a:pt x="281838" y="829056"/>
                    <a:pt x="287324" y="826618"/>
                    <a:pt x="291388" y="824992"/>
                  </a:cubicBezTo>
                  <a:lnTo>
                    <a:pt x="304800" y="820116"/>
                  </a:lnTo>
                  <a:cubicBezTo>
                    <a:pt x="308051" y="818490"/>
                    <a:pt x="310896" y="817677"/>
                    <a:pt x="313334" y="817677"/>
                  </a:cubicBezTo>
                  <a:cubicBezTo>
                    <a:pt x="313334" y="816864"/>
                    <a:pt x="312928" y="816458"/>
                    <a:pt x="312115" y="816458"/>
                  </a:cubicBezTo>
                  <a:lnTo>
                    <a:pt x="306019" y="817677"/>
                  </a:lnTo>
                  <a:lnTo>
                    <a:pt x="309676" y="812800"/>
                  </a:lnTo>
                  <a:cubicBezTo>
                    <a:pt x="309676" y="811988"/>
                    <a:pt x="309880" y="811581"/>
                    <a:pt x="310286" y="811581"/>
                  </a:cubicBezTo>
                  <a:cubicBezTo>
                    <a:pt x="310692" y="811581"/>
                    <a:pt x="311302" y="811581"/>
                    <a:pt x="312115" y="811581"/>
                  </a:cubicBezTo>
                  <a:cubicBezTo>
                    <a:pt x="316992" y="814020"/>
                    <a:pt x="321056" y="815239"/>
                    <a:pt x="324307" y="815239"/>
                  </a:cubicBezTo>
                  <a:cubicBezTo>
                    <a:pt x="326745" y="815239"/>
                    <a:pt x="330403" y="814426"/>
                    <a:pt x="335280" y="812800"/>
                  </a:cubicBezTo>
                  <a:cubicBezTo>
                    <a:pt x="344220" y="808736"/>
                    <a:pt x="353974" y="805892"/>
                    <a:pt x="364540" y="804266"/>
                  </a:cubicBezTo>
                  <a:cubicBezTo>
                    <a:pt x="353161" y="814832"/>
                    <a:pt x="347472" y="820522"/>
                    <a:pt x="347472" y="821335"/>
                  </a:cubicBezTo>
                  <a:cubicBezTo>
                    <a:pt x="347472" y="823773"/>
                    <a:pt x="357225" y="818896"/>
                    <a:pt x="376732" y="806704"/>
                  </a:cubicBezTo>
                  <a:cubicBezTo>
                    <a:pt x="372668" y="799389"/>
                    <a:pt x="368604" y="795325"/>
                    <a:pt x="364540" y="794512"/>
                  </a:cubicBezTo>
                  <a:cubicBezTo>
                    <a:pt x="358851" y="794512"/>
                    <a:pt x="353568" y="792074"/>
                    <a:pt x="348691" y="787197"/>
                  </a:cubicBezTo>
                  <a:lnTo>
                    <a:pt x="340156" y="779882"/>
                  </a:lnTo>
                  <a:lnTo>
                    <a:pt x="332841" y="776224"/>
                  </a:lnTo>
                  <a:cubicBezTo>
                    <a:pt x="329590" y="775412"/>
                    <a:pt x="326948" y="773583"/>
                    <a:pt x="324916" y="770738"/>
                  </a:cubicBezTo>
                  <a:cubicBezTo>
                    <a:pt x="322884" y="767893"/>
                    <a:pt x="321056" y="764845"/>
                    <a:pt x="319430" y="761594"/>
                  </a:cubicBezTo>
                  <a:cubicBezTo>
                    <a:pt x="316179" y="755904"/>
                    <a:pt x="311302" y="751028"/>
                    <a:pt x="304800" y="746964"/>
                  </a:cubicBezTo>
                  <a:cubicBezTo>
                    <a:pt x="299923" y="745338"/>
                    <a:pt x="296265" y="741274"/>
                    <a:pt x="293827" y="734772"/>
                  </a:cubicBezTo>
                  <a:cubicBezTo>
                    <a:pt x="288950" y="725831"/>
                    <a:pt x="286105" y="720548"/>
                    <a:pt x="285292" y="718922"/>
                  </a:cubicBezTo>
                  <a:cubicBezTo>
                    <a:pt x="279603" y="715671"/>
                    <a:pt x="277977" y="709981"/>
                    <a:pt x="280416" y="701853"/>
                  </a:cubicBezTo>
                  <a:cubicBezTo>
                    <a:pt x="280416" y="701040"/>
                    <a:pt x="280212" y="699008"/>
                    <a:pt x="279806" y="695757"/>
                  </a:cubicBezTo>
                  <a:cubicBezTo>
                    <a:pt x="279400" y="692506"/>
                    <a:pt x="279603" y="689255"/>
                    <a:pt x="280416" y="686004"/>
                  </a:cubicBezTo>
                  <a:cubicBezTo>
                    <a:pt x="280416" y="683565"/>
                    <a:pt x="281025" y="681330"/>
                    <a:pt x="282244" y="679298"/>
                  </a:cubicBezTo>
                  <a:cubicBezTo>
                    <a:pt x="283464" y="677266"/>
                    <a:pt x="284073" y="675437"/>
                    <a:pt x="284073" y="673812"/>
                  </a:cubicBezTo>
                  <a:cubicBezTo>
                    <a:pt x="284073" y="672186"/>
                    <a:pt x="284886" y="668935"/>
                    <a:pt x="286512" y="664058"/>
                  </a:cubicBezTo>
                  <a:cubicBezTo>
                    <a:pt x="287324" y="661620"/>
                    <a:pt x="288137" y="657962"/>
                    <a:pt x="288950" y="653085"/>
                  </a:cubicBezTo>
                  <a:cubicBezTo>
                    <a:pt x="289763" y="648208"/>
                    <a:pt x="290169" y="643332"/>
                    <a:pt x="290169" y="638455"/>
                  </a:cubicBezTo>
                  <a:lnTo>
                    <a:pt x="288950" y="637236"/>
                  </a:lnTo>
                  <a:cubicBezTo>
                    <a:pt x="286512" y="645364"/>
                    <a:pt x="283260" y="651460"/>
                    <a:pt x="279196" y="655524"/>
                  </a:cubicBezTo>
                  <a:lnTo>
                    <a:pt x="277977" y="655524"/>
                  </a:lnTo>
                  <a:cubicBezTo>
                    <a:pt x="278790" y="654711"/>
                    <a:pt x="279196" y="654101"/>
                    <a:pt x="279196" y="653695"/>
                  </a:cubicBezTo>
                  <a:cubicBezTo>
                    <a:pt x="279196" y="653288"/>
                    <a:pt x="279603" y="653085"/>
                    <a:pt x="280416" y="653085"/>
                  </a:cubicBezTo>
                  <a:cubicBezTo>
                    <a:pt x="282041" y="645770"/>
                    <a:pt x="285292" y="632359"/>
                    <a:pt x="290169" y="612852"/>
                  </a:cubicBezTo>
                  <a:cubicBezTo>
                    <a:pt x="290982" y="610413"/>
                    <a:pt x="291388" y="607568"/>
                    <a:pt x="291388" y="604317"/>
                  </a:cubicBezTo>
                  <a:cubicBezTo>
                    <a:pt x="291388" y="601066"/>
                    <a:pt x="291388" y="598628"/>
                    <a:pt x="291388" y="597002"/>
                  </a:cubicBezTo>
                  <a:cubicBezTo>
                    <a:pt x="292201" y="591312"/>
                    <a:pt x="292608" y="582778"/>
                    <a:pt x="292608" y="571399"/>
                  </a:cubicBezTo>
                  <a:lnTo>
                    <a:pt x="292608" y="568960"/>
                  </a:lnTo>
                  <a:cubicBezTo>
                    <a:pt x="277977" y="576276"/>
                    <a:pt x="268630" y="581965"/>
                    <a:pt x="264566" y="586029"/>
                  </a:cubicBezTo>
                  <a:lnTo>
                    <a:pt x="274320" y="583591"/>
                  </a:lnTo>
                  <a:cubicBezTo>
                    <a:pt x="275945" y="583591"/>
                    <a:pt x="274320" y="585420"/>
                    <a:pt x="269443" y="589077"/>
                  </a:cubicBezTo>
                  <a:cubicBezTo>
                    <a:pt x="264566" y="592735"/>
                    <a:pt x="260908" y="595783"/>
                    <a:pt x="258470" y="598221"/>
                  </a:cubicBezTo>
                  <a:cubicBezTo>
                    <a:pt x="257657" y="603911"/>
                    <a:pt x="256032" y="610413"/>
                    <a:pt x="253593" y="617728"/>
                  </a:cubicBezTo>
                  <a:cubicBezTo>
                    <a:pt x="251155" y="625044"/>
                    <a:pt x="249529" y="630327"/>
                    <a:pt x="248716" y="633578"/>
                  </a:cubicBezTo>
                  <a:cubicBezTo>
                    <a:pt x="248716" y="634391"/>
                    <a:pt x="248310" y="636016"/>
                    <a:pt x="247497" y="638455"/>
                  </a:cubicBezTo>
                  <a:cubicBezTo>
                    <a:pt x="246684" y="640893"/>
                    <a:pt x="247904" y="643332"/>
                    <a:pt x="251155" y="645770"/>
                  </a:cubicBezTo>
                  <a:lnTo>
                    <a:pt x="249936" y="648208"/>
                  </a:lnTo>
                  <a:cubicBezTo>
                    <a:pt x="247497" y="651460"/>
                    <a:pt x="245668" y="655727"/>
                    <a:pt x="244449" y="661010"/>
                  </a:cubicBezTo>
                  <a:cubicBezTo>
                    <a:pt x="243230" y="666293"/>
                    <a:pt x="242214" y="670154"/>
                    <a:pt x="241401" y="672592"/>
                  </a:cubicBezTo>
                  <a:cubicBezTo>
                    <a:pt x="238150" y="677469"/>
                    <a:pt x="234899" y="684784"/>
                    <a:pt x="231648" y="694538"/>
                  </a:cubicBezTo>
                  <a:cubicBezTo>
                    <a:pt x="229209" y="697789"/>
                    <a:pt x="227380" y="700837"/>
                    <a:pt x="226161" y="703682"/>
                  </a:cubicBezTo>
                  <a:cubicBezTo>
                    <a:pt x="224942" y="706527"/>
                    <a:pt x="223520" y="709168"/>
                    <a:pt x="221894" y="711607"/>
                  </a:cubicBezTo>
                  <a:cubicBezTo>
                    <a:pt x="220268" y="714858"/>
                    <a:pt x="218236" y="718312"/>
                    <a:pt x="215798" y="721970"/>
                  </a:cubicBezTo>
                  <a:cubicBezTo>
                    <a:pt x="213360" y="725628"/>
                    <a:pt x="211734" y="728676"/>
                    <a:pt x="210921" y="731114"/>
                  </a:cubicBezTo>
                  <a:cubicBezTo>
                    <a:pt x="206857" y="734365"/>
                    <a:pt x="204012" y="735178"/>
                    <a:pt x="202387" y="733552"/>
                  </a:cubicBezTo>
                  <a:cubicBezTo>
                    <a:pt x="199948" y="734365"/>
                    <a:pt x="195478" y="734772"/>
                    <a:pt x="188976" y="734772"/>
                  </a:cubicBezTo>
                  <a:cubicBezTo>
                    <a:pt x="180848" y="734772"/>
                    <a:pt x="174345" y="734365"/>
                    <a:pt x="169468" y="733552"/>
                  </a:cubicBezTo>
                  <a:cubicBezTo>
                    <a:pt x="165404" y="734365"/>
                    <a:pt x="159308" y="734772"/>
                    <a:pt x="151180" y="734772"/>
                  </a:cubicBezTo>
                  <a:cubicBezTo>
                    <a:pt x="145491" y="733959"/>
                    <a:pt x="141427" y="731520"/>
                    <a:pt x="138988" y="727456"/>
                  </a:cubicBezTo>
                  <a:cubicBezTo>
                    <a:pt x="137363" y="727456"/>
                    <a:pt x="136550" y="726644"/>
                    <a:pt x="136550" y="725018"/>
                  </a:cubicBezTo>
                  <a:cubicBezTo>
                    <a:pt x="132486" y="713639"/>
                    <a:pt x="126390" y="707543"/>
                    <a:pt x="118262" y="706730"/>
                  </a:cubicBezTo>
                  <a:cubicBezTo>
                    <a:pt x="111760" y="704292"/>
                    <a:pt x="107289" y="701853"/>
                    <a:pt x="104851" y="699415"/>
                  </a:cubicBezTo>
                  <a:cubicBezTo>
                    <a:pt x="102412" y="698602"/>
                    <a:pt x="100177" y="697180"/>
                    <a:pt x="98145" y="695148"/>
                  </a:cubicBezTo>
                  <a:cubicBezTo>
                    <a:pt x="96113" y="693116"/>
                    <a:pt x="93472" y="691693"/>
                    <a:pt x="90220" y="690880"/>
                  </a:cubicBezTo>
                  <a:cubicBezTo>
                    <a:pt x="78028" y="688442"/>
                    <a:pt x="73152" y="683565"/>
                    <a:pt x="75590" y="676250"/>
                  </a:cubicBezTo>
                  <a:lnTo>
                    <a:pt x="75590" y="673812"/>
                  </a:lnTo>
                  <a:cubicBezTo>
                    <a:pt x="75590" y="669748"/>
                    <a:pt x="73152" y="666496"/>
                    <a:pt x="68275" y="664058"/>
                  </a:cubicBezTo>
                  <a:cubicBezTo>
                    <a:pt x="61772" y="661620"/>
                    <a:pt x="57708" y="656743"/>
                    <a:pt x="56083" y="649428"/>
                  </a:cubicBezTo>
                  <a:cubicBezTo>
                    <a:pt x="60960" y="645364"/>
                    <a:pt x="63398" y="638861"/>
                    <a:pt x="63398" y="629920"/>
                  </a:cubicBezTo>
                  <a:lnTo>
                    <a:pt x="65836" y="623824"/>
                  </a:lnTo>
                  <a:cubicBezTo>
                    <a:pt x="71526" y="622199"/>
                    <a:pt x="78841" y="618541"/>
                    <a:pt x="87782" y="612852"/>
                  </a:cubicBezTo>
                  <a:cubicBezTo>
                    <a:pt x="96723" y="607162"/>
                    <a:pt x="103632" y="603098"/>
                    <a:pt x="108508" y="600660"/>
                  </a:cubicBezTo>
                  <a:cubicBezTo>
                    <a:pt x="110947" y="597408"/>
                    <a:pt x="114198" y="595376"/>
                    <a:pt x="118262" y="594564"/>
                  </a:cubicBezTo>
                  <a:cubicBezTo>
                    <a:pt x="122326" y="593751"/>
                    <a:pt x="125171" y="592938"/>
                    <a:pt x="126796" y="592125"/>
                  </a:cubicBezTo>
                  <a:cubicBezTo>
                    <a:pt x="127609" y="591312"/>
                    <a:pt x="128625" y="590296"/>
                    <a:pt x="129844" y="589077"/>
                  </a:cubicBezTo>
                  <a:cubicBezTo>
                    <a:pt x="131064" y="587858"/>
                    <a:pt x="132486" y="586842"/>
                    <a:pt x="134112" y="586029"/>
                  </a:cubicBezTo>
                  <a:cubicBezTo>
                    <a:pt x="127609" y="585216"/>
                    <a:pt x="127203" y="583997"/>
                    <a:pt x="132892" y="582372"/>
                  </a:cubicBezTo>
                  <a:cubicBezTo>
                    <a:pt x="149961" y="570992"/>
                    <a:pt x="158496" y="560426"/>
                    <a:pt x="158496" y="550672"/>
                  </a:cubicBezTo>
                  <a:cubicBezTo>
                    <a:pt x="159308" y="548234"/>
                    <a:pt x="160934" y="545186"/>
                    <a:pt x="163372" y="541528"/>
                  </a:cubicBezTo>
                  <a:cubicBezTo>
                    <a:pt x="165811" y="537871"/>
                    <a:pt x="167030" y="535229"/>
                    <a:pt x="167030" y="533604"/>
                  </a:cubicBezTo>
                  <a:lnTo>
                    <a:pt x="165811" y="517754"/>
                  </a:lnTo>
                  <a:cubicBezTo>
                    <a:pt x="165811" y="515316"/>
                    <a:pt x="166014" y="513284"/>
                    <a:pt x="166420" y="511658"/>
                  </a:cubicBezTo>
                  <a:cubicBezTo>
                    <a:pt x="166827" y="510032"/>
                    <a:pt x="166624" y="508000"/>
                    <a:pt x="165811" y="505562"/>
                  </a:cubicBezTo>
                  <a:cubicBezTo>
                    <a:pt x="165811" y="504749"/>
                    <a:pt x="163779" y="502311"/>
                    <a:pt x="159715" y="498247"/>
                  </a:cubicBezTo>
                  <a:cubicBezTo>
                    <a:pt x="155651" y="495808"/>
                    <a:pt x="152603" y="493167"/>
                    <a:pt x="150571" y="490322"/>
                  </a:cubicBezTo>
                  <a:cubicBezTo>
                    <a:pt x="148539" y="487477"/>
                    <a:pt x="147116" y="485648"/>
                    <a:pt x="146304" y="484836"/>
                  </a:cubicBezTo>
                  <a:cubicBezTo>
                    <a:pt x="145491" y="484023"/>
                    <a:pt x="145288" y="483413"/>
                    <a:pt x="145694" y="483007"/>
                  </a:cubicBezTo>
                  <a:cubicBezTo>
                    <a:pt x="146100" y="482600"/>
                    <a:pt x="146304" y="481991"/>
                    <a:pt x="146304" y="481178"/>
                  </a:cubicBezTo>
                  <a:cubicBezTo>
                    <a:pt x="143865" y="478740"/>
                    <a:pt x="143052" y="476301"/>
                    <a:pt x="143865" y="473863"/>
                  </a:cubicBezTo>
                  <a:lnTo>
                    <a:pt x="146304" y="472644"/>
                  </a:lnTo>
                  <a:lnTo>
                    <a:pt x="135331" y="472644"/>
                  </a:lnTo>
                  <a:cubicBezTo>
                    <a:pt x="140208" y="467767"/>
                    <a:pt x="142646" y="465328"/>
                    <a:pt x="142646" y="465328"/>
                  </a:cubicBezTo>
                  <a:lnTo>
                    <a:pt x="129235" y="460452"/>
                  </a:lnTo>
                  <a:cubicBezTo>
                    <a:pt x="121107" y="458826"/>
                    <a:pt x="115417" y="457200"/>
                    <a:pt x="112166" y="455575"/>
                  </a:cubicBezTo>
                  <a:cubicBezTo>
                    <a:pt x="108915" y="453949"/>
                    <a:pt x="105867" y="452527"/>
                    <a:pt x="103022" y="451308"/>
                  </a:cubicBezTo>
                  <a:cubicBezTo>
                    <a:pt x="100177" y="450088"/>
                    <a:pt x="97129" y="448666"/>
                    <a:pt x="93878" y="447040"/>
                  </a:cubicBezTo>
                  <a:cubicBezTo>
                    <a:pt x="91440" y="444602"/>
                    <a:pt x="86156" y="438506"/>
                    <a:pt x="78028" y="428752"/>
                  </a:cubicBezTo>
                  <a:lnTo>
                    <a:pt x="70713" y="425095"/>
                  </a:lnTo>
                  <a:cubicBezTo>
                    <a:pt x="59334" y="419405"/>
                    <a:pt x="52832" y="413716"/>
                    <a:pt x="51206" y="408026"/>
                  </a:cubicBezTo>
                  <a:cubicBezTo>
                    <a:pt x="49580" y="402336"/>
                    <a:pt x="47142" y="399085"/>
                    <a:pt x="43891" y="398272"/>
                  </a:cubicBezTo>
                  <a:cubicBezTo>
                    <a:pt x="40640" y="396647"/>
                    <a:pt x="38608" y="394208"/>
                    <a:pt x="37795" y="390957"/>
                  </a:cubicBezTo>
                  <a:cubicBezTo>
                    <a:pt x="36982" y="387706"/>
                    <a:pt x="37795" y="384048"/>
                    <a:pt x="40233" y="379984"/>
                  </a:cubicBezTo>
                  <a:cubicBezTo>
                    <a:pt x="45923" y="375108"/>
                    <a:pt x="51206" y="369621"/>
                    <a:pt x="56083" y="363525"/>
                  </a:cubicBezTo>
                  <a:cubicBezTo>
                    <a:pt x="60960" y="357429"/>
                    <a:pt x="65836" y="351943"/>
                    <a:pt x="70713" y="347066"/>
                  </a:cubicBezTo>
                  <a:cubicBezTo>
                    <a:pt x="73964" y="342189"/>
                    <a:pt x="80467" y="335280"/>
                    <a:pt x="90220" y="326340"/>
                  </a:cubicBezTo>
                  <a:cubicBezTo>
                    <a:pt x="95097" y="323088"/>
                    <a:pt x="101396" y="317196"/>
                    <a:pt x="109118" y="308661"/>
                  </a:cubicBezTo>
                  <a:cubicBezTo>
                    <a:pt x="116840" y="300127"/>
                    <a:pt x="122732" y="294234"/>
                    <a:pt x="126796" y="290983"/>
                  </a:cubicBezTo>
                  <a:lnTo>
                    <a:pt x="129235" y="284887"/>
                  </a:lnTo>
                  <a:cubicBezTo>
                    <a:pt x="125171" y="281636"/>
                    <a:pt x="124155" y="279400"/>
                    <a:pt x="126187" y="278181"/>
                  </a:cubicBezTo>
                  <a:cubicBezTo>
                    <a:pt x="128219" y="276962"/>
                    <a:pt x="129641" y="275946"/>
                    <a:pt x="130454" y="275133"/>
                  </a:cubicBezTo>
                  <a:cubicBezTo>
                    <a:pt x="133705" y="271069"/>
                    <a:pt x="136753" y="266599"/>
                    <a:pt x="139598" y="261722"/>
                  </a:cubicBezTo>
                  <a:cubicBezTo>
                    <a:pt x="142443" y="256845"/>
                    <a:pt x="145084" y="253188"/>
                    <a:pt x="147523" y="250749"/>
                  </a:cubicBezTo>
                  <a:cubicBezTo>
                    <a:pt x="154025" y="236119"/>
                    <a:pt x="158902" y="224130"/>
                    <a:pt x="162153" y="214783"/>
                  </a:cubicBezTo>
                  <a:cubicBezTo>
                    <a:pt x="165404" y="205436"/>
                    <a:pt x="166624" y="195479"/>
                    <a:pt x="165811" y="184912"/>
                  </a:cubicBezTo>
                  <a:lnTo>
                    <a:pt x="165811" y="180036"/>
                  </a:lnTo>
                  <a:cubicBezTo>
                    <a:pt x="165811" y="174346"/>
                    <a:pt x="164185" y="169876"/>
                    <a:pt x="160934" y="166624"/>
                  </a:cubicBezTo>
                  <a:cubicBezTo>
                    <a:pt x="157683" y="163373"/>
                    <a:pt x="155244" y="159715"/>
                    <a:pt x="153619" y="155652"/>
                  </a:cubicBezTo>
                  <a:cubicBezTo>
                    <a:pt x="151993" y="151588"/>
                    <a:pt x="150774" y="148743"/>
                    <a:pt x="149961" y="147117"/>
                  </a:cubicBezTo>
                  <a:lnTo>
                    <a:pt x="147523" y="143460"/>
                  </a:lnTo>
                  <a:cubicBezTo>
                    <a:pt x="147523" y="141021"/>
                    <a:pt x="146304" y="139396"/>
                    <a:pt x="143865" y="138583"/>
                  </a:cubicBezTo>
                  <a:cubicBezTo>
                    <a:pt x="146304" y="136144"/>
                    <a:pt x="147523" y="135331"/>
                    <a:pt x="147523" y="136144"/>
                  </a:cubicBezTo>
                  <a:lnTo>
                    <a:pt x="158496" y="141021"/>
                  </a:lnTo>
                  <a:cubicBezTo>
                    <a:pt x="158496" y="146711"/>
                    <a:pt x="158089" y="151181"/>
                    <a:pt x="157276" y="154432"/>
                  </a:cubicBezTo>
                  <a:lnTo>
                    <a:pt x="169468" y="155652"/>
                  </a:lnTo>
                  <a:cubicBezTo>
                    <a:pt x="174345" y="152400"/>
                    <a:pt x="178409" y="152400"/>
                    <a:pt x="181660" y="155652"/>
                  </a:cubicBezTo>
                  <a:cubicBezTo>
                    <a:pt x="184912" y="165405"/>
                    <a:pt x="192633" y="170282"/>
                    <a:pt x="204825" y="170282"/>
                  </a:cubicBezTo>
                  <a:cubicBezTo>
                    <a:pt x="205638" y="170282"/>
                    <a:pt x="207264" y="171501"/>
                    <a:pt x="209702" y="173940"/>
                  </a:cubicBezTo>
                  <a:cubicBezTo>
                    <a:pt x="217830" y="184506"/>
                    <a:pt x="222300" y="190196"/>
                    <a:pt x="223113" y="191008"/>
                  </a:cubicBezTo>
                  <a:cubicBezTo>
                    <a:pt x="223926" y="191821"/>
                    <a:pt x="225755" y="193650"/>
                    <a:pt x="228600" y="196495"/>
                  </a:cubicBezTo>
                  <a:cubicBezTo>
                    <a:pt x="231444" y="199340"/>
                    <a:pt x="232460" y="202388"/>
                    <a:pt x="231648" y="205639"/>
                  </a:cubicBezTo>
                  <a:lnTo>
                    <a:pt x="234086" y="210515"/>
                  </a:lnTo>
                  <a:cubicBezTo>
                    <a:pt x="239776" y="216205"/>
                    <a:pt x="245059" y="220269"/>
                    <a:pt x="249936" y="222708"/>
                  </a:cubicBezTo>
                  <a:cubicBezTo>
                    <a:pt x="253187" y="225959"/>
                    <a:pt x="256844" y="227584"/>
                    <a:pt x="260908" y="227584"/>
                  </a:cubicBezTo>
                  <a:cubicBezTo>
                    <a:pt x="262534" y="228397"/>
                    <a:pt x="264160" y="228600"/>
                    <a:pt x="265785" y="228194"/>
                  </a:cubicBezTo>
                  <a:cubicBezTo>
                    <a:pt x="267411" y="227788"/>
                    <a:pt x="269036" y="227991"/>
                    <a:pt x="270662" y="228804"/>
                  </a:cubicBezTo>
                  <a:lnTo>
                    <a:pt x="254812" y="236119"/>
                  </a:lnTo>
                  <a:lnTo>
                    <a:pt x="259689" y="238557"/>
                  </a:lnTo>
                  <a:cubicBezTo>
                    <a:pt x="267004" y="236932"/>
                    <a:pt x="276961" y="235103"/>
                    <a:pt x="289560" y="233071"/>
                  </a:cubicBezTo>
                  <a:cubicBezTo>
                    <a:pt x="302158" y="231039"/>
                    <a:pt x="312521" y="228397"/>
                    <a:pt x="320649" y="225146"/>
                  </a:cubicBezTo>
                  <a:cubicBezTo>
                    <a:pt x="330403" y="221895"/>
                    <a:pt x="342188" y="219456"/>
                    <a:pt x="356006" y="217831"/>
                  </a:cubicBezTo>
                  <a:lnTo>
                    <a:pt x="358444" y="217831"/>
                  </a:lnTo>
                  <a:cubicBezTo>
                    <a:pt x="364134" y="217831"/>
                    <a:pt x="369824" y="219863"/>
                    <a:pt x="375513" y="223927"/>
                  </a:cubicBezTo>
                  <a:cubicBezTo>
                    <a:pt x="382016" y="225552"/>
                    <a:pt x="385673" y="226365"/>
                    <a:pt x="386486" y="226365"/>
                  </a:cubicBezTo>
                  <a:cubicBezTo>
                    <a:pt x="389737" y="226365"/>
                    <a:pt x="392379" y="225959"/>
                    <a:pt x="394411" y="225146"/>
                  </a:cubicBezTo>
                  <a:cubicBezTo>
                    <a:pt x="396443" y="224333"/>
                    <a:pt x="398272" y="223520"/>
                    <a:pt x="399897" y="222708"/>
                  </a:cubicBezTo>
                  <a:cubicBezTo>
                    <a:pt x="402336" y="215392"/>
                    <a:pt x="404774" y="206248"/>
                    <a:pt x="407212" y="195276"/>
                  </a:cubicBezTo>
                  <a:cubicBezTo>
                    <a:pt x="409651" y="184303"/>
                    <a:pt x="411683" y="175159"/>
                    <a:pt x="413308" y="167844"/>
                  </a:cubicBezTo>
                  <a:lnTo>
                    <a:pt x="414528" y="167844"/>
                  </a:lnTo>
                  <a:lnTo>
                    <a:pt x="414528" y="175159"/>
                  </a:lnTo>
                  <a:cubicBezTo>
                    <a:pt x="416153" y="173533"/>
                    <a:pt x="417576" y="169266"/>
                    <a:pt x="418795" y="162357"/>
                  </a:cubicBezTo>
                  <a:cubicBezTo>
                    <a:pt x="420014" y="155448"/>
                    <a:pt x="423468" y="151181"/>
                    <a:pt x="429158" y="149556"/>
                  </a:cubicBezTo>
                  <a:lnTo>
                    <a:pt x="426720" y="171501"/>
                  </a:lnTo>
                  <a:lnTo>
                    <a:pt x="429158" y="171501"/>
                  </a:lnTo>
                  <a:cubicBezTo>
                    <a:pt x="428345" y="173127"/>
                    <a:pt x="425907" y="174752"/>
                    <a:pt x="421843" y="176378"/>
                  </a:cubicBezTo>
                  <a:cubicBezTo>
                    <a:pt x="425094" y="178004"/>
                    <a:pt x="428345" y="178816"/>
                    <a:pt x="431596" y="178816"/>
                  </a:cubicBezTo>
                  <a:lnTo>
                    <a:pt x="425500" y="183693"/>
                  </a:lnTo>
                  <a:lnTo>
                    <a:pt x="430377" y="188570"/>
                  </a:lnTo>
                  <a:cubicBezTo>
                    <a:pt x="427939" y="188570"/>
                    <a:pt x="425500" y="189789"/>
                    <a:pt x="423062" y="192228"/>
                  </a:cubicBezTo>
                  <a:lnTo>
                    <a:pt x="431596" y="195885"/>
                  </a:lnTo>
                  <a:lnTo>
                    <a:pt x="425500" y="200762"/>
                  </a:lnTo>
                  <a:cubicBezTo>
                    <a:pt x="429564" y="201575"/>
                    <a:pt x="431596" y="202388"/>
                    <a:pt x="431596" y="203200"/>
                  </a:cubicBezTo>
                  <a:cubicBezTo>
                    <a:pt x="431596" y="204013"/>
                    <a:pt x="429564" y="206045"/>
                    <a:pt x="425500" y="209296"/>
                  </a:cubicBezTo>
                  <a:cubicBezTo>
                    <a:pt x="432003" y="210922"/>
                    <a:pt x="434441" y="212548"/>
                    <a:pt x="432816" y="214173"/>
                  </a:cubicBezTo>
                  <a:cubicBezTo>
                    <a:pt x="432816" y="214986"/>
                    <a:pt x="432206" y="216002"/>
                    <a:pt x="430987" y="217221"/>
                  </a:cubicBezTo>
                  <a:cubicBezTo>
                    <a:pt x="429768" y="218440"/>
                    <a:pt x="428752" y="219456"/>
                    <a:pt x="427939" y="220269"/>
                  </a:cubicBezTo>
                  <a:cubicBezTo>
                    <a:pt x="428752" y="221082"/>
                    <a:pt x="429971" y="221488"/>
                    <a:pt x="431596" y="221488"/>
                  </a:cubicBezTo>
                  <a:cubicBezTo>
                    <a:pt x="433222" y="224740"/>
                    <a:pt x="434035" y="230023"/>
                    <a:pt x="434035" y="237338"/>
                  </a:cubicBezTo>
                  <a:lnTo>
                    <a:pt x="434035" y="249530"/>
                  </a:lnTo>
                  <a:cubicBezTo>
                    <a:pt x="434035" y="258471"/>
                    <a:pt x="436473" y="266192"/>
                    <a:pt x="441350" y="272695"/>
                  </a:cubicBezTo>
                  <a:cubicBezTo>
                    <a:pt x="439724" y="277572"/>
                    <a:pt x="438912" y="283668"/>
                    <a:pt x="438912" y="290983"/>
                  </a:cubicBezTo>
                  <a:cubicBezTo>
                    <a:pt x="438912" y="290983"/>
                    <a:pt x="439115" y="291186"/>
                    <a:pt x="439521" y="291592"/>
                  </a:cubicBezTo>
                  <a:cubicBezTo>
                    <a:pt x="439928" y="291999"/>
                    <a:pt x="440131" y="292202"/>
                    <a:pt x="440131" y="292202"/>
                  </a:cubicBezTo>
                  <a:cubicBezTo>
                    <a:pt x="440131" y="292202"/>
                    <a:pt x="443788" y="287325"/>
                    <a:pt x="451104" y="277572"/>
                  </a:cubicBezTo>
                  <a:lnTo>
                    <a:pt x="480364" y="232461"/>
                  </a:lnTo>
                  <a:cubicBezTo>
                    <a:pt x="482803" y="225146"/>
                    <a:pt x="486664" y="217424"/>
                    <a:pt x="491947" y="209296"/>
                  </a:cubicBezTo>
                  <a:cubicBezTo>
                    <a:pt x="497230" y="201168"/>
                    <a:pt x="501091" y="195479"/>
                    <a:pt x="503529" y="192228"/>
                  </a:cubicBezTo>
                  <a:cubicBezTo>
                    <a:pt x="507593" y="185725"/>
                    <a:pt x="513080" y="176988"/>
                    <a:pt x="519988" y="166015"/>
                  </a:cubicBezTo>
                  <a:cubicBezTo>
                    <a:pt x="526897" y="155042"/>
                    <a:pt x="532384" y="145492"/>
                    <a:pt x="536448" y="137364"/>
                  </a:cubicBezTo>
                  <a:cubicBezTo>
                    <a:pt x="551078" y="110541"/>
                    <a:pt x="560019" y="92660"/>
                    <a:pt x="563270" y="83719"/>
                  </a:cubicBezTo>
                  <a:lnTo>
                    <a:pt x="563270" y="82500"/>
                  </a:lnTo>
                  <a:cubicBezTo>
                    <a:pt x="563270" y="78436"/>
                    <a:pt x="561644" y="72340"/>
                    <a:pt x="558393" y="64212"/>
                  </a:cubicBezTo>
                  <a:cubicBezTo>
                    <a:pt x="557580" y="63399"/>
                    <a:pt x="556564" y="62789"/>
                    <a:pt x="555345" y="62383"/>
                  </a:cubicBezTo>
                  <a:cubicBezTo>
                    <a:pt x="554126" y="61976"/>
                    <a:pt x="553516" y="61367"/>
                    <a:pt x="553516" y="60554"/>
                  </a:cubicBezTo>
                  <a:cubicBezTo>
                    <a:pt x="542137" y="41860"/>
                    <a:pt x="535228" y="31293"/>
                    <a:pt x="532790" y="28855"/>
                  </a:cubicBezTo>
                  <a:cubicBezTo>
                    <a:pt x="531164" y="24791"/>
                    <a:pt x="527100" y="17476"/>
                    <a:pt x="520598" y="6909"/>
                  </a:cubicBezTo>
                  <a:lnTo>
                    <a:pt x="518160" y="2032"/>
                  </a:lnTo>
                  <a:cubicBezTo>
                    <a:pt x="518972" y="1219"/>
                    <a:pt x="521004" y="813"/>
                    <a:pt x="524256" y="813"/>
                  </a:cubicBezTo>
                  <a:cubicBezTo>
                    <a:pt x="525068" y="813"/>
                    <a:pt x="526897" y="610"/>
                    <a:pt x="529742" y="20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22B17">
                    <a:lumMod val="92000"/>
                  </a:srgbClr>
                </a:gs>
                <a:gs pos="99000">
                  <a:srgbClr val="A22B17">
                    <a:lumMod val="74000"/>
                    <a:lumOff val="26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 sz="9600" dirty="0">
                <a:gradFill flip="none" rotWithShape="1">
                  <a:gsLst>
                    <a:gs pos="0">
                      <a:srgbClr val="A22B17">
                        <a:lumMod val="92000"/>
                      </a:srgbClr>
                    </a:gs>
                    <a:gs pos="99000">
                      <a:srgbClr val="A22B17">
                        <a:lumMod val="74000"/>
                        <a:lumOff val="26000"/>
                      </a:srgbClr>
                    </a:gs>
                  </a:gsLst>
                  <a:lin ang="0" scaled="1"/>
                  <a:tileRect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2EFFA5F4-A108-44D1-953F-0FC4D4C64F12}"/>
                </a:ext>
              </a:extLst>
            </p:cNvPr>
            <p:cNvSpPr txBox="1"/>
            <p:nvPr/>
          </p:nvSpPr>
          <p:spPr>
            <a:xfrm>
              <a:off x="6228564" y="2797288"/>
              <a:ext cx="895128" cy="886682"/>
            </a:xfrm>
            <a:custGeom>
              <a:avLst/>
              <a:gdLst/>
              <a:ahLst/>
              <a:cxnLst/>
              <a:rect l="l" t="t" r="r" b="b"/>
              <a:pathLst>
                <a:path w="895128" h="886682">
                  <a:moveTo>
                    <a:pt x="99152" y="627812"/>
                  </a:moveTo>
                  <a:cubicBezTo>
                    <a:pt x="98473" y="629171"/>
                    <a:pt x="97793" y="630020"/>
                    <a:pt x="97114" y="630360"/>
                  </a:cubicBezTo>
                  <a:cubicBezTo>
                    <a:pt x="96434" y="630700"/>
                    <a:pt x="96094" y="631209"/>
                    <a:pt x="96094" y="631889"/>
                  </a:cubicBezTo>
                  <a:cubicBezTo>
                    <a:pt x="96094" y="632568"/>
                    <a:pt x="96434" y="633248"/>
                    <a:pt x="97114" y="633927"/>
                  </a:cubicBezTo>
                  <a:cubicBezTo>
                    <a:pt x="97793" y="634606"/>
                    <a:pt x="98473" y="634946"/>
                    <a:pt x="99152" y="634946"/>
                  </a:cubicBezTo>
                  <a:close/>
                  <a:moveTo>
                    <a:pt x="24752" y="608448"/>
                  </a:moveTo>
                  <a:lnTo>
                    <a:pt x="22714" y="619659"/>
                  </a:lnTo>
                  <a:lnTo>
                    <a:pt x="23733" y="619659"/>
                  </a:lnTo>
                  <a:cubicBezTo>
                    <a:pt x="24412" y="618979"/>
                    <a:pt x="24752" y="617790"/>
                    <a:pt x="24752" y="616091"/>
                  </a:cubicBezTo>
                  <a:cubicBezTo>
                    <a:pt x="24752" y="614393"/>
                    <a:pt x="25432" y="612524"/>
                    <a:pt x="26791" y="610486"/>
                  </a:cubicBezTo>
                  <a:cubicBezTo>
                    <a:pt x="25432" y="610486"/>
                    <a:pt x="24752" y="609807"/>
                    <a:pt x="24752" y="608448"/>
                  </a:cubicBezTo>
                  <a:close/>
                  <a:moveTo>
                    <a:pt x="65519" y="605390"/>
                  </a:moveTo>
                  <a:cubicBezTo>
                    <a:pt x="59404" y="609467"/>
                    <a:pt x="55667" y="612524"/>
                    <a:pt x="54308" y="614563"/>
                  </a:cubicBezTo>
                  <a:cubicBezTo>
                    <a:pt x="53629" y="615242"/>
                    <a:pt x="53289" y="615922"/>
                    <a:pt x="53289" y="616601"/>
                  </a:cubicBezTo>
                  <a:cubicBezTo>
                    <a:pt x="53289" y="617280"/>
                    <a:pt x="52949" y="617960"/>
                    <a:pt x="52270" y="618639"/>
                  </a:cubicBezTo>
                  <a:lnTo>
                    <a:pt x="52270" y="621697"/>
                  </a:lnTo>
                  <a:lnTo>
                    <a:pt x="51251" y="625774"/>
                  </a:lnTo>
                  <a:lnTo>
                    <a:pt x="52270" y="625774"/>
                  </a:lnTo>
                  <a:lnTo>
                    <a:pt x="56347" y="621697"/>
                  </a:lnTo>
                  <a:lnTo>
                    <a:pt x="58385" y="617620"/>
                  </a:lnTo>
                  <a:cubicBezTo>
                    <a:pt x="59744" y="614902"/>
                    <a:pt x="61273" y="612864"/>
                    <a:pt x="62971" y="611505"/>
                  </a:cubicBezTo>
                  <a:cubicBezTo>
                    <a:pt x="64670" y="610146"/>
                    <a:pt x="65859" y="608787"/>
                    <a:pt x="66538" y="607428"/>
                  </a:cubicBezTo>
                  <a:cubicBezTo>
                    <a:pt x="65859" y="607428"/>
                    <a:pt x="65519" y="607259"/>
                    <a:pt x="65519" y="606919"/>
                  </a:cubicBezTo>
                  <a:cubicBezTo>
                    <a:pt x="65519" y="606579"/>
                    <a:pt x="65519" y="606070"/>
                    <a:pt x="65519" y="605390"/>
                  </a:cubicBezTo>
                  <a:close/>
                  <a:moveTo>
                    <a:pt x="31886" y="593160"/>
                  </a:moveTo>
                  <a:cubicBezTo>
                    <a:pt x="30528" y="594519"/>
                    <a:pt x="29508" y="596557"/>
                    <a:pt x="28829" y="599275"/>
                  </a:cubicBezTo>
                  <a:cubicBezTo>
                    <a:pt x="28149" y="601993"/>
                    <a:pt x="28149" y="604711"/>
                    <a:pt x="28829" y="607428"/>
                  </a:cubicBezTo>
                  <a:cubicBezTo>
                    <a:pt x="29508" y="605390"/>
                    <a:pt x="31207" y="600634"/>
                    <a:pt x="33925" y="593160"/>
                  </a:cubicBezTo>
                  <a:close/>
                  <a:moveTo>
                    <a:pt x="78768" y="577872"/>
                  </a:moveTo>
                  <a:cubicBezTo>
                    <a:pt x="73333" y="577872"/>
                    <a:pt x="70955" y="579231"/>
                    <a:pt x="71634" y="581949"/>
                  </a:cubicBezTo>
                  <a:cubicBezTo>
                    <a:pt x="70955" y="584667"/>
                    <a:pt x="68916" y="588744"/>
                    <a:pt x="65519" y="594179"/>
                  </a:cubicBezTo>
                  <a:cubicBezTo>
                    <a:pt x="70275" y="593500"/>
                    <a:pt x="73333" y="591122"/>
                    <a:pt x="74692" y="587045"/>
                  </a:cubicBezTo>
                  <a:cubicBezTo>
                    <a:pt x="76051" y="582968"/>
                    <a:pt x="77410" y="579911"/>
                    <a:pt x="78768" y="577872"/>
                  </a:cubicBezTo>
                  <a:close/>
                  <a:moveTo>
                    <a:pt x="110363" y="565642"/>
                  </a:moveTo>
                  <a:cubicBezTo>
                    <a:pt x="104248" y="567681"/>
                    <a:pt x="100851" y="568700"/>
                    <a:pt x="100171" y="568700"/>
                  </a:cubicBezTo>
                  <a:lnTo>
                    <a:pt x="98133" y="571757"/>
                  </a:lnTo>
                  <a:lnTo>
                    <a:pt x="100171" y="573796"/>
                  </a:lnTo>
                  <a:lnTo>
                    <a:pt x="110363" y="566661"/>
                  </a:lnTo>
                  <a:close/>
                  <a:moveTo>
                    <a:pt x="48193" y="556470"/>
                  </a:moveTo>
                  <a:cubicBezTo>
                    <a:pt x="46834" y="558508"/>
                    <a:pt x="45645" y="560377"/>
                    <a:pt x="44626" y="562075"/>
                  </a:cubicBezTo>
                  <a:cubicBezTo>
                    <a:pt x="43607" y="563774"/>
                    <a:pt x="42758" y="564963"/>
                    <a:pt x="42078" y="565642"/>
                  </a:cubicBezTo>
                  <a:cubicBezTo>
                    <a:pt x="41399" y="567001"/>
                    <a:pt x="40040" y="570738"/>
                    <a:pt x="38001" y="576853"/>
                  </a:cubicBezTo>
                  <a:cubicBezTo>
                    <a:pt x="38001" y="577533"/>
                    <a:pt x="37662" y="578042"/>
                    <a:pt x="36982" y="578382"/>
                  </a:cubicBezTo>
                  <a:cubicBezTo>
                    <a:pt x="36303" y="578722"/>
                    <a:pt x="35963" y="579231"/>
                    <a:pt x="35963" y="579911"/>
                  </a:cubicBezTo>
                  <a:cubicBezTo>
                    <a:pt x="35963" y="580590"/>
                    <a:pt x="35454" y="581949"/>
                    <a:pt x="34434" y="583987"/>
                  </a:cubicBezTo>
                  <a:cubicBezTo>
                    <a:pt x="33415" y="586026"/>
                    <a:pt x="33245" y="588744"/>
                    <a:pt x="33925" y="592141"/>
                  </a:cubicBezTo>
                  <a:lnTo>
                    <a:pt x="39021" y="579911"/>
                  </a:lnTo>
                  <a:cubicBezTo>
                    <a:pt x="39021" y="579231"/>
                    <a:pt x="38851" y="578722"/>
                    <a:pt x="38511" y="578382"/>
                  </a:cubicBezTo>
                  <a:cubicBezTo>
                    <a:pt x="38171" y="578042"/>
                    <a:pt x="38001" y="577533"/>
                    <a:pt x="38001" y="576853"/>
                  </a:cubicBezTo>
                  <a:cubicBezTo>
                    <a:pt x="39360" y="576853"/>
                    <a:pt x="40719" y="574815"/>
                    <a:pt x="42078" y="570738"/>
                  </a:cubicBezTo>
                  <a:cubicBezTo>
                    <a:pt x="42758" y="570059"/>
                    <a:pt x="43437" y="569549"/>
                    <a:pt x="44117" y="569209"/>
                  </a:cubicBezTo>
                  <a:cubicBezTo>
                    <a:pt x="44796" y="568870"/>
                    <a:pt x="45475" y="568360"/>
                    <a:pt x="46155" y="567681"/>
                  </a:cubicBezTo>
                  <a:lnTo>
                    <a:pt x="51251" y="556470"/>
                  </a:lnTo>
                  <a:close/>
                  <a:moveTo>
                    <a:pt x="245913" y="551374"/>
                  </a:moveTo>
                  <a:cubicBezTo>
                    <a:pt x="237080" y="556809"/>
                    <a:pt x="230965" y="560207"/>
                    <a:pt x="227568" y="561566"/>
                  </a:cubicBezTo>
                  <a:cubicBezTo>
                    <a:pt x="227568" y="562924"/>
                    <a:pt x="227908" y="564963"/>
                    <a:pt x="228587" y="567681"/>
                  </a:cubicBezTo>
                  <a:cubicBezTo>
                    <a:pt x="229267" y="570398"/>
                    <a:pt x="229267" y="572777"/>
                    <a:pt x="228587" y="574815"/>
                  </a:cubicBezTo>
                  <a:cubicBezTo>
                    <a:pt x="228587" y="576853"/>
                    <a:pt x="227908" y="578552"/>
                    <a:pt x="226549" y="579911"/>
                  </a:cubicBezTo>
                  <a:cubicBezTo>
                    <a:pt x="225190" y="581270"/>
                    <a:pt x="224510" y="582968"/>
                    <a:pt x="224510" y="585007"/>
                  </a:cubicBezTo>
                  <a:cubicBezTo>
                    <a:pt x="223831" y="585007"/>
                    <a:pt x="222812" y="585346"/>
                    <a:pt x="221453" y="586026"/>
                  </a:cubicBezTo>
                  <a:cubicBezTo>
                    <a:pt x="220094" y="586705"/>
                    <a:pt x="220094" y="588404"/>
                    <a:pt x="221453" y="591122"/>
                  </a:cubicBezTo>
                  <a:cubicBezTo>
                    <a:pt x="222812" y="591801"/>
                    <a:pt x="224510" y="592141"/>
                    <a:pt x="226549" y="592141"/>
                  </a:cubicBezTo>
                  <a:cubicBezTo>
                    <a:pt x="228587" y="592141"/>
                    <a:pt x="229606" y="591801"/>
                    <a:pt x="229606" y="591122"/>
                  </a:cubicBezTo>
                  <a:cubicBezTo>
                    <a:pt x="230965" y="587045"/>
                    <a:pt x="233004" y="583648"/>
                    <a:pt x="235721" y="580930"/>
                  </a:cubicBezTo>
                  <a:cubicBezTo>
                    <a:pt x="237080" y="573456"/>
                    <a:pt x="239119" y="569040"/>
                    <a:pt x="241836" y="567681"/>
                  </a:cubicBezTo>
                  <a:cubicBezTo>
                    <a:pt x="243195" y="564963"/>
                    <a:pt x="244384" y="562075"/>
                    <a:pt x="245404" y="559018"/>
                  </a:cubicBezTo>
                  <a:cubicBezTo>
                    <a:pt x="246423" y="555960"/>
                    <a:pt x="246593" y="553412"/>
                    <a:pt x="245913" y="551374"/>
                  </a:cubicBezTo>
                  <a:close/>
                  <a:moveTo>
                    <a:pt x="177628" y="516722"/>
                  </a:moveTo>
                  <a:cubicBezTo>
                    <a:pt x="169475" y="518760"/>
                    <a:pt x="163700" y="524536"/>
                    <a:pt x="160302" y="534048"/>
                  </a:cubicBezTo>
                  <a:lnTo>
                    <a:pt x="166417" y="534048"/>
                  </a:lnTo>
                  <a:cubicBezTo>
                    <a:pt x="165059" y="536086"/>
                    <a:pt x="160302" y="541182"/>
                    <a:pt x="152149" y="549336"/>
                  </a:cubicBezTo>
                  <a:lnTo>
                    <a:pt x="135842" y="560546"/>
                  </a:lnTo>
                  <a:cubicBezTo>
                    <a:pt x="129727" y="563264"/>
                    <a:pt x="125990" y="564963"/>
                    <a:pt x="124631" y="565642"/>
                  </a:cubicBezTo>
                  <a:lnTo>
                    <a:pt x="112401" y="574815"/>
                  </a:lnTo>
                  <a:cubicBezTo>
                    <a:pt x="110363" y="576853"/>
                    <a:pt x="108664" y="577872"/>
                    <a:pt x="107305" y="577872"/>
                  </a:cubicBezTo>
                  <a:cubicBezTo>
                    <a:pt x="102549" y="579231"/>
                    <a:pt x="98982" y="581100"/>
                    <a:pt x="96604" y="583478"/>
                  </a:cubicBezTo>
                  <a:cubicBezTo>
                    <a:pt x="94226" y="585856"/>
                    <a:pt x="92697" y="587385"/>
                    <a:pt x="92018" y="588064"/>
                  </a:cubicBezTo>
                  <a:cubicBezTo>
                    <a:pt x="87941" y="590782"/>
                    <a:pt x="85563" y="593500"/>
                    <a:pt x="84884" y="596218"/>
                  </a:cubicBezTo>
                  <a:cubicBezTo>
                    <a:pt x="83525" y="598256"/>
                    <a:pt x="82336" y="600804"/>
                    <a:pt x="81316" y="603861"/>
                  </a:cubicBezTo>
                  <a:cubicBezTo>
                    <a:pt x="80297" y="606919"/>
                    <a:pt x="78768" y="610146"/>
                    <a:pt x="76730" y="613544"/>
                  </a:cubicBezTo>
                  <a:cubicBezTo>
                    <a:pt x="76730" y="616261"/>
                    <a:pt x="78089" y="617620"/>
                    <a:pt x="80807" y="617620"/>
                  </a:cubicBezTo>
                  <a:cubicBezTo>
                    <a:pt x="81486" y="618300"/>
                    <a:pt x="82845" y="618639"/>
                    <a:pt x="84884" y="618639"/>
                  </a:cubicBezTo>
                  <a:cubicBezTo>
                    <a:pt x="88960" y="618639"/>
                    <a:pt x="91678" y="617280"/>
                    <a:pt x="93037" y="614563"/>
                  </a:cubicBezTo>
                  <a:lnTo>
                    <a:pt x="98133" y="614563"/>
                  </a:lnTo>
                  <a:cubicBezTo>
                    <a:pt x="98133" y="616601"/>
                    <a:pt x="98473" y="618300"/>
                    <a:pt x="99152" y="619659"/>
                  </a:cubicBezTo>
                  <a:cubicBezTo>
                    <a:pt x="98473" y="622376"/>
                    <a:pt x="98473" y="624075"/>
                    <a:pt x="99152" y="624754"/>
                  </a:cubicBezTo>
                  <a:cubicBezTo>
                    <a:pt x="99831" y="625434"/>
                    <a:pt x="101190" y="626453"/>
                    <a:pt x="103229" y="627812"/>
                  </a:cubicBezTo>
                  <a:cubicBezTo>
                    <a:pt x="107305" y="630530"/>
                    <a:pt x="109683" y="629511"/>
                    <a:pt x="110363" y="624754"/>
                  </a:cubicBezTo>
                  <a:cubicBezTo>
                    <a:pt x="110363" y="624754"/>
                    <a:pt x="111722" y="623396"/>
                    <a:pt x="114440" y="620678"/>
                  </a:cubicBezTo>
                  <a:cubicBezTo>
                    <a:pt x="116478" y="620678"/>
                    <a:pt x="118856" y="619998"/>
                    <a:pt x="121574" y="618639"/>
                  </a:cubicBezTo>
                  <a:cubicBezTo>
                    <a:pt x="121574" y="616601"/>
                    <a:pt x="122933" y="615582"/>
                    <a:pt x="125651" y="615582"/>
                  </a:cubicBezTo>
                  <a:lnTo>
                    <a:pt x="126670" y="611505"/>
                  </a:lnTo>
                  <a:cubicBezTo>
                    <a:pt x="127349" y="610146"/>
                    <a:pt x="128368" y="609127"/>
                    <a:pt x="129727" y="608448"/>
                  </a:cubicBezTo>
                  <a:cubicBezTo>
                    <a:pt x="131086" y="607768"/>
                    <a:pt x="132785" y="607768"/>
                    <a:pt x="134823" y="608448"/>
                  </a:cubicBezTo>
                  <a:lnTo>
                    <a:pt x="136861" y="607428"/>
                  </a:lnTo>
                  <a:lnTo>
                    <a:pt x="135842" y="604371"/>
                  </a:lnTo>
                  <a:cubicBezTo>
                    <a:pt x="135842" y="603012"/>
                    <a:pt x="137541" y="599955"/>
                    <a:pt x="140938" y="595198"/>
                  </a:cubicBezTo>
                  <a:cubicBezTo>
                    <a:pt x="142976" y="591122"/>
                    <a:pt x="145694" y="588744"/>
                    <a:pt x="149092" y="588064"/>
                  </a:cubicBezTo>
                  <a:cubicBezTo>
                    <a:pt x="147053" y="586026"/>
                    <a:pt x="146034" y="584327"/>
                    <a:pt x="146034" y="582968"/>
                  </a:cubicBezTo>
                  <a:cubicBezTo>
                    <a:pt x="148072" y="582968"/>
                    <a:pt x="149601" y="582629"/>
                    <a:pt x="150620" y="581949"/>
                  </a:cubicBezTo>
                  <a:cubicBezTo>
                    <a:pt x="151639" y="581270"/>
                    <a:pt x="152828" y="580930"/>
                    <a:pt x="154187" y="580930"/>
                  </a:cubicBezTo>
                  <a:lnTo>
                    <a:pt x="150111" y="574815"/>
                  </a:lnTo>
                  <a:lnTo>
                    <a:pt x="158264" y="574815"/>
                  </a:lnTo>
                  <a:lnTo>
                    <a:pt x="158264" y="571757"/>
                  </a:lnTo>
                  <a:cubicBezTo>
                    <a:pt x="158264" y="569040"/>
                    <a:pt x="158604" y="567341"/>
                    <a:pt x="159283" y="566661"/>
                  </a:cubicBezTo>
                  <a:cubicBezTo>
                    <a:pt x="159963" y="565982"/>
                    <a:pt x="160642" y="565472"/>
                    <a:pt x="161322" y="565133"/>
                  </a:cubicBezTo>
                  <a:cubicBezTo>
                    <a:pt x="162001" y="564793"/>
                    <a:pt x="162341" y="564283"/>
                    <a:pt x="162341" y="563604"/>
                  </a:cubicBezTo>
                  <a:lnTo>
                    <a:pt x="171513" y="552393"/>
                  </a:lnTo>
                  <a:cubicBezTo>
                    <a:pt x="176949" y="549675"/>
                    <a:pt x="181026" y="548996"/>
                    <a:pt x="183744" y="550355"/>
                  </a:cubicBezTo>
                  <a:cubicBezTo>
                    <a:pt x="183744" y="547637"/>
                    <a:pt x="183064" y="545599"/>
                    <a:pt x="181705" y="544240"/>
                  </a:cubicBezTo>
                  <a:cubicBezTo>
                    <a:pt x="189179" y="544240"/>
                    <a:pt x="195294" y="543900"/>
                    <a:pt x="200050" y="543220"/>
                  </a:cubicBezTo>
                  <a:cubicBezTo>
                    <a:pt x="196653" y="539823"/>
                    <a:pt x="196993" y="537105"/>
                    <a:pt x="201069" y="535067"/>
                  </a:cubicBezTo>
                  <a:cubicBezTo>
                    <a:pt x="198352" y="534388"/>
                    <a:pt x="196823" y="533538"/>
                    <a:pt x="196483" y="532519"/>
                  </a:cubicBezTo>
                  <a:cubicBezTo>
                    <a:pt x="196143" y="531500"/>
                    <a:pt x="196653" y="529971"/>
                    <a:pt x="198012" y="527933"/>
                  </a:cubicBezTo>
                  <a:cubicBezTo>
                    <a:pt x="198691" y="527933"/>
                    <a:pt x="199371" y="526914"/>
                    <a:pt x="200050" y="524875"/>
                  </a:cubicBezTo>
                  <a:cubicBezTo>
                    <a:pt x="200730" y="522837"/>
                    <a:pt x="201069" y="521138"/>
                    <a:pt x="201069" y="519779"/>
                  </a:cubicBezTo>
                  <a:lnTo>
                    <a:pt x="191897" y="520799"/>
                  </a:lnTo>
                  <a:cubicBezTo>
                    <a:pt x="187820" y="520799"/>
                    <a:pt x="185782" y="520119"/>
                    <a:pt x="185782" y="518760"/>
                  </a:cubicBezTo>
                  <a:cubicBezTo>
                    <a:pt x="185102" y="517401"/>
                    <a:pt x="184083" y="516722"/>
                    <a:pt x="182724" y="516722"/>
                  </a:cubicBezTo>
                  <a:close/>
                  <a:moveTo>
                    <a:pt x="278527" y="471878"/>
                  </a:moveTo>
                  <a:cubicBezTo>
                    <a:pt x="267656" y="484108"/>
                    <a:pt x="263239" y="493621"/>
                    <a:pt x="265277" y="500415"/>
                  </a:cubicBezTo>
                  <a:cubicBezTo>
                    <a:pt x="265277" y="501095"/>
                    <a:pt x="265957" y="501434"/>
                    <a:pt x="267316" y="501434"/>
                  </a:cubicBezTo>
                  <a:lnTo>
                    <a:pt x="270373" y="495319"/>
                  </a:lnTo>
                  <a:lnTo>
                    <a:pt x="270373" y="496338"/>
                  </a:lnTo>
                  <a:cubicBezTo>
                    <a:pt x="270373" y="497697"/>
                    <a:pt x="270034" y="499736"/>
                    <a:pt x="269354" y="502453"/>
                  </a:cubicBezTo>
                  <a:cubicBezTo>
                    <a:pt x="268675" y="505171"/>
                    <a:pt x="268675" y="507210"/>
                    <a:pt x="269354" y="508569"/>
                  </a:cubicBezTo>
                  <a:cubicBezTo>
                    <a:pt x="269354" y="509927"/>
                    <a:pt x="269014" y="512136"/>
                    <a:pt x="268335" y="515193"/>
                  </a:cubicBezTo>
                  <a:cubicBezTo>
                    <a:pt x="267656" y="518251"/>
                    <a:pt x="266976" y="520799"/>
                    <a:pt x="266297" y="522837"/>
                  </a:cubicBezTo>
                  <a:cubicBezTo>
                    <a:pt x="265617" y="524875"/>
                    <a:pt x="265277" y="527253"/>
                    <a:pt x="265277" y="529971"/>
                  </a:cubicBezTo>
                  <a:cubicBezTo>
                    <a:pt x="265277" y="532689"/>
                    <a:pt x="264598" y="534388"/>
                    <a:pt x="263239" y="535067"/>
                  </a:cubicBezTo>
                  <a:lnTo>
                    <a:pt x="262220" y="541182"/>
                  </a:lnTo>
                  <a:lnTo>
                    <a:pt x="261201" y="544240"/>
                  </a:lnTo>
                  <a:lnTo>
                    <a:pt x="255086" y="559527"/>
                  </a:lnTo>
                  <a:cubicBezTo>
                    <a:pt x="253727" y="560886"/>
                    <a:pt x="252538" y="563094"/>
                    <a:pt x="251519" y="566152"/>
                  </a:cubicBezTo>
                  <a:cubicBezTo>
                    <a:pt x="250499" y="569209"/>
                    <a:pt x="249990" y="571078"/>
                    <a:pt x="249990" y="571757"/>
                  </a:cubicBezTo>
                  <a:cubicBezTo>
                    <a:pt x="249310" y="573116"/>
                    <a:pt x="248631" y="574645"/>
                    <a:pt x="247952" y="576344"/>
                  </a:cubicBezTo>
                  <a:cubicBezTo>
                    <a:pt x="247272" y="578042"/>
                    <a:pt x="246593" y="579911"/>
                    <a:pt x="245913" y="581949"/>
                  </a:cubicBezTo>
                  <a:cubicBezTo>
                    <a:pt x="245234" y="583987"/>
                    <a:pt x="244894" y="587045"/>
                    <a:pt x="244894" y="591122"/>
                  </a:cubicBezTo>
                  <a:lnTo>
                    <a:pt x="261201" y="575834"/>
                  </a:lnTo>
                  <a:cubicBezTo>
                    <a:pt x="257803" y="584667"/>
                    <a:pt x="251349" y="598596"/>
                    <a:pt x="241836" y="617620"/>
                  </a:cubicBezTo>
                  <a:lnTo>
                    <a:pt x="238779" y="638004"/>
                  </a:lnTo>
                  <a:cubicBezTo>
                    <a:pt x="240138" y="641401"/>
                    <a:pt x="242176" y="644289"/>
                    <a:pt x="244894" y="646667"/>
                  </a:cubicBezTo>
                  <a:cubicBezTo>
                    <a:pt x="247612" y="649045"/>
                    <a:pt x="249650" y="650913"/>
                    <a:pt x="251009" y="652272"/>
                  </a:cubicBezTo>
                  <a:cubicBezTo>
                    <a:pt x="252368" y="654311"/>
                    <a:pt x="253897" y="656179"/>
                    <a:pt x="255595" y="657878"/>
                  </a:cubicBezTo>
                  <a:cubicBezTo>
                    <a:pt x="257294" y="659576"/>
                    <a:pt x="258483" y="661105"/>
                    <a:pt x="259162" y="662464"/>
                  </a:cubicBezTo>
                  <a:cubicBezTo>
                    <a:pt x="261880" y="664502"/>
                    <a:pt x="265108" y="666031"/>
                    <a:pt x="268845" y="667050"/>
                  </a:cubicBezTo>
                  <a:cubicBezTo>
                    <a:pt x="272582" y="668069"/>
                    <a:pt x="275469" y="668239"/>
                    <a:pt x="277508" y="667560"/>
                  </a:cubicBezTo>
                  <a:cubicBezTo>
                    <a:pt x="280905" y="667560"/>
                    <a:pt x="282603" y="666880"/>
                    <a:pt x="282603" y="665521"/>
                  </a:cubicBezTo>
                  <a:lnTo>
                    <a:pt x="282603" y="651253"/>
                  </a:lnTo>
                  <a:cubicBezTo>
                    <a:pt x="281245" y="643100"/>
                    <a:pt x="280565" y="632908"/>
                    <a:pt x="280565" y="620678"/>
                  </a:cubicBezTo>
                  <a:cubicBezTo>
                    <a:pt x="281245" y="611165"/>
                    <a:pt x="281414" y="602672"/>
                    <a:pt x="281075" y="595198"/>
                  </a:cubicBezTo>
                  <a:cubicBezTo>
                    <a:pt x="280735" y="587724"/>
                    <a:pt x="280565" y="581270"/>
                    <a:pt x="280565" y="575834"/>
                  </a:cubicBezTo>
                  <a:lnTo>
                    <a:pt x="280565" y="538125"/>
                  </a:lnTo>
                  <a:lnTo>
                    <a:pt x="278527" y="499396"/>
                  </a:lnTo>
                  <a:cubicBezTo>
                    <a:pt x="279206" y="498716"/>
                    <a:pt x="279376" y="497358"/>
                    <a:pt x="279036" y="495319"/>
                  </a:cubicBezTo>
                  <a:cubicBezTo>
                    <a:pt x="278697" y="493281"/>
                    <a:pt x="278527" y="491582"/>
                    <a:pt x="278527" y="490223"/>
                  </a:cubicBezTo>
                  <a:lnTo>
                    <a:pt x="277508" y="490223"/>
                  </a:lnTo>
                  <a:lnTo>
                    <a:pt x="279546" y="484108"/>
                  </a:lnTo>
                  <a:close/>
                  <a:moveTo>
                    <a:pt x="419173" y="460667"/>
                  </a:moveTo>
                  <a:cubicBezTo>
                    <a:pt x="415096" y="460667"/>
                    <a:pt x="411699" y="461007"/>
                    <a:pt x="408981" y="461686"/>
                  </a:cubicBezTo>
                  <a:lnTo>
                    <a:pt x="406943" y="461686"/>
                  </a:lnTo>
                  <a:lnTo>
                    <a:pt x="407962" y="466782"/>
                  </a:lnTo>
                  <a:lnTo>
                    <a:pt x="414077" y="466782"/>
                  </a:lnTo>
                  <a:cubicBezTo>
                    <a:pt x="414757" y="467462"/>
                    <a:pt x="415436" y="467632"/>
                    <a:pt x="416115" y="467292"/>
                  </a:cubicBezTo>
                  <a:cubicBezTo>
                    <a:pt x="416795" y="466952"/>
                    <a:pt x="417135" y="466443"/>
                    <a:pt x="417135" y="465763"/>
                  </a:cubicBezTo>
                  <a:cubicBezTo>
                    <a:pt x="417814" y="465763"/>
                    <a:pt x="418493" y="465593"/>
                    <a:pt x="419173" y="465254"/>
                  </a:cubicBezTo>
                  <a:cubicBezTo>
                    <a:pt x="419852" y="464914"/>
                    <a:pt x="420192" y="465084"/>
                    <a:pt x="420192" y="465763"/>
                  </a:cubicBezTo>
                  <a:cubicBezTo>
                    <a:pt x="420872" y="466443"/>
                    <a:pt x="421891" y="466782"/>
                    <a:pt x="423250" y="466782"/>
                  </a:cubicBezTo>
                  <a:cubicBezTo>
                    <a:pt x="425288" y="466782"/>
                    <a:pt x="427326" y="464744"/>
                    <a:pt x="429365" y="460667"/>
                  </a:cubicBezTo>
                  <a:close/>
                  <a:moveTo>
                    <a:pt x="243875" y="336328"/>
                  </a:moveTo>
                  <a:lnTo>
                    <a:pt x="241836" y="337347"/>
                  </a:lnTo>
                  <a:cubicBezTo>
                    <a:pt x="241836" y="340065"/>
                    <a:pt x="242516" y="341764"/>
                    <a:pt x="243875" y="342443"/>
                  </a:cubicBezTo>
                  <a:cubicBezTo>
                    <a:pt x="245913" y="342443"/>
                    <a:pt x="246932" y="343462"/>
                    <a:pt x="246932" y="345500"/>
                  </a:cubicBezTo>
                  <a:cubicBezTo>
                    <a:pt x="249650" y="346180"/>
                    <a:pt x="251349" y="346180"/>
                    <a:pt x="252028" y="345500"/>
                  </a:cubicBezTo>
                  <a:cubicBezTo>
                    <a:pt x="252708" y="344821"/>
                    <a:pt x="253047" y="342783"/>
                    <a:pt x="253047" y="339385"/>
                  </a:cubicBezTo>
                  <a:cubicBezTo>
                    <a:pt x="251688" y="338706"/>
                    <a:pt x="248631" y="337687"/>
                    <a:pt x="243875" y="336328"/>
                  </a:cubicBezTo>
                  <a:close/>
                  <a:moveTo>
                    <a:pt x="282603" y="328175"/>
                  </a:moveTo>
                  <a:lnTo>
                    <a:pt x="276488" y="329194"/>
                  </a:lnTo>
                  <a:lnTo>
                    <a:pt x="276488" y="332251"/>
                  </a:lnTo>
                  <a:cubicBezTo>
                    <a:pt x="277847" y="332251"/>
                    <a:pt x="279376" y="332591"/>
                    <a:pt x="281075" y="333270"/>
                  </a:cubicBezTo>
                  <a:cubicBezTo>
                    <a:pt x="282773" y="333950"/>
                    <a:pt x="284302" y="334290"/>
                    <a:pt x="285661" y="334290"/>
                  </a:cubicBezTo>
                  <a:lnTo>
                    <a:pt x="285661" y="332251"/>
                  </a:lnTo>
                  <a:cubicBezTo>
                    <a:pt x="284982" y="329533"/>
                    <a:pt x="283962" y="328175"/>
                    <a:pt x="282603" y="328175"/>
                  </a:cubicBezTo>
                  <a:close/>
                  <a:moveTo>
                    <a:pt x="234702" y="48921"/>
                  </a:moveTo>
                  <a:cubicBezTo>
                    <a:pt x="240817" y="50959"/>
                    <a:pt x="245913" y="53677"/>
                    <a:pt x="249990" y="57074"/>
                  </a:cubicBezTo>
                  <a:cubicBezTo>
                    <a:pt x="253387" y="57753"/>
                    <a:pt x="256105" y="59112"/>
                    <a:pt x="258143" y="61151"/>
                  </a:cubicBezTo>
                  <a:cubicBezTo>
                    <a:pt x="260861" y="63189"/>
                    <a:pt x="263749" y="64888"/>
                    <a:pt x="266806" y="66247"/>
                  </a:cubicBezTo>
                  <a:cubicBezTo>
                    <a:pt x="269864" y="67605"/>
                    <a:pt x="271732" y="68964"/>
                    <a:pt x="272412" y="70323"/>
                  </a:cubicBezTo>
                  <a:cubicBezTo>
                    <a:pt x="279886" y="71003"/>
                    <a:pt x="287360" y="75079"/>
                    <a:pt x="294834" y="82553"/>
                  </a:cubicBezTo>
                  <a:lnTo>
                    <a:pt x="323370" y="103956"/>
                  </a:lnTo>
                  <a:cubicBezTo>
                    <a:pt x="324729" y="105994"/>
                    <a:pt x="325409" y="108033"/>
                    <a:pt x="325409" y="110071"/>
                  </a:cubicBezTo>
                  <a:cubicBezTo>
                    <a:pt x="326768" y="114827"/>
                    <a:pt x="329316" y="118734"/>
                    <a:pt x="333053" y="121792"/>
                  </a:cubicBezTo>
                  <a:cubicBezTo>
                    <a:pt x="336790" y="124849"/>
                    <a:pt x="341036" y="126718"/>
                    <a:pt x="345792" y="127397"/>
                  </a:cubicBezTo>
                  <a:cubicBezTo>
                    <a:pt x="347151" y="127397"/>
                    <a:pt x="348170" y="127737"/>
                    <a:pt x="348850" y="128416"/>
                  </a:cubicBezTo>
                  <a:cubicBezTo>
                    <a:pt x="349529" y="129096"/>
                    <a:pt x="350548" y="129435"/>
                    <a:pt x="351907" y="129435"/>
                  </a:cubicBezTo>
                  <a:cubicBezTo>
                    <a:pt x="353946" y="130794"/>
                    <a:pt x="353266" y="132153"/>
                    <a:pt x="349869" y="133512"/>
                  </a:cubicBezTo>
                  <a:cubicBezTo>
                    <a:pt x="347831" y="135550"/>
                    <a:pt x="346811" y="137079"/>
                    <a:pt x="346811" y="138098"/>
                  </a:cubicBezTo>
                  <a:cubicBezTo>
                    <a:pt x="346811" y="139118"/>
                    <a:pt x="347831" y="140986"/>
                    <a:pt x="349869" y="143704"/>
                  </a:cubicBezTo>
                  <a:cubicBezTo>
                    <a:pt x="351907" y="145742"/>
                    <a:pt x="353606" y="146761"/>
                    <a:pt x="354965" y="146761"/>
                  </a:cubicBezTo>
                  <a:cubicBezTo>
                    <a:pt x="360400" y="150159"/>
                    <a:pt x="363968" y="153046"/>
                    <a:pt x="365666" y="155424"/>
                  </a:cubicBezTo>
                  <a:cubicBezTo>
                    <a:pt x="367365" y="157802"/>
                    <a:pt x="368214" y="161709"/>
                    <a:pt x="368214" y="167145"/>
                  </a:cubicBezTo>
                  <a:lnTo>
                    <a:pt x="372291" y="174279"/>
                  </a:lnTo>
                  <a:lnTo>
                    <a:pt x="379425" y="180394"/>
                  </a:lnTo>
                  <a:cubicBezTo>
                    <a:pt x="382822" y="180394"/>
                    <a:pt x="383502" y="178696"/>
                    <a:pt x="381463" y="175298"/>
                  </a:cubicBezTo>
                  <a:lnTo>
                    <a:pt x="381463" y="167145"/>
                  </a:lnTo>
                  <a:cubicBezTo>
                    <a:pt x="380784" y="165786"/>
                    <a:pt x="380444" y="164087"/>
                    <a:pt x="380444" y="162049"/>
                  </a:cubicBezTo>
                  <a:cubicBezTo>
                    <a:pt x="380444" y="158652"/>
                    <a:pt x="382822" y="155934"/>
                    <a:pt x="387578" y="153896"/>
                  </a:cubicBezTo>
                  <a:cubicBezTo>
                    <a:pt x="393014" y="153896"/>
                    <a:pt x="398450" y="154235"/>
                    <a:pt x="403885" y="154915"/>
                  </a:cubicBezTo>
                  <a:cubicBezTo>
                    <a:pt x="409321" y="155594"/>
                    <a:pt x="414077" y="157633"/>
                    <a:pt x="418154" y="161030"/>
                  </a:cubicBezTo>
                  <a:lnTo>
                    <a:pt x="425288" y="163068"/>
                  </a:lnTo>
                  <a:cubicBezTo>
                    <a:pt x="432762" y="165107"/>
                    <a:pt x="438877" y="168164"/>
                    <a:pt x="443633" y="172241"/>
                  </a:cubicBezTo>
                  <a:cubicBezTo>
                    <a:pt x="444992" y="173600"/>
                    <a:pt x="449408" y="175298"/>
                    <a:pt x="456882" y="177337"/>
                  </a:cubicBezTo>
                  <a:cubicBezTo>
                    <a:pt x="465715" y="180054"/>
                    <a:pt x="472849" y="186509"/>
                    <a:pt x="478285" y="196701"/>
                  </a:cubicBezTo>
                  <a:lnTo>
                    <a:pt x="479304" y="202816"/>
                  </a:lnTo>
                  <a:cubicBezTo>
                    <a:pt x="479984" y="207572"/>
                    <a:pt x="483041" y="211649"/>
                    <a:pt x="488477" y="215046"/>
                  </a:cubicBezTo>
                  <a:lnTo>
                    <a:pt x="515995" y="230334"/>
                  </a:lnTo>
                  <a:cubicBezTo>
                    <a:pt x="518712" y="232372"/>
                    <a:pt x="520241" y="233901"/>
                    <a:pt x="520581" y="234920"/>
                  </a:cubicBezTo>
                  <a:cubicBezTo>
                    <a:pt x="520921" y="235939"/>
                    <a:pt x="520411" y="237808"/>
                    <a:pt x="519052" y="240525"/>
                  </a:cubicBezTo>
                  <a:cubicBezTo>
                    <a:pt x="518373" y="241205"/>
                    <a:pt x="518033" y="242904"/>
                    <a:pt x="518033" y="245621"/>
                  </a:cubicBezTo>
                  <a:cubicBezTo>
                    <a:pt x="518033" y="247660"/>
                    <a:pt x="519052" y="250377"/>
                    <a:pt x="521090" y="253775"/>
                  </a:cubicBezTo>
                  <a:cubicBezTo>
                    <a:pt x="529244" y="259210"/>
                    <a:pt x="533660" y="262268"/>
                    <a:pt x="534340" y="262947"/>
                  </a:cubicBezTo>
                  <a:cubicBezTo>
                    <a:pt x="535699" y="267703"/>
                    <a:pt x="535019" y="270421"/>
                    <a:pt x="532301" y="271101"/>
                  </a:cubicBezTo>
                  <a:cubicBezTo>
                    <a:pt x="529584" y="271780"/>
                    <a:pt x="527885" y="272630"/>
                    <a:pt x="527205" y="273649"/>
                  </a:cubicBezTo>
                  <a:cubicBezTo>
                    <a:pt x="526526" y="274668"/>
                    <a:pt x="526186" y="276197"/>
                    <a:pt x="526186" y="278235"/>
                  </a:cubicBezTo>
                  <a:cubicBezTo>
                    <a:pt x="526186" y="280953"/>
                    <a:pt x="524827" y="282821"/>
                    <a:pt x="522110" y="283840"/>
                  </a:cubicBezTo>
                  <a:cubicBezTo>
                    <a:pt x="519392" y="284860"/>
                    <a:pt x="516674" y="284690"/>
                    <a:pt x="513956" y="283331"/>
                  </a:cubicBezTo>
                  <a:cubicBezTo>
                    <a:pt x="509200" y="282651"/>
                    <a:pt x="504444" y="282482"/>
                    <a:pt x="499688" y="282821"/>
                  </a:cubicBezTo>
                  <a:cubicBezTo>
                    <a:pt x="494932" y="283161"/>
                    <a:pt x="490515" y="282991"/>
                    <a:pt x="486438" y="282312"/>
                  </a:cubicBezTo>
                  <a:lnTo>
                    <a:pt x="481343" y="283331"/>
                  </a:lnTo>
                  <a:lnTo>
                    <a:pt x="477266" y="284350"/>
                  </a:lnTo>
                  <a:cubicBezTo>
                    <a:pt x="474548" y="285709"/>
                    <a:pt x="472170" y="286388"/>
                    <a:pt x="470132" y="286388"/>
                  </a:cubicBezTo>
                  <a:cubicBezTo>
                    <a:pt x="466055" y="287068"/>
                    <a:pt x="462658" y="288257"/>
                    <a:pt x="459940" y="289955"/>
                  </a:cubicBezTo>
                  <a:cubicBezTo>
                    <a:pt x="457222" y="291654"/>
                    <a:pt x="454844" y="292843"/>
                    <a:pt x="452806" y="293523"/>
                  </a:cubicBezTo>
                  <a:cubicBezTo>
                    <a:pt x="452126" y="293523"/>
                    <a:pt x="451277" y="293862"/>
                    <a:pt x="450258" y="294542"/>
                  </a:cubicBezTo>
                  <a:cubicBezTo>
                    <a:pt x="449239" y="295221"/>
                    <a:pt x="448389" y="295561"/>
                    <a:pt x="447710" y="295561"/>
                  </a:cubicBezTo>
                  <a:cubicBezTo>
                    <a:pt x="446351" y="295561"/>
                    <a:pt x="444313" y="295731"/>
                    <a:pt x="441595" y="296071"/>
                  </a:cubicBezTo>
                  <a:cubicBezTo>
                    <a:pt x="438877" y="296410"/>
                    <a:pt x="436499" y="296240"/>
                    <a:pt x="434461" y="295561"/>
                  </a:cubicBezTo>
                  <a:cubicBezTo>
                    <a:pt x="433102" y="295561"/>
                    <a:pt x="431403" y="296071"/>
                    <a:pt x="429365" y="297090"/>
                  </a:cubicBezTo>
                  <a:cubicBezTo>
                    <a:pt x="427326" y="298109"/>
                    <a:pt x="425288" y="298618"/>
                    <a:pt x="423250" y="298618"/>
                  </a:cubicBezTo>
                  <a:cubicBezTo>
                    <a:pt x="421211" y="301336"/>
                    <a:pt x="418833" y="301336"/>
                    <a:pt x="416115" y="298618"/>
                  </a:cubicBezTo>
                  <a:cubicBezTo>
                    <a:pt x="414757" y="298618"/>
                    <a:pt x="414077" y="297939"/>
                    <a:pt x="414077" y="296580"/>
                  </a:cubicBezTo>
                  <a:lnTo>
                    <a:pt x="413058" y="302695"/>
                  </a:lnTo>
                  <a:cubicBezTo>
                    <a:pt x="412378" y="302695"/>
                    <a:pt x="411869" y="303544"/>
                    <a:pt x="411529" y="305243"/>
                  </a:cubicBezTo>
                  <a:cubicBezTo>
                    <a:pt x="411189" y="306942"/>
                    <a:pt x="411359" y="308470"/>
                    <a:pt x="412039" y="309829"/>
                  </a:cubicBezTo>
                  <a:cubicBezTo>
                    <a:pt x="412718" y="314586"/>
                    <a:pt x="412718" y="319342"/>
                    <a:pt x="412039" y="324098"/>
                  </a:cubicBezTo>
                  <a:cubicBezTo>
                    <a:pt x="412039" y="325457"/>
                    <a:pt x="411529" y="327325"/>
                    <a:pt x="410510" y="329703"/>
                  </a:cubicBezTo>
                  <a:cubicBezTo>
                    <a:pt x="409491" y="332081"/>
                    <a:pt x="409321" y="334290"/>
                    <a:pt x="410000" y="336328"/>
                  </a:cubicBezTo>
                  <a:lnTo>
                    <a:pt x="408981" y="350596"/>
                  </a:lnTo>
                  <a:cubicBezTo>
                    <a:pt x="408981" y="351276"/>
                    <a:pt x="409321" y="352125"/>
                    <a:pt x="410000" y="353144"/>
                  </a:cubicBezTo>
                  <a:cubicBezTo>
                    <a:pt x="410680" y="354163"/>
                    <a:pt x="411020" y="355013"/>
                    <a:pt x="411020" y="355692"/>
                  </a:cubicBezTo>
                  <a:lnTo>
                    <a:pt x="411020" y="358750"/>
                  </a:lnTo>
                  <a:cubicBezTo>
                    <a:pt x="411020" y="365544"/>
                    <a:pt x="409661" y="370640"/>
                    <a:pt x="406943" y="374037"/>
                  </a:cubicBezTo>
                  <a:lnTo>
                    <a:pt x="406943" y="377095"/>
                  </a:lnTo>
                  <a:cubicBezTo>
                    <a:pt x="408302" y="386607"/>
                    <a:pt x="408981" y="393062"/>
                    <a:pt x="408981" y="396459"/>
                  </a:cubicBezTo>
                  <a:cubicBezTo>
                    <a:pt x="408981" y="397139"/>
                    <a:pt x="409321" y="397818"/>
                    <a:pt x="410000" y="398498"/>
                  </a:cubicBezTo>
                  <a:cubicBezTo>
                    <a:pt x="410680" y="399177"/>
                    <a:pt x="410340" y="399857"/>
                    <a:pt x="408981" y="400536"/>
                  </a:cubicBezTo>
                  <a:lnTo>
                    <a:pt x="406943" y="416843"/>
                  </a:lnTo>
                  <a:lnTo>
                    <a:pt x="406943" y="422958"/>
                  </a:lnTo>
                  <a:lnTo>
                    <a:pt x="405924" y="431111"/>
                  </a:lnTo>
                  <a:cubicBezTo>
                    <a:pt x="405924" y="433150"/>
                    <a:pt x="406603" y="436887"/>
                    <a:pt x="407962" y="442322"/>
                  </a:cubicBezTo>
                  <a:lnTo>
                    <a:pt x="407962" y="447418"/>
                  </a:lnTo>
                  <a:cubicBezTo>
                    <a:pt x="412039" y="446739"/>
                    <a:pt x="417814" y="444021"/>
                    <a:pt x="425288" y="439265"/>
                  </a:cubicBezTo>
                  <a:cubicBezTo>
                    <a:pt x="425967" y="438585"/>
                    <a:pt x="427666" y="438245"/>
                    <a:pt x="430384" y="438245"/>
                  </a:cubicBezTo>
                  <a:cubicBezTo>
                    <a:pt x="430384" y="438245"/>
                    <a:pt x="432422" y="436207"/>
                    <a:pt x="436499" y="432130"/>
                  </a:cubicBezTo>
                  <a:cubicBezTo>
                    <a:pt x="440576" y="430771"/>
                    <a:pt x="444992" y="428393"/>
                    <a:pt x="449748" y="424996"/>
                  </a:cubicBezTo>
                  <a:cubicBezTo>
                    <a:pt x="451787" y="423637"/>
                    <a:pt x="453485" y="422448"/>
                    <a:pt x="454844" y="421429"/>
                  </a:cubicBezTo>
                  <a:cubicBezTo>
                    <a:pt x="456203" y="420410"/>
                    <a:pt x="457562" y="419561"/>
                    <a:pt x="458921" y="418881"/>
                  </a:cubicBezTo>
                  <a:cubicBezTo>
                    <a:pt x="460959" y="418202"/>
                    <a:pt x="462997" y="416163"/>
                    <a:pt x="465036" y="412766"/>
                  </a:cubicBezTo>
                  <a:cubicBezTo>
                    <a:pt x="467074" y="409369"/>
                    <a:pt x="469452" y="407670"/>
                    <a:pt x="472170" y="407670"/>
                  </a:cubicBezTo>
                  <a:cubicBezTo>
                    <a:pt x="472849" y="404273"/>
                    <a:pt x="474718" y="401555"/>
                    <a:pt x="477775" y="399517"/>
                  </a:cubicBezTo>
                  <a:cubicBezTo>
                    <a:pt x="480833" y="397478"/>
                    <a:pt x="482701" y="395780"/>
                    <a:pt x="483381" y="394421"/>
                  </a:cubicBezTo>
                  <a:cubicBezTo>
                    <a:pt x="483381" y="394421"/>
                    <a:pt x="485759" y="392043"/>
                    <a:pt x="490515" y="387287"/>
                  </a:cubicBezTo>
                  <a:cubicBezTo>
                    <a:pt x="491195" y="386607"/>
                    <a:pt x="492044" y="385418"/>
                    <a:pt x="493063" y="383720"/>
                  </a:cubicBezTo>
                  <a:cubicBezTo>
                    <a:pt x="494082" y="382021"/>
                    <a:pt x="495951" y="380152"/>
                    <a:pt x="498669" y="378114"/>
                  </a:cubicBezTo>
                  <a:cubicBezTo>
                    <a:pt x="499348" y="377435"/>
                    <a:pt x="500027" y="376076"/>
                    <a:pt x="500707" y="374037"/>
                  </a:cubicBezTo>
                  <a:cubicBezTo>
                    <a:pt x="501386" y="371999"/>
                    <a:pt x="502406" y="370640"/>
                    <a:pt x="503764" y="369961"/>
                  </a:cubicBezTo>
                  <a:cubicBezTo>
                    <a:pt x="504444" y="369961"/>
                    <a:pt x="504953" y="369791"/>
                    <a:pt x="505293" y="369451"/>
                  </a:cubicBezTo>
                  <a:cubicBezTo>
                    <a:pt x="505633" y="369111"/>
                    <a:pt x="505803" y="368942"/>
                    <a:pt x="505803" y="368942"/>
                  </a:cubicBezTo>
                  <a:cubicBezTo>
                    <a:pt x="505803" y="368262"/>
                    <a:pt x="505973" y="367413"/>
                    <a:pt x="506312" y="366394"/>
                  </a:cubicBezTo>
                  <a:cubicBezTo>
                    <a:pt x="506652" y="365374"/>
                    <a:pt x="507162" y="364865"/>
                    <a:pt x="507841" y="364865"/>
                  </a:cubicBezTo>
                  <a:cubicBezTo>
                    <a:pt x="509879" y="360788"/>
                    <a:pt x="510899" y="356372"/>
                    <a:pt x="510899" y="351616"/>
                  </a:cubicBezTo>
                  <a:cubicBezTo>
                    <a:pt x="510899" y="348218"/>
                    <a:pt x="509540" y="343122"/>
                    <a:pt x="506822" y="336328"/>
                  </a:cubicBezTo>
                  <a:cubicBezTo>
                    <a:pt x="506822" y="335648"/>
                    <a:pt x="506482" y="334799"/>
                    <a:pt x="505803" y="333780"/>
                  </a:cubicBezTo>
                  <a:cubicBezTo>
                    <a:pt x="505123" y="332761"/>
                    <a:pt x="504444" y="332251"/>
                    <a:pt x="503764" y="332251"/>
                  </a:cubicBezTo>
                  <a:cubicBezTo>
                    <a:pt x="499008" y="329533"/>
                    <a:pt x="496970" y="325457"/>
                    <a:pt x="497649" y="320021"/>
                  </a:cubicBezTo>
                  <a:cubicBezTo>
                    <a:pt x="498329" y="319342"/>
                    <a:pt x="498669" y="317643"/>
                    <a:pt x="498669" y="314925"/>
                  </a:cubicBezTo>
                  <a:cubicBezTo>
                    <a:pt x="498669" y="310849"/>
                    <a:pt x="500367" y="309829"/>
                    <a:pt x="503764" y="311868"/>
                  </a:cubicBezTo>
                  <a:cubicBezTo>
                    <a:pt x="507841" y="311868"/>
                    <a:pt x="509879" y="312207"/>
                    <a:pt x="509879" y="312887"/>
                  </a:cubicBezTo>
                  <a:cubicBezTo>
                    <a:pt x="511238" y="317643"/>
                    <a:pt x="514636" y="320021"/>
                    <a:pt x="520071" y="320021"/>
                  </a:cubicBezTo>
                  <a:cubicBezTo>
                    <a:pt x="522789" y="320021"/>
                    <a:pt x="525167" y="320870"/>
                    <a:pt x="527205" y="322569"/>
                  </a:cubicBezTo>
                  <a:cubicBezTo>
                    <a:pt x="529244" y="324268"/>
                    <a:pt x="530263" y="326476"/>
                    <a:pt x="530263" y="329194"/>
                  </a:cubicBezTo>
                  <a:cubicBezTo>
                    <a:pt x="532301" y="333950"/>
                    <a:pt x="535699" y="336328"/>
                    <a:pt x="540455" y="336328"/>
                  </a:cubicBezTo>
                  <a:cubicBezTo>
                    <a:pt x="549288" y="337687"/>
                    <a:pt x="554383" y="342103"/>
                    <a:pt x="555742" y="349577"/>
                  </a:cubicBezTo>
                  <a:cubicBezTo>
                    <a:pt x="561857" y="359090"/>
                    <a:pt x="566614" y="364865"/>
                    <a:pt x="570011" y="366903"/>
                  </a:cubicBezTo>
                  <a:cubicBezTo>
                    <a:pt x="572049" y="368262"/>
                    <a:pt x="572898" y="369621"/>
                    <a:pt x="572559" y="370980"/>
                  </a:cubicBezTo>
                  <a:cubicBezTo>
                    <a:pt x="572219" y="372339"/>
                    <a:pt x="570690" y="374037"/>
                    <a:pt x="567972" y="376076"/>
                  </a:cubicBezTo>
                  <a:lnTo>
                    <a:pt x="566953" y="378114"/>
                  </a:lnTo>
                  <a:cubicBezTo>
                    <a:pt x="566953" y="378114"/>
                    <a:pt x="567803" y="378284"/>
                    <a:pt x="569501" y="378624"/>
                  </a:cubicBezTo>
                  <a:cubicBezTo>
                    <a:pt x="571200" y="378963"/>
                    <a:pt x="572389" y="378794"/>
                    <a:pt x="573068" y="378114"/>
                  </a:cubicBezTo>
                  <a:cubicBezTo>
                    <a:pt x="577145" y="380832"/>
                    <a:pt x="581901" y="386268"/>
                    <a:pt x="587337" y="394421"/>
                  </a:cubicBezTo>
                  <a:cubicBezTo>
                    <a:pt x="588016" y="395100"/>
                    <a:pt x="588356" y="396459"/>
                    <a:pt x="588356" y="398498"/>
                  </a:cubicBezTo>
                  <a:cubicBezTo>
                    <a:pt x="588356" y="400536"/>
                    <a:pt x="589035" y="402235"/>
                    <a:pt x="590394" y="403594"/>
                  </a:cubicBezTo>
                  <a:lnTo>
                    <a:pt x="590394" y="404613"/>
                  </a:lnTo>
                  <a:cubicBezTo>
                    <a:pt x="598548" y="408010"/>
                    <a:pt x="601265" y="413785"/>
                    <a:pt x="598548" y="421939"/>
                  </a:cubicBezTo>
                  <a:lnTo>
                    <a:pt x="598548" y="423977"/>
                  </a:lnTo>
                  <a:lnTo>
                    <a:pt x="598548" y="427035"/>
                  </a:lnTo>
                  <a:cubicBezTo>
                    <a:pt x="598548" y="429073"/>
                    <a:pt x="597868" y="431451"/>
                    <a:pt x="596509" y="434169"/>
                  </a:cubicBezTo>
                  <a:cubicBezTo>
                    <a:pt x="595150" y="436887"/>
                    <a:pt x="594131" y="438925"/>
                    <a:pt x="593452" y="440284"/>
                  </a:cubicBezTo>
                  <a:lnTo>
                    <a:pt x="588356" y="446399"/>
                  </a:lnTo>
                  <a:cubicBezTo>
                    <a:pt x="586997" y="447758"/>
                    <a:pt x="585298" y="449456"/>
                    <a:pt x="583260" y="451495"/>
                  </a:cubicBezTo>
                  <a:cubicBezTo>
                    <a:pt x="581222" y="453533"/>
                    <a:pt x="578844" y="456251"/>
                    <a:pt x="576126" y="459648"/>
                  </a:cubicBezTo>
                  <a:cubicBezTo>
                    <a:pt x="574087" y="460328"/>
                    <a:pt x="572729" y="461686"/>
                    <a:pt x="572049" y="463725"/>
                  </a:cubicBezTo>
                  <a:cubicBezTo>
                    <a:pt x="569331" y="463725"/>
                    <a:pt x="567293" y="464744"/>
                    <a:pt x="565934" y="466782"/>
                  </a:cubicBezTo>
                  <a:cubicBezTo>
                    <a:pt x="565934" y="468141"/>
                    <a:pt x="564235" y="468821"/>
                    <a:pt x="560838" y="468821"/>
                  </a:cubicBezTo>
                  <a:cubicBezTo>
                    <a:pt x="558120" y="468141"/>
                    <a:pt x="556082" y="468311"/>
                    <a:pt x="554723" y="469330"/>
                  </a:cubicBezTo>
                  <a:cubicBezTo>
                    <a:pt x="553364" y="470349"/>
                    <a:pt x="552005" y="471199"/>
                    <a:pt x="550646" y="471878"/>
                  </a:cubicBezTo>
                  <a:lnTo>
                    <a:pt x="549627" y="471878"/>
                  </a:lnTo>
                  <a:cubicBezTo>
                    <a:pt x="547589" y="471199"/>
                    <a:pt x="544871" y="470859"/>
                    <a:pt x="541474" y="470859"/>
                  </a:cubicBezTo>
                  <a:lnTo>
                    <a:pt x="526186" y="471878"/>
                  </a:lnTo>
                  <a:cubicBezTo>
                    <a:pt x="523468" y="474596"/>
                    <a:pt x="519052" y="476974"/>
                    <a:pt x="512937" y="479012"/>
                  </a:cubicBezTo>
                  <a:cubicBezTo>
                    <a:pt x="508860" y="480371"/>
                    <a:pt x="504784" y="481051"/>
                    <a:pt x="500707" y="481051"/>
                  </a:cubicBezTo>
                  <a:cubicBezTo>
                    <a:pt x="500027" y="479012"/>
                    <a:pt x="497649" y="479012"/>
                    <a:pt x="493573" y="481051"/>
                  </a:cubicBezTo>
                  <a:cubicBezTo>
                    <a:pt x="491534" y="483089"/>
                    <a:pt x="488137" y="482749"/>
                    <a:pt x="483381" y="480032"/>
                  </a:cubicBezTo>
                  <a:lnTo>
                    <a:pt x="469112" y="480032"/>
                  </a:lnTo>
                  <a:cubicBezTo>
                    <a:pt x="462997" y="478673"/>
                    <a:pt x="458581" y="478673"/>
                    <a:pt x="455863" y="480032"/>
                  </a:cubicBezTo>
                  <a:lnTo>
                    <a:pt x="449748" y="480032"/>
                  </a:lnTo>
                  <a:cubicBezTo>
                    <a:pt x="448389" y="478673"/>
                    <a:pt x="447030" y="477993"/>
                    <a:pt x="445671" y="477993"/>
                  </a:cubicBezTo>
                  <a:cubicBezTo>
                    <a:pt x="441595" y="477993"/>
                    <a:pt x="439556" y="479012"/>
                    <a:pt x="439556" y="481051"/>
                  </a:cubicBezTo>
                  <a:cubicBezTo>
                    <a:pt x="439556" y="483769"/>
                    <a:pt x="438877" y="485128"/>
                    <a:pt x="437518" y="485128"/>
                  </a:cubicBezTo>
                  <a:lnTo>
                    <a:pt x="435480" y="483089"/>
                  </a:lnTo>
                  <a:cubicBezTo>
                    <a:pt x="435480" y="481730"/>
                    <a:pt x="434800" y="480371"/>
                    <a:pt x="433441" y="479012"/>
                  </a:cubicBezTo>
                  <a:cubicBezTo>
                    <a:pt x="432082" y="477654"/>
                    <a:pt x="430724" y="476974"/>
                    <a:pt x="429365" y="476974"/>
                  </a:cubicBezTo>
                  <a:cubicBezTo>
                    <a:pt x="428006" y="475615"/>
                    <a:pt x="426307" y="476974"/>
                    <a:pt x="424269" y="481051"/>
                  </a:cubicBezTo>
                  <a:lnTo>
                    <a:pt x="422230" y="482070"/>
                  </a:lnTo>
                  <a:cubicBezTo>
                    <a:pt x="420872" y="482070"/>
                    <a:pt x="420192" y="481051"/>
                    <a:pt x="420192" y="479012"/>
                  </a:cubicBezTo>
                  <a:cubicBezTo>
                    <a:pt x="418833" y="474256"/>
                    <a:pt x="417135" y="473577"/>
                    <a:pt x="415096" y="476974"/>
                  </a:cubicBezTo>
                  <a:lnTo>
                    <a:pt x="412039" y="476974"/>
                  </a:lnTo>
                  <a:cubicBezTo>
                    <a:pt x="410000" y="476974"/>
                    <a:pt x="408981" y="475615"/>
                    <a:pt x="408981" y="472897"/>
                  </a:cubicBezTo>
                  <a:cubicBezTo>
                    <a:pt x="407622" y="478333"/>
                    <a:pt x="406263" y="481730"/>
                    <a:pt x="404904" y="483089"/>
                  </a:cubicBezTo>
                  <a:cubicBezTo>
                    <a:pt x="404904" y="484448"/>
                    <a:pt x="405924" y="485807"/>
                    <a:pt x="407962" y="487166"/>
                  </a:cubicBezTo>
                  <a:cubicBezTo>
                    <a:pt x="409321" y="491922"/>
                    <a:pt x="408981" y="494980"/>
                    <a:pt x="406943" y="496338"/>
                  </a:cubicBezTo>
                  <a:lnTo>
                    <a:pt x="406943" y="498377"/>
                  </a:lnTo>
                  <a:cubicBezTo>
                    <a:pt x="410340" y="500415"/>
                    <a:pt x="419513" y="505171"/>
                    <a:pt x="434461" y="512645"/>
                  </a:cubicBezTo>
                  <a:cubicBezTo>
                    <a:pt x="437858" y="516042"/>
                    <a:pt x="441255" y="519610"/>
                    <a:pt x="444652" y="523347"/>
                  </a:cubicBezTo>
                  <a:cubicBezTo>
                    <a:pt x="448049" y="527084"/>
                    <a:pt x="451107" y="529971"/>
                    <a:pt x="453825" y="532010"/>
                  </a:cubicBezTo>
                  <a:cubicBezTo>
                    <a:pt x="473529" y="542201"/>
                    <a:pt x="496630" y="547637"/>
                    <a:pt x="523129" y="548316"/>
                  </a:cubicBezTo>
                  <a:lnTo>
                    <a:pt x="554723" y="544240"/>
                  </a:lnTo>
                  <a:cubicBezTo>
                    <a:pt x="559479" y="543560"/>
                    <a:pt x="564235" y="541522"/>
                    <a:pt x="568992" y="538125"/>
                  </a:cubicBezTo>
                  <a:lnTo>
                    <a:pt x="590394" y="534048"/>
                  </a:lnTo>
                  <a:lnTo>
                    <a:pt x="597528" y="532010"/>
                  </a:lnTo>
                  <a:cubicBezTo>
                    <a:pt x="607041" y="527253"/>
                    <a:pt x="612646" y="524196"/>
                    <a:pt x="614345" y="522837"/>
                  </a:cubicBezTo>
                  <a:cubicBezTo>
                    <a:pt x="616044" y="521478"/>
                    <a:pt x="620630" y="519440"/>
                    <a:pt x="628104" y="516722"/>
                  </a:cubicBezTo>
                  <a:cubicBezTo>
                    <a:pt x="630142" y="517401"/>
                    <a:pt x="631841" y="517062"/>
                    <a:pt x="633200" y="515703"/>
                  </a:cubicBezTo>
                  <a:cubicBezTo>
                    <a:pt x="634558" y="514344"/>
                    <a:pt x="635578" y="513664"/>
                    <a:pt x="636257" y="513664"/>
                  </a:cubicBezTo>
                  <a:lnTo>
                    <a:pt x="660717" y="497358"/>
                  </a:lnTo>
                  <a:cubicBezTo>
                    <a:pt x="669550" y="495319"/>
                    <a:pt x="677704" y="490903"/>
                    <a:pt x="685178" y="484108"/>
                  </a:cubicBezTo>
                  <a:cubicBezTo>
                    <a:pt x="688575" y="482070"/>
                    <a:pt x="694860" y="478673"/>
                    <a:pt x="704032" y="473917"/>
                  </a:cubicBezTo>
                  <a:cubicBezTo>
                    <a:pt x="713205" y="469160"/>
                    <a:pt x="721188" y="464404"/>
                    <a:pt x="727983" y="459648"/>
                  </a:cubicBezTo>
                  <a:cubicBezTo>
                    <a:pt x="747008" y="449456"/>
                    <a:pt x="774695" y="433829"/>
                    <a:pt x="811046" y="412766"/>
                  </a:cubicBezTo>
                  <a:cubicBezTo>
                    <a:pt x="847396" y="391703"/>
                    <a:pt x="875423" y="375396"/>
                    <a:pt x="895128" y="363846"/>
                  </a:cubicBezTo>
                  <a:cubicBezTo>
                    <a:pt x="876103" y="376076"/>
                    <a:pt x="847566" y="395610"/>
                    <a:pt x="809517" y="422448"/>
                  </a:cubicBezTo>
                  <a:cubicBezTo>
                    <a:pt x="771468" y="449287"/>
                    <a:pt x="751424" y="464744"/>
                    <a:pt x="749386" y="468821"/>
                  </a:cubicBezTo>
                  <a:cubicBezTo>
                    <a:pt x="746668" y="473577"/>
                    <a:pt x="758898" y="466443"/>
                    <a:pt x="786076" y="447418"/>
                  </a:cubicBezTo>
                  <a:cubicBezTo>
                    <a:pt x="813933" y="428393"/>
                    <a:pt x="829561" y="418541"/>
                    <a:pt x="832958" y="417862"/>
                  </a:cubicBezTo>
                  <a:cubicBezTo>
                    <a:pt x="803062" y="434848"/>
                    <a:pt x="782169" y="452174"/>
                    <a:pt x="770279" y="469840"/>
                  </a:cubicBezTo>
                  <a:cubicBezTo>
                    <a:pt x="758388" y="487506"/>
                    <a:pt x="749725" y="504492"/>
                    <a:pt x="744290" y="520799"/>
                  </a:cubicBezTo>
                  <a:cubicBezTo>
                    <a:pt x="740892" y="535747"/>
                    <a:pt x="739194" y="546618"/>
                    <a:pt x="739194" y="553412"/>
                  </a:cubicBezTo>
                  <a:cubicBezTo>
                    <a:pt x="739194" y="555451"/>
                    <a:pt x="739534" y="556470"/>
                    <a:pt x="740213" y="556470"/>
                  </a:cubicBezTo>
                  <a:cubicBezTo>
                    <a:pt x="740892" y="556470"/>
                    <a:pt x="742761" y="553412"/>
                    <a:pt x="745818" y="547297"/>
                  </a:cubicBezTo>
                  <a:cubicBezTo>
                    <a:pt x="748876" y="541182"/>
                    <a:pt x="751084" y="536766"/>
                    <a:pt x="752443" y="534048"/>
                  </a:cubicBezTo>
                  <a:cubicBezTo>
                    <a:pt x="754481" y="534048"/>
                    <a:pt x="756010" y="539823"/>
                    <a:pt x="757029" y="551374"/>
                  </a:cubicBezTo>
                  <a:cubicBezTo>
                    <a:pt x="758049" y="562924"/>
                    <a:pt x="759238" y="568700"/>
                    <a:pt x="760597" y="568700"/>
                  </a:cubicBezTo>
                  <a:cubicBezTo>
                    <a:pt x="762635" y="568700"/>
                    <a:pt x="763654" y="569209"/>
                    <a:pt x="763654" y="570229"/>
                  </a:cubicBezTo>
                  <a:cubicBezTo>
                    <a:pt x="763654" y="571248"/>
                    <a:pt x="762975" y="572777"/>
                    <a:pt x="761616" y="574815"/>
                  </a:cubicBezTo>
                  <a:cubicBezTo>
                    <a:pt x="759577" y="576174"/>
                    <a:pt x="757879" y="577872"/>
                    <a:pt x="756520" y="579911"/>
                  </a:cubicBezTo>
                  <a:cubicBezTo>
                    <a:pt x="755161" y="581949"/>
                    <a:pt x="754481" y="583648"/>
                    <a:pt x="754481" y="585007"/>
                  </a:cubicBezTo>
                  <a:cubicBezTo>
                    <a:pt x="757879" y="587045"/>
                    <a:pt x="757879" y="591122"/>
                    <a:pt x="754481" y="597237"/>
                  </a:cubicBezTo>
                  <a:cubicBezTo>
                    <a:pt x="755840" y="599275"/>
                    <a:pt x="756520" y="603012"/>
                    <a:pt x="756520" y="608448"/>
                  </a:cubicBezTo>
                  <a:cubicBezTo>
                    <a:pt x="756520" y="613883"/>
                    <a:pt x="756860" y="618300"/>
                    <a:pt x="757539" y="621697"/>
                  </a:cubicBezTo>
                  <a:cubicBezTo>
                    <a:pt x="756860" y="623056"/>
                    <a:pt x="756690" y="624415"/>
                    <a:pt x="757029" y="625774"/>
                  </a:cubicBezTo>
                  <a:cubicBezTo>
                    <a:pt x="757369" y="627132"/>
                    <a:pt x="757199" y="628152"/>
                    <a:pt x="756520" y="628831"/>
                  </a:cubicBezTo>
                  <a:cubicBezTo>
                    <a:pt x="756520" y="630190"/>
                    <a:pt x="755501" y="632568"/>
                    <a:pt x="753462" y="635965"/>
                  </a:cubicBezTo>
                  <a:cubicBezTo>
                    <a:pt x="751424" y="639363"/>
                    <a:pt x="749386" y="641741"/>
                    <a:pt x="747347" y="643100"/>
                  </a:cubicBezTo>
                  <a:cubicBezTo>
                    <a:pt x="737835" y="649894"/>
                    <a:pt x="734098" y="656009"/>
                    <a:pt x="736136" y="661445"/>
                  </a:cubicBezTo>
                  <a:cubicBezTo>
                    <a:pt x="736136" y="662124"/>
                    <a:pt x="735797" y="663143"/>
                    <a:pt x="735117" y="664502"/>
                  </a:cubicBezTo>
                  <a:cubicBezTo>
                    <a:pt x="734438" y="665861"/>
                    <a:pt x="733249" y="667050"/>
                    <a:pt x="731550" y="668069"/>
                  </a:cubicBezTo>
                  <a:cubicBezTo>
                    <a:pt x="729851" y="669089"/>
                    <a:pt x="727643" y="669938"/>
                    <a:pt x="724925" y="670617"/>
                  </a:cubicBezTo>
                  <a:cubicBezTo>
                    <a:pt x="721528" y="671976"/>
                    <a:pt x="719320" y="673505"/>
                    <a:pt x="718301" y="675204"/>
                  </a:cubicBezTo>
                  <a:cubicBezTo>
                    <a:pt x="717282" y="676902"/>
                    <a:pt x="717112" y="678091"/>
                    <a:pt x="717791" y="678771"/>
                  </a:cubicBezTo>
                  <a:cubicBezTo>
                    <a:pt x="718471" y="679450"/>
                    <a:pt x="719490" y="680809"/>
                    <a:pt x="720849" y="682847"/>
                  </a:cubicBezTo>
                  <a:cubicBezTo>
                    <a:pt x="722208" y="684886"/>
                    <a:pt x="723567" y="686245"/>
                    <a:pt x="724925" y="686924"/>
                  </a:cubicBezTo>
                  <a:cubicBezTo>
                    <a:pt x="731040" y="691001"/>
                    <a:pt x="734098" y="694058"/>
                    <a:pt x="734098" y="696097"/>
                  </a:cubicBezTo>
                  <a:cubicBezTo>
                    <a:pt x="734098" y="696776"/>
                    <a:pt x="732399" y="701193"/>
                    <a:pt x="729002" y="709346"/>
                  </a:cubicBezTo>
                  <a:cubicBezTo>
                    <a:pt x="726284" y="718179"/>
                    <a:pt x="718810" y="725993"/>
                    <a:pt x="706580" y="732787"/>
                  </a:cubicBezTo>
                  <a:cubicBezTo>
                    <a:pt x="705221" y="734825"/>
                    <a:pt x="704032" y="737373"/>
                    <a:pt x="703013" y="740431"/>
                  </a:cubicBezTo>
                  <a:cubicBezTo>
                    <a:pt x="701994" y="743488"/>
                    <a:pt x="700805" y="745357"/>
                    <a:pt x="699446" y="746036"/>
                  </a:cubicBezTo>
                  <a:cubicBezTo>
                    <a:pt x="689934" y="748754"/>
                    <a:pt x="683139" y="751132"/>
                    <a:pt x="679063" y="753171"/>
                  </a:cubicBezTo>
                  <a:cubicBezTo>
                    <a:pt x="664115" y="759286"/>
                    <a:pt x="652564" y="761324"/>
                    <a:pt x="644411" y="759286"/>
                  </a:cubicBezTo>
                  <a:lnTo>
                    <a:pt x="643391" y="759286"/>
                  </a:lnTo>
                  <a:cubicBezTo>
                    <a:pt x="626405" y="761324"/>
                    <a:pt x="612476" y="762343"/>
                    <a:pt x="601605" y="762343"/>
                  </a:cubicBezTo>
                  <a:cubicBezTo>
                    <a:pt x="598887" y="763023"/>
                    <a:pt x="595150" y="763362"/>
                    <a:pt x="590394" y="763362"/>
                  </a:cubicBezTo>
                  <a:cubicBezTo>
                    <a:pt x="583600" y="763362"/>
                    <a:pt x="573748" y="760984"/>
                    <a:pt x="560838" y="756228"/>
                  </a:cubicBezTo>
                  <a:cubicBezTo>
                    <a:pt x="556082" y="754869"/>
                    <a:pt x="551326" y="752661"/>
                    <a:pt x="546570" y="749603"/>
                  </a:cubicBezTo>
                  <a:cubicBezTo>
                    <a:pt x="541814" y="746546"/>
                    <a:pt x="538416" y="744338"/>
                    <a:pt x="536378" y="742979"/>
                  </a:cubicBezTo>
                  <a:cubicBezTo>
                    <a:pt x="535699" y="741620"/>
                    <a:pt x="534340" y="740261"/>
                    <a:pt x="532301" y="738902"/>
                  </a:cubicBezTo>
                  <a:cubicBezTo>
                    <a:pt x="530263" y="737543"/>
                    <a:pt x="528904" y="736184"/>
                    <a:pt x="528225" y="734825"/>
                  </a:cubicBezTo>
                  <a:cubicBezTo>
                    <a:pt x="526866" y="733466"/>
                    <a:pt x="521430" y="726332"/>
                    <a:pt x="511918" y="713423"/>
                  </a:cubicBezTo>
                  <a:cubicBezTo>
                    <a:pt x="502406" y="700513"/>
                    <a:pt x="468773" y="661784"/>
                    <a:pt x="411020" y="597237"/>
                  </a:cubicBezTo>
                  <a:cubicBezTo>
                    <a:pt x="411020" y="597916"/>
                    <a:pt x="410340" y="598256"/>
                    <a:pt x="408981" y="598256"/>
                  </a:cubicBezTo>
                  <a:cubicBezTo>
                    <a:pt x="406943" y="600294"/>
                    <a:pt x="406603" y="603012"/>
                    <a:pt x="407962" y="606409"/>
                  </a:cubicBezTo>
                  <a:cubicBezTo>
                    <a:pt x="408641" y="607089"/>
                    <a:pt x="408811" y="607938"/>
                    <a:pt x="408472" y="608957"/>
                  </a:cubicBezTo>
                  <a:cubicBezTo>
                    <a:pt x="408132" y="609976"/>
                    <a:pt x="408302" y="611165"/>
                    <a:pt x="408981" y="612524"/>
                  </a:cubicBezTo>
                  <a:cubicBezTo>
                    <a:pt x="408981" y="616601"/>
                    <a:pt x="409661" y="618979"/>
                    <a:pt x="411020" y="619659"/>
                  </a:cubicBezTo>
                  <a:cubicBezTo>
                    <a:pt x="412378" y="622376"/>
                    <a:pt x="412039" y="624075"/>
                    <a:pt x="410000" y="624754"/>
                  </a:cubicBezTo>
                  <a:lnTo>
                    <a:pt x="407962" y="632908"/>
                  </a:lnTo>
                  <a:lnTo>
                    <a:pt x="408981" y="640042"/>
                  </a:lnTo>
                  <a:lnTo>
                    <a:pt x="408981" y="643100"/>
                  </a:lnTo>
                  <a:cubicBezTo>
                    <a:pt x="409661" y="643779"/>
                    <a:pt x="410510" y="645138"/>
                    <a:pt x="411529" y="647176"/>
                  </a:cubicBezTo>
                  <a:cubicBezTo>
                    <a:pt x="412548" y="649215"/>
                    <a:pt x="412378" y="650913"/>
                    <a:pt x="411020" y="652272"/>
                  </a:cubicBezTo>
                  <a:cubicBezTo>
                    <a:pt x="410340" y="652952"/>
                    <a:pt x="410170" y="653971"/>
                    <a:pt x="410510" y="655330"/>
                  </a:cubicBezTo>
                  <a:cubicBezTo>
                    <a:pt x="410850" y="656689"/>
                    <a:pt x="411359" y="657708"/>
                    <a:pt x="412039" y="658387"/>
                  </a:cubicBezTo>
                  <a:cubicBezTo>
                    <a:pt x="413398" y="659746"/>
                    <a:pt x="413907" y="660935"/>
                    <a:pt x="413567" y="661954"/>
                  </a:cubicBezTo>
                  <a:cubicBezTo>
                    <a:pt x="413228" y="662974"/>
                    <a:pt x="412378" y="663823"/>
                    <a:pt x="411020" y="664502"/>
                  </a:cubicBezTo>
                  <a:cubicBezTo>
                    <a:pt x="411020" y="665182"/>
                    <a:pt x="411020" y="665861"/>
                    <a:pt x="411020" y="666541"/>
                  </a:cubicBezTo>
                  <a:cubicBezTo>
                    <a:pt x="411020" y="667220"/>
                    <a:pt x="410680" y="667560"/>
                    <a:pt x="410000" y="667560"/>
                  </a:cubicBezTo>
                  <a:cubicBezTo>
                    <a:pt x="410000" y="668919"/>
                    <a:pt x="409661" y="670617"/>
                    <a:pt x="408981" y="672656"/>
                  </a:cubicBezTo>
                  <a:cubicBezTo>
                    <a:pt x="408302" y="674694"/>
                    <a:pt x="407962" y="676393"/>
                    <a:pt x="407962" y="677752"/>
                  </a:cubicBezTo>
                  <a:cubicBezTo>
                    <a:pt x="407962" y="678431"/>
                    <a:pt x="408302" y="679620"/>
                    <a:pt x="408981" y="681319"/>
                  </a:cubicBezTo>
                  <a:cubicBezTo>
                    <a:pt x="409661" y="683017"/>
                    <a:pt x="410340" y="683867"/>
                    <a:pt x="411020" y="683867"/>
                  </a:cubicBezTo>
                  <a:cubicBezTo>
                    <a:pt x="412378" y="686584"/>
                    <a:pt x="412378" y="687943"/>
                    <a:pt x="411020" y="687943"/>
                  </a:cubicBezTo>
                  <a:cubicBezTo>
                    <a:pt x="410340" y="689982"/>
                    <a:pt x="410000" y="691001"/>
                    <a:pt x="410000" y="691001"/>
                  </a:cubicBezTo>
                  <a:cubicBezTo>
                    <a:pt x="410680" y="693039"/>
                    <a:pt x="410850" y="695247"/>
                    <a:pt x="410510" y="697625"/>
                  </a:cubicBezTo>
                  <a:cubicBezTo>
                    <a:pt x="410170" y="700004"/>
                    <a:pt x="410000" y="701532"/>
                    <a:pt x="410000" y="702212"/>
                  </a:cubicBezTo>
                  <a:cubicBezTo>
                    <a:pt x="410000" y="704250"/>
                    <a:pt x="410170" y="706798"/>
                    <a:pt x="410510" y="709856"/>
                  </a:cubicBezTo>
                  <a:cubicBezTo>
                    <a:pt x="410850" y="712913"/>
                    <a:pt x="410680" y="715461"/>
                    <a:pt x="410000" y="717499"/>
                  </a:cubicBezTo>
                  <a:lnTo>
                    <a:pt x="412039" y="720557"/>
                  </a:lnTo>
                  <a:cubicBezTo>
                    <a:pt x="412718" y="721916"/>
                    <a:pt x="412888" y="723105"/>
                    <a:pt x="412548" y="724124"/>
                  </a:cubicBezTo>
                  <a:cubicBezTo>
                    <a:pt x="412209" y="725143"/>
                    <a:pt x="411699" y="725653"/>
                    <a:pt x="411020" y="725653"/>
                  </a:cubicBezTo>
                  <a:cubicBezTo>
                    <a:pt x="410340" y="726332"/>
                    <a:pt x="409830" y="727182"/>
                    <a:pt x="409491" y="728201"/>
                  </a:cubicBezTo>
                  <a:cubicBezTo>
                    <a:pt x="409151" y="729220"/>
                    <a:pt x="408981" y="730409"/>
                    <a:pt x="408981" y="731768"/>
                  </a:cubicBezTo>
                  <a:cubicBezTo>
                    <a:pt x="409661" y="736524"/>
                    <a:pt x="410000" y="742639"/>
                    <a:pt x="410000" y="750113"/>
                  </a:cubicBezTo>
                  <a:lnTo>
                    <a:pt x="410000" y="768458"/>
                  </a:lnTo>
                  <a:lnTo>
                    <a:pt x="411020" y="771516"/>
                  </a:lnTo>
                  <a:cubicBezTo>
                    <a:pt x="410340" y="772875"/>
                    <a:pt x="410340" y="774403"/>
                    <a:pt x="411020" y="776102"/>
                  </a:cubicBezTo>
                  <a:cubicBezTo>
                    <a:pt x="411699" y="777801"/>
                    <a:pt x="412039" y="779669"/>
                    <a:pt x="412039" y="781707"/>
                  </a:cubicBezTo>
                  <a:cubicBezTo>
                    <a:pt x="413398" y="782387"/>
                    <a:pt x="413058" y="783746"/>
                    <a:pt x="411020" y="785784"/>
                  </a:cubicBezTo>
                  <a:lnTo>
                    <a:pt x="408981" y="787823"/>
                  </a:lnTo>
                  <a:cubicBezTo>
                    <a:pt x="409661" y="789181"/>
                    <a:pt x="410000" y="790880"/>
                    <a:pt x="410000" y="792918"/>
                  </a:cubicBezTo>
                  <a:lnTo>
                    <a:pt x="410000" y="796995"/>
                  </a:lnTo>
                  <a:cubicBezTo>
                    <a:pt x="410000" y="800392"/>
                    <a:pt x="411020" y="803110"/>
                    <a:pt x="413058" y="805148"/>
                  </a:cubicBezTo>
                  <a:lnTo>
                    <a:pt x="413058" y="811264"/>
                  </a:lnTo>
                  <a:cubicBezTo>
                    <a:pt x="414417" y="814661"/>
                    <a:pt x="415436" y="818058"/>
                    <a:pt x="416115" y="821455"/>
                  </a:cubicBezTo>
                  <a:cubicBezTo>
                    <a:pt x="416795" y="824853"/>
                    <a:pt x="417474" y="827910"/>
                    <a:pt x="418154" y="830628"/>
                  </a:cubicBezTo>
                  <a:cubicBezTo>
                    <a:pt x="418154" y="838102"/>
                    <a:pt x="415776" y="844557"/>
                    <a:pt x="411020" y="849992"/>
                  </a:cubicBezTo>
                  <a:cubicBezTo>
                    <a:pt x="415096" y="858825"/>
                    <a:pt x="418154" y="867658"/>
                    <a:pt x="420192" y="876491"/>
                  </a:cubicBezTo>
                  <a:lnTo>
                    <a:pt x="420192" y="882606"/>
                  </a:lnTo>
                  <a:cubicBezTo>
                    <a:pt x="420872" y="883965"/>
                    <a:pt x="420532" y="884984"/>
                    <a:pt x="419173" y="885663"/>
                  </a:cubicBezTo>
                  <a:cubicBezTo>
                    <a:pt x="417814" y="886343"/>
                    <a:pt x="416795" y="886682"/>
                    <a:pt x="416115" y="886682"/>
                  </a:cubicBezTo>
                  <a:cubicBezTo>
                    <a:pt x="407962" y="886682"/>
                    <a:pt x="401847" y="885663"/>
                    <a:pt x="397770" y="883625"/>
                  </a:cubicBezTo>
                  <a:cubicBezTo>
                    <a:pt x="395052" y="882945"/>
                    <a:pt x="391655" y="882945"/>
                    <a:pt x="387578" y="883625"/>
                  </a:cubicBezTo>
                  <a:cubicBezTo>
                    <a:pt x="386899" y="884304"/>
                    <a:pt x="385540" y="884644"/>
                    <a:pt x="383502" y="884644"/>
                  </a:cubicBezTo>
                  <a:cubicBezTo>
                    <a:pt x="381463" y="884644"/>
                    <a:pt x="378406" y="883285"/>
                    <a:pt x="374329" y="880567"/>
                  </a:cubicBezTo>
                  <a:cubicBezTo>
                    <a:pt x="370252" y="877850"/>
                    <a:pt x="367874" y="874113"/>
                    <a:pt x="367195" y="869356"/>
                  </a:cubicBezTo>
                  <a:cubicBezTo>
                    <a:pt x="353606" y="857806"/>
                    <a:pt x="339337" y="846595"/>
                    <a:pt x="324390" y="835724"/>
                  </a:cubicBezTo>
                  <a:cubicBezTo>
                    <a:pt x="323031" y="834365"/>
                    <a:pt x="319973" y="832326"/>
                    <a:pt x="315217" y="829609"/>
                  </a:cubicBezTo>
                  <a:cubicBezTo>
                    <a:pt x="310461" y="826891"/>
                    <a:pt x="306724" y="823833"/>
                    <a:pt x="304006" y="820436"/>
                  </a:cubicBezTo>
                  <a:cubicBezTo>
                    <a:pt x="292455" y="808885"/>
                    <a:pt x="285321" y="801072"/>
                    <a:pt x="282603" y="796995"/>
                  </a:cubicBezTo>
                  <a:lnTo>
                    <a:pt x="266297" y="773554"/>
                  </a:lnTo>
                  <a:lnTo>
                    <a:pt x="249990" y="751132"/>
                  </a:lnTo>
                  <a:cubicBezTo>
                    <a:pt x="243875" y="745017"/>
                    <a:pt x="238779" y="736864"/>
                    <a:pt x="234702" y="726672"/>
                  </a:cubicBezTo>
                  <a:cubicBezTo>
                    <a:pt x="230626" y="716480"/>
                    <a:pt x="226889" y="708667"/>
                    <a:pt x="223491" y="703231"/>
                  </a:cubicBezTo>
                  <a:cubicBezTo>
                    <a:pt x="222812" y="699834"/>
                    <a:pt x="221283" y="695927"/>
                    <a:pt x="218905" y="691510"/>
                  </a:cubicBezTo>
                  <a:cubicBezTo>
                    <a:pt x="216527" y="687094"/>
                    <a:pt x="214998" y="684206"/>
                    <a:pt x="214319" y="682847"/>
                  </a:cubicBezTo>
                  <a:lnTo>
                    <a:pt x="214319" y="675713"/>
                  </a:lnTo>
                  <a:cubicBezTo>
                    <a:pt x="214319" y="668239"/>
                    <a:pt x="213300" y="663143"/>
                    <a:pt x="211261" y="660426"/>
                  </a:cubicBezTo>
                  <a:cubicBezTo>
                    <a:pt x="211261" y="661784"/>
                    <a:pt x="210582" y="663143"/>
                    <a:pt x="209223" y="664502"/>
                  </a:cubicBezTo>
                  <a:cubicBezTo>
                    <a:pt x="208543" y="666541"/>
                    <a:pt x="206165" y="671297"/>
                    <a:pt x="202089" y="678771"/>
                  </a:cubicBezTo>
                  <a:cubicBezTo>
                    <a:pt x="200050" y="682168"/>
                    <a:pt x="197502" y="685565"/>
                    <a:pt x="194445" y="688962"/>
                  </a:cubicBezTo>
                  <a:cubicBezTo>
                    <a:pt x="191387" y="692360"/>
                    <a:pt x="188839" y="695078"/>
                    <a:pt x="186801" y="697116"/>
                  </a:cubicBezTo>
                  <a:cubicBezTo>
                    <a:pt x="186801" y="697795"/>
                    <a:pt x="186122" y="698645"/>
                    <a:pt x="184763" y="699664"/>
                  </a:cubicBezTo>
                  <a:cubicBezTo>
                    <a:pt x="183404" y="700683"/>
                    <a:pt x="182385" y="701532"/>
                    <a:pt x="181705" y="702212"/>
                  </a:cubicBezTo>
                  <a:cubicBezTo>
                    <a:pt x="181026" y="702891"/>
                    <a:pt x="180176" y="703571"/>
                    <a:pt x="179157" y="704250"/>
                  </a:cubicBezTo>
                  <a:cubicBezTo>
                    <a:pt x="178138" y="704930"/>
                    <a:pt x="177628" y="706288"/>
                    <a:pt x="177628" y="708327"/>
                  </a:cubicBezTo>
                  <a:cubicBezTo>
                    <a:pt x="177628" y="709686"/>
                    <a:pt x="176779" y="710705"/>
                    <a:pt x="175081" y="711384"/>
                  </a:cubicBezTo>
                  <a:cubicBezTo>
                    <a:pt x="173382" y="712064"/>
                    <a:pt x="172193" y="712404"/>
                    <a:pt x="171513" y="712404"/>
                  </a:cubicBezTo>
                  <a:cubicBezTo>
                    <a:pt x="166757" y="715121"/>
                    <a:pt x="163360" y="718179"/>
                    <a:pt x="161322" y="721576"/>
                  </a:cubicBezTo>
                  <a:cubicBezTo>
                    <a:pt x="159963" y="722935"/>
                    <a:pt x="159283" y="724973"/>
                    <a:pt x="159283" y="727691"/>
                  </a:cubicBezTo>
                  <a:cubicBezTo>
                    <a:pt x="157924" y="729050"/>
                    <a:pt x="156905" y="730409"/>
                    <a:pt x="156226" y="731768"/>
                  </a:cubicBezTo>
                  <a:cubicBezTo>
                    <a:pt x="155546" y="733127"/>
                    <a:pt x="154867" y="734486"/>
                    <a:pt x="154187" y="735845"/>
                  </a:cubicBezTo>
                  <a:cubicBezTo>
                    <a:pt x="152828" y="735845"/>
                    <a:pt x="151130" y="734825"/>
                    <a:pt x="149092" y="732787"/>
                  </a:cubicBezTo>
                  <a:cubicBezTo>
                    <a:pt x="149092" y="730749"/>
                    <a:pt x="148242" y="729220"/>
                    <a:pt x="146544" y="728201"/>
                  </a:cubicBezTo>
                  <a:cubicBezTo>
                    <a:pt x="144845" y="727182"/>
                    <a:pt x="143316" y="727351"/>
                    <a:pt x="141957" y="728710"/>
                  </a:cubicBezTo>
                  <a:cubicBezTo>
                    <a:pt x="140598" y="730069"/>
                    <a:pt x="138560" y="730749"/>
                    <a:pt x="135842" y="730749"/>
                  </a:cubicBezTo>
                  <a:cubicBezTo>
                    <a:pt x="133804" y="731428"/>
                    <a:pt x="132275" y="732108"/>
                    <a:pt x="131256" y="732787"/>
                  </a:cubicBezTo>
                  <a:cubicBezTo>
                    <a:pt x="130237" y="733466"/>
                    <a:pt x="129387" y="733806"/>
                    <a:pt x="128708" y="733806"/>
                  </a:cubicBezTo>
                  <a:lnTo>
                    <a:pt x="123612" y="733806"/>
                  </a:lnTo>
                  <a:cubicBezTo>
                    <a:pt x="121574" y="735845"/>
                    <a:pt x="120555" y="739242"/>
                    <a:pt x="120555" y="743998"/>
                  </a:cubicBezTo>
                  <a:lnTo>
                    <a:pt x="123612" y="743998"/>
                  </a:lnTo>
                  <a:cubicBezTo>
                    <a:pt x="122933" y="744677"/>
                    <a:pt x="121744" y="745527"/>
                    <a:pt x="120045" y="746546"/>
                  </a:cubicBezTo>
                  <a:cubicBezTo>
                    <a:pt x="118346" y="747565"/>
                    <a:pt x="117157" y="749434"/>
                    <a:pt x="116478" y="752151"/>
                  </a:cubicBezTo>
                  <a:cubicBezTo>
                    <a:pt x="113760" y="752831"/>
                    <a:pt x="110703" y="752151"/>
                    <a:pt x="107305" y="750113"/>
                  </a:cubicBezTo>
                  <a:cubicBezTo>
                    <a:pt x="105267" y="747395"/>
                    <a:pt x="102379" y="745697"/>
                    <a:pt x="98642" y="745017"/>
                  </a:cubicBezTo>
                  <a:cubicBezTo>
                    <a:pt x="94905" y="744338"/>
                    <a:pt x="92357" y="743658"/>
                    <a:pt x="90999" y="742979"/>
                  </a:cubicBezTo>
                  <a:cubicBezTo>
                    <a:pt x="89640" y="742299"/>
                    <a:pt x="88281" y="741960"/>
                    <a:pt x="86922" y="741960"/>
                  </a:cubicBezTo>
                  <a:cubicBezTo>
                    <a:pt x="85563" y="741960"/>
                    <a:pt x="84544" y="741620"/>
                    <a:pt x="83864" y="740940"/>
                  </a:cubicBezTo>
                  <a:cubicBezTo>
                    <a:pt x="81826" y="739582"/>
                    <a:pt x="79618" y="738223"/>
                    <a:pt x="77240" y="736864"/>
                  </a:cubicBezTo>
                  <a:cubicBezTo>
                    <a:pt x="74862" y="735505"/>
                    <a:pt x="72653" y="734486"/>
                    <a:pt x="70615" y="733806"/>
                  </a:cubicBezTo>
                  <a:lnTo>
                    <a:pt x="60423" y="728710"/>
                  </a:lnTo>
                  <a:cubicBezTo>
                    <a:pt x="59744" y="728031"/>
                    <a:pt x="58215" y="727182"/>
                    <a:pt x="55837" y="726162"/>
                  </a:cubicBezTo>
                  <a:cubicBezTo>
                    <a:pt x="53459" y="725143"/>
                    <a:pt x="51251" y="723275"/>
                    <a:pt x="49212" y="720557"/>
                  </a:cubicBezTo>
                  <a:cubicBezTo>
                    <a:pt x="45136" y="717160"/>
                    <a:pt x="41399" y="712404"/>
                    <a:pt x="38001" y="706288"/>
                  </a:cubicBezTo>
                  <a:cubicBezTo>
                    <a:pt x="35963" y="704930"/>
                    <a:pt x="33925" y="703741"/>
                    <a:pt x="31886" y="702721"/>
                  </a:cubicBezTo>
                  <a:cubicBezTo>
                    <a:pt x="29848" y="701702"/>
                    <a:pt x="27810" y="700173"/>
                    <a:pt x="25771" y="698135"/>
                  </a:cubicBezTo>
                  <a:lnTo>
                    <a:pt x="16599" y="692020"/>
                  </a:lnTo>
                  <a:cubicBezTo>
                    <a:pt x="14560" y="687943"/>
                    <a:pt x="13541" y="685226"/>
                    <a:pt x="13541" y="683867"/>
                  </a:cubicBezTo>
                  <a:cubicBezTo>
                    <a:pt x="14221" y="682508"/>
                    <a:pt x="14221" y="681319"/>
                    <a:pt x="13541" y="680299"/>
                  </a:cubicBezTo>
                  <a:cubicBezTo>
                    <a:pt x="12862" y="679280"/>
                    <a:pt x="12182" y="678771"/>
                    <a:pt x="11503" y="678771"/>
                  </a:cubicBezTo>
                  <a:cubicBezTo>
                    <a:pt x="10823" y="676732"/>
                    <a:pt x="9634" y="674864"/>
                    <a:pt x="7936" y="673165"/>
                  </a:cubicBezTo>
                  <a:cubicBezTo>
                    <a:pt x="6237" y="671467"/>
                    <a:pt x="4369" y="670617"/>
                    <a:pt x="2330" y="670617"/>
                  </a:cubicBezTo>
                  <a:cubicBezTo>
                    <a:pt x="-387" y="666541"/>
                    <a:pt x="-727" y="661445"/>
                    <a:pt x="1311" y="655330"/>
                  </a:cubicBezTo>
                  <a:cubicBezTo>
                    <a:pt x="3350" y="653291"/>
                    <a:pt x="5388" y="649554"/>
                    <a:pt x="7426" y="644119"/>
                  </a:cubicBezTo>
                  <a:cubicBezTo>
                    <a:pt x="6747" y="642080"/>
                    <a:pt x="5728" y="640722"/>
                    <a:pt x="4369" y="640042"/>
                  </a:cubicBezTo>
                  <a:lnTo>
                    <a:pt x="3350" y="635965"/>
                  </a:lnTo>
                  <a:cubicBezTo>
                    <a:pt x="7426" y="631889"/>
                    <a:pt x="10314" y="626793"/>
                    <a:pt x="12013" y="620678"/>
                  </a:cubicBezTo>
                  <a:cubicBezTo>
                    <a:pt x="13711" y="614563"/>
                    <a:pt x="15580" y="609807"/>
                    <a:pt x="17618" y="606409"/>
                  </a:cubicBezTo>
                  <a:cubicBezTo>
                    <a:pt x="25771" y="590782"/>
                    <a:pt x="32906" y="575494"/>
                    <a:pt x="39021" y="560546"/>
                  </a:cubicBezTo>
                  <a:cubicBezTo>
                    <a:pt x="40380" y="557829"/>
                    <a:pt x="42078" y="554941"/>
                    <a:pt x="44117" y="551883"/>
                  </a:cubicBezTo>
                  <a:cubicBezTo>
                    <a:pt x="46155" y="548826"/>
                    <a:pt x="47514" y="545938"/>
                    <a:pt x="48193" y="543220"/>
                  </a:cubicBezTo>
                  <a:cubicBezTo>
                    <a:pt x="50911" y="539144"/>
                    <a:pt x="52270" y="537105"/>
                    <a:pt x="52270" y="537105"/>
                  </a:cubicBezTo>
                  <a:cubicBezTo>
                    <a:pt x="54988" y="533708"/>
                    <a:pt x="57706" y="530311"/>
                    <a:pt x="60423" y="526914"/>
                  </a:cubicBezTo>
                  <a:cubicBezTo>
                    <a:pt x="63141" y="523516"/>
                    <a:pt x="65179" y="520799"/>
                    <a:pt x="66538" y="518760"/>
                  </a:cubicBezTo>
                  <a:cubicBezTo>
                    <a:pt x="70615" y="514004"/>
                    <a:pt x="73333" y="509588"/>
                    <a:pt x="74692" y="505511"/>
                  </a:cubicBezTo>
                  <a:cubicBezTo>
                    <a:pt x="75371" y="504152"/>
                    <a:pt x="76390" y="502793"/>
                    <a:pt x="77749" y="501434"/>
                  </a:cubicBezTo>
                  <a:cubicBezTo>
                    <a:pt x="79108" y="500075"/>
                    <a:pt x="80127" y="498716"/>
                    <a:pt x="80807" y="497358"/>
                  </a:cubicBezTo>
                  <a:cubicBezTo>
                    <a:pt x="81486" y="495999"/>
                    <a:pt x="83015" y="494130"/>
                    <a:pt x="85393" y="491752"/>
                  </a:cubicBezTo>
                  <a:cubicBezTo>
                    <a:pt x="87771" y="489374"/>
                    <a:pt x="89300" y="486826"/>
                    <a:pt x="89979" y="484108"/>
                  </a:cubicBezTo>
                  <a:cubicBezTo>
                    <a:pt x="93377" y="477314"/>
                    <a:pt x="95075" y="472558"/>
                    <a:pt x="95075" y="469840"/>
                  </a:cubicBezTo>
                  <a:cubicBezTo>
                    <a:pt x="93716" y="469160"/>
                    <a:pt x="93377" y="468481"/>
                    <a:pt x="94056" y="467802"/>
                  </a:cubicBezTo>
                  <a:cubicBezTo>
                    <a:pt x="94736" y="467122"/>
                    <a:pt x="95075" y="466443"/>
                    <a:pt x="95075" y="465763"/>
                  </a:cubicBezTo>
                  <a:cubicBezTo>
                    <a:pt x="93716" y="465084"/>
                    <a:pt x="92867" y="463725"/>
                    <a:pt x="92527" y="461686"/>
                  </a:cubicBezTo>
                  <a:cubicBezTo>
                    <a:pt x="92188" y="459648"/>
                    <a:pt x="91678" y="458289"/>
                    <a:pt x="90999" y="457610"/>
                  </a:cubicBezTo>
                  <a:cubicBezTo>
                    <a:pt x="89640" y="456251"/>
                    <a:pt x="87771" y="454552"/>
                    <a:pt x="85393" y="452514"/>
                  </a:cubicBezTo>
                  <a:cubicBezTo>
                    <a:pt x="83015" y="450476"/>
                    <a:pt x="81486" y="448437"/>
                    <a:pt x="80807" y="446399"/>
                  </a:cubicBezTo>
                  <a:cubicBezTo>
                    <a:pt x="80127" y="445719"/>
                    <a:pt x="79108" y="444870"/>
                    <a:pt x="77749" y="443851"/>
                  </a:cubicBezTo>
                  <a:cubicBezTo>
                    <a:pt x="76390" y="442832"/>
                    <a:pt x="74692" y="442322"/>
                    <a:pt x="72653" y="442322"/>
                  </a:cubicBezTo>
                  <a:cubicBezTo>
                    <a:pt x="70615" y="442322"/>
                    <a:pt x="69596" y="441303"/>
                    <a:pt x="69596" y="439265"/>
                  </a:cubicBezTo>
                  <a:cubicBezTo>
                    <a:pt x="66199" y="434509"/>
                    <a:pt x="64160" y="431791"/>
                    <a:pt x="63481" y="431111"/>
                  </a:cubicBezTo>
                  <a:lnTo>
                    <a:pt x="59404" y="430092"/>
                  </a:lnTo>
                  <a:cubicBezTo>
                    <a:pt x="58725" y="428733"/>
                    <a:pt x="57366" y="427035"/>
                    <a:pt x="55327" y="424996"/>
                  </a:cubicBezTo>
                  <a:cubicBezTo>
                    <a:pt x="53289" y="422958"/>
                    <a:pt x="50911" y="421599"/>
                    <a:pt x="48193" y="420919"/>
                  </a:cubicBezTo>
                  <a:cubicBezTo>
                    <a:pt x="46834" y="420919"/>
                    <a:pt x="45815" y="420580"/>
                    <a:pt x="45136" y="419900"/>
                  </a:cubicBezTo>
                  <a:cubicBezTo>
                    <a:pt x="44456" y="419221"/>
                    <a:pt x="43777" y="418541"/>
                    <a:pt x="43097" y="417862"/>
                  </a:cubicBezTo>
                  <a:cubicBezTo>
                    <a:pt x="43097" y="415144"/>
                    <a:pt x="42078" y="412766"/>
                    <a:pt x="40040" y="410728"/>
                  </a:cubicBezTo>
                  <a:cubicBezTo>
                    <a:pt x="41399" y="407330"/>
                    <a:pt x="41569" y="405292"/>
                    <a:pt x="40549" y="404613"/>
                  </a:cubicBezTo>
                  <a:cubicBezTo>
                    <a:pt x="39530" y="403933"/>
                    <a:pt x="37322" y="403594"/>
                    <a:pt x="33925" y="403594"/>
                  </a:cubicBezTo>
                  <a:cubicBezTo>
                    <a:pt x="32566" y="403594"/>
                    <a:pt x="30867" y="402574"/>
                    <a:pt x="28829" y="400536"/>
                  </a:cubicBezTo>
                  <a:cubicBezTo>
                    <a:pt x="28829" y="399857"/>
                    <a:pt x="27810" y="398498"/>
                    <a:pt x="25771" y="396459"/>
                  </a:cubicBezTo>
                  <a:lnTo>
                    <a:pt x="25771" y="393402"/>
                  </a:lnTo>
                  <a:cubicBezTo>
                    <a:pt x="25771" y="392722"/>
                    <a:pt x="26791" y="392383"/>
                    <a:pt x="28829" y="392383"/>
                  </a:cubicBezTo>
                  <a:cubicBezTo>
                    <a:pt x="28829" y="391703"/>
                    <a:pt x="28999" y="391533"/>
                    <a:pt x="29338" y="391873"/>
                  </a:cubicBezTo>
                  <a:cubicBezTo>
                    <a:pt x="29678" y="392213"/>
                    <a:pt x="30188" y="392383"/>
                    <a:pt x="30867" y="392383"/>
                  </a:cubicBezTo>
                  <a:cubicBezTo>
                    <a:pt x="31547" y="391703"/>
                    <a:pt x="32906" y="391363"/>
                    <a:pt x="34944" y="391363"/>
                  </a:cubicBezTo>
                  <a:cubicBezTo>
                    <a:pt x="36303" y="391363"/>
                    <a:pt x="39360" y="393062"/>
                    <a:pt x="44117" y="396459"/>
                  </a:cubicBezTo>
                  <a:cubicBezTo>
                    <a:pt x="44117" y="397139"/>
                    <a:pt x="45815" y="397478"/>
                    <a:pt x="49212" y="397478"/>
                  </a:cubicBezTo>
                  <a:cubicBezTo>
                    <a:pt x="50571" y="396799"/>
                    <a:pt x="52949" y="396459"/>
                    <a:pt x="56347" y="396459"/>
                  </a:cubicBezTo>
                  <a:cubicBezTo>
                    <a:pt x="61782" y="400536"/>
                    <a:pt x="70615" y="402574"/>
                    <a:pt x="82845" y="402574"/>
                  </a:cubicBezTo>
                  <a:lnTo>
                    <a:pt x="93037" y="402574"/>
                  </a:lnTo>
                  <a:cubicBezTo>
                    <a:pt x="93716" y="401895"/>
                    <a:pt x="94396" y="401555"/>
                    <a:pt x="95075" y="401555"/>
                  </a:cubicBezTo>
                  <a:cubicBezTo>
                    <a:pt x="95755" y="401555"/>
                    <a:pt x="96434" y="401895"/>
                    <a:pt x="97114" y="402574"/>
                  </a:cubicBezTo>
                  <a:cubicBezTo>
                    <a:pt x="97793" y="402574"/>
                    <a:pt x="98982" y="402914"/>
                    <a:pt x="100681" y="403594"/>
                  </a:cubicBezTo>
                  <a:cubicBezTo>
                    <a:pt x="102379" y="404273"/>
                    <a:pt x="104248" y="404613"/>
                    <a:pt x="106286" y="404613"/>
                  </a:cubicBezTo>
                  <a:cubicBezTo>
                    <a:pt x="110363" y="402574"/>
                    <a:pt x="114779" y="401555"/>
                    <a:pt x="119535" y="401555"/>
                  </a:cubicBezTo>
                  <a:cubicBezTo>
                    <a:pt x="120894" y="400876"/>
                    <a:pt x="123272" y="400536"/>
                    <a:pt x="126670" y="400536"/>
                  </a:cubicBezTo>
                  <a:cubicBezTo>
                    <a:pt x="130746" y="400536"/>
                    <a:pt x="134823" y="401215"/>
                    <a:pt x="138900" y="402574"/>
                  </a:cubicBezTo>
                  <a:cubicBezTo>
                    <a:pt x="141618" y="403933"/>
                    <a:pt x="145015" y="405632"/>
                    <a:pt x="149092" y="407670"/>
                  </a:cubicBezTo>
                  <a:cubicBezTo>
                    <a:pt x="153168" y="409709"/>
                    <a:pt x="157924" y="412426"/>
                    <a:pt x="163360" y="415824"/>
                  </a:cubicBezTo>
                  <a:cubicBezTo>
                    <a:pt x="164039" y="416503"/>
                    <a:pt x="165398" y="417013"/>
                    <a:pt x="167437" y="417352"/>
                  </a:cubicBezTo>
                  <a:cubicBezTo>
                    <a:pt x="169475" y="417692"/>
                    <a:pt x="171513" y="418202"/>
                    <a:pt x="173552" y="418881"/>
                  </a:cubicBezTo>
                  <a:cubicBezTo>
                    <a:pt x="177628" y="420240"/>
                    <a:pt x="181365" y="422278"/>
                    <a:pt x="184763" y="424996"/>
                  </a:cubicBezTo>
                  <a:cubicBezTo>
                    <a:pt x="188160" y="427714"/>
                    <a:pt x="190198" y="431111"/>
                    <a:pt x="190878" y="435188"/>
                  </a:cubicBezTo>
                  <a:cubicBezTo>
                    <a:pt x="190878" y="435188"/>
                    <a:pt x="191048" y="435358"/>
                    <a:pt x="191387" y="435698"/>
                  </a:cubicBezTo>
                  <a:cubicBezTo>
                    <a:pt x="191727" y="436037"/>
                    <a:pt x="191897" y="436207"/>
                    <a:pt x="191897" y="436207"/>
                  </a:cubicBezTo>
                  <a:cubicBezTo>
                    <a:pt x="191897" y="438245"/>
                    <a:pt x="191897" y="440454"/>
                    <a:pt x="191897" y="442832"/>
                  </a:cubicBezTo>
                  <a:cubicBezTo>
                    <a:pt x="191897" y="445210"/>
                    <a:pt x="192237" y="446569"/>
                    <a:pt x="192916" y="446908"/>
                  </a:cubicBezTo>
                  <a:cubicBezTo>
                    <a:pt x="193595" y="447248"/>
                    <a:pt x="194615" y="447418"/>
                    <a:pt x="195974" y="447418"/>
                  </a:cubicBezTo>
                  <a:cubicBezTo>
                    <a:pt x="202768" y="450136"/>
                    <a:pt x="209393" y="454892"/>
                    <a:pt x="215848" y="461686"/>
                  </a:cubicBezTo>
                  <a:cubicBezTo>
                    <a:pt x="222302" y="468481"/>
                    <a:pt x="226889" y="473237"/>
                    <a:pt x="229606" y="475955"/>
                  </a:cubicBezTo>
                  <a:cubicBezTo>
                    <a:pt x="230965" y="476634"/>
                    <a:pt x="231815" y="478333"/>
                    <a:pt x="232154" y="481051"/>
                  </a:cubicBezTo>
                  <a:cubicBezTo>
                    <a:pt x="232494" y="483769"/>
                    <a:pt x="233004" y="485467"/>
                    <a:pt x="233683" y="486147"/>
                  </a:cubicBezTo>
                  <a:lnTo>
                    <a:pt x="236741" y="486147"/>
                  </a:lnTo>
                  <a:cubicBezTo>
                    <a:pt x="240817" y="486147"/>
                    <a:pt x="241836" y="487845"/>
                    <a:pt x="239798" y="491243"/>
                  </a:cubicBezTo>
                  <a:lnTo>
                    <a:pt x="241836" y="492262"/>
                  </a:lnTo>
                  <a:cubicBezTo>
                    <a:pt x="242516" y="493621"/>
                    <a:pt x="244554" y="494300"/>
                    <a:pt x="247952" y="494300"/>
                  </a:cubicBezTo>
                  <a:cubicBezTo>
                    <a:pt x="249990" y="492941"/>
                    <a:pt x="252028" y="491752"/>
                    <a:pt x="254067" y="490733"/>
                  </a:cubicBezTo>
                  <a:cubicBezTo>
                    <a:pt x="256105" y="489714"/>
                    <a:pt x="257464" y="488525"/>
                    <a:pt x="258143" y="487166"/>
                  </a:cubicBezTo>
                  <a:cubicBezTo>
                    <a:pt x="262899" y="483769"/>
                    <a:pt x="269694" y="477654"/>
                    <a:pt x="278527" y="468821"/>
                  </a:cubicBezTo>
                  <a:lnTo>
                    <a:pt x="279546" y="446399"/>
                  </a:lnTo>
                  <a:cubicBezTo>
                    <a:pt x="281584" y="426695"/>
                    <a:pt x="282603" y="407330"/>
                    <a:pt x="282603" y="388306"/>
                  </a:cubicBezTo>
                  <a:cubicBezTo>
                    <a:pt x="282603" y="380152"/>
                    <a:pt x="283283" y="366563"/>
                    <a:pt x="284642" y="347539"/>
                  </a:cubicBezTo>
                  <a:lnTo>
                    <a:pt x="285661" y="344481"/>
                  </a:lnTo>
                  <a:lnTo>
                    <a:pt x="281584" y="344481"/>
                  </a:lnTo>
                  <a:cubicBezTo>
                    <a:pt x="280225" y="345161"/>
                    <a:pt x="278697" y="345500"/>
                    <a:pt x="276998" y="345500"/>
                  </a:cubicBezTo>
                  <a:cubicBezTo>
                    <a:pt x="275299" y="345500"/>
                    <a:pt x="273431" y="346180"/>
                    <a:pt x="271393" y="347539"/>
                  </a:cubicBezTo>
                  <a:lnTo>
                    <a:pt x="269354" y="347539"/>
                  </a:lnTo>
                  <a:cubicBezTo>
                    <a:pt x="266636" y="350257"/>
                    <a:pt x="262899" y="351955"/>
                    <a:pt x="258143" y="352635"/>
                  </a:cubicBezTo>
                  <a:cubicBezTo>
                    <a:pt x="253387" y="353314"/>
                    <a:pt x="249650" y="353994"/>
                    <a:pt x="246932" y="354673"/>
                  </a:cubicBezTo>
                  <a:lnTo>
                    <a:pt x="242856" y="355692"/>
                  </a:lnTo>
                  <a:cubicBezTo>
                    <a:pt x="241497" y="355692"/>
                    <a:pt x="240308" y="356202"/>
                    <a:pt x="239289" y="357221"/>
                  </a:cubicBezTo>
                  <a:cubicBezTo>
                    <a:pt x="238269" y="358240"/>
                    <a:pt x="237080" y="358750"/>
                    <a:pt x="235721" y="358750"/>
                  </a:cubicBezTo>
                  <a:cubicBezTo>
                    <a:pt x="235042" y="359429"/>
                    <a:pt x="233853" y="359939"/>
                    <a:pt x="232154" y="360279"/>
                  </a:cubicBezTo>
                  <a:cubicBezTo>
                    <a:pt x="230456" y="360618"/>
                    <a:pt x="229267" y="361128"/>
                    <a:pt x="228587" y="361807"/>
                  </a:cubicBezTo>
                  <a:lnTo>
                    <a:pt x="227568" y="361807"/>
                  </a:lnTo>
                  <a:lnTo>
                    <a:pt x="225530" y="361807"/>
                  </a:lnTo>
                  <a:cubicBezTo>
                    <a:pt x="223491" y="361807"/>
                    <a:pt x="221283" y="362487"/>
                    <a:pt x="218905" y="363846"/>
                  </a:cubicBezTo>
                  <a:cubicBezTo>
                    <a:pt x="216527" y="365205"/>
                    <a:pt x="214319" y="365884"/>
                    <a:pt x="212280" y="365884"/>
                  </a:cubicBezTo>
                  <a:lnTo>
                    <a:pt x="210242" y="365884"/>
                  </a:lnTo>
                  <a:cubicBezTo>
                    <a:pt x="205486" y="369281"/>
                    <a:pt x="200730" y="370980"/>
                    <a:pt x="195974" y="370980"/>
                  </a:cubicBezTo>
                  <a:cubicBezTo>
                    <a:pt x="189859" y="370980"/>
                    <a:pt x="185782" y="371999"/>
                    <a:pt x="183744" y="374037"/>
                  </a:cubicBezTo>
                  <a:cubicBezTo>
                    <a:pt x="175590" y="375396"/>
                    <a:pt x="169815" y="376755"/>
                    <a:pt x="166417" y="378114"/>
                  </a:cubicBezTo>
                  <a:lnTo>
                    <a:pt x="162341" y="378114"/>
                  </a:lnTo>
                  <a:lnTo>
                    <a:pt x="139919" y="377095"/>
                  </a:lnTo>
                  <a:cubicBezTo>
                    <a:pt x="138560" y="377095"/>
                    <a:pt x="136861" y="375736"/>
                    <a:pt x="134823" y="373018"/>
                  </a:cubicBezTo>
                  <a:lnTo>
                    <a:pt x="127689" y="369961"/>
                  </a:lnTo>
                  <a:cubicBezTo>
                    <a:pt x="121574" y="369961"/>
                    <a:pt x="115798" y="368942"/>
                    <a:pt x="110363" y="366903"/>
                  </a:cubicBezTo>
                  <a:cubicBezTo>
                    <a:pt x="100851" y="364865"/>
                    <a:pt x="93377" y="360448"/>
                    <a:pt x="87941" y="353654"/>
                  </a:cubicBezTo>
                  <a:cubicBezTo>
                    <a:pt x="86582" y="352974"/>
                    <a:pt x="84884" y="352295"/>
                    <a:pt x="82845" y="351616"/>
                  </a:cubicBezTo>
                  <a:cubicBezTo>
                    <a:pt x="80807" y="350936"/>
                    <a:pt x="78089" y="349577"/>
                    <a:pt x="74692" y="347539"/>
                  </a:cubicBezTo>
                  <a:cubicBezTo>
                    <a:pt x="73333" y="346859"/>
                    <a:pt x="71464" y="346350"/>
                    <a:pt x="69086" y="346010"/>
                  </a:cubicBezTo>
                  <a:cubicBezTo>
                    <a:pt x="66708" y="345670"/>
                    <a:pt x="64840" y="344821"/>
                    <a:pt x="63481" y="343462"/>
                  </a:cubicBezTo>
                  <a:cubicBezTo>
                    <a:pt x="61443" y="342103"/>
                    <a:pt x="59574" y="340744"/>
                    <a:pt x="57875" y="339385"/>
                  </a:cubicBezTo>
                  <a:cubicBezTo>
                    <a:pt x="56177" y="338027"/>
                    <a:pt x="54648" y="337007"/>
                    <a:pt x="53289" y="336328"/>
                  </a:cubicBezTo>
                  <a:cubicBezTo>
                    <a:pt x="48533" y="331572"/>
                    <a:pt x="45815" y="328175"/>
                    <a:pt x="45136" y="326136"/>
                  </a:cubicBezTo>
                  <a:cubicBezTo>
                    <a:pt x="45136" y="322059"/>
                    <a:pt x="42418" y="320021"/>
                    <a:pt x="36982" y="320021"/>
                  </a:cubicBezTo>
                  <a:cubicBezTo>
                    <a:pt x="32906" y="320021"/>
                    <a:pt x="30528" y="318662"/>
                    <a:pt x="29848" y="315944"/>
                  </a:cubicBezTo>
                  <a:cubicBezTo>
                    <a:pt x="27810" y="314586"/>
                    <a:pt x="25941" y="312717"/>
                    <a:pt x="24243" y="310339"/>
                  </a:cubicBezTo>
                  <a:cubicBezTo>
                    <a:pt x="22544" y="307961"/>
                    <a:pt x="20676" y="306092"/>
                    <a:pt x="18637" y="304733"/>
                  </a:cubicBezTo>
                  <a:cubicBezTo>
                    <a:pt x="18637" y="303375"/>
                    <a:pt x="18297" y="302355"/>
                    <a:pt x="17618" y="301676"/>
                  </a:cubicBezTo>
                  <a:cubicBezTo>
                    <a:pt x="16939" y="300997"/>
                    <a:pt x="16599" y="300317"/>
                    <a:pt x="16599" y="299638"/>
                  </a:cubicBezTo>
                  <a:lnTo>
                    <a:pt x="16599" y="293523"/>
                  </a:lnTo>
                  <a:cubicBezTo>
                    <a:pt x="11843" y="289446"/>
                    <a:pt x="7426" y="287068"/>
                    <a:pt x="3350" y="286388"/>
                  </a:cubicBezTo>
                  <a:cubicBezTo>
                    <a:pt x="1311" y="285709"/>
                    <a:pt x="292" y="283671"/>
                    <a:pt x="292" y="280273"/>
                  </a:cubicBezTo>
                  <a:cubicBezTo>
                    <a:pt x="292" y="278235"/>
                    <a:pt x="971" y="276876"/>
                    <a:pt x="2330" y="276197"/>
                  </a:cubicBezTo>
                  <a:cubicBezTo>
                    <a:pt x="3689" y="275517"/>
                    <a:pt x="5388" y="275857"/>
                    <a:pt x="7426" y="277216"/>
                  </a:cubicBezTo>
                  <a:cubicBezTo>
                    <a:pt x="8785" y="277895"/>
                    <a:pt x="10314" y="278065"/>
                    <a:pt x="12013" y="277725"/>
                  </a:cubicBezTo>
                  <a:cubicBezTo>
                    <a:pt x="13711" y="277386"/>
                    <a:pt x="15240" y="277556"/>
                    <a:pt x="16599" y="278235"/>
                  </a:cubicBezTo>
                  <a:lnTo>
                    <a:pt x="19656" y="278235"/>
                  </a:lnTo>
                  <a:cubicBezTo>
                    <a:pt x="22374" y="280953"/>
                    <a:pt x="26281" y="282821"/>
                    <a:pt x="31377" y="283840"/>
                  </a:cubicBezTo>
                  <a:cubicBezTo>
                    <a:pt x="36473" y="284860"/>
                    <a:pt x="40040" y="285709"/>
                    <a:pt x="42078" y="286388"/>
                  </a:cubicBezTo>
                  <a:cubicBezTo>
                    <a:pt x="43437" y="286388"/>
                    <a:pt x="45815" y="286728"/>
                    <a:pt x="49212" y="287408"/>
                  </a:cubicBezTo>
                  <a:cubicBezTo>
                    <a:pt x="52610" y="288087"/>
                    <a:pt x="54988" y="289106"/>
                    <a:pt x="56347" y="290465"/>
                  </a:cubicBezTo>
                  <a:cubicBezTo>
                    <a:pt x="57706" y="291145"/>
                    <a:pt x="59064" y="291314"/>
                    <a:pt x="60423" y="290975"/>
                  </a:cubicBezTo>
                  <a:cubicBezTo>
                    <a:pt x="61782" y="290635"/>
                    <a:pt x="62801" y="290465"/>
                    <a:pt x="63481" y="290465"/>
                  </a:cubicBezTo>
                  <a:lnTo>
                    <a:pt x="68577" y="289446"/>
                  </a:lnTo>
                  <a:cubicBezTo>
                    <a:pt x="70615" y="291484"/>
                    <a:pt x="72653" y="292503"/>
                    <a:pt x="74692" y="292503"/>
                  </a:cubicBezTo>
                  <a:cubicBezTo>
                    <a:pt x="76730" y="292503"/>
                    <a:pt x="78768" y="291994"/>
                    <a:pt x="80807" y="290975"/>
                  </a:cubicBezTo>
                  <a:cubicBezTo>
                    <a:pt x="82845" y="289955"/>
                    <a:pt x="84544" y="289446"/>
                    <a:pt x="85903" y="289446"/>
                  </a:cubicBezTo>
                  <a:cubicBezTo>
                    <a:pt x="88621" y="289446"/>
                    <a:pt x="91508" y="288766"/>
                    <a:pt x="94566" y="287408"/>
                  </a:cubicBezTo>
                  <a:cubicBezTo>
                    <a:pt x="97623" y="286049"/>
                    <a:pt x="99831" y="285029"/>
                    <a:pt x="101190" y="284350"/>
                  </a:cubicBezTo>
                  <a:cubicBezTo>
                    <a:pt x="101870" y="284350"/>
                    <a:pt x="102379" y="284180"/>
                    <a:pt x="102719" y="283840"/>
                  </a:cubicBezTo>
                  <a:cubicBezTo>
                    <a:pt x="103059" y="283501"/>
                    <a:pt x="103229" y="283331"/>
                    <a:pt x="103229" y="283331"/>
                  </a:cubicBezTo>
                  <a:cubicBezTo>
                    <a:pt x="106626" y="282651"/>
                    <a:pt x="109853" y="281632"/>
                    <a:pt x="112911" y="280273"/>
                  </a:cubicBezTo>
                  <a:cubicBezTo>
                    <a:pt x="115968" y="278914"/>
                    <a:pt x="118856" y="277895"/>
                    <a:pt x="121574" y="277216"/>
                  </a:cubicBezTo>
                  <a:cubicBezTo>
                    <a:pt x="123612" y="277216"/>
                    <a:pt x="125820" y="276706"/>
                    <a:pt x="128198" y="275687"/>
                  </a:cubicBezTo>
                  <a:cubicBezTo>
                    <a:pt x="130577" y="274668"/>
                    <a:pt x="132785" y="273819"/>
                    <a:pt x="134823" y="273139"/>
                  </a:cubicBezTo>
                  <a:cubicBezTo>
                    <a:pt x="135503" y="272460"/>
                    <a:pt x="137371" y="271780"/>
                    <a:pt x="140429" y="271101"/>
                  </a:cubicBezTo>
                  <a:cubicBezTo>
                    <a:pt x="143486" y="270421"/>
                    <a:pt x="146034" y="269742"/>
                    <a:pt x="148072" y="269062"/>
                  </a:cubicBezTo>
                  <a:cubicBezTo>
                    <a:pt x="149431" y="267024"/>
                    <a:pt x="151470" y="265835"/>
                    <a:pt x="154187" y="265495"/>
                  </a:cubicBezTo>
                  <a:cubicBezTo>
                    <a:pt x="156905" y="265156"/>
                    <a:pt x="158944" y="264986"/>
                    <a:pt x="160302" y="264986"/>
                  </a:cubicBezTo>
                  <a:cubicBezTo>
                    <a:pt x="165738" y="260909"/>
                    <a:pt x="170494" y="258871"/>
                    <a:pt x="174571" y="258871"/>
                  </a:cubicBezTo>
                  <a:cubicBezTo>
                    <a:pt x="181365" y="254794"/>
                    <a:pt x="187141" y="252756"/>
                    <a:pt x="191897" y="252756"/>
                  </a:cubicBezTo>
                  <a:cubicBezTo>
                    <a:pt x="193935" y="252076"/>
                    <a:pt x="196653" y="250717"/>
                    <a:pt x="200050" y="248679"/>
                  </a:cubicBezTo>
                  <a:cubicBezTo>
                    <a:pt x="203448" y="246641"/>
                    <a:pt x="206505" y="245282"/>
                    <a:pt x="209223" y="244602"/>
                  </a:cubicBezTo>
                  <a:cubicBezTo>
                    <a:pt x="211261" y="244602"/>
                    <a:pt x="213300" y="243923"/>
                    <a:pt x="215338" y="242564"/>
                  </a:cubicBezTo>
                  <a:cubicBezTo>
                    <a:pt x="216697" y="241884"/>
                    <a:pt x="218905" y="240865"/>
                    <a:pt x="221963" y="239506"/>
                  </a:cubicBezTo>
                  <a:cubicBezTo>
                    <a:pt x="225020" y="238147"/>
                    <a:pt x="227908" y="237128"/>
                    <a:pt x="230626" y="236449"/>
                  </a:cubicBezTo>
                  <a:cubicBezTo>
                    <a:pt x="234023" y="236449"/>
                    <a:pt x="237590" y="235430"/>
                    <a:pt x="241327" y="233391"/>
                  </a:cubicBezTo>
                  <a:cubicBezTo>
                    <a:pt x="245064" y="231353"/>
                    <a:pt x="247952" y="229994"/>
                    <a:pt x="249990" y="229315"/>
                  </a:cubicBezTo>
                  <a:cubicBezTo>
                    <a:pt x="254067" y="228635"/>
                    <a:pt x="257634" y="227446"/>
                    <a:pt x="260691" y="225747"/>
                  </a:cubicBezTo>
                  <a:cubicBezTo>
                    <a:pt x="263749" y="224049"/>
                    <a:pt x="267316" y="222860"/>
                    <a:pt x="271393" y="222180"/>
                  </a:cubicBezTo>
                  <a:cubicBezTo>
                    <a:pt x="271393" y="221501"/>
                    <a:pt x="272412" y="221161"/>
                    <a:pt x="274450" y="221161"/>
                  </a:cubicBezTo>
                  <a:cubicBezTo>
                    <a:pt x="275809" y="219802"/>
                    <a:pt x="277508" y="219123"/>
                    <a:pt x="279546" y="219123"/>
                  </a:cubicBezTo>
                  <a:lnTo>
                    <a:pt x="287699" y="217084"/>
                  </a:lnTo>
                  <a:cubicBezTo>
                    <a:pt x="289058" y="217084"/>
                    <a:pt x="290077" y="216575"/>
                    <a:pt x="290757" y="215556"/>
                  </a:cubicBezTo>
                  <a:cubicBezTo>
                    <a:pt x="291436" y="214536"/>
                    <a:pt x="291436" y="213347"/>
                    <a:pt x="290757" y="211989"/>
                  </a:cubicBezTo>
                  <a:cubicBezTo>
                    <a:pt x="287360" y="198400"/>
                    <a:pt x="286001" y="192624"/>
                    <a:pt x="286680" y="194663"/>
                  </a:cubicBezTo>
                  <a:lnTo>
                    <a:pt x="285661" y="182432"/>
                  </a:lnTo>
                  <a:lnTo>
                    <a:pt x="285661" y="162049"/>
                  </a:lnTo>
                  <a:lnTo>
                    <a:pt x="283623" y="155934"/>
                  </a:lnTo>
                  <a:cubicBezTo>
                    <a:pt x="282943" y="153896"/>
                    <a:pt x="281584" y="150159"/>
                    <a:pt x="279546" y="144723"/>
                  </a:cubicBezTo>
                  <a:cubicBezTo>
                    <a:pt x="277508" y="139287"/>
                    <a:pt x="276488" y="134531"/>
                    <a:pt x="276488" y="130455"/>
                  </a:cubicBezTo>
                  <a:cubicBezTo>
                    <a:pt x="275809" y="127737"/>
                    <a:pt x="275129" y="125359"/>
                    <a:pt x="274450" y="123320"/>
                  </a:cubicBezTo>
                  <a:cubicBezTo>
                    <a:pt x="273771" y="121282"/>
                    <a:pt x="273091" y="118904"/>
                    <a:pt x="272412" y="116186"/>
                  </a:cubicBezTo>
                  <a:cubicBezTo>
                    <a:pt x="270373" y="114148"/>
                    <a:pt x="269354" y="111770"/>
                    <a:pt x="269354" y="109052"/>
                  </a:cubicBezTo>
                  <a:cubicBezTo>
                    <a:pt x="267995" y="107693"/>
                    <a:pt x="266806" y="106334"/>
                    <a:pt x="265787" y="104975"/>
                  </a:cubicBezTo>
                  <a:cubicBezTo>
                    <a:pt x="264768" y="103616"/>
                    <a:pt x="263579" y="102257"/>
                    <a:pt x="262220" y="100899"/>
                  </a:cubicBezTo>
                  <a:cubicBezTo>
                    <a:pt x="258143" y="94104"/>
                    <a:pt x="254406" y="89688"/>
                    <a:pt x="251009" y="87649"/>
                  </a:cubicBezTo>
                  <a:cubicBezTo>
                    <a:pt x="248291" y="84931"/>
                    <a:pt x="246932" y="83233"/>
                    <a:pt x="246932" y="82553"/>
                  </a:cubicBezTo>
                  <a:cubicBezTo>
                    <a:pt x="245573" y="79836"/>
                    <a:pt x="244045" y="76778"/>
                    <a:pt x="242346" y="73381"/>
                  </a:cubicBezTo>
                  <a:cubicBezTo>
                    <a:pt x="240647" y="69984"/>
                    <a:pt x="238439" y="66247"/>
                    <a:pt x="235721" y="62170"/>
                  </a:cubicBezTo>
                  <a:cubicBezTo>
                    <a:pt x="234362" y="61490"/>
                    <a:pt x="233173" y="60471"/>
                    <a:pt x="232154" y="59112"/>
                  </a:cubicBezTo>
                  <a:cubicBezTo>
                    <a:pt x="231135" y="57753"/>
                    <a:pt x="229946" y="56734"/>
                    <a:pt x="228587" y="56055"/>
                  </a:cubicBezTo>
                  <a:cubicBezTo>
                    <a:pt x="227228" y="53337"/>
                    <a:pt x="227058" y="51469"/>
                    <a:pt x="228078" y="50449"/>
                  </a:cubicBezTo>
                  <a:cubicBezTo>
                    <a:pt x="229097" y="49430"/>
                    <a:pt x="231305" y="48921"/>
                    <a:pt x="234702" y="48921"/>
                  </a:cubicBezTo>
                  <a:close/>
                  <a:moveTo>
                    <a:pt x="636257" y="0"/>
                  </a:moveTo>
                  <a:cubicBezTo>
                    <a:pt x="626745" y="14948"/>
                    <a:pt x="616893" y="28537"/>
                    <a:pt x="606701" y="40767"/>
                  </a:cubicBezTo>
                  <a:cubicBezTo>
                    <a:pt x="605342" y="42806"/>
                    <a:pt x="605512" y="43995"/>
                    <a:pt x="607211" y="44334"/>
                  </a:cubicBezTo>
                  <a:cubicBezTo>
                    <a:pt x="608909" y="44674"/>
                    <a:pt x="610098" y="45523"/>
                    <a:pt x="610778" y="46882"/>
                  </a:cubicBezTo>
                  <a:lnTo>
                    <a:pt x="612816" y="48921"/>
                  </a:lnTo>
                  <a:cubicBezTo>
                    <a:pt x="615534" y="48921"/>
                    <a:pt x="618252" y="45523"/>
                    <a:pt x="620969" y="38729"/>
                  </a:cubicBezTo>
                  <a:cubicBezTo>
                    <a:pt x="623687" y="31934"/>
                    <a:pt x="625386" y="27858"/>
                    <a:pt x="626065" y="26499"/>
                  </a:cubicBezTo>
                  <a:cubicBezTo>
                    <a:pt x="626065" y="28537"/>
                    <a:pt x="624876" y="38899"/>
                    <a:pt x="622498" y="57584"/>
                  </a:cubicBezTo>
                  <a:cubicBezTo>
                    <a:pt x="620120" y="76268"/>
                    <a:pt x="619611" y="86290"/>
                    <a:pt x="620969" y="87649"/>
                  </a:cubicBezTo>
                  <a:cubicBezTo>
                    <a:pt x="620290" y="88329"/>
                    <a:pt x="620630" y="89518"/>
                    <a:pt x="621989" y="91216"/>
                  </a:cubicBezTo>
                  <a:cubicBezTo>
                    <a:pt x="623348" y="92915"/>
                    <a:pt x="624027" y="94444"/>
                    <a:pt x="624027" y="95803"/>
                  </a:cubicBezTo>
                  <a:cubicBezTo>
                    <a:pt x="624027" y="95803"/>
                    <a:pt x="624197" y="95972"/>
                    <a:pt x="624537" y="96312"/>
                  </a:cubicBezTo>
                  <a:cubicBezTo>
                    <a:pt x="624876" y="96652"/>
                    <a:pt x="625046" y="96822"/>
                    <a:pt x="625046" y="96822"/>
                  </a:cubicBezTo>
                  <a:cubicBezTo>
                    <a:pt x="627085" y="96822"/>
                    <a:pt x="628783" y="93425"/>
                    <a:pt x="630142" y="86630"/>
                  </a:cubicBezTo>
                  <a:cubicBezTo>
                    <a:pt x="631501" y="79836"/>
                    <a:pt x="632860" y="74740"/>
                    <a:pt x="634219" y="71342"/>
                  </a:cubicBezTo>
                  <a:lnTo>
                    <a:pt x="634219" y="117205"/>
                  </a:lnTo>
                  <a:cubicBezTo>
                    <a:pt x="635578" y="124679"/>
                    <a:pt x="638635" y="130455"/>
                    <a:pt x="643391" y="134531"/>
                  </a:cubicBezTo>
                  <a:cubicBezTo>
                    <a:pt x="647468" y="136570"/>
                    <a:pt x="650186" y="138268"/>
                    <a:pt x="651545" y="139627"/>
                  </a:cubicBezTo>
                  <a:cubicBezTo>
                    <a:pt x="653583" y="139627"/>
                    <a:pt x="655282" y="140307"/>
                    <a:pt x="656641" y="141665"/>
                  </a:cubicBezTo>
                  <a:cubicBezTo>
                    <a:pt x="658000" y="143024"/>
                    <a:pt x="658000" y="144723"/>
                    <a:pt x="656641" y="146761"/>
                  </a:cubicBezTo>
                  <a:lnTo>
                    <a:pt x="656641" y="151857"/>
                  </a:lnTo>
                  <a:cubicBezTo>
                    <a:pt x="659359" y="154575"/>
                    <a:pt x="660717" y="157633"/>
                    <a:pt x="660717" y="161030"/>
                  </a:cubicBezTo>
                  <a:cubicBezTo>
                    <a:pt x="661397" y="162389"/>
                    <a:pt x="661737" y="164427"/>
                    <a:pt x="661737" y="167145"/>
                  </a:cubicBezTo>
                  <a:cubicBezTo>
                    <a:pt x="661737" y="170542"/>
                    <a:pt x="660038" y="175638"/>
                    <a:pt x="656641" y="182432"/>
                  </a:cubicBezTo>
                  <a:lnTo>
                    <a:pt x="655621" y="188548"/>
                  </a:lnTo>
                  <a:cubicBezTo>
                    <a:pt x="655621" y="198060"/>
                    <a:pt x="659019" y="206213"/>
                    <a:pt x="665813" y="213008"/>
                  </a:cubicBezTo>
                  <a:lnTo>
                    <a:pt x="673967" y="218104"/>
                  </a:lnTo>
                  <a:cubicBezTo>
                    <a:pt x="672608" y="219462"/>
                    <a:pt x="671249" y="221841"/>
                    <a:pt x="669890" y="225238"/>
                  </a:cubicBezTo>
                  <a:lnTo>
                    <a:pt x="669890" y="229315"/>
                  </a:lnTo>
                  <a:cubicBezTo>
                    <a:pt x="667852" y="229994"/>
                    <a:pt x="666153" y="231013"/>
                    <a:pt x="664794" y="232372"/>
                  </a:cubicBezTo>
                  <a:cubicBezTo>
                    <a:pt x="663435" y="233731"/>
                    <a:pt x="661057" y="235430"/>
                    <a:pt x="657660" y="237468"/>
                  </a:cubicBezTo>
                  <a:lnTo>
                    <a:pt x="656641" y="238487"/>
                  </a:lnTo>
                  <a:cubicBezTo>
                    <a:pt x="656641" y="239846"/>
                    <a:pt x="655961" y="240525"/>
                    <a:pt x="654602" y="240525"/>
                  </a:cubicBezTo>
                  <a:cubicBezTo>
                    <a:pt x="653243" y="241205"/>
                    <a:pt x="649506" y="242564"/>
                    <a:pt x="643391" y="244602"/>
                  </a:cubicBezTo>
                  <a:cubicBezTo>
                    <a:pt x="637276" y="246641"/>
                    <a:pt x="631501" y="246641"/>
                    <a:pt x="626065" y="244602"/>
                  </a:cubicBezTo>
                  <a:cubicBezTo>
                    <a:pt x="624707" y="243923"/>
                    <a:pt x="621309" y="243583"/>
                    <a:pt x="615874" y="243583"/>
                  </a:cubicBezTo>
                  <a:cubicBezTo>
                    <a:pt x="613835" y="243583"/>
                    <a:pt x="611797" y="243753"/>
                    <a:pt x="609759" y="244093"/>
                  </a:cubicBezTo>
                  <a:cubicBezTo>
                    <a:pt x="607720" y="244432"/>
                    <a:pt x="606022" y="244263"/>
                    <a:pt x="604663" y="243583"/>
                  </a:cubicBezTo>
                  <a:cubicBezTo>
                    <a:pt x="600586" y="243583"/>
                    <a:pt x="596000" y="242904"/>
                    <a:pt x="590904" y="241545"/>
                  </a:cubicBezTo>
                  <a:cubicBezTo>
                    <a:pt x="585808" y="240186"/>
                    <a:pt x="582241" y="239167"/>
                    <a:pt x="580203" y="238487"/>
                  </a:cubicBezTo>
                  <a:cubicBezTo>
                    <a:pt x="574767" y="237128"/>
                    <a:pt x="572049" y="236449"/>
                    <a:pt x="572049" y="236449"/>
                  </a:cubicBezTo>
                  <a:cubicBezTo>
                    <a:pt x="570011" y="234410"/>
                    <a:pt x="567633" y="231523"/>
                    <a:pt x="564915" y="227786"/>
                  </a:cubicBezTo>
                  <a:cubicBezTo>
                    <a:pt x="562197" y="224049"/>
                    <a:pt x="559479" y="221501"/>
                    <a:pt x="556761" y="220142"/>
                  </a:cubicBezTo>
                  <a:cubicBezTo>
                    <a:pt x="540455" y="205873"/>
                    <a:pt x="531282" y="197720"/>
                    <a:pt x="529244" y="195682"/>
                  </a:cubicBezTo>
                  <a:cubicBezTo>
                    <a:pt x="528564" y="195682"/>
                    <a:pt x="527545" y="194663"/>
                    <a:pt x="526186" y="192624"/>
                  </a:cubicBezTo>
                  <a:cubicBezTo>
                    <a:pt x="520751" y="189906"/>
                    <a:pt x="515145" y="186000"/>
                    <a:pt x="509370" y="180904"/>
                  </a:cubicBezTo>
                  <a:cubicBezTo>
                    <a:pt x="503595" y="175808"/>
                    <a:pt x="499348" y="172241"/>
                    <a:pt x="496630" y="170202"/>
                  </a:cubicBezTo>
                  <a:cubicBezTo>
                    <a:pt x="494592" y="168843"/>
                    <a:pt x="492723" y="166975"/>
                    <a:pt x="491025" y="164597"/>
                  </a:cubicBezTo>
                  <a:cubicBezTo>
                    <a:pt x="489326" y="162219"/>
                    <a:pt x="487458" y="160350"/>
                    <a:pt x="485419" y="158991"/>
                  </a:cubicBezTo>
                  <a:cubicBezTo>
                    <a:pt x="484060" y="156953"/>
                    <a:pt x="482701" y="155085"/>
                    <a:pt x="481343" y="153386"/>
                  </a:cubicBezTo>
                  <a:cubicBezTo>
                    <a:pt x="479984" y="151687"/>
                    <a:pt x="478625" y="149819"/>
                    <a:pt x="477266" y="147781"/>
                  </a:cubicBezTo>
                  <a:lnTo>
                    <a:pt x="462997" y="136570"/>
                  </a:lnTo>
                  <a:cubicBezTo>
                    <a:pt x="458241" y="131813"/>
                    <a:pt x="453145" y="126038"/>
                    <a:pt x="447710" y="119244"/>
                  </a:cubicBezTo>
                  <a:cubicBezTo>
                    <a:pt x="442274" y="112449"/>
                    <a:pt x="437518" y="107014"/>
                    <a:pt x="433441" y="102937"/>
                  </a:cubicBezTo>
                  <a:cubicBezTo>
                    <a:pt x="429365" y="100899"/>
                    <a:pt x="425628" y="97841"/>
                    <a:pt x="422230" y="93764"/>
                  </a:cubicBezTo>
                  <a:cubicBezTo>
                    <a:pt x="418833" y="89688"/>
                    <a:pt x="416115" y="86630"/>
                    <a:pt x="414077" y="84592"/>
                  </a:cubicBezTo>
                  <a:cubicBezTo>
                    <a:pt x="413398" y="83233"/>
                    <a:pt x="412039" y="81874"/>
                    <a:pt x="410000" y="80515"/>
                  </a:cubicBezTo>
                  <a:cubicBezTo>
                    <a:pt x="407962" y="79156"/>
                    <a:pt x="406943" y="78137"/>
                    <a:pt x="406943" y="77457"/>
                  </a:cubicBezTo>
                  <a:cubicBezTo>
                    <a:pt x="405584" y="76099"/>
                    <a:pt x="404565" y="74740"/>
                    <a:pt x="403885" y="73381"/>
                  </a:cubicBezTo>
                  <a:cubicBezTo>
                    <a:pt x="403206" y="72022"/>
                    <a:pt x="402526" y="71003"/>
                    <a:pt x="401847" y="70323"/>
                  </a:cubicBezTo>
                  <a:lnTo>
                    <a:pt x="402866" y="67266"/>
                  </a:lnTo>
                  <a:cubicBezTo>
                    <a:pt x="400828" y="66586"/>
                    <a:pt x="398789" y="64888"/>
                    <a:pt x="396751" y="62170"/>
                  </a:cubicBezTo>
                  <a:cubicBezTo>
                    <a:pt x="394713" y="59452"/>
                    <a:pt x="393014" y="57753"/>
                    <a:pt x="391655" y="57074"/>
                  </a:cubicBezTo>
                  <a:cubicBezTo>
                    <a:pt x="391655" y="56394"/>
                    <a:pt x="390636" y="56055"/>
                    <a:pt x="388598" y="56055"/>
                  </a:cubicBezTo>
                  <a:cubicBezTo>
                    <a:pt x="388598" y="53337"/>
                    <a:pt x="387918" y="51299"/>
                    <a:pt x="386559" y="49940"/>
                  </a:cubicBezTo>
                  <a:lnTo>
                    <a:pt x="396751" y="49940"/>
                  </a:lnTo>
                  <a:cubicBezTo>
                    <a:pt x="398789" y="51978"/>
                    <a:pt x="401847" y="54016"/>
                    <a:pt x="405924" y="56055"/>
                  </a:cubicBezTo>
                  <a:cubicBezTo>
                    <a:pt x="410000" y="58093"/>
                    <a:pt x="413737" y="60132"/>
                    <a:pt x="417135" y="62170"/>
                  </a:cubicBezTo>
                  <a:cubicBezTo>
                    <a:pt x="418493" y="62849"/>
                    <a:pt x="420872" y="64038"/>
                    <a:pt x="424269" y="65737"/>
                  </a:cubicBezTo>
                  <a:cubicBezTo>
                    <a:pt x="427666" y="67436"/>
                    <a:pt x="429704" y="69304"/>
                    <a:pt x="430384" y="71342"/>
                  </a:cubicBezTo>
                  <a:cubicBezTo>
                    <a:pt x="433781" y="72022"/>
                    <a:pt x="438198" y="74060"/>
                    <a:pt x="443633" y="77457"/>
                  </a:cubicBezTo>
                  <a:lnTo>
                    <a:pt x="464017" y="87649"/>
                  </a:lnTo>
                  <a:lnTo>
                    <a:pt x="478285" y="87649"/>
                  </a:lnTo>
                  <a:lnTo>
                    <a:pt x="488477" y="84592"/>
                  </a:lnTo>
                  <a:cubicBezTo>
                    <a:pt x="492554" y="82553"/>
                    <a:pt x="496970" y="81534"/>
                    <a:pt x="501726" y="81534"/>
                  </a:cubicBezTo>
                  <a:cubicBezTo>
                    <a:pt x="506482" y="81534"/>
                    <a:pt x="510899" y="82553"/>
                    <a:pt x="514975" y="84592"/>
                  </a:cubicBezTo>
                  <a:cubicBezTo>
                    <a:pt x="518373" y="85951"/>
                    <a:pt x="524148" y="86630"/>
                    <a:pt x="532301" y="86630"/>
                  </a:cubicBezTo>
                  <a:cubicBezTo>
                    <a:pt x="537057" y="86630"/>
                    <a:pt x="542153" y="85271"/>
                    <a:pt x="547589" y="82553"/>
                  </a:cubicBezTo>
                  <a:lnTo>
                    <a:pt x="549627" y="82553"/>
                  </a:lnTo>
                  <a:lnTo>
                    <a:pt x="553704" y="82553"/>
                  </a:lnTo>
                  <a:cubicBezTo>
                    <a:pt x="557101" y="82553"/>
                    <a:pt x="560329" y="81364"/>
                    <a:pt x="563386" y="78986"/>
                  </a:cubicBezTo>
                  <a:cubicBezTo>
                    <a:pt x="566444" y="76608"/>
                    <a:pt x="568992" y="75079"/>
                    <a:pt x="571030" y="74400"/>
                  </a:cubicBezTo>
                  <a:cubicBezTo>
                    <a:pt x="581901" y="66926"/>
                    <a:pt x="588696" y="58773"/>
                    <a:pt x="591413" y="49940"/>
                  </a:cubicBezTo>
                  <a:cubicBezTo>
                    <a:pt x="592772" y="48581"/>
                    <a:pt x="594131" y="47901"/>
                    <a:pt x="595490" y="47901"/>
                  </a:cubicBezTo>
                  <a:cubicBezTo>
                    <a:pt x="596849" y="47901"/>
                    <a:pt x="597868" y="47562"/>
                    <a:pt x="598548" y="46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22B17">
                    <a:lumMod val="92000"/>
                  </a:srgbClr>
                </a:gs>
                <a:gs pos="99000">
                  <a:srgbClr val="A22B17">
                    <a:lumMod val="74000"/>
                    <a:lumOff val="26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 sz="8000" dirty="0">
                <a:gradFill flip="none" rotWithShape="1">
                  <a:gsLst>
                    <a:gs pos="0">
                      <a:srgbClr val="A22B17">
                        <a:lumMod val="92000"/>
                      </a:srgbClr>
                    </a:gs>
                    <a:gs pos="99000">
                      <a:srgbClr val="A22B17">
                        <a:lumMod val="74000"/>
                        <a:lumOff val="26000"/>
                      </a:srgbClr>
                    </a:gs>
                  </a:gsLst>
                  <a:lin ang="0" scaled="1"/>
                  <a:tileRect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051CAA39-8179-43FE-914F-43298B3819CD}"/>
                </a:ext>
              </a:extLst>
            </p:cNvPr>
            <p:cNvSpPr txBox="1"/>
            <p:nvPr/>
          </p:nvSpPr>
          <p:spPr>
            <a:xfrm>
              <a:off x="7238982" y="2469397"/>
              <a:ext cx="856107" cy="951230"/>
            </a:xfrm>
            <a:custGeom>
              <a:avLst/>
              <a:gdLst/>
              <a:ahLst/>
              <a:cxnLst/>
              <a:rect l="l" t="t" r="r" b="b"/>
              <a:pathLst>
                <a:path w="856107" h="951230">
                  <a:moveTo>
                    <a:pt x="223199" y="840140"/>
                  </a:moveTo>
                  <a:lnTo>
                    <a:pt x="215046" y="847275"/>
                  </a:lnTo>
                  <a:cubicBezTo>
                    <a:pt x="219123" y="847275"/>
                    <a:pt x="221501" y="846935"/>
                    <a:pt x="222180" y="846255"/>
                  </a:cubicBezTo>
                  <a:cubicBezTo>
                    <a:pt x="222860" y="845576"/>
                    <a:pt x="223199" y="843538"/>
                    <a:pt x="223199" y="840140"/>
                  </a:cubicBezTo>
                  <a:close/>
                  <a:moveTo>
                    <a:pt x="206893" y="752491"/>
                  </a:moveTo>
                  <a:cubicBezTo>
                    <a:pt x="201457" y="754530"/>
                    <a:pt x="199079" y="758946"/>
                    <a:pt x="199758" y="765741"/>
                  </a:cubicBezTo>
                  <a:lnTo>
                    <a:pt x="209950" y="756568"/>
                  </a:lnTo>
                  <a:cubicBezTo>
                    <a:pt x="210630" y="755889"/>
                    <a:pt x="210969" y="754530"/>
                    <a:pt x="210969" y="752491"/>
                  </a:cubicBezTo>
                  <a:close/>
                  <a:moveTo>
                    <a:pt x="270082" y="718858"/>
                  </a:moveTo>
                  <a:cubicBezTo>
                    <a:pt x="267364" y="719538"/>
                    <a:pt x="260230" y="723105"/>
                    <a:pt x="248679" y="729560"/>
                  </a:cubicBezTo>
                  <a:cubicBezTo>
                    <a:pt x="237128" y="736015"/>
                    <a:pt x="229994" y="739921"/>
                    <a:pt x="227276" y="741280"/>
                  </a:cubicBezTo>
                  <a:lnTo>
                    <a:pt x="231353" y="743319"/>
                  </a:lnTo>
                  <a:cubicBezTo>
                    <a:pt x="231353" y="748754"/>
                    <a:pt x="232712" y="751472"/>
                    <a:pt x="235430" y="751472"/>
                  </a:cubicBezTo>
                  <a:cubicBezTo>
                    <a:pt x="236788" y="751472"/>
                    <a:pt x="237808" y="750623"/>
                    <a:pt x="238487" y="748924"/>
                  </a:cubicBezTo>
                  <a:cubicBezTo>
                    <a:pt x="239167" y="747226"/>
                    <a:pt x="239506" y="745017"/>
                    <a:pt x="239506" y="742300"/>
                  </a:cubicBezTo>
                  <a:cubicBezTo>
                    <a:pt x="239506" y="743658"/>
                    <a:pt x="239846" y="744338"/>
                    <a:pt x="240525" y="744338"/>
                  </a:cubicBezTo>
                  <a:lnTo>
                    <a:pt x="246641" y="745357"/>
                  </a:lnTo>
                  <a:cubicBezTo>
                    <a:pt x="250038" y="745357"/>
                    <a:pt x="251906" y="743998"/>
                    <a:pt x="252246" y="741280"/>
                  </a:cubicBezTo>
                  <a:cubicBezTo>
                    <a:pt x="252586" y="738563"/>
                    <a:pt x="253095" y="736524"/>
                    <a:pt x="253775" y="735165"/>
                  </a:cubicBezTo>
                  <a:cubicBezTo>
                    <a:pt x="254454" y="732447"/>
                    <a:pt x="258021" y="729050"/>
                    <a:pt x="264476" y="724974"/>
                  </a:cubicBezTo>
                  <a:cubicBezTo>
                    <a:pt x="270931" y="720897"/>
                    <a:pt x="272799" y="718858"/>
                    <a:pt x="270082" y="718858"/>
                  </a:cubicBezTo>
                  <a:close/>
                  <a:moveTo>
                    <a:pt x="486147" y="663823"/>
                  </a:moveTo>
                  <a:cubicBezTo>
                    <a:pt x="486826" y="664502"/>
                    <a:pt x="487506" y="665182"/>
                    <a:pt x="488185" y="665861"/>
                  </a:cubicBezTo>
                  <a:cubicBezTo>
                    <a:pt x="488864" y="666541"/>
                    <a:pt x="488864" y="666880"/>
                    <a:pt x="488185" y="666880"/>
                  </a:cubicBezTo>
                  <a:cubicBezTo>
                    <a:pt x="488185" y="668239"/>
                    <a:pt x="487845" y="669259"/>
                    <a:pt x="487166" y="669938"/>
                  </a:cubicBezTo>
                  <a:cubicBezTo>
                    <a:pt x="486486" y="670618"/>
                    <a:pt x="485807" y="670957"/>
                    <a:pt x="485128" y="670957"/>
                  </a:cubicBezTo>
                  <a:cubicBezTo>
                    <a:pt x="483769" y="670957"/>
                    <a:pt x="483089" y="669938"/>
                    <a:pt x="483089" y="667900"/>
                  </a:cubicBezTo>
                  <a:cubicBezTo>
                    <a:pt x="483089" y="667220"/>
                    <a:pt x="483429" y="666541"/>
                    <a:pt x="484108" y="665861"/>
                  </a:cubicBezTo>
                  <a:cubicBezTo>
                    <a:pt x="484788" y="665182"/>
                    <a:pt x="485467" y="664502"/>
                    <a:pt x="486147" y="663823"/>
                  </a:cubicBezTo>
                  <a:close/>
                  <a:moveTo>
                    <a:pt x="527933" y="655670"/>
                  </a:moveTo>
                  <a:lnTo>
                    <a:pt x="528952" y="658727"/>
                  </a:lnTo>
                  <a:cubicBezTo>
                    <a:pt x="523516" y="660086"/>
                    <a:pt x="519440" y="660765"/>
                    <a:pt x="516722" y="660765"/>
                  </a:cubicBezTo>
                  <a:lnTo>
                    <a:pt x="516722" y="658727"/>
                  </a:lnTo>
                  <a:close/>
                  <a:moveTo>
                    <a:pt x="538125" y="649555"/>
                  </a:moveTo>
                  <a:cubicBezTo>
                    <a:pt x="538804" y="650913"/>
                    <a:pt x="539483" y="651933"/>
                    <a:pt x="540163" y="652612"/>
                  </a:cubicBezTo>
                  <a:cubicBezTo>
                    <a:pt x="540842" y="653292"/>
                    <a:pt x="541182" y="653971"/>
                    <a:pt x="541182" y="654650"/>
                  </a:cubicBezTo>
                  <a:cubicBezTo>
                    <a:pt x="541182" y="656009"/>
                    <a:pt x="539823" y="657368"/>
                    <a:pt x="537105" y="658727"/>
                  </a:cubicBezTo>
                  <a:cubicBezTo>
                    <a:pt x="535747" y="656689"/>
                    <a:pt x="535067" y="655670"/>
                    <a:pt x="535067" y="655670"/>
                  </a:cubicBezTo>
                  <a:cubicBezTo>
                    <a:pt x="535067" y="655670"/>
                    <a:pt x="536086" y="653631"/>
                    <a:pt x="538125" y="649555"/>
                  </a:cubicBezTo>
                  <a:close/>
                  <a:moveTo>
                    <a:pt x="485128" y="420240"/>
                  </a:moveTo>
                  <a:lnTo>
                    <a:pt x="484108" y="423298"/>
                  </a:lnTo>
                  <a:cubicBezTo>
                    <a:pt x="483429" y="429413"/>
                    <a:pt x="481730" y="435528"/>
                    <a:pt x="479012" y="441643"/>
                  </a:cubicBezTo>
                  <a:lnTo>
                    <a:pt x="471878" y="471199"/>
                  </a:lnTo>
                  <a:cubicBezTo>
                    <a:pt x="469160" y="486826"/>
                    <a:pt x="466782" y="497358"/>
                    <a:pt x="464744" y="502793"/>
                  </a:cubicBezTo>
                  <a:cubicBezTo>
                    <a:pt x="456591" y="528612"/>
                    <a:pt x="451155" y="545259"/>
                    <a:pt x="448437" y="552733"/>
                  </a:cubicBezTo>
                  <a:lnTo>
                    <a:pt x="446399" y="561906"/>
                  </a:lnTo>
                  <a:cubicBezTo>
                    <a:pt x="446399" y="563264"/>
                    <a:pt x="448437" y="565642"/>
                    <a:pt x="452514" y="569040"/>
                  </a:cubicBezTo>
                  <a:cubicBezTo>
                    <a:pt x="449117" y="571758"/>
                    <a:pt x="447078" y="573456"/>
                    <a:pt x="446399" y="574136"/>
                  </a:cubicBezTo>
                  <a:cubicBezTo>
                    <a:pt x="445040" y="575494"/>
                    <a:pt x="443681" y="577533"/>
                    <a:pt x="442322" y="580251"/>
                  </a:cubicBezTo>
                  <a:cubicBezTo>
                    <a:pt x="441643" y="580930"/>
                    <a:pt x="441982" y="581610"/>
                    <a:pt x="443341" y="582289"/>
                  </a:cubicBezTo>
                  <a:cubicBezTo>
                    <a:pt x="444700" y="582968"/>
                    <a:pt x="445719" y="583648"/>
                    <a:pt x="446399" y="584327"/>
                  </a:cubicBezTo>
                  <a:cubicBezTo>
                    <a:pt x="451834" y="584327"/>
                    <a:pt x="455232" y="583988"/>
                    <a:pt x="456591" y="583308"/>
                  </a:cubicBezTo>
                  <a:cubicBezTo>
                    <a:pt x="467462" y="581949"/>
                    <a:pt x="475615" y="581270"/>
                    <a:pt x="481051" y="581270"/>
                  </a:cubicBezTo>
                  <a:cubicBezTo>
                    <a:pt x="481730" y="581270"/>
                    <a:pt x="483089" y="582289"/>
                    <a:pt x="485128" y="584327"/>
                  </a:cubicBezTo>
                  <a:cubicBezTo>
                    <a:pt x="486486" y="584327"/>
                    <a:pt x="486486" y="585007"/>
                    <a:pt x="485128" y="586366"/>
                  </a:cubicBezTo>
                  <a:lnTo>
                    <a:pt x="483089" y="591462"/>
                  </a:lnTo>
                  <a:lnTo>
                    <a:pt x="493281" y="591462"/>
                  </a:lnTo>
                  <a:cubicBezTo>
                    <a:pt x="498037" y="590103"/>
                    <a:pt x="509078" y="587215"/>
                    <a:pt x="526404" y="582799"/>
                  </a:cubicBezTo>
                  <a:cubicBezTo>
                    <a:pt x="543730" y="578382"/>
                    <a:pt x="559188" y="572777"/>
                    <a:pt x="572777" y="565982"/>
                  </a:cubicBezTo>
                  <a:cubicBezTo>
                    <a:pt x="576174" y="564623"/>
                    <a:pt x="578212" y="563264"/>
                    <a:pt x="578892" y="561906"/>
                  </a:cubicBezTo>
                  <a:cubicBezTo>
                    <a:pt x="579571" y="560547"/>
                    <a:pt x="579231" y="558508"/>
                    <a:pt x="577872" y="555790"/>
                  </a:cubicBezTo>
                  <a:cubicBezTo>
                    <a:pt x="573116" y="545599"/>
                    <a:pt x="565982" y="535067"/>
                    <a:pt x="556470" y="524196"/>
                  </a:cubicBezTo>
                  <a:cubicBezTo>
                    <a:pt x="555111" y="522158"/>
                    <a:pt x="552053" y="517402"/>
                    <a:pt x="547297" y="509928"/>
                  </a:cubicBezTo>
                  <a:lnTo>
                    <a:pt x="536086" y="492602"/>
                  </a:lnTo>
                  <a:cubicBezTo>
                    <a:pt x="527933" y="480372"/>
                    <a:pt x="522157" y="471199"/>
                    <a:pt x="518760" y="465084"/>
                  </a:cubicBezTo>
                  <a:lnTo>
                    <a:pt x="507549" y="451835"/>
                  </a:lnTo>
                  <a:lnTo>
                    <a:pt x="488185" y="422279"/>
                  </a:lnTo>
                  <a:cubicBezTo>
                    <a:pt x="487506" y="422279"/>
                    <a:pt x="486486" y="421599"/>
                    <a:pt x="485128" y="420240"/>
                  </a:cubicBezTo>
                  <a:close/>
                  <a:moveTo>
                    <a:pt x="241545" y="365205"/>
                  </a:moveTo>
                  <a:cubicBezTo>
                    <a:pt x="238147" y="365205"/>
                    <a:pt x="235769" y="365544"/>
                    <a:pt x="234410" y="366224"/>
                  </a:cubicBezTo>
                  <a:cubicBezTo>
                    <a:pt x="233731" y="366903"/>
                    <a:pt x="232882" y="367753"/>
                    <a:pt x="231862" y="368772"/>
                  </a:cubicBezTo>
                  <a:cubicBezTo>
                    <a:pt x="230843" y="369791"/>
                    <a:pt x="229654" y="370640"/>
                    <a:pt x="228295" y="371320"/>
                  </a:cubicBezTo>
                  <a:cubicBezTo>
                    <a:pt x="220142" y="371320"/>
                    <a:pt x="212668" y="373528"/>
                    <a:pt x="205874" y="377944"/>
                  </a:cubicBezTo>
                  <a:cubicBezTo>
                    <a:pt x="199079" y="382361"/>
                    <a:pt x="195342" y="384909"/>
                    <a:pt x="194663" y="385588"/>
                  </a:cubicBezTo>
                  <a:cubicBezTo>
                    <a:pt x="166805" y="405972"/>
                    <a:pt x="147101" y="422958"/>
                    <a:pt x="135550" y="436547"/>
                  </a:cubicBezTo>
                  <a:lnTo>
                    <a:pt x="132493" y="439605"/>
                  </a:lnTo>
                  <a:cubicBezTo>
                    <a:pt x="132493" y="445040"/>
                    <a:pt x="133852" y="449117"/>
                    <a:pt x="136570" y="451835"/>
                  </a:cubicBezTo>
                  <a:cubicBezTo>
                    <a:pt x="137929" y="452514"/>
                    <a:pt x="138608" y="453703"/>
                    <a:pt x="138608" y="455402"/>
                  </a:cubicBezTo>
                  <a:cubicBezTo>
                    <a:pt x="138608" y="457100"/>
                    <a:pt x="137929" y="458289"/>
                    <a:pt x="136570" y="458969"/>
                  </a:cubicBezTo>
                  <a:cubicBezTo>
                    <a:pt x="135211" y="460328"/>
                    <a:pt x="134531" y="461517"/>
                    <a:pt x="134531" y="462536"/>
                  </a:cubicBezTo>
                  <a:cubicBezTo>
                    <a:pt x="134531" y="463555"/>
                    <a:pt x="134871" y="464404"/>
                    <a:pt x="135550" y="465084"/>
                  </a:cubicBezTo>
                  <a:cubicBezTo>
                    <a:pt x="135550" y="465763"/>
                    <a:pt x="136400" y="467122"/>
                    <a:pt x="138098" y="469161"/>
                  </a:cubicBezTo>
                  <a:cubicBezTo>
                    <a:pt x="139797" y="471199"/>
                    <a:pt x="139967" y="473237"/>
                    <a:pt x="138608" y="475276"/>
                  </a:cubicBezTo>
                  <a:cubicBezTo>
                    <a:pt x="138608" y="476635"/>
                    <a:pt x="138948" y="477654"/>
                    <a:pt x="139627" y="478333"/>
                  </a:cubicBezTo>
                  <a:cubicBezTo>
                    <a:pt x="140986" y="482410"/>
                    <a:pt x="141665" y="484788"/>
                    <a:pt x="141665" y="485467"/>
                  </a:cubicBezTo>
                  <a:cubicBezTo>
                    <a:pt x="142345" y="487506"/>
                    <a:pt x="142005" y="489204"/>
                    <a:pt x="140646" y="490563"/>
                  </a:cubicBezTo>
                  <a:lnTo>
                    <a:pt x="135550" y="490563"/>
                  </a:lnTo>
                  <a:lnTo>
                    <a:pt x="131474" y="487506"/>
                  </a:lnTo>
                  <a:cubicBezTo>
                    <a:pt x="130794" y="486826"/>
                    <a:pt x="129435" y="486487"/>
                    <a:pt x="127397" y="486487"/>
                  </a:cubicBezTo>
                  <a:cubicBezTo>
                    <a:pt x="123320" y="490563"/>
                    <a:pt x="119923" y="492262"/>
                    <a:pt x="117205" y="491582"/>
                  </a:cubicBezTo>
                  <a:cubicBezTo>
                    <a:pt x="113129" y="491582"/>
                    <a:pt x="109731" y="491243"/>
                    <a:pt x="107014" y="490563"/>
                  </a:cubicBezTo>
                  <a:cubicBezTo>
                    <a:pt x="107014" y="492602"/>
                    <a:pt x="106334" y="494300"/>
                    <a:pt x="104975" y="495659"/>
                  </a:cubicBezTo>
                  <a:lnTo>
                    <a:pt x="111090" y="494640"/>
                  </a:lnTo>
                  <a:cubicBezTo>
                    <a:pt x="113129" y="494640"/>
                    <a:pt x="113978" y="495489"/>
                    <a:pt x="113638" y="497188"/>
                  </a:cubicBezTo>
                  <a:cubicBezTo>
                    <a:pt x="113299" y="498887"/>
                    <a:pt x="112789" y="501095"/>
                    <a:pt x="112109" y="503813"/>
                  </a:cubicBezTo>
                  <a:lnTo>
                    <a:pt x="112109" y="507889"/>
                  </a:lnTo>
                  <a:cubicBezTo>
                    <a:pt x="112109" y="510607"/>
                    <a:pt x="112619" y="512476"/>
                    <a:pt x="113638" y="513495"/>
                  </a:cubicBezTo>
                  <a:cubicBezTo>
                    <a:pt x="114657" y="514514"/>
                    <a:pt x="116186" y="515023"/>
                    <a:pt x="118225" y="515023"/>
                  </a:cubicBezTo>
                  <a:cubicBezTo>
                    <a:pt x="122301" y="516382"/>
                    <a:pt x="125698" y="517741"/>
                    <a:pt x="128416" y="519100"/>
                  </a:cubicBezTo>
                  <a:lnTo>
                    <a:pt x="144723" y="530311"/>
                  </a:lnTo>
                  <a:cubicBezTo>
                    <a:pt x="144723" y="528273"/>
                    <a:pt x="145233" y="527084"/>
                    <a:pt x="146252" y="526744"/>
                  </a:cubicBezTo>
                  <a:cubicBezTo>
                    <a:pt x="147271" y="526404"/>
                    <a:pt x="148460" y="526574"/>
                    <a:pt x="149819" y="527254"/>
                  </a:cubicBezTo>
                  <a:cubicBezTo>
                    <a:pt x="153896" y="529971"/>
                    <a:pt x="156613" y="531330"/>
                    <a:pt x="157972" y="531330"/>
                  </a:cubicBezTo>
                  <a:cubicBezTo>
                    <a:pt x="166126" y="530651"/>
                    <a:pt x="175298" y="528952"/>
                    <a:pt x="185490" y="526234"/>
                  </a:cubicBezTo>
                  <a:cubicBezTo>
                    <a:pt x="192964" y="525555"/>
                    <a:pt x="202816" y="523177"/>
                    <a:pt x="215046" y="519100"/>
                  </a:cubicBezTo>
                  <a:cubicBezTo>
                    <a:pt x="223199" y="515023"/>
                    <a:pt x="228295" y="511626"/>
                    <a:pt x="230334" y="508908"/>
                  </a:cubicBezTo>
                  <a:cubicBezTo>
                    <a:pt x="235090" y="506191"/>
                    <a:pt x="239506" y="503133"/>
                    <a:pt x="243583" y="499736"/>
                  </a:cubicBezTo>
                  <a:cubicBezTo>
                    <a:pt x="247660" y="496339"/>
                    <a:pt x="251397" y="493621"/>
                    <a:pt x="254794" y="491582"/>
                  </a:cubicBezTo>
                  <a:lnTo>
                    <a:pt x="266005" y="484448"/>
                  </a:lnTo>
                  <a:lnTo>
                    <a:pt x="268043" y="485467"/>
                  </a:lnTo>
                  <a:lnTo>
                    <a:pt x="258871" y="495659"/>
                  </a:lnTo>
                  <a:cubicBezTo>
                    <a:pt x="259550" y="495659"/>
                    <a:pt x="261928" y="494980"/>
                    <a:pt x="266005" y="493621"/>
                  </a:cubicBezTo>
                  <a:cubicBezTo>
                    <a:pt x="282312" y="484109"/>
                    <a:pt x="293183" y="477314"/>
                    <a:pt x="298618" y="473237"/>
                  </a:cubicBezTo>
                  <a:cubicBezTo>
                    <a:pt x="301336" y="470520"/>
                    <a:pt x="303714" y="469840"/>
                    <a:pt x="305753" y="471199"/>
                  </a:cubicBezTo>
                  <a:cubicBezTo>
                    <a:pt x="307112" y="471878"/>
                    <a:pt x="309150" y="472728"/>
                    <a:pt x="311868" y="473747"/>
                  </a:cubicBezTo>
                  <a:cubicBezTo>
                    <a:pt x="314585" y="474766"/>
                    <a:pt x="317303" y="476295"/>
                    <a:pt x="320021" y="478333"/>
                  </a:cubicBezTo>
                  <a:cubicBezTo>
                    <a:pt x="326136" y="480372"/>
                    <a:pt x="329533" y="482070"/>
                    <a:pt x="330213" y="483429"/>
                  </a:cubicBezTo>
                  <a:cubicBezTo>
                    <a:pt x="330892" y="484109"/>
                    <a:pt x="331742" y="484788"/>
                    <a:pt x="332761" y="485467"/>
                  </a:cubicBezTo>
                  <a:cubicBezTo>
                    <a:pt x="333780" y="486147"/>
                    <a:pt x="335309" y="486147"/>
                    <a:pt x="337347" y="485467"/>
                  </a:cubicBezTo>
                  <a:cubicBezTo>
                    <a:pt x="338706" y="484788"/>
                    <a:pt x="340744" y="484448"/>
                    <a:pt x="343462" y="484448"/>
                  </a:cubicBezTo>
                  <a:cubicBezTo>
                    <a:pt x="348218" y="484448"/>
                    <a:pt x="351955" y="486487"/>
                    <a:pt x="354673" y="490563"/>
                  </a:cubicBezTo>
                  <a:cubicBezTo>
                    <a:pt x="355353" y="491243"/>
                    <a:pt x="356372" y="491752"/>
                    <a:pt x="357731" y="492092"/>
                  </a:cubicBezTo>
                  <a:cubicBezTo>
                    <a:pt x="359089" y="492432"/>
                    <a:pt x="360448" y="492262"/>
                    <a:pt x="361807" y="491582"/>
                  </a:cubicBezTo>
                  <a:cubicBezTo>
                    <a:pt x="363166" y="491582"/>
                    <a:pt x="364185" y="491243"/>
                    <a:pt x="364865" y="490563"/>
                  </a:cubicBezTo>
                  <a:cubicBezTo>
                    <a:pt x="365544" y="489884"/>
                    <a:pt x="365884" y="489204"/>
                    <a:pt x="365884" y="488525"/>
                  </a:cubicBezTo>
                  <a:lnTo>
                    <a:pt x="367922" y="482410"/>
                  </a:lnTo>
                  <a:cubicBezTo>
                    <a:pt x="368602" y="476295"/>
                    <a:pt x="369961" y="469670"/>
                    <a:pt x="371999" y="462536"/>
                  </a:cubicBezTo>
                  <a:cubicBezTo>
                    <a:pt x="374037" y="455402"/>
                    <a:pt x="375396" y="450476"/>
                    <a:pt x="376076" y="447758"/>
                  </a:cubicBezTo>
                  <a:lnTo>
                    <a:pt x="376076" y="444700"/>
                  </a:lnTo>
                  <a:cubicBezTo>
                    <a:pt x="376076" y="439944"/>
                    <a:pt x="374037" y="436547"/>
                    <a:pt x="369961" y="434509"/>
                  </a:cubicBezTo>
                  <a:cubicBezTo>
                    <a:pt x="365884" y="432470"/>
                    <a:pt x="363506" y="431111"/>
                    <a:pt x="362826" y="430432"/>
                  </a:cubicBezTo>
                  <a:cubicBezTo>
                    <a:pt x="361468" y="428394"/>
                    <a:pt x="360109" y="426355"/>
                    <a:pt x="358750" y="424317"/>
                  </a:cubicBezTo>
                  <a:cubicBezTo>
                    <a:pt x="357391" y="422279"/>
                    <a:pt x="355692" y="420240"/>
                    <a:pt x="353654" y="418202"/>
                  </a:cubicBezTo>
                  <a:lnTo>
                    <a:pt x="348558" y="422279"/>
                  </a:lnTo>
                  <a:cubicBezTo>
                    <a:pt x="344481" y="419561"/>
                    <a:pt x="339725" y="414465"/>
                    <a:pt x="334290" y="406991"/>
                  </a:cubicBezTo>
                  <a:lnTo>
                    <a:pt x="332251" y="405972"/>
                  </a:lnTo>
                  <a:cubicBezTo>
                    <a:pt x="329533" y="407331"/>
                    <a:pt x="327495" y="408010"/>
                    <a:pt x="326136" y="408010"/>
                  </a:cubicBezTo>
                  <a:cubicBezTo>
                    <a:pt x="324777" y="408010"/>
                    <a:pt x="322059" y="405972"/>
                    <a:pt x="317983" y="401895"/>
                  </a:cubicBezTo>
                  <a:cubicBezTo>
                    <a:pt x="317303" y="401216"/>
                    <a:pt x="316454" y="400876"/>
                    <a:pt x="315435" y="400876"/>
                  </a:cubicBezTo>
                  <a:cubicBezTo>
                    <a:pt x="314416" y="400876"/>
                    <a:pt x="313566" y="401216"/>
                    <a:pt x="312887" y="401895"/>
                  </a:cubicBezTo>
                  <a:cubicBezTo>
                    <a:pt x="310169" y="403933"/>
                    <a:pt x="307451" y="403594"/>
                    <a:pt x="304734" y="400876"/>
                  </a:cubicBezTo>
                  <a:cubicBezTo>
                    <a:pt x="302695" y="396799"/>
                    <a:pt x="299298" y="394081"/>
                    <a:pt x="294542" y="392723"/>
                  </a:cubicBezTo>
                  <a:cubicBezTo>
                    <a:pt x="289786" y="391364"/>
                    <a:pt x="286388" y="390344"/>
                    <a:pt x="284350" y="389665"/>
                  </a:cubicBezTo>
                  <a:cubicBezTo>
                    <a:pt x="282312" y="388986"/>
                    <a:pt x="278745" y="388476"/>
                    <a:pt x="273649" y="388136"/>
                  </a:cubicBezTo>
                  <a:cubicBezTo>
                    <a:pt x="268553" y="387796"/>
                    <a:pt x="265325" y="385248"/>
                    <a:pt x="263966" y="380492"/>
                  </a:cubicBezTo>
                  <a:cubicBezTo>
                    <a:pt x="263287" y="379813"/>
                    <a:pt x="261928" y="379473"/>
                    <a:pt x="259890" y="379473"/>
                  </a:cubicBezTo>
                  <a:cubicBezTo>
                    <a:pt x="257851" y="378794"/>
                    <a:pt x="254794" y="378454"/>
                    <a:pt x="250717" y="378454"/>
                  </a:cubicBezTo>
                  <a:cubicBezTo>
                    <a:pt x="245961" y="378454"/>
                    <a:pt x="236788" y="380153"/>
                    <a:pt x="223199" y="383550"/>
                  </a:cubicBezTo>
                  <a:cubicBezTo>
                    <a:pt x="216405" y="385588"/>
                    <a:pt x="210460" y="387796"/>
                    <a:pt x="205364" y="390175"/>
                  </a:cubicBezTo>
                  <a:cubicBezTo>
                    <a:pt x="200268" y="392553"/>
                    <a:pt x="196022" y="394421"/>
                    <a:pt x="192624" y="395780"/>
                  </a:cubicBezTo>
                  <a:lnTo>
                    <a:pt x="192624" y="393742"/>
                  </a:lnTo>
                  <a:cubicBezTo>
                    <a:pt x="192624" y="391703"/>
                    <a:pt x="194663" y="389325"/>
                    <a:pt x="198739" y="386607"/>
                  </a:cubicBezTo>
                  <a:cubicBezTo>
                    <a:pt x="213008" y="379133"/>
                    <a:pt x="225578" y="374038"/>
                    <a:pt x="236449" y="371320"/>
                  </a:cubicBezTo>
                  <a:cubicBezTo>
                    <a:pt x="237808" y="371320"/>
                    <a:pt x="239846" y="369961"/>
                    <a:pt x="242564" y="367243"/>
                  </a:cubicBezTo>
                  <a:close/>
                  <a:moveTo>
                    <a:pt x="614563" y="298958"/>
                  </a:moveTo>
                  <a:cubicBezTo>
                    <a:pt x="611845" y="298958"/>
                    <a:pt x="607089" y="300317"/>
                    <a:pt x="600294" y="303035"/>
                  </a:cubicBezTo>
                  <a:cubicBezTo>
                    <a:pt x="605730" y="305753"/>
                    <a:pt x="609467" y="306772"/>
                    <a:pt x="611505" y="306093"/>
                  </a:cubicBezTo>
                  <a:lnTo>
                    <a:pt x="613543" y="306093"/>
                  </a:lnTo>
                  <a:cubicBezTo>
                    <a:pt x="614223" y="306093"/>
                    <a:pt x="615582" y="306262"/>
                    <a:pt x="617620" y="306602"/>
                  </a:cubicBezTo>
                  <a:cubicBezTo>
                    <a:pt x="619659" y="306942"/>
                    <a:pt x="621357" y="305073"/>
                    <a:pt x="622716" y="300997"/>
                  </a:cubicBezTo>
                  <a:cubicBezTo>
                    <a:pt x="618639" y="299638"/>
                    <a:pt x="615922" y="298958"/>
                    <a:pt x="614563" y="298958"/>
                  </a:cubicBezTo>
                  <a:close/>
                  <a:moveTo>
                    <a:pt x="628831" y="294882"/>
                  </a:moveTo>
                  <a:cubicBezTo>
                    <a:pt x="628831" y="295561"/>
                    <a:pt x="628661" y="296071"/>
                    <a:pt x="628322" y="296410"/>
                  </a:cubicBezTo>
                  <a:cubicBezTo>
                    <a:pt x="627982" y="296750"/>
                    <a:pt x="627472" y="296920"/>
                    <a:pt x="626793" y="296920"/>
                  </a:cubicBezTo>
                  <a:cubicBezTo>
                    <a:pt x="626793" y="298279"/>
                    <a:pt x="627812" y="299298"/>
                    <a:pt x="629850" y="299978"/>
                  </a:cubicBezTo>
                  <a:lnTo>
                    <a:pt x="630869" y="296920"/>
                  </a:lnTo>
                  <a:close/>
                  <a:moveTo>
                    <a:pt x="670617" y="280613"/>
                  </a:moveTo>
                  <a:cubicBezTo>
                    <a:pt x="670617" y="284690"/>
                    <a:pt x="670957" y="287408"/>
                    <a:pt x="671636" y="288767"/>
                  </a:cubicBezTo>
                  <a:cubicBezTo>
                    <a:pt x="672316" y="289446"/>
                    <a:pt x="674015" y="289786"/>
                    <a:pt x="676732" y="289786"/>
                  </a:cubicBezTo>
                  <a:lnTo>
                    <a:pt x="676732" y="288767"/>
                  </a:lnTo>
                  <a:lnTo>
                    <a:pt x="674694" y="287747"/>
                  </a:lnTo>
                  <a:lnTo>
                    <a:pt x="675713" y="284690"/>
                  </a:lnTo>
                  <a:close/>
                  <a:moveTo>
                    <a:pt x="695077" y="274498"/>
                  </a:moveTo>
                  <a:lnTo>
                    <a:pt x="698135" y="279594"/>
                  </a:lnTo>
                  <a:lnTo>
                    <a:pt x="699154" y="279594"/>
                  </a:lnTo>
                  <a:cubicBezTo>
                    <a:pt x="700513" y="278235"/>
                    <a:pt x="701193" y="276876"/>
                    <a:pt x="701193" y="275517"/>
                  </a:cubicBezTo>
                  <a:cubicBezTo>
                    <a:pt x="699834" y="274838"/>
                    <a:pt x="697795" y="274498"/>
                    <a:pt x="695077" y="274498"/>
                  </a:cubicBezTo>
                  <a:close/>
                  <a:moveTo>
                    <a:pt x="161030" y="261249"/>
                  </a:moveTo>
                  <a:cubicBezTo>
                    <a:pt x="159671" y="261928"/>
                    <a:pt x="156274" y="264986"/>
                    <a:pt x="150838" y="270421"/>
                  </a:cubicBezTo>
                  <a:cubicBezTo>
                    <a:pt x="150838" y="271780"/>
                    <a:pt x="151178" y="272799"/>
                    <a:pt x="151857" y="273479"/>
                  </a:cubicBezTo>
                  <a:lnTo>
                    <a:pt x="151857" y="275517"/>
                  </a:lnTo>
                  <a:cubicBezTo>
                    <a:pt x="151857" y="279594"/>
                    <a:pt x="150159" y="282652"/>
                    <a:pt x="146761" y="284690"/>
                  </a:cubicBezTo>
                  <a:cubicBezTo>
                    <a:pt x="143364" y="286728"/>
                    <a:pt x="141326" y="289446"/>
                    <a:pt x="140646" y="292843"/>
                  </a:cubicBezTo>
                  <a:cubicBezTo>
                    <a:pt x="139967" y="296241"/>
                    <a:pt x="139627" y="298279"/>
                    <a:pt x="139627" y="298958"/>
                  </a:cubicBezTo>
                  <a:cubicBezTo>
                    <a:pt x="138948" y="300997"/>
                    <a:pt x="138098" y="304224"/>
                    <a:pt x="137079" y="308641"/>
                  </a:cubicBezTo>
                  <a:cubicBezTo>
                    <a:pt x="136060" y="313057"/>
                    <a:pt x="134192" y="316624"/>
                    <a:pt x="131474" y="319342"/>
                  </a:cubicBezTo>
                  <a:cubicBezTo>
                    <a:pt x="131474" y="319342"/>
                    <a:pt x="131304" y="319512"/>
                    <a:pt x="130964" y="319851"/>
                  </a:cubicBezTo>
                  <a:cubicBezTo>
                    <a:pt x="130624" y="320191"/>
                    <a:pt x="130455" y="320361"/>
                    <a:pt x="130455" y="320361"/>
                  </a:cubicBezTo>
                  <a:lnTo>
                    <a:pt x="130455" y="322399"/>
                  </a:lnTo>
                  <a:cubicBezTo>
                    <a:pt x="130455" y="325797"/>
                    <a:pt x="130794" y="328854"/>
                    <a:pt x="131474" y="331572"/>
                  </a:cubicBezTo>
                  <a:cubicBezTo>
                    <a:pt x="132153" y="334290"/>
                    <a:pt x="132493" y="337008"/>
                    <a:pt x="132493" y="339725"/>
                  </a:cubicBezTo>
                  <a:cubicBezTo>
                    <a:pt x="132493" y="343123"/>
                    <a:pt x="131474" y="345840"/>
                    <a:pt x="129435" y="347879"/>
                  </a:cubicBezTo>
                  <a:cubicBezTo>
                    <a:pt x="128077" y="349238"/>
                    <a:pt x="128077" y="350597"/>
                    <a:pt x="129435" y="351955"/>
                  </a:cubicBezTo>
                  <a:cubicBezTo>
                    <a:pt x="132153" y="356712"/>
                    <a:pt x="132493" y="360449"/>
                    <a:pt x="130455" y="363166"/>
                  </a:cubicBezTo>
                  <a:lnTo>
                    <a:pt x="130455" y="367243"/>
                  </a:lnTo>
                  <a:cubicBezTo>
                    <a:pt x="130455" y="368602"/>
                    <a:pt x="130285" y="369961"/>
                    <a:pt x="129945" y="371320"/>
                  </a:cubicBezTo>
                  <a:cubicBezTo>
                    <a:pt x="129605" y="372679"/>
                    <a:pt x="129775" y="374377"/>
                    <a:pt x="130455" y="376416"/>
                  </a:cubicBezTo>
                  <a:lnTo>
                    <a:pt x="130455" y="377435"/>
                  </a:lnTo>
                  <a:cubicBezTo>
                    <a:pt x="130455" y="386268"/>
                    <a:pt x="131134" y="392723"/>
                    <a:pt x="132493" y="396799"/>
                  </a:cubicBezTo>
                  <a:cubicBezTo>
                    <a:pt x="133172" y="398838"/>
                    <a:pt x="133512" y="401555"/>
                    <a:pt x="133512" y="404953"/>
                  </a:cubicBezTo>
                  <a:cubicBezTo>
                    <a:pt x="132833" y="406991"/>
                    <a:pt x="132493" y="409709"/>
                    <a:pt x="132493" y="413106"/>
                  </a:cubicBezTo>
                  <a:cubicBezTo>
                    <a:pt x="132493" y="416503"/>
                    <a:pt x="133172" y="420240"/>
                    <a:pt x="134531" y="424317"/>
                  </a:cubicBezTo>
                  <a:lnTo>
                    <a:pt x="134531" y="430432"/>
                  </a:lnTo>
                  <a:cubicBezTo>
                    <a:pt x="142685" y="420920"/>
                    <a:pt x="149139" y="414125"/>
                    <a:pt x="153896" y="410048"/>
                  </a:cubicBezTo>
                  <a:cubicBezTo>
                    <a:pt x="157972" y="406651"/>
                    <a:pt x="163068" y="402065"/>
                    <a:pt x="169183" y="396290"/>
                  </a:cubicBezTo>
                  <a:cubicBezTo>
                    <a:pt x="175298" y="390514"/>
                    <a:pt x="180734" y="386268"/>
                    <a:pt x="185490" y="383550"/>
                  </a:cubicBezTo>
                  <a:cubicBezTo>
                    <a:pt x="191605" y="378794"/>
                    <a:pt x="203495" y="370640"/>
                    <a:pt x="221161" y="359090"/>
                  </a:cubicBezTo>
                  <a:lnTo>
                    <a:pt x="228295" y="353994"/>
                  </a:lnTo>
                  <a:cubicBezTo>
                    <a:pt x="230334" y="351955"/>
                    <a:pt x="231013" y="350257"/>
                    <a:pt x="230334" y="348898"/>
                  </a:cubicBezTo>
                  <a:cubicBezTo>
                    <a:pt x="229654" y="346860"/>
                    <a:pt x="228635" y="344651"/>
                    <a:pt x="227276" y="342273"/>
                  </a:cubicBezTo>
                  <a:cubicBezTo>
                    <a:pt x="225917" y="339895"/>
                    <a:pt x="224558" y="337687"/>
                    <a:pt x="223199" y="335649"/>
                  </a:cubicBezTo>
                  <a:lnTo>
                    <a:pt x="222180" y="333610"/>
                  </a:lnTo>
                  <a:cubicBezTo>
                    <a:pt x="218783" y="332931"/>
                    <a:pt x="216065" y="330723"/>
                    <a:pt x="214027" y="326986"/>
                  </a:cubicBezTo>
                  <a:cubicBezTo>
                    <a:pt x="211989" y="323249"/>
                    <a:pt x="209950" y="320361"/>
                    <a:pt x="207912" y="318323"/>
                  </a:cubicBezTo>
                  <a:lnTo>
                    <a:pt x="199758" y="312208"/>
                  </a:lnTo>
                  <a:lnTo>
                    <a:pt x="196701" y="310169"/>
                  </a:lnTo>
                  <a:cubicBezTo>
                    <a:pt x="189227" y="302016"/>
                    <a:pt x="183112" y="292843"/>
                    <a:pt x="178356" y="282652"/>
                  </a:cubicBezTo>
                  <a:cubicBezTo>
                    <a:pt x="174959" y="279934"/>
                    <a:pt x="170542" y="274498"/>
                    <a:pt x="165107" y="266345"/>
                  </a:cubicBezTo>
                  <a:cubicBezTo>
                    <a:pt x="163068" y="264306"/>
                    <a:pt x="162049" y="262608"/>
                    <a:pt x="162049" y="261249"/>
                  </a:cubicBezTo>
                  <a:close/>
                  <a:moveTo>
                    <a:pt x="304734" y="219463"/>
                  </a:moveTo>
                  <a:lnTo>
                    <a:pt x="310849" y="221501"/>
                  </a:lnTo>
                  <a:cubicBezTo>
                    <a:pt x="311528" y="222181"/>
                    <a:pt x="311868" y="223879"/>
                    <a:pt x="311868" y="226597"/>
                  </a:cubicBezTo>
                  <a:cubicBezTo>
                    <a:pt x="310509" y="226597"/>
                    <a:pt x="308640" y="227276"/>
                    <a:pt x="306262" y="228635"/>
                  </a:cubicBezTo>
                  <a:cubicBezTo>
                    <a:pt x="303884" y="229994"/>
                    <a:pt x="301676" y="229994"/>
                    <a:pt x="299638" y="228635"/>
                  </a:cubicBezTo>
                  <a:lnTo>
                    <a:pt x="295561" y="223539"/>
                  </a:lnTo>
                  <a:lnTo>
                    <a:pt x="300657" y="220482"/>
                  </a:lnTo>
                  <a:cubicBezTo>
                    <a:pt x="301336" y="219802"/>
                    <a:pt x="302695" y="219463"/>
                    <a:pt x="304734" y="219463"/>
                  </a:cubicBezTo>
                  <a:close/>
                  <a:moveTo>
                    <a:pt x="370980" y="198060"/>
                  </a:moveTo>
                  <a:cubicBezTo>
                    <a:pt x="368262" y="201457"/>
                    <a:pt x="366224" y="203496"/>
                    <a:pt x="364865" y="204175"/>
                  </a:cubicBezTo>
                  <a:cubicBezTo>
                    <a:pt x="363506" y="205534"/>
                    <a:pt x="361468" y="206213"/>
                    <a:pt x="358750" y="206213"/>
                  </a:cubicBezTo>
                  <a:cubicBezTo>
                    <a:pt x="358070" y="206213"/>
                    <a:pt x="356711" y="205194"/>
                    <a:pt x="354673" y="203156"/>
                  </a:cubicBezTo>
                  <a:cubicBezTo>
                    <a:pt x="356032" y="203156"/>
                    <a:pt x="357221" y="202816"/>
                    <a:pt x="358240" y="202137"/>
                  </a:cubicBezTo>
                  <a:cubicBezTo>
                    <a:pt x="359259" y="201457"/>
                    <a:pt x="360448" y="200778"/>
                    <a:pt x="361807" y="200098"/>
                  </a:cubicBezTo>
                  <a:cubicBezTo>
                    <a:pt x="361128" y="200098"/>
                    <a:pt x="364185" y="199419"/>
                    <a:pt x="370980" y="198060"/>
                  </a:cubicBezTo>
                  <a:close/>
                  <a:moveTo>
                    <a:pt x="402574" y="186849"/>
                  </a:moveTo>
                  <a:lnTo>
                    <a:pt x="399517" y="188887"/>
                  </a:lnTo>
                  <a:lnTo>
                    <a:pt x="395440" y="187868"/>
                  </a:lnTo>
                  <a:lnTo>
                    <a:pt x="391363" y="187868"/>
                  </a:lnTo>
                  <a:cubicBezTo>
                    <a:pt x="390684" y="187868"/>
                    <a:pt x="390174" y="188038"/>
                    <a:pt x="389835" y="188378"/>
                  </a:cubicBezTo>
                  <a:cubicBezTo>
                    <a:pt x="389495" y="188718"/>
                    <a:pt x="388985" y="188548"/>
                    <a:pt x="388306" y="187868"/>
                  </a:cubicBezTo>
                  <a:cubicBezTo>
                    <a:pt x="386267" y="186509"/>
                    <a:pt x="384229" y="186849"/>
                    <a:pt x="382191" y="188887"/>
                  </a:cubicBezTo>
                  <a:lnTo>
                    <a:pt x="380152" y="189907"/>
                  </a:lnTo>
                  <a:cubicBezTo>
                    <a:pt x="378114" y="189227"/>
                    <a:pt x="375736" y="190246"/>
                    <a:pt x="373018" y="192964"/>
                  </a:cubicBezTo>
                  <a:cubicBezTo>
                    <a:pt x="371659" y="192964"/>
                    <a:pt x="370640" y="193304"/>
                    <a:pt x="369961" y="193983"/>
                  </a:cubicBezTo>
                  <a:cubicBezTo>
                    <a:pt x="365205" y="193983"/>
                    <a:pt x="361468" y="194663"/>
                    <a:pt x="358750" y="196022"/>
                  </a:cubicBezTo>
                  <a:lnTo>
                    <a:pt x="347539" y="199079"/>
                  </a:lnTo>
                  <a:cubicBezTo>
                    <a:pt x="339385" y="201797"/>
                    <a:pt x="332931" y="203496"/>
                    <a:pt x="328175" y="204175"/>
                  </a:cubicBezTo>
                  <a:cubicBezTo>
                    <a:pt x="326816" y="204855"/>
                    <a:pt x="325117" y="205194"/>
                    <a:pt x="323079" y="205194"/>
                  </a:cubicBezTo>
                  <a:cubicBezTo>
                    <a:pt x="319002" y="206553"/>
                    <a:pt x="315944" y="208252"/>
                    <a:pt x="313906" y="210290"/>
                  </a:cubicBezTo>
                  <a:cubicBezTo>
                    <a:pt x="313227" y="210970"/>
                    <a:pt x="311868" y="211139"/>
                    <a:pt x="309829" y="210800"/>
                  </a:cubicBezTo>
                  <a:cubicBezTo>
                    <a:pt x="307791" y="210460"/>
                    <a:pt x="306092" y="210290"/>
                    <a:pt x="304734" y="210290"/>
                  </a:cubicBezTo>
                  <a:cubicBezTo>
                    <a:pt x="297939" y="211649"/>
                    <a:pt x="292843" y="213348"/>
                    <a:pt x="289446" y="215386"/>
                  </a:cubicBezTo>
                  <a:cubicBezTo>
                    <a:pt x="288087" y="216065"/>
                    <a:pt x="286049" y="216915"/>
                    <a:pt x="283331" y="217934"/>
                  </a:cubicBezTo>
                  <a:cubicBezTo>
                    <a:pt x="280613" y="218953"/>
                    <a:pt x="278575" y="219463"/>
                    <a:pt x="277216" y="219463"/>
                  </a:cubicBezTo>
                  <a:cubicBezTo>
                    <a:pt x="272460" y="219463"/>
                    <a:pt x="268043" y="220482"/>
                    <a:pt x="263966" y="222520"/>
                  </a:cubicBezTo>
                  <a:cubicBezTo>
                    <a:pt x="260569" y="223879"/>
                    <a:pt x="255473" y="225238"/>
                    <a:pt x="248679" y="226597"/>
                  </a:cubicBezTo>
                  <a:cubicBezTo>
                    <a:pt x="246641" y="227276"/>
                    <a:pt x="242904" y="228465"/>
                    <a:pt x="237468" y="230164"/>
                  </a:cubicBezTo>
                  <a:cubicBezTo>
                    <a:pt x="232032" y="231863"/>
                    <a:pt x="227276" y="232712"/>
                    <a:pt x="223199" y="232712"/>
                  </a:cubicBezTo>
                  <a:cubicBezTo>
                    <a:pt x="221161" y="233391"/>
                    <a:pt x="217934" y="234750"/>
                    <a:pt x="213517" y="236789"/>
                  </a:cubicBezTo>
                  <a:cubicBezTo>
                    <a:pt x="209101" y="238827"/>
                    <a:pt x="205194" y="240186"/>
                    <a:pt x="201797" y="240865"/>
                  </a:cubicBezTo>
                  <a:cubicBezTo>
                    <a:pt x="198400" y="243583"/>
                    <a:pt x="194663" y="245282"/>
                    <a:pt x="190586" y="245961"/>
                  </a:cubicBezTo>
                  <a:lnTo>
                    <a:pt x="177337" y="252076"/>
                  </a:lnTo>
                  <a:cubicBezTo>
                    <a:pt x="178696" y="253435"/>
                    <a:pt x="180904" y="254794"/>
                    <a:pt x="183961" y="256153"/>
                  </a:cubicBezTo>
                  <a:cubicBezTo>
                    <a:pt x="187019" y="257512"/>
                    <a:pt x="189227" y="258871"/>
                    <a:pt x="190586" y="260230"/>
                  </a:cubicBezTo>
                  <a:lnTo>
                    <a:pt x="197720" y="267364"/>
                  </a:lnTo>
                  <a:cubicBezTo>
                    <a:pt x="199758" y="269402"/>
                    <a:pt x="200778" y="270761"/>
                    <a:pt x="200778" y="271441"/>
                  </a:cubicBezTo>
                  <a:cubicBezTo>
                    <a:pt x="210969" y="274838"/>
                    <a:pt x="217424" y="277216"/>
                    <a:pt x="220142" y="278575"/>
                  </a:cubicBezTo>
                  <a:cubicBezTo>
                    <a:pt x="227616" y="280613"/>
                    <a:pt x="238147" y="284350"/>
                    <a:pt x="251736" y="289786"/>
                  </a:cubicBezTo>
                  <a:cubicBezTo>
                    <a:pt x="253095" y="290465"/>
                    <a:pt x="255473" y="290465"/>
                    <a:pt x="258871" y="289786"/>
                  </a:cubicBezTo>
                  <a:cubicBezTo>
                    <a:pt x="259550" y="289786"/>
                    <a:pt x="260909" y="289786"/>
                    <a:pt x="262947" y="289786"/>
                  </a:cubicBezTo>
                  <a:cubicBezTo>
                    <a:pt x="264986" y="289786"/>
                    <a:pt x="266684" y="290805"/>
                    <a:pt x="268043" y="292843"/>
                  </a:cubicBezTo>
                  <a:cubicBezTo>
                    <a:pt x="268043" y="294202"/>
                    <a:pt x="269742" y="294882"/>
                    <a:pt x="273139" y="294882"/>
                  </a:cubicBezTo>
                  <a:cubicBezTo>
                    <a:pt x="279934" y="293523"/>
                    <a:pt x="286388" y="292843"/>
                    <a:pt x="292503" y="292843"/>
                  </a:cubicBezTo>
                  <a:lnTo>
                    <a:pt x="302695" y="294882"/>
                  </a:lnTo>
                  <a:cubicBezTo>
                    <a:pt x="305413" y="296241"/>
                    <a:pt x="309829" y="298279"/>
                    <a:pt x="315944" y="300997"/>
                  </a:cubicBezTo>
                  <a:cubicBezTo>
                    <a:pt x="322059" y="303715"/>
                    <a:pt x="327155" y="307112"/>
                    <a:pt x="331232" y="311188"/>
                  </a:cubicBezTo>
                  <a:cubicBezTo>
                    <a:pt x="333270" y="312547"/>
                    <a:pt x="335479" y="313567"/>
                    <a:pt x="337857" y="314246"/>
                  </a:cubicBezTo>
                  <a:cubicBezTo>
                    <a:pt x="340235" y="314925"/>
                    <a:pt x="342443" y="315605"/>
                    <a:pt x="344481" y="316284"/>
                  </a:cubicBezTo>
                  <a:cubicBezTo>
                    <a:pt x="353314" y="318323"/>
                    <a:pt x="359769" y="324098"/>
                    <a:pt x="363846" y="333610"/>
                  </a:cubicBezTo>
                  <a:cubicBezTo>
                    <a:pt x="365205" y="335649"/>
                    <a:pt x="364865" y="338706"/>
                    <a:pt x="362826" y="342783"/>
                  </a:cubicBezTo>
                  <a:cubicBezTo>
                    <a:pt x="362826" y="343462"/>
                    <a:pt x="362487" y="344312"/>
                    <a:pt x="361807" y="345331"/>
                  </a:cubicBezTo>
                  <a:cubicBezTo>
                    <a:pt x="361128" y="346350"/>
                    <a:pt x="360448" y="347199"/>
                    <a:pt x="359769" y="347879"/>
                  </a:cubicBezTo>
                  <a:cubicBezTo>
                    <a:pt x="359089" y="349917"/>
                    <a:pt x="359259" y="351446"/>
                    <a:pt x="360279" y="352465"/>
                  </a:cubicBezTo>
                  <a:cubicBezTo>
                    <a:pt x="361298" y="353484"/>
                    <a:pt x="362826" y="353654"/>
                    <a:pt x="364865" y="352975"/>
                  </a:cubicBezTo>
                  <a:cubicBezTo>
                    <a:pt x="368262" y="352975"/>
                    <a:pt x="370640" y="353654"/>
                    <a:pt x="371999" y="355013"/>
                  </a:cubicBezTo>
                  <a:cubicBezTo>
                    <a:pt x="373358" y="357051"/>
                    <a:pt x="376076" y="358750"/>
                    <a:pt x="380152" y="360109"/>
                  </a:cubicBezTo>
                  <a:cubicBezTo>
                    <a:pt x="382870" y="360788"/>
                    <a:pt x="387626" y="361128"/>
                    <a:pt x="394421" y="361128"/>
                  </a:cubicBezTo>
                  <a:cubicBezTo>
                    <a:pt x="399177" y="361128"/>
                    <a:pt x="401895" y="358410"/>
                    <a:pt x="402574" y="352975"/>
                  </a:cubicBezTo>
                  <a:lnTo>
                    <a:pt x="408689" y="317303"/>
                  </a:lnTo>
                  <a:cubicBezTo>
                    <a:pt x="408689" y="311188"/>
                    <a:pt x="409029" y="306772"/>
                    <a:pt x="409709" y="304054"/>
                  </a:cubicBezTo>
                  <a:cubicBezTo>
                    <a:pt x="405632" y="302695"/>
                    <a:pt x="402914" y="302356"/>
                    <a:pt x="401555" y="303035"/>
                  </a:cubicBezTo>
                  <a:cubicBezTo>
                    <a:pt x="399517" y="303715"/>
                    <a:pt x="397139" y="302695"/>
                    <a:pt x="394421" y="299978"/>
                  </a:cubicBezTo>
                  <a:cubicBezTo>
                    <a:pt x="395100" y="299298"/>
                    <a:pt x="395950" y="298109"/>
                    <a:pt x="396969" y="296410"/>
                  </a:cubicBezTo>
                  <a:cubicBezTo>
                    <a:pt x="397988" y="294712"/>
                    <a:pt x="399517" y="294202"/>
                    <a:pt x="401555" y="294882"/>
                  </a:cubicBezTo>
                  <a:cubicBezTo>
                    <a:pt x="402235" y="294882"/>
                    <a:pt x="403254" y="294202"/>
                    <a:pt x="404613" y="292843"/>
                  </a:cubicBezTo>
                  <a:cubicBezTo>
                    <a:pt x="403254" y="291484"/>
                    <a:pt x="390344" y="293862"/>
                    <a:pt x="365884" y="299978"/>
                  </a:cubicBezTo>
                  <a:cubicBezTo>
                    <a:pt x="349577" y="304054"/>
                    <a:pt x="340405" y="306093"/>
                    <a:pt x="338366" y="306093"/>
                  </a:cubicBezTo>
                  <a:cubicBezTo>
                    <a:pt x="337687" y="305413"/>
                    <a:pt x="344142" y="303205"/>
                    <a:pt x="357731" y="299468"/>
                  </a:cubicBezTo>
                  <a:cubicBezTo>
                    <a:pt x="371320" y="295731"/>
                    <a:pt x="379813" y="293183"/>
                    <a:pt x="383210" y="291824"/>
                  </a:cubicBezTo>
                  <a:lnTo>
                    <a:pt x="384229" y="291824"/>
                  </a:lnTo>
                  <a:cubicBezTo>
                    <a:pt x="384909" y="291145"/>
                    <a:pt x="382870" y="290805"/>
                    <a:pt x="378114" y="290805"/>
                  </a:cubicBezTo>
                  <a:cubicBezTo>
                    <a:pt x="373358" y="290805"/>
                    <a:pt x="371320" y="290465"/>
                    <a:pt x="371999" y="289786"/>
                  </a:cubicBezTo>
                  <a:cubicBezTo>
                    <a:pt x="380832" y="287747"/>
                    <a:pt x="386777" y="285879"/>
                    <a:pt x="389835" y="284180"/>
                  </a:cubicBezTo>
                  <a:cubicBezTo>
                    <a:pt x="392892" y="282482"/>
                    <a:pt x="395100" y="281632"/>
                    <a:pt x="396459" y="281632"/>
                  </a:cubicBezTo>
                  <a:cubicBezTo>
                    <a:pt x="397818" y="281632"/>
                    <a:pt x="399177" y="281123"/>
                    <a:pt x="400536" y="280104"/>
                  </a:cubicBezTo>
                  <a:cubicBezTo>
                    <a:pt x="401895" y="279084"/>
                    <a:pt x="403254" y="278235"/>
                    <a:pt x="404613" y="277556"/>
                  </a:cubicBezTo>
                  <a:lnTo>
                    <a:pt x="412766" y="275517"/>
                  </a:lnTo>
                  <a:cubicBezTo>
                    <a:pt x="412766" y="268723"/>
                    <a:pt x="413106" y="263287"/>
                    <a:pt x="413785" y="259211"/>
                  </a:cubicBezTo>
                  <a:cubicBezTo>
                    <a:pt x="414465" y="244942"/>
                    <a:pt x="413106" y="230504"/>
                    <a:pt x="409709" y="215896"/>
                  </a:cubicBezTo>
                  <a:cubicBezTo>
                    <a:pt x="406311" y="201287"/>
                    <a:pt x="403933" y="191605"/>
                    <a:pt x="402574" y="186849"/>
                  </a:cubicBezTo>
                  <a:close/>
                  <a:moveTo>
                    <a:pt x="567171" y="163408"/>
                  </a:moveTo>
                  <a:cubicBezTo>
                    <a:pt x="565472" y="162729"/>
                    <a:pt x="562924" y="163068"/>
                    <a:pt x="559527" y="164427"/>
                  </a:cubicBezTo>
                  <a:cubicBezTo>
                    <a:pt x="556809" y="165107"/>
                    <a:pt x="553242" y="165786"/>
                    <a:pt x="548826" y="166466"/>
                  </a:cubicBezTo>
                  <a:cubicBezTo>
                    <a:pt x="544409" y="167145"/>
                    <a:pt x="540842" y="168164"/>
                    <a:pt x="538125" y="169523"/>
                  </a:cubicBezTo>
                  <a:cubicBezTo>
                    <a:pt x="532689" y="170882"/>
                    <a:pt x="527933" y="172411"/>
                    <a:pt x="523856" y="174109"/>
                  </a:cubicBezTo>
                  <a:cubicBezTo>
                    <a:pt x="519779" y="175808"/>
                    <a:pt x="516382" y="176997"/>
                    <a:pt x="513664" y="177677"/>
                  </a:cubicBezTo>
                  <a:cubicBezTo>
                    <a:pt x="512985" y="178356"/>
                    <a:pt x="511626" y="178696"/>
                    <a:pt x="509588" y="178696"/>
                  </a:cubicBezTo>
                  <a:lnTo>
                    <a:pt x="505511" y="177677"/>
                  </a:lnTo>
                  <a:cubicBezTo>
                    <a:pt x="505511" y="175638"/>
                    <a:pt x="504492" y="174619"/>
                    <a:pt x="502453" y="174619"/>
                  </a:cubicBezTo>
                  <a:lnTo>
                    <a:pt x="472897" y="180734"/>
                  </a:lnTo>
                  <a:cubicBezTo>
                    <a:pt x="471539" y="180734"/>
                    <a:pt x="469670" y="180904"/>
                    <a:pt x="467292" y="181244"/>
                  </a:cubicBezTo>
                  <a:cubicBezTo>
                    <a:pt x="464914" y="181583"/>
                    <a:pt x="462706" y="181413"/>
                    <a:pt x="460667" y="180734"/>
                  </a:cubicBezTo>
                  <a:cubicBezTo>
                    <a:pt x="459988" y="180055"/>
                    <a:pt x="459139" y="179885"/>
                    <a:pt x="458119" y="180224"/>
                  </a:cubicBezTo>
                  <a:cubicBezTo>
                    <a:pt x="457100" y="180564"/>
                    <a:pt x="456251" y="180734"/>
                    <a:pt x="455571" y="180734"/>
                  </a:cubicBezTo>
                  <a:cubicBezTo>
                    <a:pt x="454892" y="180055"/>
                    <a:pt x="448437" y="180394"/>
                    <a:pt x="436207" y="181753"/>
                  </a:cubicBezTo>
                  <a:cubicBezTo>
                    <a:pt x="423977" y="183112"/>
                    <a:pt x="416503" y="183792"/>
                    <a:pt x="413785" y="183792"/>
                  </a:cubicBezTo>
                  <a:cubicBezTo>
                    <a:pt x="415824" y="185150"/>
                    <a:pt x="420410" y="187189"/>
                    <a:pt x="427544" y="189907"/>
                  </a:cubicBezTo>
                  <a:cubicBezTo>
                    <a:pt x="434678" y="192624"/>
                    <a:pt x="437226" y="195342"/>
                    <a:pt x="435188" y="198060"/>
                  </a:cubicBezTo>
                  <a:cubicBezTo>
                    <a:pt x="437906" y="202816"/>
                    <a:pt x="440623" y="205194"/>
                    <a:pt x="443341" y="205194"/>
                  </a:cubicBezTo>
                  <a:cubicBezTo>
                    <a:pt x="445380" y="205194"/>
                    <a:pt x="447418" y="204515"/>
                    <a:pt x="449456" y="203156"/>
                  </a:cubicBezTo>
                  <a:cubicBezTo>
                    <a:pt x="451495" y="201797"/>
                    <a:pt x="452514" y="201457"/>
                    <a:pt x="452514" y="202137"/>
                  </a:cubicBezTo>
                  <a:cubicBezTo>
                    <a:pt x="452514" y="203496"/>
                    <a:pt x="454213" y="204175"/>
                    <a:pt x="457610" y="204175"/>
                  </a:cubicBezTo>
                  <a:cubicBezTo>
                    <a:pt x="458969" y="204175"/>
                    <a:pt x="460837" y="204175"/>
                    <a:pt x="463215" y="204175"/>
                  </a:cubicBezTo>
                  <a:cubicBezTo>
                    <a:pt x="465593" y="204175"/>
                    <a:pt x="467122" y="204515"/>
                    <a:pt x="467802" y="205194"/>
                  </a:cubicBezTo>
                  <a:lnTo>
                    <a:pt x="472897" y="217424"/>
                  </a:lnTo>
                  <a:lnTo>
                    <a:pt x="474936" y="220482"/>
                  </a:lnTo>
                  <a:cubicBezTo>
                    <a:pt x="480371" y="222520"/>
                    <a:pt x="483938" y="225408"/>
                    <a:pt x="485637" y="229145"/>
                  </a:cubicBezTo>
                  <a:cubicBezTo>
                    <a:pt x="487336" y="232882"/>
                    <a:pt x="488864" y="238827"/>
                    <a:pt x="490223" y="246980"/>
                  </a:cubicBezTo>
                  <a:cubicBezTo>
                    <a:pt x="492941" y="245622"/>
                    <a:pt x="496168" y="244093"/>
                    <a:pt x="499906" y="242394"/>
                  </a:cubicBezTo>
                  <a:cubicBezTo>
                    <a:pt x="503643" y="240696"/>
                    <a:pt x="508229" y="238827"/>
                    <a:pt x="513664" y="236789"/>
                  </a:cubicBezTo>
                  <a:lnTo>
                    <a:pt x="524875" y="229654"/>
                  </a:lnTo>
                  <a:cubicBezTo>
                    <a:pt x="526234" y="228296"/>
                    <a:pt x="526914" y="227616"/>
                    <a:pt x="526914" y="227616"/>
                  </a:cubicBezTo>
                  <a:cubicBezTo>
                    <a:pt x="528273" y="225578"/>
                    <a:pt x="530311" y="224559"/>
                    <a:pt x="533029" y="224559"/>
                  </a:cubicBezTo>
                  <a:cubicBezTo>
                    <a:pt x="535747" y="225238"/>
                    <a:pt x="537785" y="224219"/>
                    <a:pt x="539144" y="221501"/>
                  </a:cubicBezTo>
                  <a:cubicBezTo>
                    <a:pt x="539144" y="220822"/>
                    <a:pt x="539483" y="220482"/>
                    <a:pt x="540163" y="220482"/>
                  </a:cubicBezTo>
                  <a:cubicBezTo>
                    <a:pt x="540842" y="220482"/>
                    <a:pt x="541522" y="220142"/>
                    <a:pt x="542201" y="219463"/>
                  </a:cubicBezTo>
                  <a:cubicBezTo>
                    <a:pt x="545599" y="219463"/>
                    <a:pt x="547637" y="218444"/>
                    <a:pt x="548316" y="216405"/>
                  </a:cubicBezTo>
                  <a:cubicBezTo>
                    <a:pt x="548996" y="215046"/>
                    <a:pt x="550694" y="214367"/>
                    <a:pt x="553412" y="214367"/>
                  </a:cubicBezTo>
                  <a:cubicBezTo>
                    <a:pt x="553412" y="214367"/>
                    <a:pt x="553582" y="214367"/>
                    <a:pt x="553922" y="214367"/>
                  </a:cubicBezTo>
                  <a:cubicBezTo>
                    <a:pt x="554261" y="214367"/>
                    <a:pt x="554431" y="214367"/>
                    <a:pt x="554431" y="214367"/>
                  </a:cubicBezTo>
                  <a:cubicBezTo>
                    <a:pt x="556470" y="212328"/>
                    <a:pt x="559697" y="210630"/>
                    <a:pt x="564114" y="209271"/>
                  </a:cubicBezTo>
                  <a:cubicBezTo>
                    <a:pt x="568530" y="207912"/>
                    <a:pt x="571418" y="205874"/>
                    <a:pt x="572777" y="203156"/>
                  </a:cubicBezTo>
                  <a:cubicBezTo>
                    <a:pt x="573456" y="202476"/>
                    <a:pt x="574305" y="202137"/>
                    <a:pt x="575324" y="202137"/>
                  </a:cubicBezTo>
                  <a:cubicBezTo>
                    <a:pt x="576344" y="202137"/>
                    <a:pt x="577193" y="201797"/>
                    <a:pt x="577872" y="201118"/>
                  </a:cubicBezTo>
                  <a:cubicBezTo>
                    <a:pt x="581270" y="201118"/>
                    <a:pt x="582968" y="200438"/>
                    <a:pt x="582968" y="199079"/>
                  </a:cubicBezTo>
                  <a:cubicBezTo>
                    <a:pt x="583648" y="196361"/>
                    <a:pt x="585346" y="195003"/>
                    <a:pt x="588064" y="195003"/>
                  </a:cubicBezTo>
                  <a:cubicBezTo>
                    <a:pt x="589423" y="195003"/>
                    <a:pt x="590782" y="194323"/>
                    <a:pt x="592141" y="192964"/>
                  </a:cubicBezTo>
                  <a:lnTo>
                    <a:pt x="591122" y="188887"/>
                  </a:lnTo>
                  <a:lnTo>
                    <a:pt x="583987" y="183792"/>
                  </a:lnTo>
                  <a:cubicBezTo>
                    <a:pt x="581949" y="183792"/>
                    <a:pt x="581609" y="183112"/>
                    <a:pt x="582968" y="181753"/>
                  </a:cubicBezTo>
                  <a:lnTo>
                    <a:pt x="588064" y="174619"/>
                  </a:lnTo>
                  <a:cubicBezTo>
                    <a:pt x="582629" y="173260"/>
                    <a:pt x="578892" y="172581"/>
                    <a:pt x="576853" y="172581"/>
                  </a:cubicBezTo>
                  <a:cubicBezTo>
                    <a:pt x="573456" y="170542"/>
                    <a:pt x="571418" y="169183"/>
                    <a:pt x="570738" y="168504"/>
                  </a:cubicBezTo>
                  <a:cubicBezTo>
                    <a:pt x="570059" y="165786"/>
                    <a:pt x="568870" y="164088"/>
                    <a:pt x="567171" y="163408"/>
                  </a:cubicBezTo>
                  <a:close/>
                  <a:moveTo>
                    <a:pt x="130517" y="71428"/>
                  </a:moveTo>
                  <a:lnTo>
                    <a:pt x="127583" y="73535"/>
                  </a:lnTo>
                  <a:lnTo>
                    <a:pt x="128416" y="72702"/>
                  </a:lnTo>
                  <a:close/>
                  <a:moveTo>
                    <a:pt x="347539" y="85"/>
                  </a:moveTo>
                  <a:cubicBezTo>
                    <a:pt x="351955" y="-85"/>
                    <a:pt x="355692" y="0"/>
                    <a:pt x="358750" y="340"/>
                  </a:cubicBezTo>
                  <a:cubicBezTo>
                    <a:pt x="362147" y="340"/>
                    <a:pt x="368602" y="2718"/>
                    <a:pt x="378114" y="7474"/>
                  </a:cubicBezTo>
                  <a:cubicBezTo>
                    <a:pt x="391024" y="14948"/>
                    <a:pt x="401215" y="20044"/>
                    <a:pt x="408689" y="22762"/>
                  </a:cubicBezTo>
                  <a:cubicBezTo>
                    <a:pt x="410728" y="23441"/>
                    <a:pt x="413615" y="24630"/>
                    <a:pt x="417352" y="26329"/>
                  </a:cubicBezTo>
                  <a:cubicBezTo>
                    <a:pt x="421089" y="28028"/>
                    <a:pt x="423977" y="29896"/>
                    <a:pt x="426015" y="31934"/>
                  </a:cubicBezTo>
                  <a:cubicBezTo>
                    <a:pt x="432810" y="40088"/>
                    <a:pt x="435528" y="46543"/>
                    <a:pt x="434169" y="51299"/>
                  </a:cubicBezTo>
                  <a:lnTo>
                    <a:pt x="434169" y="53337"/>
                  </a:lnTo>
                  <a:cubicBezTo>
                    <a:pt x="434169" y="57414"/>
                    <a:pt x="436547" y="60811"/>
                    <a:pt x="441303" y="63529"/>
                  </a:cubicBezTo>
                  <a:lnTo>
                    <a:pt x="458629" y="70663"/>
                  </a:lnTo>
                  <a:cubicBezTo>
                    <a:pt x="461347" y="71343"/>
                    <a:pt x="467122" y="74740"/>
                    <a:pt x="475955" y="80855"/>
                  </a:cubicBezTo>
                  <a:lnTo>
                    <a:pt x="476974" y="82893"/>
                  </a:lnTo>
                  <a:cubicBezTo>
                    <a:pt x="477654" y="83573"/>
                    <a:pt x="478333" y="85101"/>
                    <a:pt x="479012" y="87480"/>
                  </a:cubicBezTo>
                  <a:cubicBezTo>
                    <a:pt x="479692" y="89858"/>
                    <a:pt x="480032" y="91726"/>
                    <a:pt x="480032" y="93085"/>
                  </a:cubicBezTo>
                  <a:lnTo>
                    <a:pt x="479012" y="94104"/>
                  </a:lnTo>
                  <a:cubicBezTo>
                    <a:pt x="477654" y="95463"/>
                    <a:pt x="476974" y="96652"/>
                    <a:pt x="476974" y="97671"/>
                  </a:cubicBezTo>
                  <a:cubicBezTo>
                    <a:pt x="476974" y="98690"/>
                    <a:pt x="477993" y="99540"/>
                    <a:pt x="480032" y="100219"/>
                  </a:cubicBezTo>
                  <a:cubicBezTo>
                    <a:pt x="488864" y="101578"/>
                    <a:pt x="495659" y="102937"/>
                    <a:pt x="500415" y="104296"/>
                  </a:cubicBezTo>
                  <a:lnTo>
                    <a:pt x="507549" y="104296"/>
                  </a:lnTo>
                  <a:cubicBezTo>
                    <a:pt x="508229" y="104296"/>
                    <a:pt x="508738" y="104466"/>
                    <a:pt x="509078" y="104806"/>
                  </a:cubicBezTo>
                  <a:cubicBezTo>
                    <a:pt x="509418" y="105145"/>
                    <a:pt x="509927" y="104975"/>
                    <a:pt x="510607" y="104296"/>
                  </a:cubicBezTo>
                  <a:cubicBezTo>
                    <a:pt x="513325" y="103616"/>
                    <a:pt x="515703" y="104296"/>
                    <a:pt x="517741" y="106334"/>
                  </a:cubicBezTo>
                  <a:cubicBezTo>
                    <a:pt x="519779" y="107693"/>
                    <a:pt x="521818" y="107353"/>
                    <a:pt x="523856" y="105315"/>
                  </a:cubicBezTo>
                  <a:lnTo>
                    <a:pt x="525894" y="105315"/>
                  </a:lnTo>
                  <a:cubicBezTo>
                    <a:pt x="527253" y="105995"/>
                    <a:pt x="528442" y="106164"/>
                    <a:pt x="529462" y="105825"/>
                  </a:cubicBezTo>
                  <a:cubicBezTo>
                    <a:pt x="530481" y="105485"/>
                    <a:pt x="530990" y="103956"/>
                    <a:pt x="530990" y="101238"/>
                  </a:cubicBezTo>
                  <a:lnTo>
                    <a:pt x="541182" y="106334"/>
                  </a:lnTo>
                  <a:cubicBezTo>
                    <a:pt x="541182" y="104975"/>
                    <a:pt x="541012" y="103956"/>
                    <a:pt x="540673" y="103277"/>
                  </a:cubicBezTo>
                  <a:cubicBezTo>
                    <a:pt x="540333" y="102597"/>
                    <a:pt x="540163" y="101918"/>
                    <a:pt x="540163" y="101238"/>
                  </a:cubicBezTo>
                  <a:cubicBezTo>
                    <a:pt x="540163" y="101238"/>
                    <a:pt x="540333" y="101069"/>
                    <a:pt x="540673" y="100729"/>
                  </a:cubicBezTo>
                  <a:cubicBezTo>
                    <a:pt x="541012" y="100389"/>
                    <a:pt x="541182" y="100219"/>
                    <a:pt x="541182" y="100219"/>
                  </a:cubicBezTo>
                  <a:cubicBezTo>
                    <a:pt x="541862" y="100219"/>
                    <a:pt x="542711" y="100389"/>
                    <a:pt x="543730" y="100729"/>
                  </a:cubicBezTo>
                  <a:cubicBezTo>
                    <a:pt x="544749" y="101069"/>
                    <a:pt x="545938" y="101918"/>
                    <a:pt x="547297" y="103277"/>
                  </a:cubicBezTo>
                  <a:lnTo>
                    <a:pt x="548316" y="102258"/>
                  </a:lnTo>
                  <a:cubicBezTo>
                    <a:pt x="546957" y="100219"/>
                    <a:pt x="546788" y="99030"/>
                    <a:pt x="547807" y="98690"/>
                  </a:cubicBezTo>
                  <a:cubicBezTo>
                    <a:pt x="548826" y="98351"/>
                    <a:pt x="549675" y="98181"/>
                    <a:pt x="550355" y="98181"/>
                  </a:cubicBezTo>
                  <a:lnTo>
                    <a:pt x="562585" y="98181"/>
                  </a:lnTo>
                  <a:lnTo>
                    <a:pt x="586026" y="96143"/>
                  </a:lnTo>
                  <a:lnTo>
                    <a:pt x="611505" y="95123"/>
                  </a:lnTo>
                  <a:cubicBezTo>
                    <a:pt x="622376" y="95123"/>
                    <a:pt x="630869" y="95463"/>
                    <a:pt x="636985" y="96143"/>
                  </a:cubicBezTo>
                  <a:lnTo>
                    <a:pt x="642080" y="96143"/>
                  </a:lnTo>
                  <a:cubicBezTo>
                    <a:pt x="646157" y="94784"/>
                    <a:pt x="649894" y="95463"/>
                    <a:pt x="653291" y="98181"/>
                  </a:cubicBezTo>
                  <a:cubicBezTo>
                    <a:pt x="653971" y="98860"/>
                    <a:pt x="655330" y="99200"/>
                    <a:pt x="657368" y="99200"/>
                  </a:cubicBezTo>
                  <a:cubicBezTo>
                    <a:pt x="662124" y="99880"/>
                    <a:pt x="667220" y="101408"/>
                    <a:pt x="672656" y="103786"/>
                  </a:cubicBezTo>
                  <a:cubicBezTo>
                    <a:pt x="678091" y="106164"/>
                    <a:pt x="682168" y="108033"/>
                    <a:pt x="684886" y="109392"/>
                  </a:cubicBezTo>
                  <a:cubicBezTo>
                    <a:pt x="699834" y="116866"/>
                    <a:pt x="713762" y="126038"/>
                    <a:pt x="726672" y="136910"/>
                  </a:cubicBezTo>
                  <a:cubicBezTo>
                    <a:pt x="731428" y="140307"/>
                    <a:pt x="735505" y="143874"/>
                    <a:pt x="738902" y="147611"/>
                  </a:cubicBezTo>
                  <a:cubicBezTo>
                    <a:pt x="742299" y="151348"/>
                    <a:pt x="745697" y="154575"/>
                    <a:pt x="749094" y="157293"/>
                  </a:cubicBezTo>
                  <a:cubicBezTo>
                    <a:pt x="751132" y="159331"/>
                    <a:pt x="752151" y="161709"/>
                    <a:pt x="752151" y="164427"/>
                  </a:cubicBezTo>
                  <a:cubicBezTo>
                    <a:pt x="752151" y="169863"/>
                    <a:pt x="755549" y="175298"/>
                    <a:pt x="762343" y="180734"/>
                  </a:cubicBezTo>
                  <a:cubicBezTo>
                    <a:pt x="765740" y="182772"/>
                    <a:pt x="770836" y="186509"/>
                    <a:pt x="777631" y="191945"/>
                  </a:cubicBezTo>
                  <a:cubicBezTo>
                    <a:pt x="782387" y="194663"/>
                    <a:pt x="785444" y="198060"/>
                    <a:pt x="786803" y="202137"/>
                  </a:cubicBezTo>
                  <a:lnTo>
                    <a:pt x="786803" y="207233"/>
                  </a:lnTo>
                  <a:lnTo>
                    <a:pt x="787822" y="227616"/>
                  </a:lnTo>
                  <a:lnTo>
                    <a:pt x="789861" y="235769"/>
                  </a:lnTo>
                  <a:cubicBezTo>
                    <a:pt x="789861" y="238487"/>
                    <a:pt x="789521" y="240186"/>
                    <a:pt x="788842" y="240865"/>
                  </a:cubicBezTo>
                  <a:cubicBezTo>
                    <a:pt x="788162" y="241545"/>
                    <a:pt x="786973" y="243074"/>
                    <a:pt x="785275" y="245452"/>
                  </a:cubicBezTo>
                  <a:cubicBezTo>
                    <a:pt x="783576" y="247830"/>
                    <a:pt x="781368" y="248679"/>
                    <a:pt x="778650" y="248000"/>
                  </a:cubicBezTo>
                  <a:cubicBezTo>
                    <a:pt x="776612" y="248000"/>
                    <a:pt x="775253" y="248679"/>
                    <a:pt x="774573" y="250038"/>
                  </a:cubicBezTo>
                  <a:cubicBezTo>
                    <a:pt x="773214" y="253435"/>
                    <a:pt x="771176" y="254454"/>
                    <a:pt x="768458" y="253095"/>
                  </a:cubicBezTo>
                  <a:cubicBezTo>
                    <a:pt x="766420" y="253095"/>
                    <a:pt x="765401" y="254115"/>
                    <a:pt x="765401" y="256153"/>
                  </a:cubicBezTo>
                  <a:cubicBezTo>
                    <a:pt x="763362" y="260909"/>
                    <a:pt x="760644" y="262608"/>
                    <a:pt x="757247" y="261249"/>
                  </a:cubicBezTo>
                  <a:cubicBezTo>
                    <a:pt x="757247" y="260569"/>
                    <a:pt x="756228" y="260230"/>
                    <a:pt x="754190" y="260230"/>
                  </a:cubicBezTo>
                  <a:cubicBezTo>
                    <a:pt x="753510" y="260909"/>
                    <a:pt x="753001" y="262098"/>
                    <a:pt x="752661" y="263797"/>
                  </a:cubicBezTo>
                  <a:cubicBezTo>
                    <a:pt x="752321" y="265495"/>
                    <a:pt x="751472" y="266684"/>
                    <a:pt x="750113" y="267364"/>
                  </a:cubicBezTo>
                  <a:cubicBezTo>
                    <a:pt x="749433" y="268043"/>
                    <a:pt x="748414" y="268383"/>
                    <a:pt x="747055" y="268383"/>
                  </a:cubicBezTo>
                  <a:cubicBezTo>
                    <a:pt x="745697" y="268383"/>
                    <a:pt x="744338" y="268723"/>
                    <a:pt x="742979" y="269402"/>
                  </a:cubicBezTo>
                  <a:lnTo>
                    <a:pt x="742979" y="271441"/>
                  </a:lnTo>
                  <a:cubicBezTo>
                    <a:pt x="743658" y="274158"/>
                    <a:pt x="743488" y="275687"/>
                    <a:pt x="742469" y="276027"/>
                  </a:cubicBezTo>
                  <a:cubicBezTo>
                    <a:pt x="741450" y="276367"/>
                    <a:pt x="739921" y="276537"/>
                    <a:pt x="737883" y="276537"/>
                  </a:cubicBezTo>
                  <a:cubicBezTo>
                    <a:pt x="737203" y="276537"/>
                    <a:pt x="735505" y="277216"/>
                    <a:pt x="732787" y="278575"/>
                  </a:cubicBezTo>
                  <a:lnTo>
                    <a:pt x="729729" y="279594"/>
                  </a:lnTo>
                  <a:cubicBezTo>
                    <a:pt x="725653" y="279594"/>
                    <a:pt x="722935" y="281972"/>
                    <a:pt x="721576" y="286728"/>
                  </a:cubicBezTo>
                  <a:cubicBezTo>
                    <a:pt x="720897" y="288087"/>
                    <a:pt x="719368" y="288936"/>
                    <a:pt x="716990" y="289276"/>
                  </a:cubicBezTo>
                  <a:cubicBezTo>
                    <a:pt x="714612" y="289616"/>
                    <a:pt x="712743" y="289106"/>
                    <a:pt x="711384" y="287747"/>
                  </a:cubicBezTo>
                  <a:cubicBezTo>
                    <a:pt x="710025" y="286389"/>
                    <a:pt x="708327" y="286389"/>
                    <a:pt x="706288" y="287747"/>
                  </a:cubicBezTo>
                  <a:cubicBezTo>
                    <a:pt x="704930" y="289106"/>
                    <a:pt x="702891" y="289786"/>
                    <a:pt x="700173" y="289786"/>
                  </a:cubicBezTo>
                  <a:cubicBezTo>
                    <a:pt x="698135" y="289786"/>
                    <a:pt x="696436" y="290805"/>
                    <a:pt x="695077" y="292843"/>
                  </a:cubicBezTo>
                  <a:cubicBezTo>
                    <a:pt x="695077" y="295561"/>
                    <a:pt x="694058" y="297090"/>
                    <a:pt x="692020" y="297430"/>
                  </a:cubicBezTo>
                  <a:cubicBezTo>
                    <a:pt x="689982" y="297769"/>
                    <a:pt x="687264" y="297260"/>
                    <a:pt x="683867" y="295901"/>
                  </a:cubicBezTo>
                  <a:cubicBezTo>
                    <a:pt x="683867" y="295221"/>
                    <a:pt x="683697" y="295052"/>
                    <a:pt x="683357" y="295391"/>
                  </a:cubicBezTo>
                  <a:cubicBezTo>
                    <a:pt x="683017" y="295731"/>
                    <a:pt x="682508" y="295561"/>
                    <a:pt x="681828" y="294882"/>
                  </a:cubicBezTo>
                  <a:cubicBezTo>
                    <a:pt x="681149" y="297599"/>
                    <a:pt x="679620" y="299128"/>
                    <a:pt x="677242" y="299468"/>
                  </a:cubicBezTo>
                  <a:cubicBezTo>
                    <a:pt x="674864" y="299808"/>
                    <a:pt x="673335" y="299978"/>
                    <a:pt x="672656" y="299978"/>
                  </a:cubicBezTo>
                  <a:cubicBezTo>
                    <a:pt x="671297" y="299978"/>
                    <a:pt x="670617" y="300317"/>
                    <a:pt x="670617" y="300997"/>
                  </a:cubicBezTo>
                  <a:cubicBezTo>
                    <a:pt x="668579" y="304394"/>
                    <a:pt x="665861" y="305413"/>
                    <a:pt x="662464" y="304054"/>
                  </a:cubicBezTo>
                  <a:cubicBezTo>
                    <a:pt x="661784" y="303375"/>
                    <a:pt x="659916" y="302525"/>
                    <a:pt x="656858" y="301506"/>
                  </a:cubicBezTo>
                  <a:cubicBezTo>
                    <a:pt x="653801" y="300487"/>
                    <a:pt x="651932" y="298619"/>
                    <a:pt x="651253" y="295901"/>
                  </a:cubicBezTo>
                  <a:cubicBezTo>
                    <a:pt x="651253" y="294542"/>
                    <a:pt x="650234" y="293523"/>
                    <a:pt x="648195" y="292843"/>
                  </a:cubicBezTo>
                  <a:cubicBezTo>
                    <a:pt x="650913" y="291484"/>
                    <a:pt x="652612" y="290805"/>
                    <a:pt x="653291" y="290805"/>
                  </a:cubicBezTo>
                  <a:cubicBezTo>
                    <a:pt x="651932" y="290805"/>
                    <a:pt x="649724" y="290635"/>
                    <a:pt x="646667" y="290295"/>
                  </a:cubicBezTo>
                  <a:cubicBezTo>
                    <a:pt x="643609" y="289956"/>
                    <a:pt x="641061" y="291145"/>
                    <a:pt x="639023" y="293862"/>
                  </a:cubicBezTo>
                  <a:cubicBezTo>
                    <a:pt x="639702" y="295901"/>
                    <a:pt x="641911" y="297599"/>
                    <a:pt x="645647" y="298958"/>
                  </a:cubicBezTo>
                  <a:cubicBezTo>
                    <a:pt x="649384" y="300317"/>
                    <a:pt x="651932" y="302356"/>
                    <a:pt x="653291" y="305073"/>
                  </a:cubicBezTo>
                  <a:cubicBezTo>
                    <a:pt x="648535" y="305073"/>
                    <a:pt x="645138" y="305413"/>
                    <a:pt x="643100" y="306093"/>
                  </a:cubicBezTo>
                  <a:cubicBezTo>
                    <a:pt x="641741" y="306772"/>
                    <a:pt x="640721" y="307621"/>
                    <a:pt x="640042" y="308641"/>
                  </a:cubicBezTo>
                  <a:cubicBezTo>
                    <a:pt x="639363" y="309660"/>
                    <a:pt x="638683" y="310169"/>
                    <a:pt x="638004" y="310169"/>
                  </a:cubicBezTo>
                  <a:cubicBezTo>
                    <a:pt x="637324" y="310169"/>
                    <a:pt x="636135" y="309999"/>
                    <a:pt x="634437" y="309660"/>
                  </a:cubicBezTo>
                  <a:cubicBezTo>
                    <a:pt x="632738" y="309320"/>
                    <a:pt x="631379" y="309490"/>
                    <a:pt x="630360" y="310169"/>
                  </a:cubicBezTo>
                  <a:cubicBezTo>
                    <a:pt x="629341" y="310849"/>
                    <a:pt x="628831" y="312208"/>
                    <a:pt x="628831" y="314246"/>
                  </a:cubicBezTo>
                  <a:cubicBezTo>
                    <a:pt x="628152" y="315605"/>
                    <a:pt x="626453" y="316284"/>
                    <a:pt x="623735" y="316284"/>
                  </a:cubicBezTo>
                  <a:cubicBezTo>
                    <a:pt x="621017" y="316284"/>
                    <a:pt x="618979" y="315605"/>
                    <a:pt x="617620" y="314246"/>
                  </a:cubicBezTo>
                  <a:lnTo>
                    <a:pt x="616601" y="313227"/>
                  </a:lnTo>
                  <a:lnTo>
                    <a:pt x="615582" y="313227"/>
                  </a:lnTo>
                  <a:cubicBezTo>
                    <a:pt x="616941" y="316624"/>
                    <a:pt x="615582" y="318323"/>
                    <a:pt x="611505" y="318323"/>
                  </a:cubicBezTo>
                  <a:cubicBezTo>
                    <a:pt x="609467" y="318323"/>
                    <a:pt x="606409" y="318832"/>
                    <a:pt x="602333" y="319851"/>
                  </a:cubicBezTo>
                  <a:cubicBezTo>
                    <a:pt x="598256" y="320871"/>
                    <a:pt x="594519" y="320701"/>
                    <a:pt x="591122" y="319342"/>
                  </a:cubicBezTo>
                  <a:cubicBezTo>
                    <a:pt x="587045" y="316624"/>
                    <a:pt x="584667" y="313906"/>
                    <a:pt x="583987" y="311188"/>
                  </a:cubicBezTo>
                  <a:lnTo>
                    <a:pt x="583987" y="309150"/>
                  </a:lnTo>
                  <a:cubicBezTo>
                    <a:pt x="584667" y="307791"/>
                    <a:pt x="585686" y="307112"/>
                    <a:pt x="587045" y="307112"/>
                  </a:cubicBezTo>
                  <a:lnTo>
                    <a:pt x="593160" y="307112"/>
                  </a:lnTo>
                  <a:cubicBezTo>
                    <a:pt x="593160" y="306432"/>
                    <a:pt x="593330" y="305583"/>
                    <a:pt x="593670" y="304564"/>
                  </a:cubicBezTo>
                  <a:cubicBezTo>
                    <a:pt x="594009" y="303545"/>
                    <a:pt x="593839" y="302695"/>
                    <a:pt x="593160" y="302016"/>
                  </a:cubicBezTo>
                  <a:cubicBezTo>
                    <a:pt x="591801" y="300657"/>
                    <a:pt x="590102" y="299978"/>
                    <a:pt x="588064" y="299978"/>
                  </a:cubicBezTo>
                  <a:cubicBezTo>
                    <a:pt x="586026" y="299978"/>
                    <a:pt x="584327" y="300317"/>
                    <a:pt x="582968" y="300997"/>
                  </a:cubicBezTo>
                  <a:cubicBezTo>
                    <a:pt x="581609" y="301676"/>
                    <a:pt x="580250" y="302356"/>
                    <a:pt x="578892" y="303035"/>
                  </a:cubicBezTo>
                  <a:cubicBezTo>
                    <a:pt x="578892" y="305073"/>
                    <a:pt x="578382" y="307452"/>
                    <a:pt x="577363" y="310169"/>
                  </a:cubicBezTo>
                  <a:cubicBezTo>
                    <a:pt x="576344" y="312887"/>
                    <a:pt x="577193" y="315265"/>
                    <a:pt x="579911" y="317303"/>
                  </a:cubicBezTo>
                  <a:cubicBezTo>
                    <a:pt x="573116" y="320021"/>
                    <a:pt x="569379" y="319002"/>
                    <a:pt x="568700" y="314246"/>
                  </a:cubicBezTo>
                  <a:lnTo>
                    <a:pt x="567681" y="311188"/>
                  </a:lnTo>
                  <a:cubicBezTo>
                    <a:pt x="567001" y="307791"/>
                    <a:pt x="565642" y="306093"/>
                    <a:pt x="563604" y="306093"/>
                  </a:cubicBezTo>
                  <a:lnTo>
                    <a:pt x="550355" y="306093"/>
                  </a:lnTo>
                  <a:cubicBezTo>
                    <a:pt x="548996" y="306093"/>
                    <a:pt x="547807" y="306942"/>
                    <a:pt x="546788" y="308641"/>
                  </a:cubicBezTo>
                  <a:cubicBezTo>
                    <a:pt x="545768" y="310339"/>
                    <a:pt x="545259" y="312208"/>
                    <a:pt x="545259" y="314246"/>
                  </a:cubicBezTo>
                  <a:cubicBezTo>
                    <a:pt x="545938" y="315605"/>
                    <a:pt x="546108" y="316794"/>
                    <a:pt x="545768" y="317813"/>
                  </a:cubicBezTo>
                  <a:cubicBezTo>
                    <a:pt x="545429" y="318832"/>
                    <a:pt x="545259" y="319682"/>
                    <a:pt x="545259" y="320361"/>
                  </a:cubicBezTo>
                  <a:cubicBezTo>
                    <a:pt x="545259" y="320361"/>
                    <a:pt x="545089" y="320531"/>
                    <a:pt x="544749" y="320871"/>
                  </a:cubicBezTo>
                  <a:cubicBezTo>
                    <a:pt x="544409" y="321210"/>
                    <a:pt x="544240" y="321380"/>
                    <a:pt x="544240" y="321380"/>
                  </a:cubicBezTo>
                  <a:lnTo>
                    <a:pt x="541182" y="319342"/>
                  </a:lnTo>
                  <a:cubicBezTo>
                    <a:pt x="541182" y="317303"/>
                    <a:pt x="540503" y="314925"/>
                    <a:pt x="539144" y="312208"/>
                  </a:cubicBezTo>
                  <a:cubicBezTo>
                    <a:pt x="537785" y="308810"/>
                    <a:pt x="535747" y="307112"/>
                    <a:pt x="533029" y="307112"/>
                  </a:cubicBezTo>
                  <a:cubicBezTo>
                    <a:pt x="528952" y="308471"/>
                    <a:pt x="525894" y="309150"/>
                    <a:pt x="523856" y="309150"/>
                  </a:cubicBezTo>
                  <a:cubicBezTo>
                    <a:pt x="521138" y="309150"/>
                    <a:pt x="518421" y="308131"/>
                    <a:pt x="515703" y="306093"/>
                  </a:cubicBezTo>
                  <a:lnTo>
                    <a:pt x="512645" y="307112"/>
                  </a:lnTo>
                  <a:cubicBezTo>
                    <a:pt x="511286" y="308471"/>
                    <a:pt x="509758" y="308810"/>
                    <a:pt x="508059" y="308131"/>
                  </a:cubicBezTo>
                  <a:cubicBezTo>
                    <a:pt x="506360" y="307452"/>
                    <a:pt x="504831" y="306772"/>
                    <a:pt x="503473" y="306093"/>
                  </a:cubicBezTo>
                  <a:cubicBezTo>
                    <a:pt x="502114" y="305413"/>
                    <a:pt x="500925" y="305243"/>
                    <a:pt x="499906" y="305583"/>
                  </a:cubicBezTo>
                  <a:cubicBezTo>
                    <a:pt x="498886" y="305923"/>
                    <a:pt x="498037" y="306093"/>
                    <a:pt x="497358" y="306093"/>
                  </a:cubicBezTo>
                  <a:lnTo>
                    <a:pt x="496338" y="306093"/>
                  </a:lnTo>
                  <a:lnTo>
                    <a:pt x="496338" y="338706"/>
                  </a:lnTo>
                  <a:lnTo>
                    <a:pt x="495319" y="358070"/>
                  </a:lnTo>
                  <a:lnTo>
                    <a:pt x="495319" y="363166"/>
                  </a:lnTo>
                  <a:cubicBezTo>
                    <a:pt x="495319" y="366564"/>
                    <a:pt x="495999" y="370980"/>
                    <a:pt x="497358" y="376416"/>
                  </a:cubicBezTo>
                  <a:lnTo>
                    <a:pt x="501434" y="389665"/>
                  </a:lnTo>
                  <a:lnTo>
                    <a:pt x="501434" y="392723"/>
                  </a:lnTo>
                  <a:cubicBezTo>
                    <a:pt x="506870" y="398158"/>
                    <a:pt x="510947" y="401555"/>
                    <a:pt x="513664" y="402914"/>
                  </a:cubicBezTo>
                  <a:lnTo>
                    <a:pt x="513664" y="403933"/>
                  </a:lnTo>
                  <a:cubicBezTo>
                    <a:pt x="517741" y="410728"/>
                    <a:pt x="520459" y="415824"/>
                    <a:pt x="521818" y="419221"/>
                  </a:cubicBezTo>
                  <a:lnTo>
                    <a:pt x="526914" y="425336"/>
                  </a:lnTo>
                  <a:lnTo>
                    <a:pt x="536086" y="438585"/>
                  </a:lnTo>
                  <a:cubicBezTo>
                    <a:pt x="540163" y="443341"/>
                    <a:pt x="544919" y="449117"/>
                    <a:pt x="550355" y="455911"/>
                  </a:cubicBezTo>
                  <a:cubicBezTo>
                    <a:pt x="555790" y="462706"/>
                    <a:pt x="560546" y="468141"/>
                    <a:pt x="564623" y="472218"/>
                  </a:cubicBezTo>
                  <a:cubicBezTo>
                    <a:pt x="575494" y="485128"/>
                    <a:pt x="588744" y="498717"/>
                    <a:pt x="604371" y="512985"/>
                  </a:cubicBezTo>
                  <a:cubicBezTo>
                    <a:pt x="610486" y="518421"/>
                    <a:pt x="619319" y="524875"/>
                    <a:pt x="630869" y="532349"/>
                  </a:cubicBezTo>
                  <a:cubicBezTo>
                    <a:pt x="635626" y="537106"/>
                    <a:pt x="639023" y="541862"/>
                    <a:pt x="641061" y="546618"/>
                  </a:cubicBezTo>
                  <a:cubicBezTo>
                    <a:pt x="643100" y="554771"/>
                    <a:pt x="649215" y="560547"/>
                    <a:pt x="659406" y="563944"/>
                  </a:cubicBezTo>
                  <a:cubicBezTo>
                    <a:pt x="662804" y="565982"/>
                    <a:pt x="664842" y="567341"/>
                    <a:pt x="665521" y="568021"/>
                  </a:cubicBezTo>
                  <a:cubicBezTo>
                    <a:pt x="668239" y="571418"/>
                    <a:pt x="668239" y="574475"/>
                    <a:pt x="665521" y="577193"/>
                  </a:cubicBezTo>
                  <a:cubicBezTo>
                    <a:pt x="662804" y="581270"/>
                    <a:pt x="662804" y="583988"/>
                    <a:pt x="665521" y="585347"/>
                  </a:cubicBezTo>
                  <a:cubicBezTo>
                    <a:pt x="666880" y="586705"/>
                    <a:pt x="668069" y="587894"/>
                    <a:pt x="669089" y="588914"/>
                  </a:cubicBezTo>
                  <a:cubicBezTo>
                    <a:pt x="670108" y="589933"/>
                    <a:pt x="670957" y="591122"/>
                    <a:pt x="671636" y="592481"/>
                  </a:cubicBezTo>
                  <a:cubicBezTo>
                    <a:pt x="675034" y="595199"/>
                    <a:pt x="675373" y="598256"/>
                    <a:pt x="672656" y="601653"/>
                  </a:cubicBezTo>
                  <a:cubicBezTo>
                    <a:pt x="671297" y="603012"/>
                    <a:pt x="670617" y="605051"/>
                    <a:pt x="670617" y="607768"/>
                  </a:cubicBezTo>
                  <a:cubicBezTo>
                    <a:pt x="670617" y="611845"/>
                    <a:pt x="670108" y="614393"/>
                    <a:pt x="669089" y="615412"/>
                  </a:cubicBezTo>
                  <a:cubicBezTo>
                    <a:pt x="668069" y="616431"/>
                    <a:pt x="666201" y="616601"/>
                    <a:pt x="663483" y="615922"/>
                  </a:cubicBezTo>
                  <a:cubicBezTo>
                    <a:pt x="647176" y="614563"/>
                    <a:pt x="635965" y="613883"/>
                    <a:pt x="629850" y="613883"/>
                  </a:cubicBezTo>
                  <a:cubicBezTo>
                    <a:pt x="627132" y="613883"/>
                    <a:pt x="623565" y="614563"/>
                    <a:pt x="619149" y="615922"/>
                  </a:cubicBezTo>
                  <a:cubicBezTo>
                    <a:pt x="614733" y="617281"/>
                    <a:pt x="611165" y="618300"/>
                    <a:pt x="608448" y="618979"/>
                  </a:cubicBezTo>
                  <a:cubicBezTo>
                    <a:pt x="605050" y="620338"/>
                    <a:pt x="593160" y="624415"/>
                    <a:pt x="572777" y="631209"/>
                  </a:cubicBezTo>
                  <a:cubicBezTo>
                    <a:pt x="568020" y="633248"/>
                    <a:pt x="563604" y="634946"/>
                    <a:pt x="559527" y="636305"/>
                  </a:cubicBezTo>
                  <a:cubicBezTo>
                    <a:pt x="552733" y="637664"/>
                    <a:pt x="548316" y="639023"/>
                    <a:pt x="546278" y="640382"/>
                  </a:cubicBezTo>
                  <a:lnTo>
                    <a:pt x="518760" y="646497"/>
                  </a:lnTo>
                  <a:cubicBezTo>
                    <a:pt x="509927" y="650574"/>
                    <a:pt x="501095" y="652952"/>
                    <a:pt x="492262" y="653631"/>
                  </a:cubicBezTo>
                  <a:cubicBezTo>
                    <a:pt x="488864" y="654990"/>
                    <a:pt x="484448" y="656349"/>
                    <a:pt x="479012" y="657708"/>
                  </a:cubicBezTo>
                  <a:cubicBezTo>
                    <a:pt x="475615" y="658387"/>
                    <a:pt x="472897" y="660086"/>
                    <a:pt x="470859" y="662804"/>
                  </a:cubicBezTo>
                  <a:cubicBezTo>
                    <a:pt x="468821" y="665522"/>
                    <a:pt x="467802" y="668239"/>
                    <a:pt x="467802" y="670957"/>
                  </a:cubicBezTo>
                  <a:lnTo>
                    <a:pt x="476974" y="679111"/>
                  </a:lnTo>
                  <a:cubicBezTo>
                    <a:pt x="488525" y="685226"/>
                    <a:pt x="499736" y="688283"/>
                    <a:pt x="510607" y="688283"/>
                  </a:cubicBezTo>
                  <a:cubicBezTo>
                    <a:pt x="518081" y="688283"/>
                    <a:pt x="529971" y="686245"/>
                    <a:pt x="546278" y="682168"/>
                  </a:cubicBezTo>
                  <a:cubicBezTo>
                    <a:pt x="554431" y="678771"/>
                    <a:pt x="564283" y="676393"/>
                    <a:pt x="575834" y="675034"/>
                  </a:cubicBezTo>
                  <a:lnTo>
                    <a:pt x="578892" y="675034"/>
                  </a:lnTo>
                  <a:cubicBezTo>
                    <a:pt x="583648" y="675034"/>
                    <a:pt x="587385" y="676053"/>
                    <a:pt x="590102" y="678091"/>
                  </a:cubicBezTo>
                  <a:cubicBezTo>
                    <a:pt x="600974" y="679450"/>
                    <a:pt x="607768" y="680130"/>
                    <a:pt x="610486" y="680130"/>
                  </a:cubicBezTo>
                  <a:lnTo>
                    <a:pt x="618639" y="681149"/>
                  </a:lnTo>
                  <a:cubicBezTo>
                    <a:pt x="622716" y="682508"/>
                    <a:pt x="627982" y="683187"/>
                    <a:pt x="634437" y="683187"/>
                  </a:cubicBezTo>
                  <a:cubicBezTo>
                    <a:pt x="640891" y="683187"/>
                    <a:pt x="645138" y="683187"/>
                    <a:pt x="647176" y="683187"/>
                  </a:cubicBezTo>
                  <a:cubicBezTo>
                    <a:pt x="649215" y="683867"/>
                    <a:pt x="650743" y="683697"/>
                    <a:pt x="651763" y="682678"/>
                  </a:cubicBezTo>
                  <a:cubicBezTo>
                    <a:pt x="652782" y="681659"/>
                    <a:pt x="653631" y="681149"/>
                    <a:pt x="654310" y="681149"/>
                  </a:cubicBezTo>
                  <a:lnTo>
                    <a:pt x="673675" y="666880"/>
                  </a:lnTo>
                  <a:cubicBezTo>
                    <a:pt x="679790" y="666201"/>
                    <a:pt x="686245" y="662804"/>
                    <a:pt x="693039" y="656689"/>
                  </a:cubicBezTo>
                  <a:cubicBezTo>
                    <a:pt x="695757" y="653971"/>
                    <a:pt x="701023" y="650234"/>
                    <a:pt x="708836" y="645478"/>
                  </a:cubicBezTo>
                  <a:cubicBezTo>
                    <a:pt x="716650" y="640722"/>
                    <a:pt x="722256" y="636985"/>
                    <a:pt x="725653" y="634267"/>
                  </a:cubicBezTo>
                  <a:cubicBezTo>
                    <a:pt x="739921" y="625434"/>
                    <a:pt x="760984" y="612185"/>
                    <a:pt x="788842" y="594519"/>
                  </a:cubicBezTo>
                  <a:cubicBezTo>
                    <a:pt x="816699" y="576853"/>
                    <a:pt x="839121" y="562245"/>
                    <a:pt x="856107" y="550695"/>
                  </a:cubicBezTo>
                  <a:cubicBezTo>
                    <a:pt x="841159" y="562925"/>
                    <a:pt x="820096" y="580930"/>
                    <a:pt x="792918" y="604711"/>
                  </a:cubicBezTo>
                  <a:cubicBezTo>
                    <a:pt x="765740" y="628492"/>
                    <a:pt x="751812" y="642081"/>
                    <a:pt x="751132" y="645478"/>
                  </a:cubicBezTo>
                  <a:cubicBezTo>
                    <a:pt x="750453" y="649555"/>
                    <a:pt x="759965" y="643100"/>
                    <a:pt x="779669" y="626114"/>
                  </a:cubicBezTo>
                  <a:cubicBezTo>
                    <a:pt x="799373" y="609127"/>
                    <a:pt x="811263" y="600294"/>
                    <a:pt x="815340" y="599615"/>
                  </a:cubicBezTo>
                  <a:cubicBezTo>
                    <a:pt x="793598" y="613204"/>
                    <a:pt x="779839" y="628152"/>
                    <a:pt x="774064" y="644459"/>
                  </a:cubicBezTo>
                  <a:cubicBezTo>
                    <a:pt x="768288" y="660765"/>
                    <a:pt x="765231" y="673845"/>
                    <a:pt x="764891" y="683697"/>
                  </a:cubicBezTo>
                  <a:cubicBezTo>
                    <a:pt x="764551" y="693549"/>
                    <a:pt x="764381" y="699494"/>
                    <a:pt x="764381" y="701532"/>
                  </a:cubicBezTo>
                  <a:cubicBezTo>
                    <a:pt x="767779" y="726672"/>
                    <a:pt x="770836" y="739242"/>
                    <a:pt x="773554" y="739242"/>
                  </a:cubicBezTo>
                  <a:cubicBezTo>
                    <a:pt x="774233" y="739242"/>
                    <a:pt x="775083" y="736524"/>
                    <a:pt x="776102" y="731089"/>
                  </a:cubicBezTo>
                  <a:cubicBezTo>
                    <a:pt x="777121" y="725653"/>
                    <a:pt x="777970" y="721237"/>
                    <a:pt x="778650" y="717839"/>
                  </a:cubicBezTo>
                  <a:cubicBezTo>
                    <a:pt x="780009" y="717839"/>
                    <a:pt x="781877" y="720387"/>
                    <a:pt x="784255" y="725483"/>
                  </a:cubicBezTo>
                  <a:cubicBezTo>
                    <a:pt x="786633" y="730579"/>
                    <a:pt x="788162" y="734146"/>
                    <a:pt x="788842" y="736184"/>
                  </a:cubicBezTo>
                  <a:cubicBezTo>
                    <a:pt x="794277" y="748415"/>
                    <a:pt x="797674" y="754530"/>
                    <a:pt x="799033" y="754530"/>
                  </a:cubicBezTo>
                  <a:cubicBezTo>
                    <a:pt x="801072" y="754530"/>
                    <a:pt x="802261" y="755209"/>
                    <a:pt x="802600" y="756568"/>
                  </a:cubicBezTo>
                  <a:cubicBezTo>
                    <a:pt x="802940" y="757927"/>
                    <a:pt x="802770" y="759625"/>
                    <a:pt x="802091" y="761664"/>
                  </a:cubicBezTo>
                  <a:cubicBezTo>
                    <a:pt x="800732" y="763023"/>
                    <a:pt x="799713" y="764721"/>
                    <a:pt x="799033" y="766760"/>
                  </a:cubicBezTo>
                  <a:cubicBezTo>
                    <a:pt x="798354" y="768798"/>
                    <a:pt x="798354" y="770497"/>
                    <a:pt x="799033" y="771856"/>
                  </a:cubicBezTo>
                  <a:cubicBezTo>
                    <a:pt x="803790" y="775253"/>
                    <a:pt x="805488" y="780009"/>
                    <a:pt x="804129" y="786124"/>
                  </a:cubicBezTo>
                  <a:cubicBezTo>
                    <a:pt x="806847" y="789521"/>
                    <a:pt x="809055" y="793938"/>
                    <a:pt x="810754" y="799373"/>
                  </a:cubicBezTo>
                  <a:cubicBezTo>
                    <a:pt x="812453" y="804809"/>
                    <a:pt x="813981" y="809225"/>
                    <a:pt x="815340" y="812623"/>
                  </a:cubicBezTo>
                  <a:cubicBezTo>
                    <a:pt x="814661" y="813981"/>
                    <a:pt x="814831" y="815510"/>
                    <a:pt x="815850" y="817209"/>
                  </a:cubicBezTo>
                  <a:cubicBezTo>
                    <a:pt x="816869" y="818908"/>
                    <a:pt x="817379" y="820436"/>
                    <a:pt x="817379" y="821795"/>
                  </a:cubicBezTo>
                  <a:cubicBezTo>
                    <a:pt x="817379" y="827910"/>
                    <a:pt x="816020" y="831987"/>
                    <a:pt x="813302" y="834025"/>
                  </a:cubicBezTo>
                  <a:cubicBezTo>
                    <a:pt x="808546" y="838102"/>
                    <a:pt x="806168" y="841839"/>
                    <a:pt x="806168" y="845236"/>
                  </a:cubicBezTo>
                  <a:cubicBezTo>
                    <a:pt x="806168" y="848633"/>
                    <a:pt x="807187" y="851351"/>
                    <a:pt x="809225" y="853390"/>
                  </a:cubicBezTo>
                  <a:lnTo>
                    <a:pt x="809225" y="857466"/>
                  </a:lnTo>
                  <a:cubicBezTo>
                    <a:pt x="809225" y="860184"/>
                    <a:pt x="806507" y="861883"/>
                    <a:pt x="801072" y="862562"/>
                  </a:cubicBezTo>
                  <a:cubicBezTo>
                    <a:pt x="798354" y="863242"/>
                    <a:pt x="796655" y="864601"/>
                    <a:pt x="795976" y="866639"/>
                  </a:cubicBezTo>
                  <a:cubicBezTo>
                    <a:pt x="795296" y="868677"/>
                    <a:pt x="795976" y="870036"/>
                    <a:pt x="798014" y="870716"/>
                  </a:cubicBezTo>
                  <a:cubicBezTo>
                    <a:pt x="801411" y="876151"/>
                    <a:pt x="804469" y="879209"/>
                    <a:pt x="807187" y="879888"/>
                  </a:cubicBezTo>
                  <a:cubicBezTo>
                    <a:pt x="814661" y="883965"/>
                    <a:pt x="818907" y="887192"/>
                    <a:pt x="819926" y="889570"/>
                  </a:cubicBezTo>
                  <a:cubicBezTo>
                    <a:pt x="820946" y="891948"/>
                    <a:pt x="821115" y="897214"/>
                    <a:pt x="820436" y="905367"/>
                  </a:cubicBezTo>
                  <a:cubicBezTo>
                    <a:pt x="820436" y="913521"/>
                    <a:pt x="815680" y="920995"/>
                    <a:pt x="806168" y="927789"/>
                  </a:cubicBezTo>
                  <a:cubicBezTo>
                    <a:pt x="805488" y="929828"/>
                    <a:pt x="805148" y="932376"/>
                    <a:pt x="805148" y="935433"/>
                  </a:cubicBezTo>
                  <a:cubicBezTo>
                    <a:pt x="805148" y="938491"/>
                    <a:pt x="804469" y="940359"/>
                    <a:pt x="803110" y="941039"/>
                  </a:cubicBezTo>
                  <a:cubicBezTo>
                    <a:pt x="797674" y="941718"/>
                    <a:pt x="790880" y="943587"/>
                    <a:pt x="782727" y="946644"/>
                  </a:cubicBezTo>
                  <a:cubicBezTo>
                    <a:pt x="774573" y="949702"/>
                    <a:pt x="768458" y="951230"/>
                    <a:pt x="764381" y="951230"/>
                  </a:cubicBezTo>
                  <a:cubicBezTo>
                    <a:pt x="759625" y="951230"/>
                    <a:pt x="755888" y="950551"/>
                    <a:pt x="753171" y="949192"/>
                  </a:cubicBezTo>
                  <a:lnTo>
                    <a:pt x="752151" y="949192"/>
                  </a:lnTo>
                  <a:lnTo>
                    <a:pt x="739921" y="949192"/>
                  </a:lnTo>
                  <a:cubicBezTo>
                    <a:pt x="727691" y="949192"/>
                    <a:pt x="718519" y="948852"/>
                    <a:pt x="712403" y="948173"/>
                  </a:cubicBezTo>
                  <a:cubicBezTo>
                    <a:pt x="700173" y="948173"/>
                    <a:pt x="685225" y="944096"/>
                    <a:pt x="667560" y="935943"/>
                  </a:cubicBezTo>
                  <a:cubicBezTo>
                    <a:pt x="661445" y="933225"/>
                    <a:pt x="655839" y="929828"/>
                    <a:pt x="650743" y="925751"/>
                  </a:cubicBezTo>
                  <a:cubicBezTo>
                    <a:pt x="645647" y="921674"/>
                    <a:pt x="642080" y="918956"/>
                    <a:pt x="640042" y="917598"/>
                  </a:cubicBezTo>
                  <a:cubicBezTo>
                    <a:pt x="638004" y="916918"/>
                    <a:pt x="636985" y="915899"/>
                    <a:pt x="636985" y="914540"/>
                  </a:cubicBezTo>
                  <a:cubicBezTo>
                    <a:pt x="634267" y="907746"/>
                    <a:pt x="629341" y="901800"/>
                    <a:pt x="622206" y="896705"/>
                  </a:cubicBezTo>
                  <a:cubicBezTo>
                    <a:pt x="615072" y="891609"/>
                    <a:pt x="610826" y="888721"/>
                    <a:pt x="609467" y="888042"/>
                  </a:cubicBezTo>
                  <a:cubicBezTo>
                    <a:pt x="604031" y="884644"/>
                    <a:pt x="598086" y="880228"/>
                    <a:pt x="591631" y="874792"/>
                  </a:cubicBezTo>
                  <a:cubicBezTo>
                    <a:pt x="585176" y="869357"/>
                    <a:pt x="580250" y="864940"/>
                    <a:pt x="576853" y="861543"/>
                  </a:cubicBezTo>
                  <a:cubicBezTo>
                    <a:pt x="570738" y="855428"/>
                    <a:pt x="563604" y="849313"/>
                    <a:pt x="555451" y="843198"/>
                  </a:cubicBezTo>
                  <a:lnTo>
                    <a:pt x="525894" y="817718"/>
                  </a:lnTo>
                  <a:cubicBezTo>
                    <a:pt x="521138" y="812283"/>
                    <a:pt x="515533" y="806677"/>
                    <a:pt x="509078" y="800902"/>
                  </a:cubicBezTo>
                  <a:cubicBezTo>
                    <a:pt x="502623" y="795127"/>
                    <a:pt x="497697" y="790880"/>
                    <a:pt x="494300" y="788162"/>
                  </a:cubicBezTo>
                  <a:cubicBezTo>
                    <a:pt x="480711" y="773894"/>
                    <a:pt x="468481" y="758606"/>
                    <a:pt x="457610" y="742300"/>
                  </a:cubicBezTo>
                  <a:cubicBezTo>
                    <a:pt x="450136" y="738223"/>
                    <a:pt x="445719" y="736184"/>
                    <a:pt x="444360" y="736184"/>
                  </a:cubicBezTo>
                  <a:cubicBezTo>
                    <a:pt x="437566" y="727352"/>
                    <a:pt x="429413" y="718179"/>
                    <a:pt x="419900" y="708667"/>
                  </a:cubicBezTo>
                  <a:lnTo>
                    <a:pt x="399517" y="687264"/>
                  </a:lnTo>
                  <a:lnTo>
                    <a:pt x="381172" y="714782"/>
                  </a:lnTo>
                  <a:cubicBezTo>
                    <a:pt x="379133" y="717500"/>
                    <a:pt x="376076" y="723615"/>
                    <a:pt x="371999" y="733127"/>
                  </a:cubicBezTo>
                  <a:cubicBezTo>
                    <a:pt x="365884" y="746716"/>
                    <a:pt x="361807" y="754530"/>
                    <a:pt x="359769" y="756568"/>
                  </a:cubicBezTo>
                  <a:cubicBezTo>
                    <a:pt x="358410" y="757927"/>
                    <a:pt x="356881" y="760135"/>
                    <a:pt x="355183" y="763193"/>
                  </a:cubicBezTo>
                  <a:cubicBezTo>
                    <a:pt x="353484" y="766250"/>
                    <a:pt x="351955" y="768798"/>
                    <a:pt x="350596" y="770836"/>
                  </a:cubicBezTo>
                  <a:cubicBezTo>
                    <a:pt x="350596" y="770836"/>
                    <a:pt x="347539" y="774913"/>
                    <a:pt x="341424" y="783066"/>
                  </a:cubicBezTo>
                  <a:lnTo>
                    <a:pt x="328175" y="800393"/>
                  </a:lnTo>
                  <a:cubicBezTo>
                    <a:pt x="324777" y="804469"/>
                    <a:pt x="321380" y="807527"/>
                    <a:pt x="317983" y="809565"/>
                  </a:cubicBezTo>
                  <a:cubicBezTo>
                    <a:pt x="316624" y="810245"/>
                    <a:pt x="314246" y="811603"/>
                    <a:pt x="310849" y="813642"/>
                  </a:cubicBezTo>
                  <a:cubicBezTo>
                    <a:pt x="307451" y="815680"/>
                    <a:pt x="305073" y="818738"/>
                    <a:pt x="303714" y="822814"/>
                  </a:cubicBezTo>
                  <a:cubicBezTo>
                    <a:pt x="303714" y="824173"/>
                    <a:pt x="302355" y="824853"/>
                    <a:pt x="299638" y="824853"/>
                  </a:cubicBezTo>
                  <a:cubicBezTo>
                    <a:pt x="295561" y="824853"/>
                    <a:pt x="291994" y="826042"/>
                    <a:pt x="288936" y="828420"/>
                  </a:cubicBezTo>
                  <a:cubicBezTo>
                    <a:pt x="285879" y="830798"/>
                    <a:pt x="282651" y="834025"/>
                    <a:pt x="279254" y="838102"/>
                  </a:cubicBezTo>
                  <a:cubicBezTo>
                    <a:pt x="278575" y="838102"/>
                    <a:pt x="277895" y="838442"/>
                    <a:pt x="277216" y="839121"/>
                  </a:cubicBezTo>
                  <a:cubicBezTo>
                    <a:pt x="276536" y="839801"/>
                    <a:pt x="276197" y="840480"/>
                    <a:pt x="276197" y="841159"/>
                  </a:cubicBezTo>
                  <a:cubicBezTo>
                    <a:pt x="274838" y="841839"/>
                    <a:pt x="273139" y="842688"/>
                    <a:pt x="271101" y="843707"/>
                  </a:cubicBezTo>
                  <a:cubicBezTo>
                    <a:pt x="269062" y="844727"/>
                    <a:pt x="267024" y="846255"/>
                    <a:pt x="264986" y="848294"/>
                  </a:cubicBezTo>
                  <a:lnTo>
                    <a:pt x="261928" y="850332"/>
                  </a:lnTo>
                  <a:cubicBezTo>
                    <a:pt x="257172" y="850332"/>
                    <a:pt x="251736" y="853390"/>
                    <a:pt x="245621" y="859505"/>
                  </a:cubicBezTo>
                  <a:cubicBezTo>
                    <a:pt x="244942" y="860184"/>
                    <a:pt x="243923" y="860524"/>
                    <a:pt x="242564" y="860524"/>
                  </a:cubicBezTo>
                  <a:lnTo>
                    <a:pt x="240525" y="859505"/>
                  </a:lnTo>
                  <a:cubicBezTo>
                    <a:pt x="239167" y="859505"/>
                    <a:pt x="237468" y="860014"/>
                    <a:pt x="235430" y="861033"/>
                  </a:cubicBezTo>
                  <a:cubicBezTo>
                    <a:pt x="233391" y="862053"/>
                    <a:pt x="232032" y="862562"/>
                    <a:pt x="231353" y="862562"/>
                  </a:cubicBezTo>
                  <a:cubicBezTo>
                    <a:pt x="227276" y="862562"/>
                    <a:pt x="223030" y="863581"/>
                    <a:pt x="218613" y="865620"/>
                  </a:cubicBezTo>
                  <a:cubicBezTo>
                    <a:pt x="214197" y="867658"/>
                    <a:pt x="210969" y="869017"/>
                    <a:pt x="208931" y="869696"/>
                  </a:cubicBezTo>
                  <a:cubicBezTo>
                    <a:pt x="202816" y="871735"/>
                    <a:pt x="195342" y="874792"/>
                    <a:pt x="186509" y="878869"/>
                  </a:cubicBezTo>
                  <a:cubicBezTo>
                    <a:pt x="177676" y="882946"/>
                    <a:pt x="170202" y="886003"/>
                    <a:pt x="164087" y="888042"/>
                  </a:cubicBezTo>
                  <a:cubicBezTo>
                    <a:pt x="161370" y="889400"/>
                    <a:pt x="158312" y="890929"/>
                    <a:pt x="154915" y="892628"/>
                  </a:cubicBezTo>
                  <a:cubicBezTo>
                    <a:pt x="151518" y="894326"/>
                    <a:pt x="147441" y="895855"/>
                    <a:pt x="142685" y="897214"/>
                  </a:cubicBezTo>
                  <a:cubicBezTo>
                    <a:pt x="142005" y="897894"/>
                    <a:pt x="141156" y="898063"/>
                    <a:pt x="140137" y="897724"/>
                  </a:cubicBezTo>
                  <a:cubicBezTo>
                    <a:pt x="139118" y="897384"/>
                    <a:pt x="137929" y="897214"/>
                    <a:pt x="136570" y="897214"/>
                  </a:cubicBezTo>
                  <a:cubicBezTo>
                    <a:pt x="154915" y="885663"/>
                    <a:pt x="166126" y="878529"/>
                    <a:pt x="170202" y="875811"/>
                  </a:cubicBezTo>
                  <a:cubicBezTo>
                    <a:pt x="168164" y="873773"/>
                    <a:pt x="165107" y="873773"/>
                    <a:pt x="161030" y="875811"/>
                  </a:cubicBezTo>
                  <a:cubicBezTo>
                    <a:pt x="154915" y="881926"/>
                    <a:pt x="149139" y="886343"/>
                    <a:pt x="143704" y="889061"/>
                  </a:cubicBezTo>
                  <a:cubicBezTo>
                    <a:pt x="141665" y="889740"/>
                    <a:pt x="139457" y="890420"/>
                    <a:pt x="137079" y="891099"/>
                  </a:cubicBezTo>
                  <a:cubicBezTo>
                    <a:pt x="134701" y="891778"/>
                    <a:pt x="132153" y="892798"/>
                    <a:pt x="129435" y="894157"/>
                  </a:cubicBezTo>
                  <a:lnTo>
                    <a:pt x="115167" y="901291"/>
                  </a:lnTo>
                  <a:lnTo>
                    <a:pt x="109052" y="904348"/>
                  </a:lnTo>
                  <a:lnTo>
                    <a:pt x="108033" y="903329"/>
                  </a:lnTo>
                  <a:lnTo>
                    <a:pt x="117205" y="896195"/>
                  </a:lnTo>
                  <a:cubicBezTo>
                    <a:pt x="119923" y="894157"/>
                    <a:pt x="123490" y="891609"/>
                    <a:pt x="127907" y="888551"/>
                  </a:cubicBezTo>
                  <a:cubicBezTo>
                    <a:pt x="132323" y="885494"/>
                    <a:pt x="136230" y="882266"/>
                    <a:pt x="139627" y="878869"/>
                  </a:cubicBezTo>
                  <a:cubicBezTo>
                    <a:pt x="148460" y="872754"/>
                    <a:pt x="156953" y="863921"/>
                    <a:pt x="165107" y="852370"/>
                  </a:cubicBezTo>
                  <a:cubicBezTo>
                    <a:pt x="167145" y="850332"/>
                    <a:pt x="169523" y="847954"/>
                    <a:pt x="172241" y="845236"/>
                  </a:cubicBezTo>
                  <a:cubicBezTo>
                    <a:pt x="174959" y="842518"/>
                    <a:pt x="178016" y="839801"/>
                    <a:pt x="181413" y="837083"/>
                  </a:cubicBezTo>
                  <a:cubicBezTo>
                    <a:pt x="181413" y="836403"/>
                    <a:pt x="181923" y="835724"/>
                    <a:pt x="182942" y="835044"/>
                  </a:cubicBezTo>
                  <a:cubicBezTo>
                    <a:pt x="183961" y="834365"/>
                    <a:pt x="184811" y="834025"/>
                    <a:pt x="185490" y="834025"/>
                  </a:cubicBezTo>
                  <a:lnTo>
                    <a:pt x="184471" y="834025"/>
                  </a:lnTo>
                  <a:cubicBezTo>
                    <a:pt x="188548" y="825872"/>
                    <a:pt x="191945" y="820097"/>
                    <a:pt x="194663" y="816699"/>
                  </a:cubicBezTo>
                  <a:cubicBezTo>
                    <a:pt x="198060" y="813981"/>
                    <a:pt x="200948" y="810075"/>
                    <a:pt x="203326" y="804979"/>
                  </a:cubicBezTo>
                  <a:cubicBezTo>
                    <a:pt x="205704" y="799883"/>
                    <a:pt x="207912" y="795636"/>
                    <a:pt x="209950" y="792239"/>
                  </a:cubicBezTo>
                  <a:cubicBezTo>
                    <a:pt x="214706" y="786803"/>
                    <a:pt x="217424" y="781368"/>
                    <a:pt x="218104" y="775932"/>
                  </a:cubicBezTo>
                  <a:cubicBezTo>
                    <a:pt x="214706" y="777291"/>
                    <a:pt x="211309" y="777631"/>
                    <a:pt x="207912" y="776951"/>
                  </a:cubicBezTo>
                  <a:cubicBezTo>
                    <a:pt x="203835" y="776951"/>
                    <a:pt x="200778" y="775932"/>
                    <a:pt x="198739" y="773894"/>
                  </a:cubicBezTo>
                  <a:cubicBezTo>
                    <a:pt x="198060" y="771856"/>
                    <a:pt x="197041" y="770836"/>
                    <a:pt x="195682" y="770836"/>
                  </a:cubicBezTo>
                  <a:cubicBezTo>
                    <a:pt x="194323" y="770836"/>
                    <a:pt x="192964" y="771856"/>
                    <a:pt x="191605" y="773894"/>
                  </a:cubicBezTo>
                  <a:cubicBezTo>
                    <a:pt x="190246" y="776612"/>
                    <a:pt x="186849" y="779330"/>
                    <a:pt x="181413" y="782047"/>
                  </a:cubicBezTo>
                  <a:cubicBezTo>
                    <a:pt x="182093" y="777291"/>
                    <a:pt x="184131" y="772365"/>
                    <a:pt x="187528" y="767269"/>
                  </a:cubicBezTo>
                  <a:cubicBezTo>
                    <a:pt x="190926" y="762173"/>
                    <a:pt x="193304" y="758267"/>
                    <a:pt x="194663" y="755549"/>
                  </a:cubicBezTo>
                  <a:lnTo>
                    <a:pt x="192624" y="754530"/>
                  </a:lnTo>
                  <a:lnTo>
                    <a:pt x="176317" y="759625"/>
                  </a:lnTo>
                  <a:cubicBezTo>
                    <a:pt x="172920" y="763702"/>
                    <a:pt x="166465" y="766420"/>
                    <a:pt x="156953" y="767779"/>
                  </a:cubicBezTo>
                  <a:lnTo>
                    <a:pt x="138608" y="769817"/>
                  </a:lnTo>
                  <a:lnTo>
                    <a:pt x="136570" y="770836"/>
                  </a:lnTo>
                  <a:cubicBezTo>
                    <a:pt x="132493" y="776272"/>
                    <a:pt x="124340" y="778990"/>
                    <a:pt x="112109" y="778990"/>
                  </a:cubicBezTo>
                  <a:lnTo>
                    <a:pt x="85611" y="778990"/>
                  </a:lnTo>
                  <a:lnTo>
                    <a:pt x="79496" y="781028"/>
                  </a:lnTo>
                  <a:lnTo>
                    <a:pt x="83573" y="784086"/>
                  </a:lnTo>
                  <a:lnTo>
                    <a:pt x="84592" y="787143"/>
                  </a:lnTo>
                  <a:cubicBezTo>
                    <a:pt x="82553" y="788502"/>
                    <a:pt x="81194" y="788842"/>
                    <a:pt x="80515" y="788162"/>
                  </a:cubicBezTo>
                  <a:cubicBezTo>
                    <a:pt x="77118" y="788162"/>
                    <a:pt x="75419" y="787143"/>
                    <a:pt x="75419" y="785105"/>
                  </a:cubicBezTo>
                  <a:lnTo>
                    <a:pt x="75419" y="780009"/>
                  </a:lnTo>
                  <a:cubicBezTo>
                    <a:pt x="75419" y="779330"/>
                    <a:pt x="75079" y="778990"/>
                    <a:pt x="74400" y="778990"/>
                  </a:cubicBezTo>
                  <a:cubicBezTo>
                    <a:pt x="73721" y="778990"/>
                    <a:pt x="73041" y="778990"/>
                    <a:pt x="72362" y="778990"/>
                  </a:cubicBezTo>
                  <a:cubicBezTo>
                    <a:pt x="71682" y="779669"/>
                    <a:pt x="71342" y="780688"/>
                    <a:pt x="71342" y="782047"/>
                  </a:cubicBezTo>
                  <a:cubicBezTo>
                    <a:pt x="69984" y="784765"/>
                    <a:pt x="69304" y="786124"/>
                    <a:pt x="69304" y="786124"/>
                  </a:cubicBezTo>
                  <a:lnTo>
                    <a:pt x="65227" y="784086"/>
                  </a:lnTo>
                  <a:cubicBezTo>
                    <a:pt x="63189" y="780688"/>
                    <a:pt x="59792" y="779669"/>
                    <a:pt x="55036" y="781028"/>
                  </a:cubicBezTo>
                  <a:cubicBezTo>
                    <a:pt x="54356" y="781708"/>
                    <a:pt x="53337" y="781877"/>
                    <a:pt x="51978" y="781538"/>
                  </a:cubicBezTo>
                  <a:cubicBezTo>
                    <a:pt x="50619" y="781198"/>
                    <a:pt x="49260" y="781028"/>
                    <a:pt x="47901" y="781028"/>
                  </a:cubicBezTo>
                  <a:cubicBezTo>
                    <a:pt x="45863" y="780349"/>
                    <a:pt x="42975" y="779499"/>
                    <a:pt x="39238" y="778480"/>
                  </a:cubicBezTo>
                  <a:cubicBezTo>
                    <a:pt x="35501" y="777461"/>
                    <a:pt x="31595" y="775932"/>
                    <a:pt x="27518" y="773894"/>
                  </a:cubicBezTo>
                  <a:cubicBezTo>
                    <a:pt x="24800" y="773214"/>
                    <a:pt x="22762" y="771516"/>
                    <a:pt x="21403" y="768798"/>
                  </a:cubicBezTo>
                  <a:cubicBezTo>
                    <a:pt x="20723" y="768798"/>
                    <a:pt x="20384" y="767779"/>
                    <a:pt x="20384" y="765741"/>
                  </a:cubicBezTo>
                  <a:lnTo>
                    <a:pt x="19365" y="766760"/>
                  </a:lnTo>
                  <a:cubicBezTo>
                    <a:pt x="15967" y="764721"/>
                    <a:pt x="14269" y="762683"/>
                    <a:pt x="14269" y="760645"/>
                  </a:cubicBezTo>
                  <a:lnTo>
                    <a:pt x="9173" y="754530"/>
                  </a:lnTo>
                  <a:lnTo>
                    <a:pt x="0" y="743319"/>
                  </a:lnTo>
                  <a:cubicBezTo>
                    <a:pt x="0" y="741280"/>
                    <a:pt x="340" y="739072"/>
                    <a:pt x="1019" y="736694"/>
                  </a:cubicBezTo>
                  <a:cubicBezTo>
                    <a:pt x="1699" y="734316"/>
                    <a:pt x="1699" y="732447"/>
                    <a:pt x="1019" y="731089"/>
                  </a:cubicBezTo>
                  <a:cubicBezTo>
                    <a:pt x="1019" y="728371"/>
                    <a:pt x="2039" y="726672"/>
                    <a:pt x="4077" y="725993"/>
                  </a:cubicBezTo>
                  <a:cubicBezTo>
                    <a:pt x="6115" y="725313"/>
                    <a:pt x="7474" y="724634"/>
                    <a:pt x="8154" y="723954"/>
                  </a:cubicBezTo>
                  <a:cubicBezTo>
                    <a:pt x="10871" y="722595"/>
                    <a:pt x="13589" y="718519"/>
                    <a:pt x="16307" y="711724"/>
                  </a:cubicBezTo>
                  <a:cubicBezTo>
                    <a:pt x="22422" y="704930"/>
                    <a:pt x="33973" y="689982"/>
                    <a:pt x="50959" y="666880"/>
                  </a:cubicBezTo>
                  <a:lnTo>
                    <a:pt x="38729" y="686245"/>
                  </a:lnTo>
                  <a:cubicBezTo>
                    <a:pt x="28537" y="699834"/>
                    <a:pt x="22082" y="711385"/>
                    <a:pt x="19365" y="720897"/>
                  </a:cubicBezTo>
                  <a:lnTo>
                    <a:pt x="27518" y="717839"/>
                  </a:lnTo>
                  <a:cubicBezTo>
                    <a:pt x="26159" y="720557"/>
                    <a:pt x="24970" y="722765"/>
                    <a:pt x="23951" y="724464"/>
                  </a:cubicBezTo>
                  <a:cubicBezTo>
                    <a:pt x="22932" y="726163"/>
                    <a:pt x="22082" y="727691"/>
                    <a:pt x="21403" y="729050"/>
                  </a:cubicBezTo>
                  <a:cubicBezTo>
                    <a:pt x="22762" y="733127"/>
                    <a:pt x="25480" y="734826"/>
                    <a:pt x="29556" y="734146"/>
                  </a:cubicBezTo>
                  <a:cubicBezTo>
                    <a:pt x="30915" y="734146"/>
                    <a:pt x="32274" y="735505"/>
                    <a:pt x="33633" y="738223"/>
                  </a:cubicBezTo>
                  <a:cubicBezTo>
                    <a:pt x="34992" y="740941"/>
                    <a:pt x="36860" y="742809"/>
                    <a:pt x="39238" y="743828"/>
                  </a:cubicBezTo>
                  <a:cubicBezTo>
                    <a:pt x="41617" y="744847"/>
                    <a:pt x="43825" y="745017"/>
                    <a:pt x="45863" y="744338"/>
                  </a:cubicBezTo>
                  <a:cubicBezTo>
                    <a:pt x="59452" y="741620"/>
                    <a:pt x="70323" y="738563"/>
                    <a:pt x="78477" y="735165"/>
                  </a:cubicBezTo>
                  <a:lnTo>
                    <a:pt x="132493" y="716820"/>
                  </a:lnTo>
                  <a:cubicBezTo>
                    <a:pt x="142005" y="711385"/>
                    <a:pt x="151518" y="707648"/>
                    <a:pt x="161030" y="705609"/>
                  </a:cubicBezTo>
                  <a:lnTo>
                    <a:pt x="202816" y="688283"/>
                  </a:lnTo>
                  <a:cubicBezTo>
                    <a:pt x="208931" y="686924"/>
                    <a:pt x="219802" y="682508"/>
                    <a:pt x="235430" y="675034"/>
                  </a:cubicBezTo>
                  <a:cubicBezTo>
                    <a:pt x="241545" y="672316"/>
                    <a:pt x="245621" y="668579"/>
                    <a:pt x="247660" y="663823"/>
                  </a:cubicBezTo>
                  <a:cubicBezTo>
                    <a:pt x="249698" y="655670"/>
                    <a:pt x="253095" y="649894"/>
                    <a:pt x="257851" y="646497"/>
                  </a:cubicBezTo>
                  <a:cubicBezTo>
                    <a:pt x="260569" y="651253"/>
                    <a:pt x="260569" y="655330"/>
                    <a:pt x="257851" y="658727"/>
                  </a:cubicBezTo>
                  <a:cubicBezTo>
                    <a:pt x="253775" y="662804"/>
                    <a:pt x="252416" y="665861"/>
                    <a:pt x="253775" y="667900"/>
                  </a:cubicBezTo>
                  <a:cubicBezTo>
                    <a:pt x="257851" y="667220"/>
                    <a:pt x="260569" y="665861"/>
                    <a:pt x="261928" y="663823"/>
                  </a:cubicBezTo>
                  <a:cubicBezTo>
                    <a:pt x="263287" y="661785"/>
                    <a:pt x="264646" y="658387"/>
                    <a:pt x="266005" y="653631"/>
                  </a:cubicBezTo>
                  <a:cubicBezTo>
                    <a:pt x="266684" y="649555"/>
                    <a:pt x="269742" y="645478"/>
                    <a:pt x="275177" y="641401"/>
                  </a:cubicBezTo>
                  <a:lnTo>
                    <a:pt x="291484" y="630190"/>
                  </a:lnTo>
                  <a:lnTo>
                    <a:pt x="293523" y="625094"/>
                  </a:lnTo>
                  <a:cubicBezTo>
                    <a:pt x="293523" y="624415"/>
                    <a:pt x="293013" y="623905"/>
                    <a:pt x="291994" y="623566"/>
                  </a:cubicBezTo>
                  <a:cubicBezTo>
                    <a:pt x="290975" y="623226"/>
                    <a:pt x="290125" y="623056"/>
                    <a:pt x="289446" y="623056"/>
                  </a:cubicBezTo>
                  <a:cubicBezTo>
                    <a:pt x="282651" y="623056"/>
                    <a:pt x="276876" y="623396"/>
                    <a:pt x="272120" y="624075"/>
                  </a:cubicBezTo>
                  <a:cubicBezTo>
                    <a:pt x="268723" y="624075"/>
                    <a:pt x="267024" y="622377"/>
                    <a:pt x="267024" y="618979"/>
                  </a:cubicBezTo>
                  <a:cubicBezTo>
                    <a:pt x="267024" y="615582"/>
                    <a:pt x="265325" y="614903"/>
                    <a:pt x="261928" y="616941"/>
                  </a:cubicBezTo>
                  <a:cubicBezTo>
                    <a:pt x="255134" y="618300"/>
                    <a:pt x="250038" y="618979"/>
                    <a:pt x="246641" y="618979"/>
                  </a:cubicBezTo>
                  <a:lnTo>
                    <a:pt x="227276" y="618979"/>
                  </a:lnTo>
                  <a:cubicBezTo>
                    <a:pt x="221841" y="614223"/>
                    <a:pt x="214367" y="612525"/>
                    <a:pt x="204854" y="613883"/>
                  </a:cubicBezTo>
                  <a:lnTo>
                    <a:pt x="201797" y="613883"/>
                  </a:lnTo>
                  <a:cubicBezTo>
                    <a:pt x="197720" y="611845"/>
                    <a:pt x="191945" y="609637"/>
                    <a:pt x="184471" y="607259"/>
                  </a:cubicBezTo>
                  <a:cubicBezTo>
                    <a:pt x="176997" y="604881"/>
                    <a:pt x="171222" y="603012"/>
                    <a:pt x="167145" y="601653"/>
                  </a:cubicBezTo>
                  <a:lnTo>
                    <a:pt x="163068" y="599615"/>
                  </a:lnTo>
                  <a:cubicBezTo>
                    <a:pt x="152197" y="592141"/>
                    <a:pt x="143704" y="589083"/>
                    <a:pt x="137589" y="590442"/>
                  </a:cubicBezTo>
                  <a:lnTo>
                    <a:pt x="137589" y="587385"/>
                  </a:lnTo>
                  <a:cubicBezTo>
                    <a:pt x="137589" y="582629"/>
                    <a:pt x="134531" y="579911"/>
                    <a:pt x="128416" y="579231"/>
                  </a:cubicBezTo>
                  <a:cubicBezTo>
                    <a:pt x="126378" y="578552"/>
                    <a:pt x="124509" y="577193"/>
                    <a:pt x="122811" y="575155"/>
                  </a:cubicBezTo>
                  <a:cubicBezTo>
                    <a:pt x="121112" y="573116"/>
                    <a:pt x="119583" y="571758"/>
                    <a:pt x="118225" y="571078"/>
                  </a:cubicBezTo>
                  <a:lnTo>
                    <a:pt x="112109" y="563944"/>
                  </a:lnTo>
                  <a:lnTo>
                    <a:pt x="111090" y="563944"/>
                  </a:lnTo>
                  <a:lnTo>
                    <a:pt x="95803" y="541522"/>
                  </a:lnTo>
                  <a:cubicBezTo>
                    <a:pt x="91726" y="538125"/>
                    <a:pt x="87649" y="532349"/>
                    <a:pt x="83573" y="524196"/>
                  </a:cubicBezTo>
                  <a:cubicBezTo>
                    <a:pt x="82214" y="522158"/>
                    <a:pt x="81364" y="520289"/>
                    <a:pt x="81025" y="518591"/>
                  </a:cubicBezTo>
                  <a:cubicBezTo>
                    <a:pt x="80685" y="516892"/>
                    <a:pt x="81534" y="515023"/>
                    <a:pt x="83573" y="512985"/>
                  </a:cubicBezTo>
                  <a:cubicBezTo>
                    <a:pt x="84931" y="510267"/>
                    <a:pt x="84931" y="507550"/>
                    <a:pt x="83573" y="504832"/>
                  </a:cubicBezTo>
                  <a:cubicBezTo>
                    <a:pt x="81534" y="504152"/>
                    <a:pt x="81874" y="502454"/>
                    <a:pt x="84592" y="499736"/>
                  </a:cubicBezTo>
                  <a:cubicBezTo>
                    <a:pt x="85271" y="499056"/>
                    <a:pt x="86290" y="498037"/>
                    <a:pt x="87649" y="496678"/>
                  </a:cubicBezTo>
                  <a:cubicBezTo>
                    <a:pt x="89008" y="495319"/>
                    <a:pt x="89688" y="493621"/>
                    <a:pt x="89688" y="491582"/>
                  </a:cubicBezTo>
                  <a:cubicBezTo>
                    <a:pt x="89688" y="490903"/>
                    <a:pt x="90197" y="490224"/>
                    <a:pt x="91216" y="489544"/>
                  </a:cubicBezTo>
                  <a:cubicBezTo>
                    <a:pt x="92236" y="488865"/>
                    <a:pt x="93425" y="487845"/>
                    <a:pt x="94783" y="486487"/>
                  </a:cubicBezTo>
                  <a:lnTo>
                    <a:pt x="95803" y="484448"/>
                  </a:lnTo>
                  <a:cubicBezTo>
                    <a:pt x="91726" y="479013"/>
                    <a:pt x="88329" y="475276"/>
                    <a:pt x="85611" y="473237"/>
                  </a:cubicBezTo>
                  <a:cubicBezTo>
                    <a:pt x="82214" y="469161"/>
                    <a:pt x="78816" y="466103"/>
                    <a:pt x="75419" y="464065"/>
                  </a:cubicBezTo>
                  <a:cubicBezTo>
                    <a:pt x="72701" y="463385"/>
                    <a:pt x="70493" y="462366"/>
                    <a:pt x="68794" y="461007"/>
                  </a:cubicBezTo>
                  <a:cubicBezTo>
                    <a:pt x="67096" y="459648"/>
                    <a:pt x="65567" y="458629"/>
                    <a:pt x="64208" y="457950"/>
                  </a:cubicBezTo>
                  <a:cubicBezTo>
                    <a:pt x="57414" y="452514"/>
                    <a:pt x="52658" y="449457"/>
                    <a:pt x="49940" y="448777"/>
                  </a:cubicBezTo>
                  <a:cubicBezTo>
                    <a:pt x="42466" y="445380"/>
                    <a:pt x="38389" y="440963"/>
                    <a:pt x="37710" y="435528"/>
                  </a:cubicBezTo>
                  <a:cubicBezTo>
                    <a:pt x="35671" y="428054"/>
                    <a:pt x="31255" y="422618"/>
                    <a:pt x="24460" y="419221"/>
                  </a:cubicBezTo>
                  <a:cubicBezTo>
                    <a:pt x="19704" y="417183"/>
                    <a:pt x="16647" y="413446"/>
                    <a:pt x="15288" y="408010"/>
                  </a:cubicBezTo>
                  <a:cubicBezTo>
                    <a:pt x="13929" y="402574"/>
                    <a:pt x="12570" y="398328"/>
                    <a:pt x="11211" y="395270"/>
                  </a:cubicBezTo>
                  <a:cubicBezTo>
                    <a:pt x="9852" y="392213"/>
                    <a:pt x="7134" y="389665"/>
                    <a:pt x="3058" y="387627"/>
                  </a:cubicBezTo>
                  <a:cubicBezTo>
                    <a:pt x="1699" y="386268"/>
                    <a:pt x="1019" y="384060"/>
                    <a:pt x="1019" y="381002"/>
                  </a:cubicBezTo>
                  <a:cubicBezTo>
                    <a:pt x="1019" y="377944"/>
                    <a:pt x="1359" y="375397"/>
                    <a:pt x="2039" y="373358"/>
                  </a:cubicBezTo>
                  <a:lnTo>
                    <a:pt x="5096" y="366224"/>
                  </a:lnTo>
                  <a:lnTo>
                    <a:pt x="7134" y="362147"/>
                  </a:lnTo>
                  <a:cubicBezTo>
                    <a:pt x="7814" y="361468"/>
                    <a:pt x="8493" y="361128"/>
                    <a:pt x="9173" y="361128"/>
                  </a:cubicBezTo>
                  <a:cubicBezTo>
                    <a:pt x="9852" y="361128"/>
                    <a:pt x="10192" y="360788"/>
                    <a:pt x="10192" y="360109"/>
                  </a:cubicBezTo>
                  <a:lnTo>
                    <a:pt x="10192" y="357051"/>
                  </a:lnTo>
                  <a:cubicBezTo>
                    <a:pt x="10192" y="354334"/>
                    <a:pt x="11381" y="351276"/>
                    <a:pt x="13759" y="347879"/>
                  </a:cubicBezTo>
                  <a:cubicBezTo>
                    <a:pt x="16137" y="344482"/>
                    <a:pt x="17666" y="341424"/>
                    <a:pt x="18345" y="338706"/>
                  </a:cubicBezTo>
                  <a:cubicBezTo>
                    <a:pt x="19704" y="333950"/>
                    <a:pt x="21403" y="329364"/>
                    <a:pt x="23441" y="324947"/>
                  </a:cubicBezTo>
                  <a:cubicBezTo>
                    <a:pt x="25480" y="320531"/>
                    <a:pt x="27178" y="315605"/>
                    <a:pt x="28537" y="310169"/>
                  </a:cubicBezTo>
                  <a:cubicBezTo>
                    <a:pt x="29217" y="306772"/>
                    <a:pt x="30575" y="303715"/>
                    <a:pt x="32614" y="300997"/>
                  </a:cubicBezTo>
                  <a:cubicBezTo>
                    <a:pt x="29896" y="300997"/>
                    <a:pt x="27858" y="300657"/>
                    <a:pt x="26499" y="299978"/>
                  </a:cubicBezTo>
                  <a:cubicBezTo>
                    <a:pt x="27178" y="299298"/>
                    <a:pt x="27688" y="298109"/>
                    <a:pt x="28028" y="296410"/>
                  </a:cubicBezTo>
                  <a:cubicBezTo>
                    <a:pt x="28367" y="294712"/>
                    <a:pt x="28877" y="293523"/>
                    <a:pt x="29556" y="292843"/>
                  </a:cubicBezTo>
                  <a:cubicBezTo>
                    <a:pt x="34992" y="286049"/>
                    <a:pt x="37710" y="279594"/>
                    <a:pt x="37710" y="273479"/>
                  </a:cubicBezTo>
                  <a:lnTo>
                    <a:pt x="45863" y="244942"/>
                  </a:lnTo>
                  <a:cubicBezTo>
                    <a:pt x="49940" y="228635"/>
                    <a:pt x="52318" y="219463"/>
                    <a:pt x="52997" y="217424"/>
                  </a:cubicBezTo>
                  <a:cubicBezTo>
                    <a:pt x="52997" y="213348"/>
                    <a:pt x="54356" y="207912"/>
                    <a:pt x="57074" y="201118"/>
                  </a:cubicBezTo>
                  <a:cubicBezTo>
                    <a:pt x="57074" y="199759"/>
                    <a:pt x="57414" y="197720"/>
                    <a:pt x="58093" y="195003"/>
                  </a:cubicBezTo>
                  <a:cubicBezTo>
                    <a:pt x="58773" y="192285"/>
                    <a:pt x="59452" y="189907"/>
                    <a:pt x="60132" y="187868"/>
                  </a:cubicBezTo>
                  <a:cubicBezTo>
                    <a:pt x="61490" y="182433"/>
                    <a:pt x="63869" y="177337"/>
                    <a:pt x="67266" y="172581"/>
                  </a:cubicBezTo>
                  <a:lnTo>
                    <a:pt x="68285" y="172581"/>
                  </a:lnTo>
                  <a:lnTo>
                    <a:pt x="68285" y="169523"/>
                  </a:lnTo>
                  <a:cubicBezTo>
                    <a:pt x="68285" y="166126"/>
                    <a:pt x="69644" y="161030"/>
                    <a:pt x="72362" y="154235"/>
                  </a:cubicBezTo>
                  <a:cubicBezTo>
                    <a:pt x="73041" y="152877"/>
                    <a:pt x="73381" y="151348"/>
                    <a:pt x="73381" y="149649"/>
                  </a:cubicBezTo>
                  <a:cubicBezTo>
                    <a:pt x="73381" y="147951"/>
                    <a:pt x="73721" y="146762"/>
                    <a:pt x="74400" y="146082"/>
                  </a:cubicBezTo>
                  <a:cubicBezTo>
                    <a:pt x="76438" y="144044"/>
                    <a:pt x="77457" y="142345"/>
                    <a:pt x="77457" y="140986"/>
                  </a:cubicBezTo>
                  <a:lnTo>
                    <a:pt x="81534" y="144044"/>
                  </a:lnTo>
                  <a:cubicBezTo>
                    <a:pt x="82214" y="144044"/>
                    <a:pt x="82723" y="143874"/>
                    <a:pt x="83063" y="143534"/>
                  </a:cubicBezTo>
                  <a:cubicBezTo>
                    <a:pt x="83403" y="143194"/>
                    <a:pt x="83573" y="142685"/>
                    <a:pt x="83573" y="142005"/>
                  </a:cubicBezTo>
                  <a:lnTo>
                    <a:pt x="86630" y="130794"/>
                  </a:lnTo>
                  <a:cubicBezTo>
                    <a:pt x="86630" y="130115"/>
                    <a:pt x="87310" y="128416"/>
                    <a:pt x="88668" y="125699"/>
                  </a:cubicBezTo>
                  <a:cubicBezTo>
                    <a:pt x="96822" y="106674"/>
                    <a:pt x="104975" y="92745"/>
                    <a:pt x="113129" y="83912"/>
                  </a:cubicBezTo>
                  <a:lnTo>
                    <a:pt x="127583" y="73535"/>
                  </a:lnTo>
                  <a:lnTo>
                    <a:pt x="127397" y="73721"/>
                  </a:lnTo>
                  <a:lnTo>
                    <a:pt x="113129" y="89008"/>
                  </a:lnTo>
                  <a:lnTo>
                    <a:pt x="108033" y="99200"/>
                  </a:lnTo>
                  <a:lnTo>
                    <a:pt x="101918" y="117545"/>
                  </a:lnTo>
                  <a:cubicBezTo>
                    <a:pt x="101238" y="119584"/>
                    <a:pt x="100899" y="122641"/>
                    <a:pt x="100899" y="126718"/>
                  </a:cubicBezTo>
                  <a:lnTo>
                    <a:pt x="105994" y="125699"/>
                  </a:lnTo>
                  <a:cubicBezTo>
                    <a:pt x="105994" y="127057"/>
                    <a:pt x="105655" y="128077"/>
                    <a:pt x="104975" y="128756"/>
                  </a:cubicBezTo>
                  <a:cubicBezTo>
                    <a:pt x="104296" y="129436"/>
                    <a:pt x="102937" y="129436"/>
                    <a:pt x="100899" y="128756"/>
                  </a:cubicBezTo>
                  <a:lnTo>
                    <a:pt x="99879" y="138948"/>
                  </a:lnTo>
                  <a:cubicBezTo>
                    <a:pt x="98520" y="144383"/>
                    <a:pt x="97841" y="148120"/>
                    <a:pt x="97841" y="150159"/>
                  </a:cubicBezTo>
                  <a:lnTo>
                    <a:pt x="98860" y="156274"/>
                  </a:lnTo>
                  <a:cubicBezTo>
                    <a:pt x="98860" y="158992"/>
                    <a:pt x="98181" y="161709"/>
                    <a:pt x="96822" y="164427"/>
                  </a:cubicBezTo>
                  <a:cubicBezTo>
                    <a:pt x="96142" y="165107"/>
                    <a:pt x="95972" y="165616"/>
                    <a:pt x="96312" y="165956"/>
                  </a:cubicBezTo>
                  <a:cubicBezTo>
                    <a:pt x="96652" y="166296"/>
                    <a:pt x="96822" y="166805"/>
                    <a:pt x="96822" y="167485"/>
                  </a:cubicBezTo>
                  <a:cubicBezTo>
                    <a:pt x="96822" y="168164"/>
                    <a:pt x="96992" y="168504"/>
                    <a:pt x="97331" y="168504"/>
                  </a:cubicBezTo>
                  <a:cubicBezTo>
                    <a:pt x="97671" y="168504"/>
                    <a:pt x="98181" y="168504"/>
                    <a:pt x="98860" y="168504"/>
                  </a:cubicBezTo>
                  <a:cubicBezTo>
                    <a:pt x="100219" y="167145"/>
                    <a:pt x="100899" y="166126"/>
                    <a:pt x="100899" y="165446"/>
                  </a:cubicBezTo>
                  <a:lnTo>
                    <a:pt x="100899" y="163408"/>
                  </a:lnTo>
                  <a:cubicBezTo>
                    <a:pt x="100899" y="160011"/>
                    <a:pt x="101578" y="156953"/>
                    <a:pt x="102937" y="154235"/>
                  </a:cubicBezTo>
                  <a:cubicBezTo>
                    <a:pt x="102937" y="153556"/>
                    <a:pt x="103616" y="152537"/>
                    <a:pt x="104975" y="151178"/>
                  </a:cubicBezTo>
                  <a:cubicBezTo>
                    <a:pt x="106334" y="151178"/>
                    <a:pt x="107014" y="151857"/>
                    <a:pt x="107014" y="153216"/>
                  </a:cubicBezTo>
                  <a:cubicBezTo>
                    <a:pt x="107693" y="153896"/>
                    <a:pt x="107863" y="154405"/>
                    <a:pt x="107523" y="154745"/>
                  </a:cubicBezTo>
                  <a:cubicBezTo>
                    <a:pt x="107183" y="155085"/>
                    <a:pt x="107014" y="155594"/>
                    <a:pt x="107014" y="156274"/>
                  </a:cubicBezTo>
                  <a:lnTo>
                    <a:pt x="105994" y="161370"/>
                  </a:lnTo>
                  <a:cubicBezTo>
                    <a:pt x="105994" y="162729"/>
                    <a:pt x="106334" y="164597"/>
                    <a:pt x="107014" y="166975"/>
                  </a:cubicBezTo>
                  <a:cubicBezTo>
                    <a:pt x="107693" y="169353"/>
                    <a:pt x="107693" y="171222"/>
                    <a:pt x="107014" y="172581"/>
                  </a:cubicBezTo>
                  <a:cubicBezTo>
                    <a:pt x="105655" y="176657"/>
                    <a:pt x="105315" y="179715"/>
                    <a:pt x="105994" y="181753"/>
                  </a:cubicBezTo>
                  <a:cubicBezTo>
                    <a:pt x="105994" y="183112"/>
                    <a:pt x="106164" y="184811"/>
                    <a:pt x="106504" y="186849"/>
                  </a:cubicBezTo>
                  <a:cubicBezTo>
                    <a:pt x="106844" y="188887"/>
                    <a:pt x="107693" y="191266"/>
                    <a:pt x="109052" y="193983"/>
                  </a:cubicBezTo>
                  <a:lnTo>
                    <a:pt x="109052" y="198060"/>
                  </a:lnTo>
                  <a:lnTo>
                    <a:pt x="108033" y="204175"/>
                  </a:lnTo>
                  <a:lnTo>
                    <a:pt x="110071" y="212328"/>
                  </a:lnTo>
                  <a:lnTo>
                    <a:pt x="110071" y="213348"/>
                  </a:lnTo>
                  <a:cubicBezTo>
                    <a:pt x="110071" y="215386"/>
                    <a:pt x="110920" y="216915"/>
                    <a:pt x="112619" y="217934"/>
                  </a:cubicBezTo>
                  <a:cubicBezTo>
                    <a:pt x="114318" y="218953"/>
                    <a:pt x="116186" y="219123"/>
                    <a:pt x="118225" y="218444"/>
                  </a:cubicBezTo>
                  <a:cubicBezTo>
                    <a:pt x="118904" y="218444"/>
                    <a:pt x="119923" y="218274"/>
                    <a:pt x="121282" y="217934"/>
                  </a:cubicBezTo>
                  <a:cubicBezTo>
                    <a:pt x="122641" y="217594"/>
                    <a:pt x="123660" y="218104"/>
                    <a:pt x="124340" y="219463"/>
                  </a:cubicBezTo>
                  <a:cubicBezTo>
                    <a:pt x="125019" y="220142"/>
                    <a:pt x="123660" y="222181"/>
                    <a:pt x="120263" y="225578"/>
                  </a:cubicBezTo>
                  <a:lnTo>
                    <a:pt x="118225" y="226597"/>
                  </a:lnTo>
                  <a:cubicBezTo>
                    <a:pt x="118225" y="226597"/>
                    <a:pt x="117545" y="227276"/>
                    <a:pt x="116186" y="228635"/>
                  </a:cubicBezTo>
                  <a:lnTo>
                    <a:pt x="117205" y="229654"/>
                  </a:lnTo>
                  <a:cubicBezTo>
                    <a:pt x="118564" y="228296"/>
                    <a:pt x="119923" y="227616"/>
                    <a:pt x="121282" y="227616"/>
                  </a:cubicBezTo>
                  <a:lnTo>
                    <a:pt x="128416" y="228635"/>
                  </a:lnTo>
                  <a:cubicBezTo>
                    <a:pt x="131134" y="229994"/>
                    <a:pt x="132493" y="231353"/>
                    <a:pt x="132493" y="232712"/>
                  </a:cubicBezTo>
                  <a:cubicBezTo>
                    <a:pt x="133852" y="234750"/>
                    <a:pt x="134871" y="234750"/>
                    <a:pt x="135550" y="232712"/>
                  </a:cubicBezTo>
                  <a:cubicBezTo>
                    <a:pt x="142345" y="232032"/>
                    <a:pt x="147101" y="230674"/>
                    <a:pt x="149819" y="228635"/>
                  </a:cubicBezTo>
                  <a:cubicBezTo>
                    <a:pt x="175638" y="217764"/>
                    <a:pt x="194663" y="209271"/>
                    <a:pt x="206893" y="203156"/>
                  </a:cubicBezTo>
                  <a:lnTo>
                    <a:pt x="262947" y="181753"/>
                  </a:lnTo>
                  <a:cubicBezTo>
                    <a:pt x="267024" y="180394"/>
                    <a:pt x="286049" y="173940"/>
                    <a:pt x="320021" y="162389"/>
                  </a:cubicBezTo>
                  <a:cubicBezTo>
                    <a:pt x="339725" y="155594"/>
                    <a:pt x="351616" y="151518"/>
                    <a:pt x="355692" y="150159"/>
                  </a:cubicBezTo>
                  <a:cubicBezTo>
                    <a:pt x="357051" y="149479"/>
                    <a:pt x="358580" y="148630"/>
                    <a:pt x="360279" y="147611"/>
                  </a:cubicBezTo>
                  <a:cubicBezTo>
                    <a:pt x="361977" y="146592"/>
                    <a:pt x="363506" y="145742"/>
                    <a:pt x="364865" y="145063"/>
                  </a:cubicBezTo>
                  <a:cubicBezTo>
                    <a:pt x="362826" y="143025"/>
                    <a:pt x="361298" y="142685"/>
                    <a:pt x="360279" y="144044"/>
                  </a:cubicBezTo>
                  <a:cubicBezTo>
                    <a:pt x="359259" y="145403"/>
                    <a:pt x="358410" y="146422"/>
                    <a:pt x="357731" y="147101"/>
                  </a:cubicBezTo>
                  <a:lnTo>
                    <a:pt x="354673" y="143025"/>
                  </a:lnTo>
                  <a:lnTo>
                    <a:pt x="362826" y="133852"/>
                  </a:lnTo>
                  <a:cubicBezTo>
                    <a:pt x="363506" y="133173"/>
                    <a:pt x="367243" y="131134"/>
                    <a:pt x="374037" y="127737"/>
                  </a:cubicBezTo>
                  <a:lnTo>
                    <a:pt x="377095" y="124679"/>
                  </a:lnTo>
                  <a:lnTo>
                    <a:pt x="373018" y="122641"/>
                  </a:lnTo>
                  <a:cubicBezTo>
                    <a:pt x="368262" y="122641"/>
                    <a:pt x="362487" y="123321"/>
                    <a:pt x="355692" y="124679"/>
                  </a:cubicBezTo>
                  <a:lnTo>
                    <a:pt x="350596" y="124679"/>
                  </a:lnTo>
                  <a:cubicBezTo>
                    <a:pt x="350596" y="124679"/>
                    <a:pt x="352974" y="122981"/>
                    <a:pt x="357731" y="119584"/>
                  </a:cubicBezTo>
                  <a:lnTo>
                    <a:pt x="344481" y="114488"/>
                  </a:lnTo>
                  <a:cubicBezTo>
                    <a:pt x="334969" y="113129"/>
                    <a:pt x="327495" y="110751"/>
                    <a:pt x="322059" y="107353"/>
                  </a:cubicBezTo>
                  <a:cubicBezTo>
                    <a:pt x="313906" y="105995"/>
                    <a:pt x="304734" y="103277"/>
                    <a:pt x="294542" y="99200"/>
                  </a:cubicBezTo>
                  <a:lnTo>
                    <a:pt x="292503" y="99200"/>
                  </a:lnTo>
                  <a:cubicBezTo>
                    <a:pt x="281632" y="95123"/>
                    <a:pt x="272120" y="91726"/>
                    <a:pt x="263966" y="89008"/>
                  </a:cubicBezTo>
                  <a:lnTo>
                    <a:pt x="261928" y="86970"/>
                  </a:lnTo>
                  <a:cubicBezTo>
                    <a:pt x="249698" y="80855"/>
                    <a:pt x="241545" y="77118"/>
                    <a:pt x="237468" y="75759"/>
                  </a:cubicBezTo>
                  <a:cubicBezTo>
                    <a:pt x="230673" y="71682"/>
                    <a:pt x="222860" y="68285"/>
                    <a:pt x="214027" y="65567"/>
                  </a:cubicBezTo>
                  <a:cubicBezTo>
                    <a:pt x="213347" y="65567"/>
                    <a:pt x="213008" y="65228"/>
                    <a:pt x="213008" y="64548"/>
                  </a:cubicBezTo>
                  <a:cubicBezTo>
                    <a:pt x="213008" y="63869"/>
                    <a:pt x="212668" y="63189"/>
                    <a:pt x="211989" y="62510"/>
                  </a:cubicBezTo>
                  <a:cubicBezTo>
                    <a:pt x="211309" y="61830"/>
                    <a:pt x="209610" y="60811"/>
                    <a:pt x="206893" y="59452"/>
                  </a:cubicBezTo>
                  <a:lnTo>
                    <a:pt x="198739" y="56395"/>
                  </a:lnTo>
                  <a:cubicBezTo>
                    <a:pt x="198060" y="56395"/>
                    <a:pt x="196701" y="55885"/>
                    <a:pt x="194663" y="54866"/>
                  </a:cubicBezTo>
                  <a:cubicBezTo>
                    <a:pt x="192624" y="53847"/>
                    <a:pt x="190586" y="53337"/>
                    <a:pt x="188548" y="53337"/>
                  </a:cubicBezTo>
                  <a:cubicBezTo>
                    <a:pt x="187868" y="54017"/>
                    <a:pt x="187019" y="54017"/>
                    <a:pt x="186000" y="53337"/>
                  </a:cubicBezTo>
                  <a:cubicBezTo>
                    <a:pt x="184980" y="52658"/>
                    <a:pt x="184131" y="52318"/>
                    <a:pt x="183452" y="52318"/>
                  </a:cubicBezTo>
                  <a:lnTo>
                    <a:pt x="179375" y="50280"/>
                  </a:lnTo>
                  <a:cubicBezTo>
                    <a:pt x="169863" y="54356"/>
                    <a:pt x="162389" y="57074"/>
                    <a:pt x="156953" y="58433"/>
                  </a:cubicBezTo>
                  <a:cubicBezTo>
                    <a:pt x="150838" y="63189"/>
                    <a:pt x="145742" y="66247"/>
                    <a:pt x="141665" y="67606"/>
                  </a:cubicBezTo>
                  <a:cubicBezTo>
                    <a:pt x="141665" y="67606"/>
                    <a:pt x="141496" y="67436"/>
                    <a:pt x="141156" y="67096"/>
                  </a:cubicBezTo>
                  <a:cubicBezTo>
                    <a:pt x="140816" y="66756"/>
                    <a:pt x="140646" y="66586"/>
                    <a:pt x="140646" y="66586"/>
                  </a:cubicBezTo>
                  <a:cubicBezTo>
                    <a:pt x="147441" y="61830"/>
                    <a:pt x="159671" y="55715"/>
                    <a:pt x="177337" y="48241"/>
                  </a:cubicBezTo>
                  <a:lnTo>
                    <a:pt x="174279" y="47222"/>
                  </a:lnTo>
                  <a:cubicBezTo>
                    <a:pt x="172241" y="48581"/>
                    <a:pt x="170202" y="49600"/>
                    <a:pt x="168164" y="50280"/>
                  </a:cubicBezTo>
                  <a:cubicBezTo>
                    <a:pt x="166126" y="50959"/>
                    <a:pt x="164087" y="51638"/>
                    <a:pt x="162049" y="52318"/>
                  </a:cubicBezTo>
                  <a:lnTo>
                    <a:pt x="130517" y="71428"/>
                  </a:lnTo>
                  <a:lnTo>
                    <a:pt x="152876" y="55376"/>
                  </a:lnTo>
                  <a:lnTo>
                    <a:pt x="169183" y="46203"/>
                  </a:lnTo>
                  <a:cubicBezTo>
                    <a:pt x="171901" y="45523"/>
                    <a:pt x="173260" y="44165"/>
                    <a:pt x="173260" y="42126"/>
                  </a:cubicBezTo>
                  <a:cubicBezTo>
                    <a:pt x="173260" y="40088"/>
                    <a:pt x="172580" y="38389"/>
                    <a:pt x="171222" y="37030"/>
                  </a:cubicBezTo>
                  <a:cubicBezTo>
                    <a:pt x="170542" y="34313"/>
                    <a:pt x="169183" y="32614"/>
                    <a:pt x="167145" y="31934"/>
                  </a:cubicBezTo>
                  <a:cubicBezTo>
                    <a:pt x="163068" y="25140"/>
                    <a:pt x="159671" y="21063"/>
                    <a:pt x="156953" y="19704"/>
                  </a:cubicBezTo>
                  <a:cubicBezTo>
                    <a:pt x="155594" y="18346"/>
                    <a:pt x="154405" y="16647"/>
                    <a:pt x="153386" y="14608"/>
                  </a:cubicBezTo>
                  <a:cubicBezTo>
                    <a:pt x="152367" y="12570"/>
                    <a:pt x="151178" y="10871"/>
                    <a:pt x="149819" y="9513"/>
                  </a:cubicBezTo>
                  <a:lnTo>
                    <a:pt x="140646" y="1359"/>
                  </a:lnTo>
                  <a:lnTo>
                    <a:pt x="141665" y="340"/>
                  </a:lnTo>
                  <a:cubicBezTo>
                    <a:pt x="145742" y="340"/>
                    <a:pt x="148460" y="1020"/>
                    <a:pt x="149819" y="2378"/>
                  </a:cubicBezTo>
                  <a:lnTo>
                    <a:pt x="153896" y="4417"/>
                  </a:lnTo>
                  <a:cubicBezTo>
                    <a:pt x="154575" y="4417"/>
                    <a:pt x="155424" y="4417"/>
                    <a:pt x="156444" y="4417"/>
                  </a:cubicBezTo>
                  <a:cubicBezTo>
                    <a:pt x="157463" y="4417"/>
                    <a:pt x="157972" y="5096"/>
                    <a:pt x="157972" y="6455"/>
                  </a:cubicBezTo>
                  <a:lnTo>
                    <a:pt x="162049" y="8493"/>
                  </a:lnTo>
                  <a:cubicBezTo>
                    <a:pt x="165446" y="8493"/>
                    <a:pt x="167485" y="9852"/>
                    <a:pt x="168164" y="12570"/>
                  </a:cubicBezTo>
                  <a:lnTo>
                    <a:pt x="172241" y="14608"/>
                  </a:lnTo>
                  <a:cubicBezTo>
                    <a:pt x="174959" y="15288"/>
                    <a:pt x="177846" y="16137"/>
                    <a:pt x="180904" y="17156"/>
                  </a:cubicBezTo>
                  <a:cubicBezTo>
                    <a:pt x="183961" y="18176"/>
                    <a:pt x="187528" y="19025"/>
                    <a:pt x="191605" y="19704"/>
                  </a:cubicBezTo>
                  <a:cubicBezTo>
                    <a:pt x="195682" y="19704"/>
                    <a:pt x="200608" y="20044"/>
                    <a:pt x="206383" y="20724"/>
                  </a:cubicBezTo>
                  <a:cubicBezTo>
                    <a:pt x="212158" y="21403"/>
                    <a:pt x="217084" y="21403"/>
                    <a:pt x="221161" y="20724"/>
                  </a:cubicBezTo>
                  <a:lnTo>
                    <a:pt x="246641" y="18685"/>
                  </a:lnTo>
                  <a:lnTo>
                    <a:pt x="267024" y="16647"/>
                  </a:lnTo>
                  <a:cubicBezTo>
                    <a:pt x="271780" y="16647"/>
                    <a:pt x="275687" y="16307"/>
                    <a:pt x="278745" y="15628"/>
                  </a:cubicBezTo>
                  <a:cubicBezTo>
                    <a:pt x="281802" y="14948"/>
                    <a:pt x="284690" y="14269"/>
                    <a:pt x="287408" y="13589"/>
                  </a:cubicBezTo>
                  <a:lnTo>
                    <a:pt x="302695" y="9513"/>
                  </a:lnTo>
                  <a:cubicBezTo>
                    <a:pt x="305413" y="8154"/>
                    <a:pt x="307451" y="7474"/>
                    <a:pt x="308810" y="7474"/>
                  </a:cubicBezTo>
                  <a:cubicBezTo>
                    <a:pt x="309490" y="6795"/>
                    <a:pt x="310509" y="6455"/>
                    <a:pt x="311868" y="6455"/>
                  </a:cubicBezTo>
                  <a:cubicBezTo>
                    <a:pt x="315265" y="7135"/>
                    <a:pt x="318323" y="6115"/>
                    <a:pt x="321040" y="3398"/>
                  </a:cubicBezTo>
                  <a:cubicBezTo>
                    <a:pt x="321040" y="2718"/>
                    <a:pt x="322059" y="2378"/>
                    <a:pt x="324098" y="2378"/>
                  </a:cubicBezTo>
                  <a:lnTo>
                    <a:pt x="328175" y="2378"/>
                  </a:lnTo>
                  <a:lnTo>
                    <a:pt x="332251" y="1359"/>
                  </a:lnTo>
                  <a:cubicBezTo>
                    <a:pt x="338027" y="680"/>
                    <a:pt x="343122" y="255"/>
                    <a:pt x="347539" y="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22B17">
                    <a:lumMod val="92000"/>
                  </a:srgbClr>
                </a:gs>
                <a:gs pos="99000">
                  <a:srgbClr val="A22B17">
                    <a:lumMod val="74000"/>
                    <a:lumOff val="26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 sz="8000" dirty="0">
                <a:gradFill flip="none" rotWithShape="1">
                  <a:gsLst>
                    <a:gs pos="0">
                      <a:srgbClr val="A22B17">
                        <a:lumMod val="92000"/>
                      </a:srgbClr>
                    </a:gs>
                    <a:gs pos="99000">
                      <a:srgbClr val="A22B17">
                        <a:lumMod val="74000"/>
                        <a:lumOff val="26000"/>
                      </a:srgbClr>
                    </a:gs>
                  </a:gsLst>
                  <a:lin ang="0" scaled="1"/>
                  <a:tileRect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42C749CF-F8A6-4D25-B32C-1426F7755E71}"/>
                </a:ext>
              </a:extLst>
            </p:cNvPr>
            <p:cNvSpPr txBox="1"/>
            <p:nvPr/>
          </p:nvSpPr>
          <p:spPr>
            <a:xfrm>
              <a:off x="8280215" y="2477906"/>
              <a:ext cx="1032662" cy="1164640"/>
            </a:xfrm>
            <a:custGeom>
              <a:avLst/>
              <a:gdLst/>
              <a:ahLst/>
              <a:cxnLst/>
              <a:rect l="l" t="t" r="r" b="b"/>
              <a:pathLst>
                <a:path w="1032662" h="1164640">
                  <a:moveTo>
                    <a:pt x="296265" y="960730"/>
                  </a:moveTo>
                  <a:cubicBezTo>
                    <a:pt x="296265" y="964794"/>
                    <a:pt x="294843" y="970077"/>
                    <a:pt x="291998" y="976579"/>
                  </a:cubicBezTo>
                  <a:cubicBezTo>
                    <a:pt x="289153" y="983082"/>
                    <a:pt x="287731" y="987959"/>
                    <a:pt x="287731" y="991210"/>
                  </a:cubicBezTo>
                  <a:cubicBezTo>
                    <a:pt x="297485" y="980643"/>
                    <a:pt x="302361" y="974141"/>
                    <a:pt x="302361" y="971703"/>
                  </a:cubicBezTo>
                  <a:cubicBezTo>
                    <a:pt x="302361" y="970077"/>
                    <a:pt x="300329" y="966419"/>
                    <a:pt x="296265" y="960730"/>
                  </a:cubicBezTo>
                  <a:close/>
                  <a:moveTo>
                    <a:pt x="137769" y="852221"/>
                  </a:moveTo>
                  <a:cubicBezTo>
                    <a:pt x="134518" y="852221"/>
                    <a:pt x="121513" y="854659"/>
                    <a:pt x="98755" y="859536"/>
                  </a:cubicBezTo>
                  <a:lnTo>
                    <a:pt x="98755" y="861975"/>
                  </a:lnTo>
                  <a:cubicBezTo>
                    <a:pt x="101194" y="861975"/>
                    <a:pt x="106477" y="861568"/>
                    <a:pt x="114605" y="860755"/>
                  </a:cubicBezTo>
                  <a:cubicBezTo>
                    <a:pt x="122733" y="859943"/>
                    <a:pt x="130048" y="858317"/>
                    <a:pt x="136550" y="855879"/>
                  </a:cubicBezTo>
                  <a:close/>
                  <a:moveTo>
                    <a:pt x="382829" y="820522"/>
                  </a:moveTo>
                  <a:cubicBezTo>
                    <a:pt x="375513" y="822960"/>
                    <a:pt x="362509" y="827431"/>
                    <a:pt x="343814" y="833933"/>
                  </a:cubicBezTo>
                  <a:cubicBezTo>
                    <a:pt x="325120" y="840435"/>
                    <a:pt x="307645" y="845719"/>
                    <a:pt x="291389" y="849783"/>
                  </a:cubicBezTo>
                  <a:lnTo>
                    <a:pt x="291389" y="853440"/>
                  </a:lnTo>
                  <a:cubicBezTo>
                    <a:pt x="293827" y="856691"/>
                    <a:pt x="296265" y="860755"/>
                    <a:pt x="298704" y="865632"/>
                  </a:cubicBezTo>
                  <a:cubicBezTo>
                    <a:pt x="301142" y="870509"/>
                    <a:pt x="303987" y="874979"/>
                    <a:pt x="307238" y="879043"/>
                  </a:cubicBezTo>
                  <a:cubicBezTo>
                    <a:pt x="308864" y="882295"/>
                    <a:pt x="310286" y="886968"/>
                    <a:pt x="311505" y="893064"/>
                  </a:cubicBezTo>
                  <a:cubicBezTo>
                    <a:pt x="312725" y="899160"/>
                    <a:pt x="314147" y="904647"/>
                    <a:pt x="315773" y="909523"/>
                  </a:cubicBezTo>
                  <a:cubicBezTo>
                    <a:pt x="316585" y="911149"/>
                    <a:pt x="317195" y="913181"/>
                    <a:pt x="317601" y="915619"/>
                  </a:cubicBezTo>
                  <a:cubicBezTo>
                    <a:pt x="318008" y="918058"/>
                    <a:pt x="318821" y="919683"/>
                    <a:pt x="320040" y="920496"/>
                  </a:cubicBezTo>
                  <a:cubicBezTo>
                    <a:pt x="321259" y="921309"/>
                    <a:pt x="323494" y="921715"/>
                    <a:pt x="326745" y="921715"/>
                  </a:cubicBezTo>
                  <a:cubicBezTo>
                    <a:pt x="327558" y="920903"/>
                    <a:pt x="328777" y="921512"/>
                    <a:pt x="330403" y="923544"/>
                  </a:cubicBezTo>
                  <a:cubicBezTo>
                    <a:pt x="332029" y="925576"/>
                    <a:pt x="332841" y="927405"/>
                    <a:pt x="332841" y="929031"/>
                  </a:cubicBezTo>
                  <a:cubicBezTo>
                    <a:pt x="336905" y="934720"/>
                    <a:pt x="341782" y="937565"/>
                    <a:pt x="347472" y="937565"/>
                  </a:cubicBezTo>
                  <a:cubicBezTo>
                    <a:pt x="348285" y="940003"/>
                    <a:pt x="352755" y="940410"/>
                    <a:pt x="360883" y="938784"/>
                  </a:cubicBezTo>
                  <a:cubicBezTo>
                    <a:pt x="361696" y="939597"/>
                    <a:pt x="362915" y="940003"/>
                    <a:pt x="364541" y="940003"/>
                  </a:cubicBezTo>
                  <a:cubicBezTo>
                    <a:pt x="366166" y="940003"/>
                    <a:pt x="367589" y="938987"/>
                    <a:pt x="368808" y="936955"/>
                  </a:cubicBezTo>
                  <a:cubicBezTo>
                    <a:pt x="370027" y="934923"/>
                    <a:pt x="371043" y="933501"/>
                    <a:pt x="371856" y="932688"/>
                  </a:cubicBezTo>
                  <a:cubicBezTo>
                    <a:pt x="371856" y="927811"/>
                    <a:pt x="373075" y="920496"/>
                    <a:pt x="375513" y="910743"/>
                  </a:cubicBezTo>
                  <a:lnTo>
                    <a:pt x="377952" y="865632"/>
                  </a:lnTo>
                  <a:cubicBezTo>
                    <a:pt x="377952" y="851815"/>
                    <a:pt x="379577" y="836778"/>
                    <a:pt x="382829" y="820522"/>
                  </a:cubicBezTo>
                  <a:close/>
                  <a:moveTo>
                    <a:pt x="335280" y="715671"/>
                  </a:moveTo>
                  <a:cubicBezTo>
                    <a:pt x="332029" y="718109"/>
                    <a:pt x="330809" y="722173"/>
                    <a:pt x="331622" y="727863"/>
                  </a:cubicBezTo>
                  <a:cubicBezTo>
                    <a:pt x="332435" y="733552"/>
                    <a:pt x="332435" y="737210"/>
                    <a:pt x="331622" y="738835"/>
                  </a:cubicBezTo>
                  <a:cubicBezTo>
                    <a:pt x="334873" y="737210"/>
                    <a:pt x="337109" y="733349"/>
                    <a:pt x="338328" y="727253"/>
                  </a:cubicBezTo>
                  <a:cubicBezTo>
                    <a:pt x="339547" y="721157"/>
                    <a:pt x="338531" y="717296"/>
                    <a:pt x="335280" y="715671"/>
                  </a:cubicBezTo>
                  <a:close/>
                  <a:moveTo>
                    <a:pt x="890625" y="615696"/>
                  </a:moveTo>
                  <a:cubicBezTo>
                    <a:pt x="889406" y="614883"/>
                    <a:pt x="888390" y="615290"/>
                    <a:pt x="887577" y="616915"/>
                  </a:cubicBezTo>
                  <a:cubicBezTo>
                    <a:pt x="885139" y="616915"/>
                    <a:pt x="881888" y="618947"/>
                    <a:pt x="877824" y="623011"/>
                  </a:cubicBezTo>
                  <a:cubicBezTo>
                    <a:pt x="877011" y="623011"/>
                    <a:pt x="876808" y="623824"/>
                    <a:pt x="877214" y="625450"/>
                  </a:cubicBezTo>
                  <a:cubicBezTo>
                    <a:pt x="877621" y="627075"/>
                    <a:pt x="877824" y="628701"/>
                    <a:pt x="877824" y="630327"/>
                  </a:cubicBezTo>
                  <a:cubicBezTo>
                    <a:pt x="880262" y="629514"/>
                    <a:pt x="882497" y="628498"/>
                    <a:pt x="884529" y="627279"/>
                  </a:cubicBezTo>
                  <a:cubicBezTo>
                    <a:pt x="886561" y="626059"/>
                    <a:pt x="887984" y="625450"/>
                    <a:pt x="888797" y="625450"/>
                  </a:cubicBezTo>
                  <a:cubicBezTo>
                    <a:pt x="889609" y="624637"/>
                    <a:pt x="890422" y="623215"/>
                    <a:pt x="891235" y="621183"/>
                  </a:cubicBezTo>
                  <a:cubicBezTo>
                    <a:pt x="892048" y="619151"/>
                    <a:pt x="893267" y="617728"/>
                    <a:pt x="894893" y="616915"/>
                  </a:cubicBezTo>
                  <a:cubicBezTo>
                    <a:pt x="893267" y="616915"/>
                    <a:pt x="891845" y="616509"/>
                    <a:pt x="890625" y="615696"/>
                  </a:cubicBezTo>
                  <a:close/>
                  <a:moveTo>
                    <a:pt x="798576" y="605943"/>
                  </a:moveTo>
                  <a:cubicBezTo>
                    <a:pt x="792886" y="605943"/>
                    <a:pt x="789635" y="606349"/>
                    <a:pt x="788822" y="607162"/>
                  </a:cubicBezTo>
                  <a:cubicBezTo>
                    <a:pt x="785571" y="607162"/>
                    <a:pt x="779678" y="608584"/>
                    <a:pt x="771144" y="611429"/>
                  </a:cubicBezTo>
                  <a:cubicBezTo>
                    <a:pt x="762609" y="614274"/>
                    <a:pt x="755497" y="615290"/>
                    <a:pt x="749808" y="614477"/>
                  </a:cubicBezTo>
                  <a:cubicBezTo>
                    <a:pt x="748182" y="614477"/>
                    <a:pt x="746150" y="615290"/>
                    <a:pt x="743712" y="616915"/>
                  </a:cubicBezTo>
                  <a:cubicBezTo>
                    <a:pt x="736397" y="618541"/>
                    <a:pt x="728675" y="621386"/>
                    <a:pt x="720547" y="625450"/>
                  </a:cubicBezTo>
                  <a:cubicBezTo>
                    <a:pt x="712419" y="629514"/>
                    <a:pt x="707136" y="631952"/>
                    <a:pt x="704697" y="632765"/>
                  </a:cubicBezTo>
                  <a:cubicBezTo>
                    <a:pt x="699008" y="638455"/>
                    <a:pt x="694944" y="641299"/>
                    <a:pt x="692505" y="641299"/>
                  </a:cubicBezTo>
                  <a:cubicBezTo>
                    <a:pt x="693318" y="641299"/>
                    <a:pt x="694741" y="641503"/>
                    <a:pt x="696773" y="641909"/>
                  </a:cubicBezTo>
                  <a:cubicBezTo>
                    <a:pt x="698805" y="642315"/>
                    <a:pt x="701040" y="643331"/>
                    <a:pt x="703478" y="644957"/>
                  </a:cubicBezTo>
                  <a:cubicBezTo>
                    <a:pt x="705104" y="644144"/>
                    <a:pt x="706933" y="644347"/>
                    <a:pt x="708965" y="645567"/>
                  </a:cubicBezTo>
                  <a:cubicBezTo>
                    <a:pt x="710997" y="646786"/>
                    <a:pt x="712825" y="647395"/>
                    <a:pt x="714451" y="647395"/>
                  </a:cubicBezTo>
                  <a:cubicBezTo>
                    <a:pt x="714451" y="649021"/>
                    <a:pt x="713841" y="650647"/>
                    <a:pt x="712622" y="652272"/>
                  </a:cubicBezTo>
                  <a:cubicBezTo>
                    <a:pt x="711403" y="653898"/>
                    <a:pt x="709981" y="654711"/>
                    <a:pt x="708355" y="654711"/>
                  </a:cubicBezTo>
                  <a:cubicBezTo>
                    <a:pt x="705917" y="659587"/>
                    <a:pt x="704697" y="663042"/>
                    <a:pt x="704697" y="665074"/>
                  </a:cubicBezTo>
                  <a:cubicBezTo>
                    <a:pt x="704697" y="667106"/>
                    <a:pt x="705917" y="668935"/>
                    <a:pt x="708355" y="670560"/>
                  </a:cubicBezTo>
                  <a:cubicBezTo>
                    <a:pt x="709168" y="672186"/>
                    <a:pt x="710590" y="674421"/>
                    <a:pt x="712622" y="677266"/>
                  </a:cubicBezTo>
                  <a:cubicBezTo>
                    <a:pt x="714654" y="680111"/>
                    <a:pt x="716077" y="683159"/>
                    <a:pt x="716889" y="686410"/>
                  </a:cubicBezTo>
                  <a:cubicBezTo>
                    <a:pt x="716889" y="693725"/>
                    <a:pt x="718515" y="699415"/>
                    <a:pt x="721766" y="703479"/>
                  </a:cubicBezTo>
                  <a:lnTo>
                    <a:pt x="774192" y="679095"/>
                  </a:lnTo>
                  <a:cubicBezTo>
                    <a:pt x="780694" y="675843"/>
                    <a:pt x="789025" y="672389"/>
                    <a:pt x="799185" y="668731"/>
                  </a:cubicBezTo>
                  <a:cubicBezTo>
                    <a:pt x="809345" y="665074"/>
                    <a:pt x="817677" y="661619"/>
                    <a:pt x="824179" y="658368"/>
                  </a:cubicBezTo>
                  <a:cubicBezTo>
                    <a:pt x="829869" y="654304"/>
                    <a:pt x="836168" y="650647"/>
                    <a:pt x="843077" y="647395"/>
                  </a:cubicBezTo>
                  <a:cubicBezTo>
                    <a:pt x="849985" y="644144"/>
                    <a:pt x="855878" y="640690"/>
                    <a:pt x="860755" y="637032"/>
                  </a:cubicBezTo>
                  <a:cubicBezTo>
                    <a:pt x="865632" y="633375"/>
                    <a:pt x="869696" y="628295"/>
                    <a:pt x="872947" y="621792"/>
                  </a:cubicBezTo>
                  <a:cubicBezTo>
                    <a:pt x="867257" y="621792"/>
                    <a:pt x="861568" y="620573"/>
                    <a:pt x="855878" y="618135"/>
                  </a:cubicBezTo>
                  <a:cubicBezTo>
                    <a:pt x="850189" y="615696"/>
                    <a:pt x="845718" y="614477"/>
                    <a:pt x="842467" y="614477"/>
                  </a:cubicBezTo>
                  <a:cubicBezTo>
                    <a:pt x="840029" y="615290"/>
                    <a:pt x="838403" y="614477"/>
                    <a:pt x="837590" y="612039"/>
                  </a:cubicBezTo>
                  <a:cubicBezTo>
                    <a:pt x="836777" y="612851"/>
                    <a:pt x="835355" y="612851"/>
                    <a:pt x="833323" y="612039"/>
                  </a:cubicBezTo>
                  <a:cubicBezTo>
                    <a:pt x="831291" y="611226"/>
                    <a:pt x="829462" y="610819"/>
                    <a:pt x="827837" y="610819"/>
                  </a:cubicBezTo>
                  <a:cubicBezTo>
                    <a:pt x="821334" y="607568"/>
                    <a:pt x="811581" y="605943"/>
                    <a:pt x="798576" y="605943"/>
                  </a:cubicBezTo>
                  <a:close/>
                  <a:moveTo>
                    <a:pt x="642518" y="566928"/>
                  </a:moveTo>
                  <a:cubicBezTo>
                    <a:pt x="637641" y="570179"/>
                    <a:pt x="634187" y="574243"/>
                    <a:pt x="632155" y="579120"/>
                  </a:cubicBezTo>
                  <a:cubicBezTo>
                    <a:pt x="630123" y="583997"/>
                    <a:pt x="628701" y="586842"/>
                    <a:pt x="627888" y="587655"/>
                  </a:cubicBezTo>
                  <a:cubicBezTo>
                    <a:pt x="631139" y="589280"/>
                    <a:pt x="635203" y="590093"/>
                    <a:pt x="640080" y="590093"/>
                  </a:cubicBezTo>
                  <a:cubicBezTo>
                    <a:pt x="646582" y="590093"/>
                    <a:pt x="653897" y="586842"/>
                    <a:pt x="662025" y="580339"/>
                  </a:cubicBezTo>
                  <a:cubicBezTo>
                    <a:pt x="659587" y="577901"/>
                    <a:pt x="656336" y="575463"/>
                    <a:pt x="652272" y="573024"/>
                  </a:cubicBezTo>
                  <a:cubicBezTo>
                    <a:pt x="648208" y="570586"/>
                    <a:pt x="644957" y="568554"/>
                    <a:pt x="642518" y="566928"/>
                  </a:cubicBezTo>
                  <a:close/>
                  <a:moveTo>
                    <a:pt x="872947" y="497434"/>
                  </a:moveTo>
                  <a:cubicBezTo>
                    <a:pt x="865632" y="499059"/>
                    <a:pt x="860349" y="501498"/>
                    <a:pt x="857097" y="504749"/>
                  </a:cubicBezTo>
                  <a:cubicBezTo>
                    <a:pt x="853846" y="508000"/>
                    <a:pt x="853846" y="511658"/>
                    <a:pt x="857097" y="515722"/>
                  </a:cubicBezTo>
                  <a:close/>
                  <a:moveTo>
                    <a:pt x="911961" y="410871"/>
                  </a:moveTo>
                  <a:cubicBezTo>
                    <a:pt x="910336" y="414122"/>
                    <a:pt x="907694" y="417576"/>
                    <a:pt x="904037" y="421234"/>
                  </a:cubicBezTo>
                  <a:cubicBezTo>
                    <a:pt x="900379" y="424891"/>
                    <a:pt x="899769" y="428346"/>
                    <a:pt x="902208" y="431597"/>
                  </a:cubicBezTo>
                  <a:cubicBezTo>
                    <a:pt x="902208" y="432410"/>
                    <a:pt x="902005" y="433832"/>
                    <a:pt x="901598" y="435864"/>
                  </a:cubicBezTo>
                  <a:cubicBezTo>
                    <a:pt x="901192" y="437896"/>
                    <a:pt x="899363" y="438912"/>
                    <a:pt x="896112" y="438912"/>
                  </a:cubicBezTo>
                  <a:cubicBezTo>
                    <a:pt x="896112" y="442976"/>
                    <a:pt x="894486" y="447447"/>
                    <a:pt x="891235" y="452323"/>
                  </a:cubicBezTo>
                  <a:cubicBezTo>
                    <a:pt x="887171" y="456387"/>
                    <a:pt x="884326" y="461264"/>
                    <a:pt x="882701" y="466954"/>
                  </a:cubicBezTo>
                  <a:lnTo>
                    <a:pt x="882701" y="471831"/>
                  </a:lnTo>
                  <a:cubicBezTo>
                    <a:pt x="887577" y="470205"/>
                    <a:pt x="891438" y="467157"/>
                    <a:pt x="894283" y="462687"/>
                  </a:cubicBezTo>
                  <a:cubicBezTo>
                    <a:pt x="897128" y="458216"/>
                    <a:pt x="899363" y="454762"/>
                    <a:pt x="900989" y="452323"/>
                  </a:cubicBezTo>
                  <a:cubicBezTo>
                    <a:pt x="902614" y="448259"/>
                    <a:pt x="904037" y="443179"/>
                    <a:pt x="905256" y="437083"/>
                  </a:cubicBezTo>
                  <a:cubicBezTo>
                    <a:pt x="906475" y="430987"/>
                    <a:pt x="908710" y="426314"/>
                    <a:pt x="911961" y="423063"/>
                  </a:cubicBezTo>
                  <a:cubicBezTo>
                    <a:pt x="912774" y="422250"/>
                    <a:pt x="913181" y="421031"/>
                    <a:pt x="913181" y="419405"/>
                  </a:cubicBezTo>
                  <a:cubicBezTo>
                    <a:pt x="913181" y="417779"/>
                    <a:pt x="913587" y="416154"/>
                    <a:pt x="914400" y="414528"/>
                  </a:cubicBezTo>
                  <a:close/>
                  <a:moveTo>
                    <a:pt x="494995" y="386487"/>
                  </a:moveTo>
                  <a:cubicBezTo>
                    <a:pt x="494182" y="388925"/>
                    <a:pt x="493776" y="392176"/>
                    <a:pt x="493776" y="396240"/>
                  </a:cubicBezTo>
                  <a:cubicBezTo>
                    <a:pt x="493776" y="400304"/>
                    <a:pt x="494182" y="404978"/>
                    <a:pt x="494995" y="410261"/>
                  </a:cubicBezTo>
                  <a:cubicBezTo>
                    <a:pt x="495808" y="415544"/>
                    <a:pt x="495808" y="419811"/>
                    <a:pt x="494995" y="423063"/>
                  </a:cubicBezTo>
                  <a:cubicBezTo>
                    <a:pt x="493369" y="427939"/>
                    <a:pt x="492557" y="430784"/>
                    <a:pt x="492557" y="431597"/>
                  </a:cubicBezTo>
                  <a:cubicBezTo>
                    <a:pt x="492557" y="434848"/>
                    <a:pt x="493166" y="438303"/>
                    <a:pt x="494385" y="441960"/>
                  </a:cubicBezTo>
                  <a:cubicBezTo>
                    <a:pt x="495605" y="445618"/>
                    <a:pt x="496214" y="449072"/>
                    <a:pt x="496214" y="452323"/>
                  </a:cubicBezTo>
                  <a:lnTo>
                    <a:pt x="493776" y="462077"/>
                  </a:lnTo>
                  <a:cubicBezTo>
                    <a:pt x="501904" y="458826"/>
                    <a:pt x="507187" y="455981"/>
                    <a:pt x="509625" y="453543"/>
                  </a:cubicBezTo>
                  <a:cubicBezTo>
                    <a:pt x="512064" y="451104"/>
                    <a:pt x="513283" y="447040"/>
                    <a:pt x="513283" y="441351"/>
                  </a:cubicBezTo>
                  <a:cubicBezTo>
                    <a:pt x="517347" y="442163"/>
                    <a:pt x="520598" y="441960"/>
                    <a:pt x="523037" y="440741"/>
                  </a:cubicBezTo>
                  <a:cubicBezTo>
                    <a:pt x="525475" y="439522"/>
                    <a:pt x="525881" y="438099"/>
                    <a:pt x="524256" y="436474"/>
                  </a:cubicBezTo>
                  <a:cubicBezTo>
                    <a:pt x="522630" y="433223"/>
                    <a:pt x="519785" y="427939"/>
                    <a:pt x="515721" y="420624"/>
                  </a:cubicBezTo>
                  <a:cubicBezTo>
                    <a:pt x="514909" y="416560"/>
                    <a:pt x="512470" y="414122"/>
                    <a:pt x="508406" y="413309"/>
                  </a:cubicBezTo>
                  <a:cubicBezTo>
                    <a:pt x="505968" y="409245"/>
                    <a:pt x="503936" y="404571"/>
                    <a:pt x="502310" y="399288"/>
                  </a:cubicBezTo>
                  <a:cubicBezTo>
                    <a:pt x="500685" y="394005"/>
                    <a:pt x="498246" y="389738"/>
                    <a:pt x="494995" y="386487"/>
                  </a:cubicBezTo>
                  <a:close/>
                  <a:moveTo>
                    <a:pt x="604723" y="318211"/>
                  </a:moveTo>
                  <a:cubicBezTo>
                    <a:pt x="594969" y="318211"/>
                    <a:pt x="583590" y="321056"/>
                    <a:pt x="570585" y="326746"/>
                  </a:cubicBezTo>
                  <a:cubicBezTo>
                    <a:pt x="564896" y="330810"/>
                    <a:pt x="557581" y="333045"/>
                    <a:pt x="548640" y="333451"/>
                  </a:cubicBezTo>
                  <a:cubicBezTo>
                    <a:pt x="539699" y="333858"/>
                    <a:pt x="533603" y="334874"/>
                    <a:pt x="530352" y="336499"/>
                  </a:cubicBezTo>
                  <a:cubicBezTo>
                    <a:pt x="524662" y="337312"/>
                    <a:pt x="518973" y="337922"/>
                    <a:pt x="513283" y="338328"/>
                  </a:cubicBezTo>
                  <a:cubicBezTo>
                    <a:pt x="507593" y="338735"/>
                    <a:pt x="501904" y="339751"/>
                    <a:pt x="496214" y="341376"/>
                  </a:cubicBezTo>
                  <a:cubicBezTo>
                    <a:pt x="496214" y="347879"/>
                    <a:pt x="496621" y="353568"/>
                    <a:pt x="497433" y="358445"/>
                  </a:cubicBezTo>
                  <a:cubicBezTo>
                    <a:pt x="498246" y="359258"/>
                    <a:pt x="498449" y="360477"/>
                    <a:pt x="498043" y="362103"/>
                  </a:cubicBezTo>
                  <a:cubicBezTo>
                    <a:pt x="497637" y="363728"/>
                    <a:pt x="497433" y="365354"/>
                    <a:pt x="497433" y="366979"/>
                  </a:cubicBezTo>
                  <a:cubicBezTo>
                    <a:pt x="495808" y="371856"/>
                    <a:pt x="494995" y="374701"/>
                    <a:pt x="494995" y="375514"/>
                  </a:cubicBezTo>
                  <a:cubicBezTo>
                    <a:pt x="494995" y="383642"/>
                    <a:pt x="499465" y="386893"/>
                    <a:pt x="508406" y="385267"/>
                  </a:cubicBezTo>
                  <a:cubicBezTo>
                    <a:pt x="513283" y="389331"/>
                    <a:pt x="518973" y="390551"/>
                    <a:pt x="525475" y="388925"/>
                  </a:cubicBezTo>
                  <a:lnTo>
                    <a:pt x="526694" y="396240"/>
                  </a:lnTo>
                  <a:cubicBezTo>
                    <a:pt x="527507" y="400304"/>
                    <a:pt x="528726" y="402743"/>
                    <a:pt x="530352" y="403555"/>
                  </a:cubicBezTo>
                  <a:cubicBezTo>
                    <a:pt x="531977" y="404368"/>
                    <a:pt x="535229" y="404775"/>
                    <a:pt x="540105" y="404775"/>
                  </a:cubicBezTo>
                  <a:lnTo>
                    <a:pt x="541325" y="404775"/>
                  </a:lnTo>
                  <a:cubicBezTo>
                    <a:pt x="542950" y="404775"/>
                    <a:pt x="547421" y="405994"/>
                    <a:pt x="554736" y="408432"/>
                  </a:cubicBezTo>
                  <a:cubicBezTo>
                    <a:pt x="556361" y="410871"/>
                    <a:pt x="558800" y="413309"/>
                    <a:pt x="562051" y="415747"/>
                  </a:cubicBezTo>
                  <a:cubicBezTo>
                    <a:pt x="565302" y="418186"/>
                    <a:pt x="567741" y="420624"/>
                    <a:pt x="569366" y="423063"/>
                  </a:cubicBezTo>
                  <a:cubicBezTo>
                    <a:pt x="570179" y="422250"/>
                    <a:pt x="571398" y="422250"/>
                    <a:pt x="573024" y="423063"/>
                  </a:cubicBezTo>
                  <a:cubicBezTo>
                    <a:pt x="574649" y="423875"/>
                    <a:pt x="575869" y="424282"/>
                    <a:pt x="576681" y="424282"/>
                  </a:cubicBezTo>
                  <a:lnTo>
                    <a:pt x="590093" y="424282"/>
                  </a:lnTo>
                  <a:cubicBezTo>
                    <a:pt x="596595" y="424282"/>
                    <a:pt x="601878" y="424688"/>
                    <a:pt x="605942" y="425501"/>
                  </a:cubicBezTo>
                  <a:cubicBezTo>
                    <a:pt x="607568" y="418186"/>
                    <a:pt x="610209" y="403352"/>
                    <a:pt x="613867" y="381000"/>
                  </a:cubicBezTo>
                  <a:cubicBezTo>
                    <a:pt x="617525" y="358648"/>
                    <a:pt x="620166" y="338531"/>
                    <a:pt x="621792" y="320650"/>
                  </a:cubicBezTo>
                  <a:cubicBezTo>
                    <a:pt x="613664" y="319024"/>
                    <a:pt x="607974" y="318211"/>
                    <a:pt x="604723" y="318211"/>
                  </a:cubicBezTo>
                  <a:close/>
                  <a:moveTo>
                    <a:pt x="128016" y="275539"/>
                  </a:moveTo>
                  <a:cubicBezTo>
                    <a:pt x="137769" y="277165"/>
                    <a:pt x="146304" y="280823"/>
                    <a:pt x="153619" y="286512"/>
                  </a:cubicBezTo>
                  <a:cubicBezTo>
                    <a:pt x="153619" y="287325"/>
                    <a:pt x="154838" y="288544"/>
                    <a:pt x="157277" y="290170"/>
                  </a:cubicBezTo>
                  <a:lnTo>
                    <a:pt x="158496" y="292608"/>
                  </a:lnTo>
                  <a:lnTo>
                    <a:pt x="165811" y="301143"/>
                  </a:lnTo>
                  <a:lnTo>
                    <a:pt x="162153" y="304800"/>
                  </a:lnTo>
                  <a:lnTo>
                    <a:pt x="173126" y="304800"/>
                  </a:lnTo>
                  <a:cubicBezTo>
                    <a:pt x="173939" y="305613"/>
                    <a:pt x="175158" y="306629"/>
                    <a:pt x="176784" y="307848"/>
                  </a:cubicBezTo>
                  <a:cubicBezTo>
                    <a:pt x="178409" y="309067"/>
                    <a:pt x="178816" y="310083"/>
                    <a:pt x="178003" y="310896"/>
                  </a:cubicBezTo>
                  <a:cubicBezTo>
                    <a:pt x="178003" y="315773"/>
                    <a:pt x="182067" y="319837"/>
                    <a:pt x="190195" y="323088"/>
                  </a:cubicBezTo>
                  <a:lnTo>
                    <a:pt x="192633" y="323088"/>
                  </a:lnTo>
                  <a:lnTo>
                    <a:pt x="208483" y="346253"/>
                  </a:lnTo>
                  <a:cubicBezTo>
                    <a:pt x="209296" y="349504"/>
                    <a:pt x="210515" y="352146"/>
                    <a:pt x="212141" y="354178"/>
                  </a:cubicBezTo>
                  <a:cubicBezTo>
                    <a:pt x="213766" y="356210"/>
                    <a:pt x="214579" y="358039"/>
                    <a:pt x="214579" y="359664"/>
                  </a:cubicBezTo>
                  <a:cubicBezTo>
                    <a:pt x="217017" y="366167"/>
                    <a:pt x="221285" y="376123"/>
                    <a:pt x="227381" y="389535"/>
                  </a:cubicBezTo>
                  <a:cubicBezTo>
                    <a:pt x="233477" y="402946"/>
                    <a:pt x="238557" y="416154"/>
                    <a:pt x="242621" y="429159"/>
                  </a:cubicBezTo>
                  <a:cubicBezTo>
                    <a:pt x="243433" y="434848"/>
                    <a:pt x="246685" y="445415"/>
                    <a:pt x="252374" y="460858"/>
                  </a:cubicBezTo>
                  <a:cubicBezTo>
                    <a:pt x="256438" y="463296"/>
                    <a:pt x="258470" y="465328"/>
                    <a:pt x="258470" y="466954"/>
                  </a:cubicBezTo>
                  <a:lnTo>
                    <a:pt x="267005" y="466954"/>
                  </a:lnTo>
                  <a:cubicBezTo>
                    <a:pt x="270256" y="466954"/>
                    <a:pt x="271678" y="467767"/>
                    <a:pt x="271272" y="469392"/>
                  </a:cubicBezTo>
                  <a:cubicBezTo>
                    <a:pt x="270865" y="471018"/>
                    <a:pt x="269443" y="473456"/>
                    <a:pt x="267005" y="476707"/>
                  </a:cubicBezTo>
                  <a:lnTo>
                    <a:pt x="258470" y="476707"/>
                  </a:lnTo>
                  <a:cubicBezTo>
                    <a:pt x="258470" y="478333"/>
                    <a:pt x="260096" y="479146"/>
                    <a:pt x="263347" y="479146"/>
                  </a:cubicBezTo>
                  <a:cubicBezTo>
                    <a:pt x="264973" y="479146"/>
                    <a:pt x="266598" y="479755"/>
                    <a:pt x="268224" y="480975"/>
                  </a:cubicBezTo>
                  <a:cubicBezTo>
                    <a:pt x="269849" y="482194"/>
                    <a:pt x="270256" y="483616"/>
                    <a:pt x="269443" y="485242"/>
                  </a:cubicBezTo>
                  <a:lnTo>
                    <a:pt x="269443" y="486461"/>
                  </a:lnTo>
                  <a:cubicBezTo>
                    <a:pt x="272694" y="489712"/>
                    <a:pt x="274726" y="493167"/>
                    <a:pt x="275539" y="496824"/>
                  </a:cubicBezTo>
                  <a:cubicBezTo>
                    <a:pt x="276352" y="500482"/>
                    <a:pt x="276758" y="503530"/>
                    <a:pt x="276758" y="505968"/>
                  </a:cubicBezTo>
                  <a:cubicBezTo>
                    <a:pt x="276758" y="508407"/>
                    <a:pt x="276758" y="510032"/>
                    <a:pt x="276758" y="510845"/>
                  </a:cubicBezTo>
                  <a:cubicBezTo>
                    <a:pt x="277571" y="516535"/>
                    <a:pt x="279603" y="522834"/>
                    <a:pt x="282854" y="529743"/>
                  </a:cubicBezTo>
                  <a:cubicBezTo>
                    <a:pt x="286105" y="536651"/>
                    <a:pt x="288544" y="542544"/>
                    <a:pt x="290169" y="547421"/>
                  </a:cubicBezTo>
                  <a:cubicBezTo>
                    <a:pt x="290169" y="549047"/>
                    <a:pt x="288950" y="555955"/>
                    <a:pt x="286512" y="568147"/>
                  </a:cubicBezTo>
                  <a:cubicBezTo>
                    <a:pt x="288950" y="570586"/>
                    <a:pt x="290576" y="572821"/>
                    <a:pt x="291389" y="574853"/>
                  </a:cubicBezTo>
                  <a:cubicBezTo>
                    <a:pt x="292201" y="576885"/>
                    <a:pt x="292608" y="579527"/>
                    <a:pt x="292608" y="582778"/>
                  </a:cubicBezTo>
                  <a:cubicBezTo>
                    <a:pt x="292608" y="583591"/>
                    <a:pt x="292811" y="584810"/>
                    <a:pt x="293217" y="586435"/>
                  </a:cubicBezTo>
                  <a:cubicBezTo>
                    <a:pt x="293624" y="588061"/>
                    <a:pt x="293421" y="590093"/>
                    <a:pt x="292608" y="592531"/>
                  </a:cubicBezTo>
                  <a:cubicBezTo>
                    <a:pt x="291795" y="594157"/>
                    <a:pt x="291389" y="596189"/>
                    <a:pt x="291389" y="598627"/>
                  </a:cubicBezTo>
                  <a:cubicBezTo>
                    <a:pt x="291389" y="601879"/>
                    <a:pt x="293014" y="604317"/>
                    <a:pt x="296265" y="605943"/>
                  </a:cubicBezTo>
                  <a:cubicBezTo>
                    <a:pt x="299517" y="607568"/>
                    <a:pt x="301549" y="608787"/>
                    <a:pt x="302361" y="609600"/>
                  </a:cubicBezTo>
                  <a:cubicBezTo>
                    <a:pt x="304800" y="611226"/>
                    <a:pt x="306832" y="612039"/>
                    <a:pt x="308457" y="612039"/>
                  </a:cubicBezTo>
                  <a:cubicBezTo>
                    <a:pt x="310083" y="612039"/>
                    <a:pt x="312115" y="610819"/>
                    <a:pt x="314553" y="608381"/>
                  </a:cubicBezTo>
                  <a:cubicBezTo>
                    <a:pt x="319430" y="606755"/>
                    <a:pt x="321869" y="605943"/>
                    <a:pt x="321869" y="605943"/>
                  </a:cubicBezTo>
                  <a:cubicBezTo>
                    <a:pt x="324307" y="605943"/>
                    <a:pt x="327152" y="609194"/>
                    <a:pt x="330403" y="615696"/>
                  </a:cubicBezTo>
                  <a:cubicBezTo>
                    <a:pt x="330403" y="616509"/>
                    <a:pt x="331216" y="617525"/>
                    <a:pt x="332841" y="618744"/>
                  </a:cubicBezTo>
                  <a:cubicBezTo>
                    <a:pt x="334467" y="619963"/>
                    <a:pt x="336093" y="620167"/>
                    <a:pt x="337718" y="619354"/>
                  </a:cubicBezTo>
                  <a:cubicBezTo>
                    <a:pt x="343408" y="619354"/>
                    <a:pt x="348488" y="617525"/>
                    <a:pt x="352958" y="613867"/>
                  </a:cubicBezTo>
                  <a:cubicBezTo>
                    <a:pt x="357429" y="610210"/>
                    <a:pt x="360070" y="606349"/>
                    <a:pt x="360883" y="602285"/>
                  </a:cubicBezTo>
                  <a:cubicBezTo>
                    <a:pt x="360883" y="600659"/>
                    <a:pt x="361696" y="598627"/>
                    <a:pt x="363321" y="596189"/>
                  </a:cubicBezTo>
                  <a:cubicBezTo>
                    <a:pt x="364947" y="593751"/>
                    <a:pt x="366166" y="591719"/>
                    <a:pt x="366979" y="590093"/>
                  </a:cubicBezTo>
                  <a:cubicBezTo>
                    <a:pt x="366979" y="593344"/>
                    <a:pt x="367385" y="596189"/>
                    <a:pt x="368198" y="598627"/>
                  </a:cubicBezTo>
                  <a:cubicBezTo>
                    <a:pt x="369011" y="601066"/>
                    <a:pt x="369417" y="603504"/>
                    <a:pt x="369417" y="605943"/>
                  </a:cubicBezTo>
                  <a:cubicBezTo>
                    <a:pt x="379171" y="601879"/>
                    <a:pt x="386080" y="594970"/>
                    <a:pt x="390144" y="585216"/>
                  </a:cubicBezTo>
                  <a:cubicBezTo>
                    <a:pt x="392582" y="576275"/>
                    <a:pt x="397865" y="573024"/>
                    <a:pt x="405993" y="575463"/>
                  </a:cubicBezTo>
                  <a:cubicBezTo>
                    <a:pt x="413309" y="579527"/>
                    <a:pt x="421030" y="582981"/>
                    <a:pt x="429158" y="585826"/>
                  </a:cubicBezTo>
                  <a:cubicBezTo>
                    <a:pt x="437286" y="588671"/>
                    <a:pt x="445821" y="589687"/>
                    <a:pt x="454761" y="588874"/>
                  </a:cubicBezTo>
                  <a:cubicBezTo>
                    <a:pt x="460451" y="589687"/>
                    <a:pt x="464921" y="591922"/>
                    <a:pt x="468173" y="595579"/>
                  </a:cubicBezTo>
                  <a:cubicBezTo>
                    <a:pt x="471424" y="599237"/>
                    <a:pt x="473049" y="603504"/>
                    <a:pt x="473049" y="608381"/>
                  </a:cubicBezTo>
                  <a:cubicBezTo>
                    <a:pt x="473049" y="613258"/>
                    <a:pt x="473659" y="616915"/>
                    <a:pt x="474878" y="619354"/>
                  </a:cubicBezTo>
                  <a:cubicBezTo>
                    <a:pt x="476097" y="621792"/>
                    <a:pt x="479145" y="623418"/>
                    <a:pt x="484022" y="624231"/>
                  </a:cubicBezTo>
                  <a:cubicBezTo>
                    <a:pt x="493776" y="625043"/>
                    <a:pt x="498653" y="630327"/>
                    <a:pt x="498653" y="640080"/>
                  </a:cubicBezTo>
                  <a:cubicBezTo>
                    <a:pt x="499465" y="645770"/>
                    <a:pt x="501904" y="649427"/>
                    <a:pt x="505968" y="651053"/>
                  </a:cubicBezTo>
                  <a:cubicBezTo>
                    <a:pt x="510032" y="652679"/>
                    <a:pt x="512877" y="653898"/>
                    <a:pt x="514502" y="654711"/>
                  </a:cubicBezTo>
                  <a:cubicBezTo>
                    <a:pt x="521817" y="657962"/>
                    <a:pt x="525881" y="660197"/>
                    <a:pt x="526694" y="661416"/>
                  </a:cubicBezTo>
                  <a:cubicBezTo>
                    <a:pt x="527507" y="662635"/>
                    <a:pt x="527101" y="665683"/>
                    <a:pt x="525475" y="670560"/>
                  </a:cubicBezTo>
                  <a:cubicBezTo>
                    <a:pt x="526288" y="675437"/>
                    <a:pt x="526491" y="681127"/>
                    <a:pt x="526085" y="687629"/>
                  </a:cubicBezTo>
                  <a:cubicBezTo>
                    <a:pt x="525678" y="694131"/>
                    <a:pt x="525475" y="698602"/>
                    <a:pt x="525475" y="701040"/>
                  </a:cubicBezTo>
                  <a:cubicBezTo>
                    <a:pt x="525475" y="702666"/>
                    <a:pt x="523443" y="707949"/>
                    <a:pt x="519379" y="716890"/>
                  </a:cubicBezTo>
                  <a:cubicBezTo>
                    <a:pt x="519379" y="717703"/>
                    <a:pt x="518566" y="720344"/>
                    <a:pt x="516941" y="724815"/>
                  </a:cubicBezTo>
                  <a:cubicBezTo>
                    <a:pt x="515315" y="729285"/>
                    <a:pt x="516128" y="733146"/>
                    <a:pt x="519379" y="736397"/>
                  </a:cubicBezTo>
                  <a:cubicBezTo>
                    <a:pt x="521005" y="738023"/>
                    <a:pt x="521614" y="740461"/>
                    <a:pt x="521208" y="743712"/>
                  </a:cubicBezTo>
                  <a:cubicBezTo>
                    <a:pt x="520801" y="746963"/>
                    <a:pt x="520598" y="749808"/>
                    <a:pt x="520598" y="752247"/>
                  </a:cubicBezTo>
                  <a:cubicBezTo>
                    <a:pt x="521411" y="752247"/>
                    <a:pt x="521817" y="753059"/>
                    <a:pt x="521817" y="754685"/>
                  </a:cubicBezTo>
                  <a:cubicBezTo>
                    <a:pt x="521817" y="758749"/>
                    <a:pt x="521005" y="762407"/>
                    <a:pt x="519379" y="765658"/>
                  </a:cubicBezTo>
                  <a:cubicBezTo>
                    <a:pt x="521005" y="768909"/>
                    <a:pt x="521817" y="771347"/>
                    <a:pt x="521817" y="772973"/>
                  </a:cubicBezTo>
                  <a:cubicBezTo>
                    <a:pt x="521817" y="775411"/>
                    <a:pt x="520192" y="779882"/>
                    <a:pt x="516941" y="786384"/>
                  </a:cubicBezTo>
                  <a:lnTo>
                    <a:pt x="515721" y="794919"/>
                  </a:lnTo>
                  <a:cubicBezTo>
                    <a:pt x="515721" y="799795"/>
                    <a:pt x="517753" y="803453"/>
                    <a:pt x="521817" y="805891"/>
                  </a:cubicBezTo>
                  <a:lnTo>
                    <a:pt x="521817" y="813207"/>
                  </a:lnTo>
                  <a:cubicBezTo>
                    <a:pt x="516941" y="816458"/>
                    <a:pt x="516128" y="821741"/>
                    <a:pt x="519379" y="829056"/>
                  </a:cubicBezTo>
                  <a:lnTo>
                    <a:pt x="518160" y="844906"/>
                  </a:lnTo>
                  <a:lnTo>
                    <a:pt x="521817" y="844906"/>
                  </a:lnTo>
                  <a:cubicBezTo>
                    <a:pt x="518566" y="847344"/>
                    <a:pt x="516128" y="849783"/>
                    <a:pt x="514502" y="852221"/>
                  </a:cubicBezTo>
                  <a:cubicBezTo>
                    <a:pt x="512877" y="854659"/>
                    <a:pt x="513283" y="856691"/>
                    <a:pt x="515721" y="858317"/>
                  </a:cubicBezTo>
                  <a:cubicBezTo>
                    <a:pt x="514096" y="861568"/>
                    <a:pt x="513080" y="866039"/>
                    <a:pt x="512673" y="871728"/>
                  </a:cubicBezTo>
                  <a:cubicBezTo>
                    <a:pt x="512267" y="877418"/>
                    <a:pt x="511657" y="881482"/>
                    <a:pt x="510845" y="883920"/>
                  </a:cubicBezTo>
                  <a:lnTo>
                    <a:pt x="507187" y="886359"/>
                  </a:lnTo>
                  <a:cubicBezTo>
                    <a:pt x="511251" y="887984"/>
                    <a:pt x="513080" y="891642"/>
                    <a:pt x="512673" y="897331"/>
                  </a:cubicBezTo>
                  <a:cubicBezTo>
                    <a:pt x="512267" y="903021"/>
                    <a:pt x="512064" y="906679"/>
                    <a:pt x="512064" y="908304"/>
                  </a:cubicBezTo>
                  <a:cubicBezTo>
                    <a:pt x="514502" y="907491"/>
                    <a:pt x="515315" y="908304"/>
                    <a:pt x="514502" y="910743"/>
                  </a:cubicBezTo>
                  <a:cubicBezTo>
                    <a:pt x="508000" y="916432"/>
                    <a:pt x="504749" y="922528"/>
                    <a:pt x="504749" y="929031"/>
                  </a:cubicBezTo>
                  <a:lnTo>
                    <a:pt x="505968" y="940003"/>
                  </a:lnTo>
                  <a:lnTo>
                    <a:pt x="509625" y="943661"/>
                  </a:lnTo>
                  <a:cubicBezTo>
                    <a:pt x="507187" y="946099"/>
                    <a:pt x="505968" y="949351"/>
                    <a:pt x="505968" y="953415"/>
                  </a:cubicBezTo>
                  <a:cubicBezTo>
                    <a:pt x="505968" y="962355"/>
                    <a:pt x="506374" y="968858"/>
                    <a:pt x="507187" y="972922"/>
                  </a:cubicBezTo>
                  <a:lnTo>
                    <a:pt x="505968" y="979018"/>
                  </a:lnTo>
                  <a:cubicBezTo>
                    <a:pt x="503529" y="979831"/>
                    <a:pt x="502107" y="981050"/>
                    <a:pt x="501701" y="982675"/>
                  </a:cubicBezTo>
                  <a:cubicBezTo>
                    <a:pt x="501294" y="984301"/>
                    <a:pt x="502717" y="985520"/>
                    <a:pt x="505968" y="986333"/>
                  </a:cubicBezTo>
                  <a:cubicBezTo>
                    <a:pt x="503529" y="994461"/>
                    <a:pt x="503123" y="1002589"/>
                    <a:pt x="504749" y="1010717"/>
                  </a:cubicBezTo>
                  <a:cubicBezTo>
                    <a:pt x="500685" y="1013968"/>
                    <a:pt x="498653" y="1017219"/>
                    <a:pt x="498653" y="1020471"/>
                  </a:cubicBezTo>
                  <a:cubicBezTo>
                    <a:pt x="498653" y="1022909"/>
                    <a:pt x="499465" y="1025754"/>
                    <a:pt x="501091" y="1029005"/>
                  </a:cubicBezTo>
                  <a:cubicBezTo>
                    <a:pt x="502717" y="1032256"/>
                    <a:pt x="503936" y="1035507"/>
                    <a:pt x="504749" y="1038759"/>
                  </a:cubicBezTo>
                  <a:lnTo>
                    <a:pt x="505968" y="1044855"/>
                  </a:lnTo>
                  <a:cubicBezTo>
                    <a:pt x="505155" y="1046480"/>
                    <a:pt x="504749" y="1048309"/>
                    <a:pt x="504749" y="1050341"/>
                  </a:cubicBezTo>
                  <a:cubicBezTo>
                    <a:pt x="504749" y="1052373"/>
                    <a:pt x="504749" y="1053795"/>
                    <a:pt x="504749" y="1054608"/>
                  </a:cubicBezTo>
                  <a:cubicBezTo>
                    <a:pt x="503936" y="1060298"/>
                    <a:pt x="503529" y="1068832"/>
                    <a:pt x="503529" y="1080211"/>
                  </a:cubicBezTo>
                  <a:cubicBezTo>
                    <a:pt x="505968" y="1083463"/>
                    <a:pt x="507187" y="1090371"/>
                    <a:pt x="507187" y="1100938"/>
                  </a:cubicBezTo>
                  <a:lnTo>
                    <a:pt x="518160" y="1121664"/>
                  </a:lnTo>
                  <a:cubicBezTo>
                    <a:pt x="517347" y="1123290"/>
                    <a:pt x="515518" y="1125931"/>
                    <a:pt x="512673" y="1129589"/>
                  </a:cubicBezTo>
                  <a:cubicBezTo>
                    <a:pt x="509829" y="1133247"/>
                    <a:pt x="507187" y="1136701"/>
                    <a:pt x="504749" y="1139952"/>
                  </a:cubicBezTo>
                  <a:cubicBezTo>
                    <a:pt x="503123" y="1141578"/>
                    <a:pt x="501091" y="1142391"/>
                    <a:pt x="498653" y="1142391"/>
                  </a:cubicBezTo>
                  <a:cubicBezTo>
                    <a:pt x="494589" y="1142391"/>
                    <a:pt x="490931" y="1140765"/>
                    <a:pt x="487680" y="1137514"/>
                  </a:cubicBezTo>
                  <a:cubicBezTo>
                    <a:pt x="482803" y="1135075"/>
                    <a:pt x="477926" y="1135482"/>
                    <a:pt x="473049" y="1138733"/>
                  </a:cubicBezTo>
                  <a:cubicBezTo>
                    <a:pt x="468173" y="1141984"/>
                    <a:pt x="462483" y="1141984"/>
                    <a:pt x="455981" y="1138733"/>
                  </a:cubicBezTo>
                  <a:lnTo>
                    <a:pt x="455981" y="1136295"/>
                  </a:lnTo>
                  <a:cubicBezTo>
                    <a:pt x="454355" y="1129792"/>
                    <a:pt x="450697" y="1124509"/>
                    <a:pt x="445008" y="1120445"/>
                  </a:cubicBezTo>
                  <a:cubicBezTo>
                    <a:pt x="439318" y="1116381"/>
                    <a:pt x="433222" y="1112927"/>
                    <a:pt x="426720" y="1110082"/>
                  </a:cubicBezTo>
                  <a:cubicBezTo>
                    <a:pt x="420217" y="1107237"/>
                    <a:pt x="415747" y="1105002"/>
                    <a:pt x="413309" y="1103376"/>
                  </a:cubicBezTo>
                  <a:lnTo>
                    <a:pt x="412089" y="1097280"/>
                  </a:lnTo>
                  <a:cubicBezTo>
                    <a:pt x="401523" y="1094842"/>
                    <a:pt x="393395" y="1091184"/>
                    <a:pt x="387705" y="1086307"/>
                  </a:cubicBezTo>
                  <a:cubicBezTo>
                    <a:pt x="382016" y="1081431"/>
                    <a:pt x="377139" y="1076147"/>
                    <a:pt x="373075" y="1070458"/>
                  </a:cubicBezTo>
                  <a:cubicBezTo>
                    <a:pt x="369011" y="1064768"/>
                    <a:pt x="366166" y="1060704"/>
                    <a:pt x="364541" y="1058266"/>
                  </a:cubicBezTo>
                  <a:cubicBezTo>
                    <a:pt x="358038" y="1050951"/>
                    <a:pt x="351536" y="1042010"/>
                    <a:pt x="345033" y="1031443"/>
                  </a:cubicBezTo>
                  <a:cubicBezTo>
                    <a:pt x="338531" y="1020877"/>
                    <a:pt x="334061" y="1013562"/>
                    <a:pt x="331622" y="1009498"/>
                  </a:cubicBezTo>
                  <a:cubicBezTo>
                    <a:pt x="330809" y="1008685"/>
                    <a:pt x="329387" y="1007466"/>
                    <a:pt x="327355" y="1005840"/>
                  </a:cubicBezTo>
                  <a:cubicBezTo>
                    <a:pt x="325323" y="1004215"/>
                    <a:pt x="323088" y="1000963"/>
                    <a:pt x="320649" y="996087"/>
                  </a:cubicBezTo>
                  <a:cubicBezTo>
                    <a:pt x="318211" y="1003402"/>
                    <a:pt x="315569" y="1010311"/>
                    <a:pt x="312725" y="1016813"/>
                  </a:cubicBezTo>
                  <a:cubicBezTo>
                    <a:pt x="309880" y="1023315"/>
                    <a:pt x="307645" y="1029005"/>
                    <a:pt x="306019" y="1033882"/>
                  </a:cubicBezTo>
                  <a:cubicBezTo>
                    <a:pt x="304393" y="1034695"/>
                    <a:pt x="301142" y="1036117"/>
                    <a:pt x="296265" y="1038149"/>
                  </a:cubicBezTo>
                  <a:cubicBezTo>
                    <a:pt x="291389" y="1040181"/>
                    <a:pt x="288137" y="1043635"/>
                    <a:pt x="286512" y="1048512"/>
                  </a:cubicBezTo>
                  <a:cubicBezTo>
                    <a:pt x="282448" y="1050951"/>
                    <a:pt x="276149" y="1053795"/>
                    <a:pt x="267614" y="1057047"/>
                  </a:cubicBezTo>
                  <a:cubicBezTo>
                    <a:pt x="259080" y="1060298"/>
                    <a:pt x="252374" y="1061923"/>
                    <a:pt x="247497" y="1061923"/>
                  </a:cubicBezTo>
                  <a:cubicBezTo>
                    <a:pt x="227990" y="1068426"/>
                    <a:pt x="213766" y="1071677"/>
                    <a:pt x="204825" y="1071677"/>
                  </a:cubicBezTo>
                  <a:cubicBezTo>
                    <a:pt x="202387" y="1071677"/>
                    <a:pt x="198729" y="1072490"/>
                    <a:pt x="193853" y="1074115"/>
                  </a:cubicBezTo>
                  <a:cubicBezTo>
                    <a:pt x="188976" y="1075741"/>
                    <a:pt x="184912" y="1076554"/>
                    <a:pt x="181661" y="1076554"/>
                  </a:cubicBezTo>
                  <a:cubicBezTo>
                    <a:pt x="177597" y="1076554"/>
                    <a:pt x="174345" y="1075741"/>
                    <a:pt x="171907" y="1074115"/>
                  </a:cubicBezTo>
                  <a:cubicBezTo>
                    <a:pt x="167030" y="1074115"/>
                    <a:pt x="161341" y="1074522"/>
                    <a:pt x="154838" y="1075335"/>
                  </a:cubicBezTo>
                  <a:cubicBezTo>
                    <a:pt x="148336" y="1076147"/>
                    <a:pt x="142240" y="1076554"/>
                    <a:pt x="136550" y="1076554"/>
                  </a:cubicBezTo>
                  <a:lnTo>
                    <a:pt x="137769" y="1081431"/>
                  </a:lnTo>
                  <a:cubicBezTo>
                    <a:pt x="137769" y="1082243"/>
                    <a:pt x="137973" y="1083056"/>
                    <a:pt x="138379" y="1083869"/>
                  </a:cubicBezTo>
                  <a:cubicBezTo>
                    <a:pt x="138785" y="1084682"/>
                    <a:pt x="138582" y="1085901"/>
                    <a:pt x="137769" y="1087527"/>
                  </a:cubicBezTo>
                  <a:cubicBezTo>
                    <a:pt x="135331" y="1089152"/>
                    <a:pt x="134112" y="1089152"/>
                    <a:pt x="134112" y="1087527"/>
                  </a:cubicBezTo>
                  <a:cubicBezTo>
                    <a:pt x="132486" y="1087527"/>
                    <a:pt x="131673" y="1085495"/>
                    <a:pt x="131673" y="1081431"/>
                  </a:cubicBezTo>
                  <a:cubicBezTo>
                    <a:pt x="130048" y="1081431"/>
                    <a:pt x="127203" y="1079399"/>
                    <a:pt x="123139" y="1075335"/>
                  </a:cubicBezTo>
                  <a:cubicBezTo>
                    <a:pt x="119888" y="1076960"/>
                    <a:pt x="116637" y="1077773"/>
                    <a:pt x="113385" y="1077773"/>
                  </a:cubicBezTo>
                  <a:cubicBezTo>
                    <a:pt x="112573" y="1081837"/>
                    <a:pt x="111150" y="1083869"/>
                    <a:pt x="109118" y="1083869"/>
                  </a:cubicBezTo>
                  <a:cubicBezTo>
                    <a:pt x="107086" y="1083869"/>
                    <a:pt x="104851" y="1081837"/>
                    <a:pt x="102413" y="1077773"/>
                  </a:cubicBezTo>
                  <a:lnTo>
                    <a:pt x="99974" y="1077773"/>
                  </a:lnTo>
                  <a:cubicBezTo>
                    <a:pt x="95910" y="1077773"/>
                    <a:pt x="92253" y="1078179"/>
                    <a:pt x="89002" y="1078992"/>
                  </a:cubicBezTo>
                  <a:cubicBezTo>
                    <a:pt x="88189" y="1078992"/>
                    <a:pt x="86563" y="1079195"/>
                    <a:pt x="84125" y="1079602"/>
                  </a:cubicBezTo>
                  <a:cubicBezTo>
                    <a:pt x="81686" y="1080008"/>
                    <a:pt x="79654" y="1079805"/>
                    <a:pt x="78029" y="1078992"/>
                  </a:cubicBezTo>
                  <a:cubicBezTo>
                    <a:pt x="74778" y="1076554"/>
                    <a:pt x="71120" y="1075335"/>
                    <a:pt x="67056" y="1075335"/>
                  </a:cubicBezTo>
                  <a:cubicBezTo>
                    <a:pt x="66243" y="1076960"/>
                    <a:pt x="64821" y="1077367"/>
                    <a:pt x="62789" y="1076554"/>
                  </a:cubicBezTo>
                  <a:cubicBezTo>
                    <a:pt x="60757" y="1075741"/>
                    <a:pt x="59334" y="1075335"/>
                    <a:pt x="58522" y="1075335"/>
                  </a:cubicBezTo>
                  <a:cubicBezTo>
                    <a:pt x="56896" y="1072083"/>
                    <a:pt x="55474" y="1070458"/>
                    <a:pt x="54254" y="1070458"/>
                  </a:cubicBezTo>
                  <a:cubicBezTo>
                    <a:pt x="53035" y="1070458"/>
                    <a:pt x="50394" y="1071677"/>
                    <a:pt x="46330" y="1074115"/>
                  </a:cubicBezTo>
                  <a:cubicBezTo>
                    <a:pt x="42266" y="1068426"/>
                    <a:pt x="39014" y="1065175"/>
                    <a:pt x="36576" y="1064362"/>
                  </a:cubicBezTo>
                  <a:cubicBezTo>
                    <a:pt x="38202" y="1063549"/>
                    <a:pt x="40640" y="1062533"/>
                    <a:pt x="43891" y="1061314"/>
                  </a:cubicBezTo>
                  <a:cubicBezTo>
                    <a:pt x="47142" y="1060095"/>
                    <a:pt x="49987" y="1058672"/>
                    <a:pt x="52426" y="1057047"/>
                  </a:cubicBezTo>
                  <a:cubicBezTo>
                    <a:pt x="43485" y="1053795"/>
                    <a:pt x="34544" y="1052983"/>
                    <a:pt x="25603" y="1054608"/>
                  </a:cubicBezTo>
                  <a:cubicBezTo>
                    <a:pt x="23165" y="1055421"/>
                    <a:pt x="19101" y="1055827"/>
                    <a:pt x="13411" y="1055827"/>
                  </a:cubicBezTo>
                  <a:cubicBezTo>
                    <a:pt x="7722" y="1055827"/>
                    <a:pt x="3251" y="1055421"/>
                    <a:pt x="0" y="1054608"/>
                  </a:cubicBezTo>
                  <a:cubicBezTo>
                    <a:pt x="8128" y="1046480"/>
                    <a:pt x="17069" y="1043635"/>
                    <a:pt x="26822" y="1046074"/>
                  </a:cubicBezTo>
                  <a:cubicBezTo>
                    <a:pt x="26010" y="1044448"/>
                    <a:pt x="26010" y="1043229"/>
                    <a:pt x="26822" y="1042416"/>
                  </a:cubicBezTo>
                  <a:cubicBezTo>
                    <a:pt x="27635" y="1041603"/>
                    <a:pt x="28042" y="1040791"/>
                    <a:pt x="28042" y="1039978"/>
                  </a:cubicBezTo>
                  <a:lnTo>
                    <a:pt x="34138" y="1038759"/>
                  </a:lnTo>
                  <a:cubicBezTo>
                    <a:pt x="37389" y="1037946"/>
                    <a:pt x="41859" y="1037539"/>
                    <a:pt x="47549" y="1037539"/>
                  </a:cubicBezTo>
                  <a:cubicBezTo>
                    <a:pt x="53238" y="1037539"/>
                    <a:pt x="57709" y="1036727"/>
                    <a:pt x="60960" y="1035101"/>
                  </a:cubicBezTo>
                  <a:cubicBezTo>
                    <a:pt x="69088" y="1035101"/>
                    <a:pt x="76810" y="1034288"/>
                    <a:pt x="84125" y="1032663"/>
                  </a:cubicBezTo>
                  <a:cubicBezTo>
                    <a:pt x="96317" y="1031037"/>
                    <a:pt x="106070" y="1028192"/>
                    <a:pt x="113385" y="1024128"/>
                  </a:cubicBezTo>
                  <a:cubicBezTo>
                    <a:pt x="115011" y="1024128"/>
                    <a:pt x="117246" y="1023519"/>
                    <a:pt x="120091" y="1022299"/>
                  </a:cubicBezTo>
                  <a:cubicBezTo>
                    <a:pt x="122936" y="1021080"/>
                    <a:pt x="125171" y="1019251"/>
                    <a:pt x="126797" y="1016813"/>
                  </a:cubicBezTo>
                  <a:cubicBezTo>
                    <a:pt x="129235" y="1015187"/>
                    <a:pt x="133502" y="1013562"/>
                    <a:pt x="139598" y="1011936"/>
                  </a:cubicBezTo>
                  <a:cubicBezTo>
                    <a:pt x="145694" y="1010311"/>
                    <a:pt x="149149" y="1006653"/>
                    <a:pt x="149961" y="1000963"/>
                  </a:cubicBezTo>
                  <a:cubicBezTo>
                    <a:pt x="158902" y="992023"/>
                    <a:pt x="166624" y="986333"/>
                    <a:pt x="173126" y="983895"/>
                  </a:cubicBezTo>
                  <a:lnTo>
                    <a:pt x="176784" y="980237"/>
                  </a:lnTo>
                  <a:cubicBezTo>
                    <a:pt x="178409" y="976173"/>
                    <a:pt x="181457" y="971906"/>
                    <a:pt x="185928" y="967435"/>
                  </a:cubicBezTo>
                  <a:cubicBezTo>
                    <a:pt x="190398" y="962965"/>
                    <a:pt x="194259" y="958291"/>
                    <a:pt x="197510" y="953415"/>
                  </a:cubicBezTo>
                  <a:cubicBezTo>
                    <a:pt x="204825" y="945287"/>
                    <a:pt x="211937" y="935127"/>
                    <a:pt x="218846" y="922935"/>
                  </a:cubicBezTo>
                  <a:cubicBezTo>
                    <a:pt x="225755" y="910743"/>
                    <a:pt x="230835" y="899363"/>
                    <a:pt x="234086" y="888797"/>
                  </a:cubicBezTo>
                  <a:cubicBezTo>
                    <a:pt x="234899" y="887171"/>
                    <a:pt x="235305" y="884733"/>
                    <a:pt x="235305" y="881482"/>
                  </a:cubicBezTo>
                  <a:cubicBezTo>
                    <a:pt x="235305" y="876605"/>
                    <a:pt x="232867" y="872947"/>
                    <a:pt x="227990" y="870509"/>
                  </a:cubicBezTo>
                  <a:cubicBezTo>
                    <a:pt x="223113" y="868071"/>
                    <a:pt x="217830" y="867664"/>
                    <a:pt x="212141" y="869290"/>
                  </a:cubicBezTo>
                  <a:cubicBezTo>
                    <a:pt x="196697" y="871728"/>
                    <a:pt x="173533" y="873760"/>
                    <a:pt x="142646" y="875386"/>
                  </a:cubicBezTo>
                  <a:cubicBezTo>
                    <a:pt x="136957" y="875386"/>
                    <a:pt x="129641" y="876199"/>
                    <a:pt x="120701" y="877824"/>
                  </a:cubicBezTo>
                  <a:cubicBezTo>
                    <a:pt x="111760" y="879450"/>
                    <a:pt x="104851" y="880669"/>
                    <a:pt x="99974" y="881482"/>
                  </a:cubicBezTo>
                  <a:cubicBezTo>
                    <a:pt x="95910" y="881482"/>
                    <a:pt x="91643" y="881075"/>
                    <a:pt x="87173" y="880263"/>
                  </a:cubicBezTo>
                  <a:cubicBezTo>
                    <a:pt x="82702" y="879450"/>
                    <a:pt x="78435" y="879043"/>
                    <a:pt x="74371" y="879043"/>
                  </a:cubicBezTo>
                  <a:lnTo>
                    <a:pt x="71933" y="879043"/>
                  </a:lnTo>
                  <a:lnTo>
                    <a:pt x="67056" y="880263"/>
                  </a:lnTo>
                  <a:cubicBezTo>
                    <a:pt x="61366" y="880263"/>
                    <a:pt x="58522" y="875792"/>
                    <a:pt x="58522" y="866851"/>
                  </a:cubicBezTo>
                  <a:cubicBezTo>
                    <a:pt x="56083" y="868477"/>
                    <a:pt x="54254" y="870306"/>
                    <a:pt x="53035" y="872338"/>
                  </a:cubicBezTo>
                  <a:cubicBezTo>
                    <a:pt x="51816" y="874370"/>
                    <a:pt x="49987" y="875792"/>
                    <a:pt x="47549" y="876605"/>
                  </a:cubicBezTo>
                  <a:lnTo>
                    <a:pt x="47549" y="868071"/>
                  </a:lnTo>
                  <a:cubicBezTo>
                    <a:pt x="43485" y="866445"/>
                    <a:pt x="39624" y="865023"/>
                    <a:pt x="35966" y="863803"/>
                  </a:cubicBezTo>
                  <a:cubicBezTo>
                    <a:pt x="32309" y="862584"/>
                    <a:pt x="28042" y="861162"/>
                    <a:pt x="23165" y="859536"/>
                  </a:cubicBezTo>
                  <a:cubicBezTo>
                    <a:pt x="25603" y="859536"/>
                    <a:pt x="27635" y="858927"/>
                    <a:pt x="29261" y="857707"/>
                  </a:cubicBezTo>
                  <a:cubicBezTo>
                    <a:pt x="30886" y="856488"/>
                    <a:pt x="32106" y="854659"/>
                    <a:pt x="32918" y="852221"/>
                  </a:cubicBezTo>
                  <a:cubicBezTo>
                    <a:pt x="32106" y="848157"/>
                    <a:pt x="32309" y="845922"/>
                    <a:pt x="33528" y="845515"/>
                  </a:cubicBezTo>
                  <a:cubicBezTo>
                    <a:pt x="34747" y="845109"/>
                    <a:pt x="37389" y="844906"/>
                    <a:pt x="41453" y="844906"/>
                  </a:cubicBezTo>
                  <a:lnTo>
                    <a:pt x="68275" y="846125"/>
                  </a:lnTo>
                  <a:cubicBezTo>
                    <a:pt x="73152" y="846125"/>
                    <a:pt x="79654" y="845312"/>
                    <a:pt x="87782" y="843687"/>
                  </a:cubicBezTo>
                  <a:cubicBezTo>
                    <a:pt x="109728" y="839623"/>
                    <a:pt x="132080" y="832714"/>
                    <a:pt x="154838" y="822960"/>
                  </a:cubicBezTo>
                  <a:cubicBezTo>
                    <a:pt x="182473" y="812394"/>
                    <a:pt x="207670" y="801421"/>
                    <a:pt x="230429" y="790042"/>
                  </a:cubicBezTo>
                  <a:cubicBezTo>
                    <a:pt x="232867" y="788416"/>
                    <a:pt x="235915" y="786791"/>
                    <a:pt x="239573" y="785165"/>
                  </a:cubicBezTo>
                  <a:cubicBezTo>
                    <a:pt x="243230" y="783539"/>
                    <a:pt x="245872" y="781914"/>
                    <a:pt x="247497" y="780288"/>
                  </a:cubicBezTo>
                  <a:lnTo>
                    <a:pt x="247497" y="775411"/>
                  </a:lnTo>
                  <a:cubicBezTo>
                    <a:pt x="247497" y="771347"/>
                    <a:pt x="246278" y="766877"/>
                    <a:pt x="243840" y="762000"/>
                  </a:cubicBezTo>
                  <a:cubicBezTo>
                    <a:pt x="237337" y="755498"/>
                    <a:pt x="232461" y="752247"/>
                    <a:pt x="229209" y="752247"/>
                  </a:cubicBezTo>
                  <a:lnTo>
                    <a:pt x="221894" y="753466"/>
                  </a:lnTo>
                  <a:cubicBezTo>
                    <a:pt x="217830" y="751027"/>
                    <a:pt x="213157" y="748386"/>
                    <a:pt x="207873" y="745541"/>
                  </a:cubicBezTo>
                  <a:cubicBezTo>
                    <a:pt x="202590" y="742696"/>
                    <a:pt x="197510" y="739648"/>
                    <a:pt x="192633" y="736397"/>
                  </a:cubicBezTo>
                  <a:cubicBezTo>
                    <a:pt x="178816" y="725018"/>
                    <a:pt x="171501" y="714858"/>
                    <a:pt x="170688" y="705917"/>
                  </a:cubicBezTo>
                  <a:lnTo>
                    <a:pt x="158496" y="685191"/>
                  </a:lnTo>
                  <a:cubicBezTo>
                    <a:pt x="156057" y="685191"/>
                    <a:pt x="154229" y="683768"/>
                    <a:pt x="153009" y="680923"/>
                  </a:cubicBezTo>
                  <a:cubicBezTo>
                    <a:pt x="151790" y="678079"/>
                    <a:pt x="152400" y="675031"/>
                    <a:pt x="154838" y="671779"/>
                  </a:cubicBezTo>
                  <a:cubicBezTo>
                    <a:pt x="158902" y="667715"/>
                    <a:pt x="161747" y="665683"/>
                    <a:pt x="163373" y="665683"/>
                  </a:cubicBezTo>
                  <a:cubicBezTo>
                    <a:pt x="166624" y="659994"/>
                    <a:pt x="165811" y="657149"/>
                    <a:pt x="160934" y="657149"/>
                  </a:cubicBezTo>
                  <a:cubicBezTo>
                    <a:pt x="158496" y="653898"/>
                    <a:pt x="157277" y="651053"/>
                    <a:pt x="157277" y="648615"/>
                  </a:cubicBezTo>
                  <a:cubicBezTo>
                    <a:pt x="162966" y="643738"/>
                    <a:pt x="166624" y="638658"/>
                    <a:pt x="168249" y="633375"/>
                  </a:cubicBezTo>
                  <a:cubicBezTo>
                    <a:pt x="169875" y="628091"/>
                    <a:pt x="170688" y="622605"/>
                    <a:pt x="170688" y="616915"/>
                  </a:cubicBezTo>
                  <a:cubicBezTo>
                    <a:pt x="170688" y="611226"/>
                    <a:pt x="171094" y="606349"/>
                    <a:pt x="171907" y="602285"/>
                  </a:cubicBezTo>
                  <a:cubicBezTo>
                    <a:pt x="171907" y="587655"/>
                    <a:pt x="172720" y="569773"/>
                    <a:pt x="174345" y="548640"/>
                  </a:cubicBezTo>
                  <a:lnTo>
                    <a:pt x="173126" y="523037"/>
                  </a:lnTo>
                  <a:cubicBezTo>
                    <a:pt x="173126" y="514909"/>
                    <a:pt x="173939" y="503530"/>
                    <a:pt x="175565" y="488899"/>
                  </a:cubicBezTo>
                  <a:cubicBezTo>
                    <a:pt x="175565" y="482397"/>
                    <a:pt x="174752" y="474269"/>
                    <a:pt x="173126" y="464515"/>
                  </a:cubicBezTo>
                  <a:cubicBezTo>
                    <a:pt x="171501" y="453136"/>
                    <a:pt x="170688" y="445008"/>
                    <a:pt x="170688" y="440131"/>
                  </a:cubicBezTo>
                  <a:lnTo>
                    <a:pt x="171907" y="414528"/>
                  </a:lnTo>
                  <a:cubicBezTo>
                    <a:pt x="171907" y="405587"/>
                    <a:pt x="170688" y="397459"/>
                    <a:pt x="168249" y="390144"/>
                  </a:cubicBezTo>
                  <a:cubicBezTo>
                    <a:pt x="168249" y="384455"/>
                    <a:pt x="166827" y="377952"/>
                    <a:pt x="163982" y="370637"/>
                  </a:cubicBezTo>
                  <a:cubicBezTo>
                    <a:pt x="161137" y="363322"/>
                    <a:pt x="159309" y="357226"/>
                    <a:pt x="158496" y="352349"/>
                  </a:cubicBezTo>
                  <a:cubicBezTo>
                    <a:pt x="158496" y="347472"/>
                    <a:pt x="159715" y="343408"/>
                    <a:pt x="162153" y="340157"/>
                  </a:cubicBezTo>
                  <a:cubicBezTo>
                    <a:pt x="156464" y="339344"/>
                    <a:pt x="153619" y="336906"/>
                    <a:pt x="153619" y="332842"/>
                  </a:cubicBezTo>
                  <a:cubicBezTo>
                    <a:pt x="153619" y="331216"/>
                    <a:pt x="154838" y="327965"/>
                    <a:pt x="157277" y="323088"/>
                  </a:cubicBezTo>
                  <a:cubicBezTo>
                    <a:pt x="151587" y="320650"/>
                    <a:pt x="148133" y="318618"/>
                    <a:pt x="146913" y="316992"/>
                  </a:cubicBezTo>
                  <a:cubicBezTo>
                    <a:pt x="145694" y="315367"/>
                    <a:pt x="145085" y="312928"/>
                    <a:pt x="145085" y="309677"/>
                  </a:cubicBezTo>
                  <a:lnTo>
                    <a:pt x="137769" y="302362"/>
                  </a:lnTo>
                  <a:cubicBezTo>
                    <a:pt x="137769" y="299923"/>
                    <a:pt x="135737" y="296266"/>
                    <a:pt x="131673" y="291389"/>
                  </a:cubicBezTo>
                  <a:cubicBezTo>
                    <a:pt x="127609" y="286512"/>
                    <a:pt x="126390" y="281229"/>
                    <a:pt x="128016" y="275539"/>
                  </a:cubicBezTo>
                  <a:close/>
                  <a:moveTo>
                    <a:pt x="608381" y="143866"/>
                  </a:moveTo>
                  <a:cubicBezTo>
                    <a:pt x="605942" y="149555"/>
                    <a:pt x="603504" y="154432"/>
                    <a:pt x="601065" y="158496"/>
                  </a:cubicBezTo>
                  <a:cubicBezTo>
                    <a:pt x="598627" y="162560"/>
                    <a:pt x="597001" y="165811"/>
                    <a:pt x="596189" y="168250"/>
                  </a:cubicBezTo>
                  <a:lnTo>
                    <a:pt x="593750" y="168250"/>
                  </a:lnTo>
                  <a:cubicBezTo>
                    <a:pt x="591312" y="165811"/>
                    <a:pt x="590093" y="160122"/>
                    <a:pt x="590093" y="151181"/>
                  </a:cubicBezTo>
                  <a:cubicBezTo>
                    <a:pt x="588467" y="149555"/>
                    <a:pt x="586841" y="148743"/>
                    <a:pt x="585216" y="148743"/>
                  </a:cubicBezTo>
                  <a:cubicBezTo>
                    <a:pt x="582777" y="149555"/>
                    <a:pt x="581355" y="151181"/>
                    <a:pt x="580949" y="153619"/>
                  </a:cubicBezTo>
                  <a:cubicBezTo>
                    <a:pt x="580542" y="156058"/>
                    <a:pt x="579933" y="157277"/>
                    <a:pt x="579120" y="157277"/>
                  </a:cubicBezTo>
                  <a:cubicBezTo>
                    <a:pt x="579120" y="158090"/>
                    <a:pt x="577901" y="158699"/>
                    <a:pt x="575462" y="159106"/>
                  </a:cubicBezTo>
                  <a:cubicBezTo>
                    <a:pt x="573024" y="159512"/>
                    <a:pt x="571398" y="160935"/>
                    <a:pt x="570585" y="163373"/>
                  </a:cubicBezTo>
                  <a:cubicBezTo>
                    <a:pt x="568147" y="164999"/>
                    <a:pt x="564896" y="166015"/>
                    <a:pt x="560832" y="166421"/>
                  </a:cubicBezTo>
                  <a:cubicBezTo>
                    <a:pt x="556768" y="166827"/>
                    <a:pt x="552297" y="167843"/>
                    <a:pt x="547421" y="169469"/>
                  </a:cubicBezTo>
                  <a:cubicBezTo>
                    <a:pt x="547421" y="170282"/>
                    <a:pt x="546201" y="171095"/>
                    <a:pt x="543763" y="171907"/>
                  </a:cubicBezTo>
                  <a:cubicBezTo>
                    <a:pt x="539699" y="175159"/>
                    <a:pt x="534009" y="178410"/>
                    <a:pt x="526694" y="181661"/>
                  </a:cubicBezTo>
                  <a:cubicBezTo>
                    <a:pt x="519379" y="184912"/>
                    <a:pt x="514502" y="187351"/>
                    <a:pt x="512064" y="188976"/>
                  </a:cubicBezTo>
                  <a:cubicBezTo>
                    <a:pt x="508813" y="189789"/>
                    <a:pt x="504139" y="190602"/>
                    <a:pt x="498043" y="191415"/>
                  </a:cubicBezTo>
                  <a:cubicBezTo>
                    <a:pt x="491947" y="192227"/>
                    <a:pt x="487273" y="193853"/>
                    <a:pt x="484022" y="196291"/>
                  </a:cubicBezTo>
                  <a:cubicBezTo>
                    <a:pt x="485648" y="201168"/>
                    <a:pt x="487273" y="210109"/>
                    <a:pt x="488899" y="223114"/>
                  </a:cubicBezTo>
                  <a:cubicBezTo>
                    <a:pt x="494589" y="241808"/>
                    <a:pt x="497433" y="257658"/>
                    <a:pt x="497433" y="270663"/>
                  </a:cubicBezTo>
                  <a:cubicBezTo>
                    <a:pt x="497433" y="277165"/>
                    <a:pt x="497027" y="281635"/>
                    <a:pt x="496214" y="284074"/>
                  </a:cubicBezTo>
                  <a:cubicBezTo>
                    <a:pt x="493776" y="293015"/>
                    <a:pt x="496621" y="295047"/>
                    <a:pt x="504749" y="290170"/>
                  </a:cubicBezTo>
                  <a:cubicBezTo>
                    <a:pt x="512064" y="285293"/>
                    <a:pt x="517347" y="281229"/>
                    <a:pt x="520598" y="277978"/>
                  </a:cubicBezTo>
                  <a:cubicBezTo>
                    <a:pt x="524662" y="276352"/>
                    <a:pt x="526694" y="274727"/>
                    <a:pt x="526694" y="273101"/>
                  </a:cubicBezTo>
                  <a:cubicBezTo>
                    <a:pt x="526694" y="271475"/>
                    <a:pt x="524662" y="270256"/>
                    <a:pt x="520598" y="269443"/>
                  </a:cubicBezTo>
                  <a:cubicBezTo>
                    <a:pt x="518160" y="267005"/>
                    <a:pt x="512470" y="265786"/>
                    <a:pt x="503529" y="265786"/>
                  </a:cubicBezTo>
                  <a:cubicBezTo>
                    <a:pt x="508406" y="262535"/>
                    <a:pt x="514909" y="258877"/>
                    <a:pt x="523037" y="254813"/>
                  </a:cubicBezTo>
                  <a:cubicBezTo>
                    <a:pt x="525475" y="254000"/>
                    <a:pt x="528929" y="253187"/>
                    <a:pt x="533400" y="252375"/>
                  </a:cubicBezTo>
                  <a:cubicBezTo>
                    <a:pt x="537870" y="251562"/>
                    <a:pt x="540918" y="250343"/>
                    <a:pt x="542544" y="248717"/>
                  </a:cubicBezTo>
                  <a:cubicBezTo>
                    <a:pt x="546608" y="245466"/>
                    <a:pt x="552297" y="243840"/>
                    <a:pt x="559613" y="243840"/>
                  </a:cubicBezTo>
                  <a:cubicBezTo>
                    <a:pt x="564489" y="243840"/>
                    <a:pt x="573024" y="245872"/>
                    <a:pt x="585216" y="249936"/>
                  </a:cubicBezTo>
                  <a:lnTo>
                    <a:pt x="590093" y="249936"/>
                  </a:lnTo>
                  <a:lnTo>
                    <a:pt x="603504" y="251155"/>
                  </a:lnTo>
                  <a:cubicBezTo>
                    <a:pt x="607568" y="254407"/>
                    <a:pt x="609600" y="258064"/>
                    <a:pt x="609600" y="262128"/>
                  </a:cubicBezTo>
                  <a:cubicBezTo>
                    <a:pt x="611225" y="262941"/>
                    <a:pt x="611632" y="264567"/>
                    <a:pt x="610819" y="267005"/>
                  </a:cubicBezTo>
                  <a:cubicBezTo>
                    <a:pt x="610006" y="269443"/>
                    <a:pt x="609600" y="271475"/>
                    <a:pt x="609600" y="273101"/>
                  </a:cubicBezTo>
                  <a:cubicBezTo>
                    <a:pt x="610413" y="277978"/>
                    <a:pt x="611835" y="281229"/>
                    <a:pt x="613867" y="282855"/>
                  </a:cubicBezTo>
                  <a:cubicBezTo>
                    <a:pt x="615899" y="284480"/>
                    <a:pt x="620573" y="285699"/>
                    <a:pt x="627888" y="286512"/>
                  </a:cubicBezTo>
                  <a:cubicBezTo>
                    <a:pt x="628701" y="280010"/>
                    <a:pt x="629920" y="270459"/>
                    <a:pt x="631545" y="257861"/>
                  </a:cubicBezTo>
                  <a:cubicBezTo>
                    <a:pt x="633171" y="245263"/>
                    <a:pt x="633984" y="234493"/>
                    <a:pt x="633984" y="225552"/>
                  </a:cubicBezTo>
                  <a:cubicBezTo>
                    <a:pt x="634797" y="222301"/>
                    <a:pt x="635203" y="217424"/>
                    <a:pt x="635203" y="210922"/>
                  </a:cubicBezTo>
                  <a:cubicBezTo>
                    <a:pt x="635203" y="199543"/>
                    <a:pt x="631952" y="190195"/>
                    <a:pt x="625449" y="182880"/>
                  </a:cubicBezTo>
                  <a:cubicBezTo>
                    <a:pt x="623824" y="179629"/>
                    <a:pt x="622401" y="175768"/>
                    <a:pt x="621182" y="171298"/>
                  </a:cubicBezTo>
                  <a:cubicBezTo>
                    <a:pt x="619963" y="166827"/>
                    <a:pt x="618541" y="163779"/>
                    <a:pt x="616915" y="162154"/>
                  </a:cubicBezTo>
                  <a:cubicBezTo>
                    <a:pt x="613664" y="154026"/>
                    <a:pt x="612038" y="147930"/>
                    <a:pt x="612038" y="143866"/>
                  </a:cubicBezTo>
                  <a:close/>
                  <a:moveTo>
                    <a:pt x="302361" y="0"/>
                  </a:moveTo>
                  <a:lnTo>
                    <a:pt x="309677" y="0"/>
                  </a:lnTo>
                  <a:cubicBezTo>
                    <a:pt x="311302" y="1626"/>
                    <a:pt x="316179" y="3251"/>
                    <a:pt x="324307" y="4877"/>
                  </a:cubicBezTo>
                  <a:cubicBezTo>
                    <a:pt x="324307" y="4877"/>
                    <a:pt x="324510" y="5080"/>
                    <a:pt x="324917" y="5487"/>
                  </a:cubicBezTo>
                  <a:cubicBezTo>
                    <a:pt x="325323" y="5893"/>
                    <a:pt x="325526" y="6096"/>
                    <a:pt x="325526" y="6096"/>
                  </a:cubicBezTo>
                  <a:cubicBezTo>
                    <a:pt x="325526" y="14224"/>
                    <a:pt x="330403" y="18288"/>
                    <a:pt x="340157" y="18288"/>
                  </a:cubicBezTo>
                  <a:lnTo>
                    <a:pt x="342595" y="18288"/>
                  </a:lnTo>
                  <a:cubicBezTo>
                    <a:pt x="348285" y="18288"/>
                    <a:pt x="353974" y="21133"/>
                    <a:pt x="359664" y="26823"/>
                  </a:cubicBezTo>
                  <a:cubicBezTo>
                    <a:pt x="364541" y="30074"/>
                    <a:pt x="369824" y="32106"/>
                    <a:pt x="375513" y="32919"/>
                  </a:cubicBezTo>
                  <a:cubicBezTo>
                    <a:pt x="380390" y="32919"/>
                    <a:pt x="383641" y="34138"/>
                    <a:pt x="385267" y="36576"/>
                  </a:cubicBezTo>
                  <a:cubicBezTo>
                    <a:pt x="387705" y="39015"/>
                    <a:pt x="392176" y="44095"/>
                    <a:pt x="398678" y="51816"/>
                  </a:cubicBezTo>
                  <a:cubicBezTo>
                    <a:pt x="405181" y="59538"/>
                    <a:pt x="411277" y="65431"/>
                    <a:pt x="416966" y="69495"/>
                  </a:cubicBezTo>
                  <a:cubicBezTo>
                    <a:pt x="417779" y="71120"/>
                    <a:pt x="419608" y="73355"/>
                    <a:pt x="422453" y="76200"/>
                  </a:cubicBezTo>
                  <a:cubicBezTo>
                    <a:pt x="425297" y="79045"/>
                    <a:pt x="427533" y="82906"/>
                    <a:pt x="429158" y="87783"/>
                  </a:cubicBezTo>
                  <a:cubicBezTo>
                    <a:pt x="430784" y="88595"/>
                    <a:pt x="432613" y="89408"/>
                    <a:pt x="434645" y="90221"/>
                  </a:cubicBezTo>
                  <a:cubicBezTo>
                    <a:pt x="436677" y="91034"/>
                    <a:pt x="438505" y="92253"/>
                    <a:pt x="440131" y="93879"/>
                  </a:cubicBezTo>
                  <a:cubicBezTo>
                    <a:pt x="442569" y="102007"/>
                    <a:pt x="444601" y="107087"/>
                    <a:pt x="446227" y="109119"/>
                  </a:cubicBezTo>
                  <a:cubicBezTo>
                    <a:pt x="447853" y="111151"/>
                    <a:pt x="452729" y="115011"/>
                    <a:pt x="460857" y="120701"/>
                  </a:cubicBezTo>
                  <a:cubicBezTo>
                    <a:pt x="466547" y="115011"/>
                    <a:pt x="472643" y="110947"/>
                    <a:pt x="479145" y="108509"/>
                  </a:cubicBezTo>
                  <a:cubicBezTo>
                    <a:pt x="484835" y="105258"/>
                    <a:pt x="491541" y="100787"/>
                    <a:pt x="499262" y="95098"/>
                  </a:cubicBezTo>
                  <a:cubicBezTo>
                    <a:pt x="506984" y="89408"/>
                    <a:pt x="512877" y="85344"/>
                    <a:pt x="516941" y="82906"/>
                  </a:cubicBezTo>
                  <a:cubicBezTo>
                    <a:pt x="522630" y="79654"/>
                    <a:pt x="532384" y="73152"/>
                    <a:pt x="546201" y="63399"/>
                  </a:cubicBezTo>
                  <a:cubicBezTo>
                    <a:pt x="565709" y="53645"/>
                    <a:pt x="578713" y="46330"/>
                    <a:pt x="585216" y="41453"/>
                  </a:cubicBezTo>
                  <a:cubicBezTo>
                    <a:pt x="587654" y="39827"/>
                    <a:pt x="590499" y="38405"/>
                    <a:pt x="593750" y="37186"/>
                  </a:cubicBezTo>
                  <a:cubicBezTo>
                    <a:pt x="597001" y="35967"/>
                    <a:pt x="600253" y="34138"/>
                    <a:pt x="603504" y="31699"/>
                  </a:cubicBezTo>
                  <a:cubicBezTo>
                    <a:pt x="604317" y="30887"/>
                    <a:pt x="605536" y="29667"/>
                    <a:pt x="607161" y="28042"/>
                  </a:cubicBezTo>
                  <a:cubicBezTo>
                    <a:pt x="608787" y="26416"/>
                    <a:pt x="609600" y="24791"/>
                    <a:pt x="609600" y="23165"/>
                  </a:cubicBezTo>
                  <a:cubicBezTo>
                    <a:pt x="609600" y="21539"/>
                    <a:pt x="609193" y="19914"/>
                    <a:pt x="608381" y="18288"/>
                  </a:cubicBezTo>
                  <a:cubicBezTo>
                    <a:pt x="606755" y="15850"/>
                    <a:pt x="605942" y="13818"/>
                    <a:pt x="605942" y="12192"/>
                  </a:cubicBezTo>
                  <a:cubicBezTo>
                    <a:pt x="608381" y="8128"/>
                    <a:pt x="610006" y="6096"/>
                    <a:pt x="610819" y="6096"/>
                  </a:cubicBezTo>
                  <a:cubicBezTo>
                    <a:pt x="610819" y="3658"/>
                    <a:pt x="612445" y="3658"/>
                    <a:pt x="615696" y="6096"/>
                  </a:cubicBezTo>
                  <a:cubicBezTo>
                    <a:pt x="635203" y="7722"/>
                    <a:pt x="648208" y="10973"/>
                    <a:pt x="654710" y="15850"/>
                  </a:cubicBezTo>
                  <a:cubicBezTo>
                    <a:pt x="666089" y="15850"/>
                    <a:pt x="674624" y="21539"/>
                    <a:pt x="680313" y="32919"/>
                  </a:cubicBezTo>
                  <a:cubicBezTo>
                    <a:pt x="681126" y="34544"/>
                    <a:pt x="682955" y="36576"/>
                    <a:pt x="685800" y="39015"/>
                  </a:cubicBezTo>
                  <a:cubicBezTo>
                    <a:pt x="688645" y="41453"/>
                    <a:pt x="691693" y="43079"/>
                    <a:pt x="694944" y="43891"/>
                  </a:cubicBezTo>
                  <a:cubicBezTo>
                    <a:pt x="705510" y="46330"/>
                    <a:pt x="713232" y="52426"/>
                    <a:pt x="718109" y="62179"/>
                  </a:cubicBezTo>
                  <a:cubicBezTo>
                    <a:pt x="723798" y="67869"/>
                    <a:pt x="728878" y="73762"/>
                    <a:pt x="733349" y="79858"/>
                  </a:cubicBezTo>
                  <a:cubicBezTo>
                    <a:pt x="737819" y="85954"/>
                    <a:pt x="742493" y="91440"/>
                    <a:pt x="747369" y="96317"/>
                  </a:cubicBezTo>
                  <a:cubicBezTo>
                    <a:pt x="751433" y="98755"/>
                    <a:pt x="754075" y="100787"/>
                    <a:pt x="755294" y="102413"/>
                  </a:cubicBezTo>
                  <a:cubicBezTo>
                    <a:pt x="756513" y="104039"/>
                    <a:pt x="756717" y="106883"/>
                    <a:pt x="755904" y="110947"/>
                  </a:cubicBezTo>
                  <a:cubicBezTo>
                    <a:pt x="755904" y="117450"/>
                    <a:pt x="756717" y="122530"/>
                    <a:pt x="758342" y="126187"/>
                  </a:cubicBezTo>
                  <a:cubicBezTo>
                    <a:pt x="759968" y="129845"/>
                    <a:pt x="763625" y="132487"/>
                    <a:pt x="769315" y="134112"/>
                  </a:cubicBezTo>
                  <a:cubicBezTo>
                    <a:pt x="778256" y="136550"/>
                    <a:pt x="782726" y="138989"/>
                    <a:pt x="782726" y="141427"/>
                  </a:cubicBezTo>
                  <a:lnTo>
                    <a:pt x="780288" y="152400"/>
                  </a:lnTo>
                  <a:cubicBezTo>
                    <a:pt x="780288" y="159715"/>
                    <a:pt x="781101" y="165405"/>
                    <a:pt x="782726" y="169469"/>
                  </a:cubicBezTo>
                  <a:cubicBezTo>
                    <a:pt x="784352" y="172720"/>
                    <a:pt x="785165" y="177597"/>
                    <a:pt x="785165" y="184099"/>
                  </a:cubicBezTo>
                  <a:cubicBezTo>
                    <a:pt x="785165" y="190602"/>
                    <a:pt x="784352" y="196291"/>
                    <a:pt x="782726" y="201168"/>
                  </a:cubicBezTo>
                  <a:cubicBezTo>
                    <a:pt x="781101" y="201168"/>
                    <a:pt x="780288" y="202794"/>
                    <a:pt x="780288" y="206045"/>
                  </a:cubicBezTo>
                  <a:cubicBezTo>
                    <a:pt x="773785" y="218237"/>
                    <a:pt x="770534" y="228803"/>
                    <a:pt x="770534" y="237744"/>
                  </a:cubicBezTo>
                  <a:cubicBezTo>
                    <a:pt x="770534" y="240995"/>
                    <a:pt x="769925" y="244653"/>
                    <a:pt x="768705" y="248717"/>
                  </a:cubicBezTo>
                  <a:cubicBezTo>
                    <a:pt x="767486" y="252781"/>
                    <a:pt x="766877" y="256439"/>
                    <a:pt x="766877" y="259690"/>
                  </a:cubicBezTo>
                  <a:cubicBezTo>
                    <a:pt x="766064" y="267005"/>
                    <a:pt x="765251" y="274523"/>
                    <a:pt x="764438" y="282245"/>
                  </a:cubicBezTo>
                  <a:cubicBezTo>
                    <a:pt x="763625" y="289967"/>
                    <a:pt x="762813" y="297485"/>
                    <a:pt x="762000" y="304800"/>
                  </a:cubicBezTo>
                  <a:cubicBezTo>
                    <a:pt x="757123" y="321869"/>
                    <a:pt x="754278" y="333655"/>
                    <a:pt x="753465" y="340157"/>
                  </a:cubicBezTo>
                  <a:lnTo>
                    <a:pt x="753465" y="352349"/>
                  </a:lnTo>
                  <a:cubicBezTo>
                    <a:pt x="753465" y="357226"/>
                    <a:pt x="753059" y="361696"/>
                    <a:pt x="752246" y="365760"/>
                  </a:cubicBezTo>
                  <a:cubicBezTo>
                    <a:pt x="752246" y="372263"/>
                    <a:pt x="750621" y="378359"/>
                    <a:pt x="747369" y="384048"/>
                  </a:cubicBezTo>
                  <a:cubicBezTo>
                    <a:pt x="747369" y="395427"/>
                    <a:pt x="746150" y="402336"/>
                    <a:pt x="743712" y="404775"/>
                  </a:cubicBezTo>
                  <a:cubicBezTo>
                    <a:pt x="743712" y="413715"/>
                    <a:pt x="742493" y="418999"/>
                    <a:pt x="740054" y="420624"/>
                  </a:cubicBezTo>
                  <a:cubicBezTo>
                    <a:pt x="737616" y="429565"/>
                    <a:pt x="734771" y="445008"/>
                    <a:pt x="731520" y="466954"/>
                  </a:cubicBezTo>
                  <a:cubicBezTo>
                    <a:pt x="730707" y="468579"/>
                    <a:pt x="729488" y="471221"/>
                    <a:pt x="727862" y="474879"/>
                  </a:cubicBezTo>
                  <a:cubicBezTo>
                    <a:pt x="726237" y="478536"/>
                    <a:pt x="725424" y="482803"/>
                    <a:pt x="725424" y="487680"/>
                  </a:cubicBezTo>
                  <a:cubicBezTo>
                    <a:pt x="722173" y="498247"/>
                    <a:pt x="720547" y="511251"/>
                    <a:pt x="720547" y="526695"/>
                  </a:cubicBezTo>
                  <a:cubicBezTo>
                    <a:pt x="723798" y="524256"/>
                    <a:pt x="726846" y="522631"/>
                    <a:pt x="729691" y="521818"/>
                  </a:cubicBezTo>
                  <a:cubicBezTo>
                    <a:pt x="732536" y="521005"/>
                    <a:pt x="735584" y="521005"/>
                    <a:pt x="738835" y="521818"/>
                  </a:cubicBezTo>
                  <a:cubicBezTo>
                    <a:pt x="739648" y="522631"/>
                    <a:pt x="740867" y="523037"/>
                    <a:pt x="742493" y="523037"/>
                  </a:cubicBezTo>
                  <a:cubicBezTo>
                    <a:pt x="744118" y="523037"/>
                    <a:pt x="746150" y="522631"/>
                    <a:pt x="748589" y="521818"/>
                  </a:cubicBezTo>
                  <a:cubicBezTo>
                    <a:pt x="751027" y="521005"/>
                    <a:pt x="753059" y="520599"/>
                    <a:pt x="754685" y="520599"/>
                  </a:cubicBezTo>
                  <a:cubicBezTo>
                    <a:pt x="758749" y="514909"/>
                    <a:pt x="763016" y="509626"/>
                    <a:pt x="767486" y="504749"/>
                  </a:cubicBezTo>
                  <a:cubicBezTo>
                    <a:pt x="771957" y="499872"/>
                    <a:pt x="776630" y="494183"/>
                    <a:pt x="781507" y="487680"/>
                  </a:cubicBezTo>
                  <a:lnTo>
                    <a:pt x="801014" y="457200"/>
                  </a:lnTo>
                  <a:cubicBezTo>
                    <a:pt x="814832" y="432816"/>
                    <a:pt x="823366" y="417779"/>
                    <a:pt x="826617" y="412090"/>
                  </a:cubicBezTo>
                  <a:cubicBezTo>
                    <a:pt x="836371" y="391770"/>
                    <a:pt x="843686" y="374701"/>
                    <a:pt x="848563" y="360883"/>
                  </a:cubicBezTo>
                  <a:cubicBezTo>
                    <a:pt x="853440" y="347066"/>
                    <a:pt x="856285" y="333248"/>
                    <a:pt x="857097" y="319431"/>
                  </a:cubicBezTo>
                  <a:lnTo>
                    <a:pt x="858317" y="301143"/>
                  </a:lnTo>
                  <a:cubicBezTo>
                    <a:pt x="858317" y="293015"/>
                    <a:pt x="856691" y="286919"/>
                    <a:pt x="853440" y="282855"/>
                  </a:cubicBezTo>
                  <a:cubicBezTo>
                    <a:pt x="850189" y="278791"/>
                    <a:pt x="846328" y="274727"/>
                    <a:pt x="841857" y="270663"/>
                  </a:cubicBezTo>
                  <a:cubicBezTo>
                    <a:pt x="837387" y="266599"/>
                    <a:pt x="833120" y="261722"/>
                    <a:pt x="829056" y="256032"/>
                  </a:cubicBezTo>
                  <a:cubicBezTo>
                    <a:pt x="824992" y="251968"/>
                    <a:pt x="820521" y="245872"/>
                    <a:pt x="815645" y="237744"/>
                  </a:cubicBezTo>
                  <a:cubicBezTo>
                    <a:pt x="814832" y="235306"/>
                    <a:pt x="813816" y="231445"/>
                    <a:pt x="812597" y="226162"/>
                  </a:cubicBezTo>
                  <a:cubicBezTo>
                    <a:pt x="811377" y="220879"/>
                    <a:pt x="809955" y="217424"/>
                    <a:pt x="808329" y="215799"/>
                  </a:cubicBezTo>
                  <a:cubicBezTo>
                    <a:pt x="816457" y="216611"/>
                    <a:pt x="824179" y="220269"/>
                    <a:pt x="831494" y="226771"/>
                  </a:cubicBezTo>
                  <a:cubicBezTo>
                    <a:pt x="835558" y="229210"/>
                    <a:pt x="839825" y="230632"/>
                    <a:pt x="844296" y="231039"/>
                  </a:cubicBezTo>
                  <a:cubicBezTo>
                    <a:pt x="848766" y="231445"/>
                    <a:pt x="852221" y="231648"/>
                    <a:pt x="854659" y="231648"/>
                  </a:cubicBezTo>
                  <a:cubicBezTo>
                    <a:pt x="855472" y="234899"/>
                    <a:pt x="858317" y="237744"/>
                    <a:pt x="863193" y="240183"/>
                  </a:cubicBezTo>
                  <a:cubicBezTo>
                    <a:pt x="867257" y="244247"/>
                    <a:pt x="870509" y="246279"/>
                    <a:pt x="872947" y="246279"/>
                  </a:cubicBezTo>
                  <a:cubicBezTo>
                    <a:pt x="880262" y="246279"/>
                    <a:pt x="883920" y="249530"/>
                    <a:pt x="883920" y="256032"/>
                  </a:cubicBezTo>
                  <a:lnTo>
                    <a:pt x="890016" y="260909"/>
                  </a:lnTo>
                  <a:cubicBezTo>
                    <a:pt x="899769" y="265786"/>
                    <a:pt x="907491" y="272288"/>
                    <a:pt x="913181" y="280416"/>
                  </a:cubicBezTo>
                  <a:cubicBezTo>
                    <a:pt x="916432" y="290983"/>
                    <a:pt x="924966" y="308051"/>
                    <a:pt x="938784" y="331623"/>
                  </a:cubicBezTo>
                  <a:cubicBezTo>
                    <a:pt x="941222" y="338125"/>
                    <a:pt x="944880" y="343002"/>
                    <a:pt x="949757" y="346253"/>
                  </a:cubicBezTo>
                  <a:cubicBezTo>
                    <a:pt x="954633" y="351130"/>
                    <a:pt x="957072" y="357226"/>
                    <a:pt x="957072" y="364541"/>
                  </a:cubicBezTo>
                  <a:cubicBezTo>
                    <a:pt x="957072" y="371856"/>
                    <a:pt x="955040" y="380391"/>
                    <a:pt x="950976" y="390144"/>
                  </a:cubicBezTo>
                  <a:cubicBezTo>
                    <a:pt x="946912" y="391770"/>
                    <a:pt x="944880" y="395834"/>
                    <a:pt x="944880" y="402336"/>
                  </a:cubicBezTo>
                  <a:lnTo>
                    <a:pt x="927811" y="449885"/>
                  </a:lnTo>
                  <a:cubicBezTo>
                    <a:pt x="917245" y="477520"/>
                    <a:pt x="904240" y="499059"/>
                    <a:pt x="888797" y="514503"/>
                  </a:cubicBezTo>
                  <a:cubicBezTo>
                    <a:pt x="883107" y="521818"/>
                    <a:pt x="877824" y="528320"/>
                    <a:pt x="872947" y="534010"/>
                  </a:cubicBezTo>
                  <a:cubicBezTo>
                    <a:pt x="868070" y="539699"/>
                    <a:pt x="863600" y="544983"/>
                    <a:pt x="859536" y="549859"/>
                  </a:cubicBezTo>
                  <a:cubicBezTo>
                    <a:pt x="855472" y="555549"/>
                    <a:pt x="853440" y="558394"/>
                    <a:pt x="853440" y="558394"/>
                  </a:cubicBezTo>
                  <a:cubicBezTo>
                    <a:pt x="853440" y="559207"/>
                    <a:pt x="854659" y="560426"/>
                    <a:pt x="857097" y="562051"/>
                  </a:cubicBezTo>
                  <a:cubicBezTo>
                    <a:pt x="859536" y="563677"/>
                    <a:pt x="861568" y="564896"/>
                    <a:pt x="863193" y="565709"/>
                  </a:cubicBezTo>
                  <a:cubicBezTo>
                    <a:pt x="868883" y="568960"/>
                    <a:pt x="872134" y="571399"/>
                    <a:pt x="872947" y="573024"/>
                  </a:cubicBezTo>
                  <a:cubicBezTo>
                    <a:pt x="877824" y="574650"/>
                    <a:pt x="881481" y="576275"/>
                    <a:pt x="883920" y="577901"/>
                  </a:cubicBezTo>
                  <a:cubicBezTo>
                    <a:pt x="886358" y="579527"/>
                    <a:pt x="886358" y="582371"/>
                    <a:pt x="883920" y="586435"/>
                  </a:cubicBezTo>
                  <a:cubicBezTo>
                    <a:pt x="882294" y="589687"/>
                    <a:pt x="881481" y="591719"/>
                    <a:pt x="881481" y="592531"/>
                  </a:cubicBezTo>
                  <a:cubicBezTo>
                    <a:pt x="881481" y="594970"/>
                    <a:pt x="882701" y="597205"/>
                    <a:pt x="885139" y="599237"/>
                  </a:cubicBezTo>
                  <a:cubicBezTo>
                    <a:pt x="887577" y="601269"/>
                    <a:pt x="889203" y="602691"/>
                    <a:pt x="890016" y="603504"/>
                  </a:cubicBezTo>
                  <a:cubicBezTo>
                    <a:pt x="893267" y="603504"/>
                    <a:pt x="896315" y="603911"/>
                    <a:pt x="899160" y="604723"/>
                  </a:cubicBezTo>
                  <a:cubicBezTo>
                    <a:pt x="902005" y="605536"/>
                    <a:pt x="903833" y="605943"/>
                    <a:pt x="904646" y="605943"/>
                  </a:cubicBezTo>
                  <a:cubicBezTo>
                    <a:pt x="907897" y="597815"/>
                    <a:pt x="913587" y="593751"/>
                    <a:pt x="921715" y="593751"/>
                  </a:cubicBezTo>
                  <a:cubicBezTo>
                    <a:pt x="926592" y="593751"/>
                    <a:pt x="931469" y="594970"/>
                    <a:pt x="936345" y="597408"/>
                  </a:cubicBezTo>
                  <a:cubicBezTo>
                    <a:pt x="937971" y="597408"/>
                    <a:pt x="940613" y="597815"/>
                    <a:pt x="944270" y="598627"/>
                  </a:cubicBezTo>
                  <a:cubicBezTo>
                    <a:pt x="947928" y="599440"/>
                    <a:pt x="950976" y="600659"/>
                    <a:pt x="953414" y="602285"/>
                  </a:cubicBezTo>
                  <a:cubicBezTo>
                    <a:pt x="955040" y="603098"/>
                    <a:pt x="958494" y="604114"/>
                    <a:pt x="963777" y="605333"/>
                  </a:cubicBezTo>
                  <a:cubicBezTo>
                    <a:pt x="969061" y="606552"/>
                    <a:pt x="973125" y="608178"/>
                    <a:pt x="975969" y="610210"/>
                  </a:cubicBezTo>
                  <a:cubicBezTo>
                    <a:pt x="978814" y="612242"/>
                    <a:pt x="981049" y="615290"/>
                    <a:pt x="982675" y="619354"/>
                  </a:cubicBezTo>
                  <a:cubicBezTo>
                    <a:pt x="982675" y="620979"/>
                    <a:pt x="983285" y="622402"/>
                    <a:pt x="984504" y="623621"/>
                  </a:cubicBezTo>
                  <a:cubicBezTo>
                    <a:pt x="985723" y="624840"/>
                    <a:pt x="986739" y="626263"/>
                    <a:pt x="987552" y="627888"/>
                  </a:cubicBezTo>
                  <a:cubicBezTo>
                    <a:pt x="994867" y="631952"/>
                    <a:pt x="1000150" y="635610"/>
                    <a:pt x="1003401" y="638861"/>
                  </a:cubicBezTo>
                  <a:cubicBezTo>
                    <a:pt x="1006653" y="642112"/>
                    <a:pt x="1007872" y="647395"/>
                    <a:pt x="1007059" y="654711"/>
                  </a:cubicBezTo>
                  <a:lnTo>
                    <a:pt x="1021689" y="662026"/>
                  </a:lnTo>
                  <a:cubicBezTo>
                    <a:pt x="1028192" y="666903"/>
                    <a:pt x="1031849" y="672592"/>
                    <a:pt x="1032662" y="679095"/>
                  </a:cubicBezTo>
                  <a:lnTo>
                    <a:pt x="1032662" y="702259"/>
                  </a:lnTo>
                  <a:cubicBezTo>
                    <a:pt x="1029411" y="707136"/>
                    <a:pt x="1026160" y="713639"/>
                    <a:pt x="1022909" y="721767"/>
                  </a:cubicBezTo>
                  <a:cubicBezTo>
                    <a:pt x="1022096" y="725831"/>
                    <a:pt x="1020470" y="735584"/>
                    <a:pt x="1018032" y="751027"/>
                  </a:cubicBezTo>
                  <a:cubicBezTo>
                    <a:pt x="1018032" y="756717"/>
                    <a:pt x="1015593" y="765251"/>
                    <a:pt x="1010717" y="776631"/>
                  </a:cubicBezTo>
                  <a:cubicBezTo>
                    <a:pt x="1009904" y="782320"/>
                    <a:pt x="1009497" y="787603"/>
                    <a:pt x="1009497" y="792480"/>
                  </a:cubicBezTo>
                  <a:cubicBezTo>
                    <a:pt x="1009497" y="797357"/>
                    <a:pt x="1009497" y="801015"/>
                    <a:pt x="1009497" y="803453"/>
                  </a:cubicBezTo>
                  <a:cubicBezTo>
                    <a:pt x="1009497" y="805891"/>
                    <a:pt x="1008685" y="809752"/>
                    <a:pt x="1007059" y="815035"/>
                  </a:cubicBezTo>
                  <a:cubicBezTo>
                    <a:pt x="1005433" y="820319"/>
                    <a:pt x="1005027" y="824586"/>
                    <a:pt x="1005840" y="827837"/>
                  </a:cubicBezTo>
                  <a:lnTo>
                    <a:pt x="1005840" y="831495"/>
                  </a:lnTo>
                  <a:cubicBezTo>
                    <a:pt x="1005840" y="832307"/>
                    <a:pt x="1006246" y="833323"/>
                    <a:pt x="1007059" y="834543"/>
                  </a:cubicBezTo>
                  <a:cubicBezTo>
                    <a:pt x="1007872" y="835762"/>
                    <a:pt x="1007465" y="836371"/>
                    <a:pt x="1005840" y="836371"/>
                  </a:cubicBezTo>
                  <a:cubicBezTo>
                    <a:pt x="1005027" y="837997"/>
                    <a:pt x="1004621" y="840435"/>
                    <a:pt x="1004621" y="843687"/>
                  </a:cubicBezTo>
                  <a:cubicBezTo>
                    <a:pt x="1004621" y="846938"/>
                    <a:pt x="1006653" y="851408"/>
                    <a:pt x="1010717" y="857098"/>
                  </a:cubicBezTo>
                  <a:cubicBezTo>
                    <a:pt x="1005840" y="857098"/>
                    <a:pt x="1003401" y="859130"/>
                    <a:pt x="1003401" y="863194"/>
                  </a:cubicBezTo>
                  <a:cubicBezTo>
                    <a:pt x="1013155" y="865632"/>
                    <a:pt x="1016406" y="871322"/>
                    <a:pt x="1013155" y="880263"/>
                  </a:cubicBezTo>
                  <a:cubicBezTo>
                    <a:pt x="1011529" y="881075"/>
                    <a:pt x="1009701" y="883514"/>
                    <a:pt x="1007669" y="887578"/>
                  </a:cubicBezTo>
                  <a:cubicBezTo>
                    <a:pt x="1005637" y="891642"/>
                    <a:pt x="1004214" y="893674"/>
                    <a:pt x="1003401" y="893674"/>
                  </a:cubicBezTo>
                  <a:cubicBezTo>
                    <a:pt x="1004214" y="894487"/>
                    <a:pt x="1005840" y="895909"/>
                    <a:pt x="1008278" y="897941"/>
                  </a:cubicBezTo>
                  <a:cubicBezTo>
                    <a:pt x="1010717" y="899973"/>
                    <a:pt x="1011936" y="901802"/>
                    <a:pt x="1011936" y="903427"/>
                  </a:cubicBezTo>
                  <a:cubicBezTo>
                    <a:pt x="1011936" y="904240"/>
                    <a:pt x="1009497" y="906679"/>
                    <a:pt x="1004621" y="910743"/>
                  </a:cubicBezTo>
                  <a:cubicBezTo>
                    <a:pt x="1009497" y="913181"/>
                    <a:pt x="1012342" y="915416"/>
                    <a:pt x="1013155" y="917448"/>
                  </a:cubicBezTo>
                  <a:cubicBezTo>
                    <a:pt x="1013968" y="919480"/>
                    <a:pt x="1013968" y="922935"/>
                    <a:pt x="1013155" y="927811"/>
                  </a:cubicBezTo>
                  <a:lnTo>
                    <a:pt x="1013155" y="929031"/>
                  </a:lnTo>
                  <a:cubicBezTo>
                    <a:pt x="1013155" y="931469"/>
                    <a:pt x="1011936" y="935330"/>
                    <a:pt x="1009497" y="940613"/>
                  </a:cubicBezTo>
                  <a:cubicBezTo>
                    <a:pt x="1007059" y="945896"/>
                    <a:pt x="1007872" y="949757"/>
                    <a:pt x="1011936" y="952195"/>
                  </a:cubicBezTo>
                  <a:cubicBezTo>
                    <a:pt x="1012749" y="952195"/>
                    <a:pt x="1012139" y="953008"/>
                    <a:pt x="1010107" y="954634"/>
                  </a:cubicBezTo>
                  <a:cubicBezTo>
                    <a:pt x="1008075" y="956259"/>
                    <a:pt x="1006653" y="957885"/>
                    <a:pt x="1005840" y="959511"/>
                  </a:cubicBezTo>
                  <a:cubicBezTo>
                    <a:pt x="1009904" y="966826"/>
                    <a:pt x="1011936" y="972109"/>
                    <a:pt x="1011936" y="975360"/>
                  </a:cubicBezTo>
                  <a:lnTo>
                    <a:pt x="1014374" y="982675"/>
                  </a:lnTo>
                  <a:lnTo>
                    <a:pt x="1014374" y="987552"/>
                  </a:lnTo>
                  <a:cubicBezTo>
                    <a:pt x="1011123" y="990803"/>
                    <a:pt x="1009497" y="994461"/>
                    <a:pt x="1009497" y="998525"/>
                  </a:cubicBezTo>
                  <a:cubicBezTo>
                    <a:pt x="1007872" y="1001776"/>
                    <a:pt x="1007059" y="1004621"/>
                    <a:pt x="1007059" y="1007059"/>
                  </a:cubicBezTo>
                  <a:cubicBezTo>
                    <a:pt x="1007059" y="1011936"/>
                    <a:pt x="1009091" y="1015187"/>
                    <a:pt x="1013155" y="1016813"/>
                  </a:cubicBezTo>
                  <a:lnTo>
                    <a:pt x="1013155" y="1020471"/>
                  </a:lnTo>
                  <a:cubicBezTo>
                    <a:pt x="1010717" y="1022909"/>
                    <a:pt x="1009497" y="1025347"/>
                    <a:pt x="1009497" y="1027786"/>
                  </a:cubicBezTo>
                  <a:cubicBezTo>
                    <a:pt x="1009497" y="1030224"/>
                    <a:pt x="1010310" y="1033069"/>
                    <a:pt x="1011936" y="1036320"/>
                  </a:cubicBezTo>
                  <a:cubicBezTo>
                    <a:pt x="1013561" y="1039571"/>
                    <a:pt x="1014781" y="1042010"/>
                    <a:pt x="1015593" y="1043635"/>
                  </a:cubicBezTo>
                  <a:cubicBezTo>
                    <a:pt x="1015593" y="1046074"/>
                    <a:pt x="1015797" y="1049325"/>
                    <a:pt x="1016203" y="1053389"/>
                  </a:cubicBezTo>
                  <a:cubicBezTo>
                    <a:pt x="1016609" y="1057453"/>
                    <a:pt x="1016406" y="1062330"/>
                    <a:pt x="1015593" y="1068019"/>
                  </a:cubicBezTo>
                  <a:cubicBezTo>
                    <a:pt x="1017219" y="1069645"/>
                    <a:pt x="1018438" y="1072896"/>
                    <a:pt x="1019251" y="1077773"/>
                  </a:cubicBezTo>
                  <a:cubicBezTo>
                    <a:pt x="1020064" y="1082650"/>
                    <a:pt x="1020877" y="1086307"/>
                    <a:pt x="1021689" y="1088746"/>
                  </a:cubicBezTo>
                  <a:cubicBezTo>
                    <a:pt x="1024941" y="1097687"/>
                    <a:pt x="1026566" y="1107847"/>
                    <a:pt x="1026566" y="1119226"/>
                  </a:cubicBezTo>
                  <a:lnTo>
                    <a:pt x="1025347" y="1152144"/>
                  </a:lnTo>
                  <a:cubicBezTo>
                    <a:pt x="1025347" y="1155395"/>
                    <a:pt x="1022096" y="1159459"/>
                    <a:pt x="1015593" y="1164336"/>
                  </a:cubicBezTo>
                  <a:cubicBezTo>
                    <a:pt x="1010717" y="1165149"/>
                    <a:pt x="1007059" y="1164336"/>
                    <a:pt x="1004621" y="1161898"/>
                  </a:cubicBezTo>
                  <a:cubicBezTo>
                    <a:pt x="997305" y="1157021"/>
                    <a:pt x="990397" y="1156615"/>
                    <a:pt x="983894" y="1160679"/>
                  </a:cubicBezTo>
                  <a:cubicBezTo>
                    <a:pt x="981456" y="1163117"/>
                    <a:pt x="978611" y="1163930"/>
                    <a:pt x="975360" y="1163117"/>
                  </a:cubicBezTo>
                  <a:cubicBezTo>
                    <a:pt x="972109" y="1162304"/>
                    <a:pt x="969670" y="1161898"/>
                    <a:pt x="968045" y="1161898"/>
                  </a:cubicBezTo>
                  <a:cubicBezTo>
                    <a:pt x="966419" y="1157021"/>
                    <a:pt x="963168" y="1152144"/>
                    <a:pt x="958291" y="1147267"/>
                  </a:cubicBezTo>
                  <a:cubicBezTo>
                    <a:pt x="957478" y="1140765"/>
                    <a:pt x="952195" y="1136295"/>
                    <a:pt x="942441" y="1133856"/>
                  </a:cubicBezTo>
                  <a:lnTo>
                    <a:pt x="941222" y="1133856"/>
                  </a:lnTo>
                  <a:cubicBezTo>
                    <a:pt x="937971" y="1133856"/>
                    <a:pt x="933501" y="1131011"/>
                    <a:pt x="927811" y="1125322"/>
                  </a:cubicBezTo>
                  <a:cubicBezTo>
                    <a:pt x="925373" y="1120445"/>
                    <a:pt x="921309" y="1118819"/>
                    <a:pt x="915619" y="1120445"/>
                  </a:cubicBezTo>
                  <a:cubicBezTo>
                    <a:pt x="905865" y="1116381"/>
                    <a:pt x="899769" y="1111098"/>
                    <a:pt x="897331" y="1104595"/>
                  </a:cubicBezTo>
                  <a:cubicBezTo>
                    <a:pt x="889203" y="1096467"/>
                    <a:pt x="883920" y="1089559"/>
                    <a:pt x="881481" y="1083869"/>
                  </a:cubicBezTo>
                  <a:cubicBezTo>
                    <a:pt x="880669" y="1082243"/>
                    <a:pt x="879043" y="1080618"/>
                    <a:pt x="876605" y="1078992"/>
                  </a:cubicBezTo>
                  <a:cubicBezTo>
                    <a:pt x="874166" y="1077367"/>
                    <a:pt x="871321" y="1074928"/>
                    <a:pt x="868070" y="1071677"/>
                  </a:cubicBezTo>
                  <a:cubicBezTo>
                    <a:pt x="868070" y="1067613"/>
                    <a:pt x="867664" y="1065175"/>
                    <a:pt x="866851" y="1064362"/>
                  </a:cubicBezTo>
                  <a:cubicBezTo>
                    <a:pt x="861974" y="1058672"/>
                    <a:pt x="858926" y="1052373"/>
                    <a:pt x="857707" y="1045464"/>
                  </a:cubicBezTo>
                  <a:cubicBezTo>
                    <a:pt x="856488" y="1038555"/>
                    <a:pt x="855878" y="1029818"/>
                    <a:pt x="855878" y="1019251"/>
                  </a:cubicBezTo>
                  <a:cubicBezTo>
                    <a:pt x="853440" y="1010311"/>
                    <a:pt x="849376" y="1000557"/>
                    <a:pt x="843686" y="989991"/>
                  </a:cubicBezTo>
                  <a:cubicBezTo>
                    <a:pt x="837997" y="979424"/>
                    <a:pt x="833933" y="972109"/>
                    <a:pt x="831494" y="968045"/>
                  </a:cubicBezTo>
                  <a:cubicBezTo>
                    <a:pt x="829869" y="967232"/>
                    <a:pt x="827024" y="963981"/>
                    <a:pt x="822960" y="958291"/>
                  </a:cubicBezTo>
                  <a:cubicBezTo>
                    <a:pt x="822147" y="955040"/>
                    <a:pt x="820725" y="952399"/>
                    <a:pt x="818693" y="950367"/>
                  </a:cubicBezTo>
                  <a:cubicBezTo>
                    <a:pt x="816661" y="948335"/>
                    <a:pt x="815238" y="946912"/>
                    <a:pt x="814425" y="946099"/>
                  </a:cubicBezTo>
                  <a:cubicBezTo>
                    <a:pt x="812800" y="942848"/>
                    <a:pt x="810768" y="939597"/>
                    <a:pt x="808329" y="936346"/>
                  </a:cubicBezTo>
                  <a:cubicBezTo>
                    <a:pt x="805891" y="933095"/>
                    <a:pt x="804265" y="930250"/>
                    <a:pt x="803453" y="927811"/>
                  </a:cubicBezTo>
                  <a:lnTo>
                    <a:pt x="796137" y="918058"/>
                  </a:lnTo>
                  <a:lnTo>
                    <a:pt x="794918" y="910743"/>
                  </a:lnTo>
                  <a:cubicBezTo>
                    <a:pt x="794918" y="910743"/>
                    <a:pt x="795121" y="910539"/>
                    <a:pt x="795528" y="910133"/>
                  </a:cubicBezTo>
                  <a:cubicBezTo>
                    <a:pt x="795934" y="909727"/>
                    <a:pt x="796137" y="909117"/>
                    <a:pt x="796137" y="908304"/>
                  </a:cubicBezTo>
                  <a:cubicBezTo>
                    <a:pt x="804265" y="916432"/>
                    <a:pt x="809955" y="921309"/>
                    <a:pt x="813206" y="922935"/>
                  </a:cubicBezTo>
                  <a:cubicBezTo>
                    <a:pt x="818896" y="929437"/>
                    <a:pt x="824585" y="930250"/>
                    <a:pt x="830275" y="925373"/>
                  </a:cubicBezTo>
                  <a:lnTo>
                    <a:pt x="840029" y="924154"/>
                  </a:lnTo>
                  <a:cubicBezTo>
                    <a:pt x="842467" y="924154"/>
                    <a:pt x="847750" y="924967"/>
                    <a:pt x="855878" y="926592"/>
                  </a:cubicBezTo>
                  <a:lnTo>
                    <a:pt x="857097" y="929031"/>
                  </a:lnTo>
                  <a:cubicBezTo>
                    <a:pt x="857097" y="935533"/>
                    <a:pt x="859129" y="938784"/>
                    <a:pt x="863193" y="938784"/>
                  </a:cubicBezTo>
                  <a:lnTo>
                    <a:pt x="865632" y="938784"/>
                  </a:lnTo>
                  <a:cubicBezTo>
                    <a:pt x="872134" y="938784"/>
                    <a:pt x="874573" y="935939"/>
                    <a:pt x="872947" y="930250"/>
                  </a:cubicBezTo>
                  <a:lnTo>
                    <a:pt x="872947" y="924154"/>
                  </a:lnTo>
                  <a:cubicBezTo>
                    <a:pt x="877011" y="907898"/>
                    <a:pt x="879043" y="887578"/>
                    <a:pt x="879043" y="863194"/>
                  </a:cubicBezTo>
                  <a:cubicBezTo>
                    <a:pt x="882294" y="850189"/>
                    <a:pt x="883920" y="831088"/>
                    <a:pt x="883920" y="805891"/>
                  </a:cubicBezTo>
                  <a:lnTo>
                    <a:pt x="885139" y="782727"/>
                  </a:lnTo>
                  <a:lnTo>
                    <a:pt x="885139" y="775411"/>
                  </a:lnTo>
                  <a:cubicBezTo>
                    <a:pt x="885139" y="764032"/>
                    <a:pt x="884733" y="755498"/>
                    <a:pt x="883920" y="749808"/>
                  </a:cubicBezTo>
                  <a:cubicBezTo>
                    <a:pt x="881481" y="749808"/>
                    <a:pt x="879449" y="748995"/>
                    <a:pt x="877824" y="747370"/>
                  </a:cubicBezTo>
                  <a:cubicBezTo>
                    <a:pt x="876198" y="746557"/>
                    <a:pt x="874369" y="745541"/>
                    <a:pt x="872337" y="744322"/>
                  </a:cubicBezTo>
                  <a:cubicBezTo>
                    <a:pt x="870305" y="743103"/>
                    <a:pt x="868070" y="741680"/>
                    <a:pt x="865632" y="740055"/>
                  </a:cubicBezTo>
                  <a:cubicBezTo>
                    <a:pt x="861568" y="740055"/>
                    <a:pt x="860349" y="736397"/>
                    <a:pt x="861974" y="729082"/>
                  </a:cubicBezTo>
                  <a:lnTo>
                    <a:pt x="861974" y="714451"/>
                  </a:lnTo>
                  <a:cubicBezTo>
                    <a:pt x="860349" y="716077"/>
                    <a:pt x="858317" y="717906"/>
                    <a:pt x="855878" y="719938"/>
                  </a:cubicBezTo>
                  <a:cubicBezTo>
                    <a:pt x="853440" y="721970"/>
                    <a:pt x="852221" y="723799"/>
                    <a:pt x="852221" y="725424"/>
                  </a:cubicBezTo>
                  <a:cubicBezTo>
                    <a:pt x="852221" y="727050"/>
                    <a:pt x="852627" y="728675"/>
                    <a:pt x="853440" y="730301"/>
                  </a:cubicBezTo>
                  <a:cubicBezTo>
                    <a:pt x="853440" y="733552"/>
                    <a:pt x="852627" y="737007"/>
                    <a:pt x="851001" y="740664"/>
                  </a:cubicBezTo>
                  <a:cubicBezTo>
                    <a:pt x="849376" y="744322"/>
                    <a:pt x="847750" y="746557"/>
                    <a:pt x="846125" y="747370"/>
                  </a:cubicBezTo>
                  <a:cubicBezTo>
                    <a:pt x="842873" y="746557"/>
                    <a:pt x="841248" y="744322"/>
                    <a:pt x="841248" y="740664"/>
                  </a:cubicBezTo>
                  <a:cubicBezTo>
                    <a:pt x="841248" y="737007"/>
                    <a:pt x="842061" y="734771"/>
                    <a:pt x="843686" y="733959"/>
                  </a:cubicBezTo>
                  <a:lnTo>
                    <a:pt x="844905" y="727863"/>
                  </a:lnTo>
                  <a:cubicBezTo>
                    <a:pt x="844905" y="723799"/>
                    <a:pt x="843280" y="721767"/>
                    <a:pt x="840029" y="721767"/>
                  </a:cubicBezTo>
                  <a:cubicBezTo>
                    <a:pt x="837590" y="721767"/>
                    <a:pt x="833933" y="722986"/>
                    <a:pt x="829056" y="725424"/>
                  </a:cubicBezTo>
                  <a:cubicBezTo>
                    <a:pt x="824179" y="726237"/>
                    <a:pt x="812800" y="728269"/>
                    <a:pt x="794918" y="731520"/>
                  </a:cubicBezTo>
                  <a:cubicBezTo>
                    <a:pt x="777037" y="734771"/>
                    <a:pt x="761187" y="740055"/>
                    <a:pt x="747369" y="747370"/>
                  </a:cubicBezTo>
                  <a:lnTo>
                    <a:pt x="746150" y="747370"/>
                  </a:lnTo>
                  <a:lnTo>
                    <a:pt x="746150" y="751027"/>
                  </a:lnTo>
                  <a:cubicBezTo>
                    <a:pt x="752653" y="752653"/>
                    <a:pt x="757326" y="755701"/>
                    <a:pt x="760171" y="760171"/>
                  </a:cubicBezTo>
                  <a:cubicBezTo>
                    <a:pt x="763016" y="764642"/>
                    <a:pt x="766064" y="770738"/>
                    <a:pt x="769315" y="778459"/>
                  </a:cubicBezTo>
                  <a:cubicBezTo>
                    <a:pt x="772566" y="786181"/>
                    <a:pt x="775411" y="791667"/>
                    <a:pt x="777849" y="794919"/>
                  </a:cubicBezTo>
                  <a:cubicBezTo>
                    <a:pt x="780288" y="798983"/>
                    <a:pt x="781507" y="805891"/>
                    <a:pt x="781507" y="815645"/>
                  </a:cubicBezTo>
                  <a:cubicBezTo>
                    <a:pt x="782320" y="818896"/>
                    <a:pt x="782726" y="825399"/>
                    <a:pt x="782726" y="835152"/>
                  </a:cubicBezTo>
                  <a:cubicBezTo>
                    <a:pt x="782726" y="835965"/>
                    <a:pt x="782726" y="836981"/>
                    <a:pt x="782726" y="838200"/>
                  </a:cubicBezTo>
                  <a:cubicBezTo>
                    <a:pt x="782726" y="839419"/>
                    <a:pt x="782320" y="840029"/>
                    <a:pt x="781507" y="840029"/>
                  </a:cubicBezTo>
                  <a:cubicBezTo>
                    <a:pt x="775005" y="844906"/>
                    <a:pt x="770941" y="850189"/>
                    <a:pt x="769315" y="855879"/>
                  </a:cubicBezTo>
                  <a:lnTo>
                    <a:pt x="769315" y="860755"/>
                  </a:lnTo>
                  <a:cubicBezTo>
                    <a:pt x="769315" y="869696"/>
                    <a:pt x="768096" y="877824"/>
                    <a:pt x="765657" y="885139"/>
                  </a:cubicBezTo>
                  <a:lnTo>
                    <a:pt x="757123" y="914400"/>
                  </a:lnTo>
                  <a:cubicBezTo>
                    <a:pt x="752246" y="929031"/>
                    <a:pt x="748995" y="940003"/>
                    <a:pt x="747369" y="947319"/>
                  </a:cubicBezTo>
                  <a:cubicBezTo>
                    <a:pt x="745744" y="950570"/>
                    <a:pt x="744525" y="954837"/>
                    <a:pt x="743712" y="960120"/>
                  </a:cubicBezTo>
                  <a:cubicBezTo>
                    <a:pt x="742899" y="965403"/>
                    <a:pt x="742493" y="968858"/>
                    <a:pt x="742493" y="970483"/>
                  </a:cubicBezTo>
                  <a:cubicBezTo>
                    <a:pt x="741680" y="975360"/>
                    <a:pt x="739445" y="980237"/>
                    <a:pt x="735787" y="985114"/>
                  </a:cubicBezTo>
                  <a:cubicBezTo>
                    <a:pt x="732129" y="989991"/>
                    <a:pt x="729894" y="993242"/>
                    <a:pt x="729081" y="994867"/>
                  </a:cubicBezTo>
                  <a:cubicBezTo>
                    <a:pt x="726643" y="998119"/>
                    <a:pt x="724814" y="1001370"/>
                    <a:pt x="723595" y="1004621"/>
                  </a:cubicBezTo>
                  <a:cubicBezTo>
                    <a:pt x="722376" y="1007872"/>
                    <a:pt x="720953" y="1010717"/>
                    <a:pt x="719328" y="1013155"/>
                  </a:cubicBezTo>
                  <a:cubicBezTo>
                    <a:pt x="716077" y="1015594"/>
                    <a:pt x="713232" y="1020471"/>
                    <a:pt x="710793" y="1027786"/>
                  </a:cubicBezTo>
                  <a:lnTo>
                    <a:pt x="702259" y="1027786"/>
                  </a:lnTo>
                  <a:cubicBezTo>
                    <a:pt x="702259" y="1027786"/>
                    <a:pt x="701243" y="1027989"/>
                    <a:pt x="699211" y="1028395"/>
                  </a:cubicBezTo>
                  <a:cubicBezTo>
                    <a:pt x="697179" y="1028802"/>
                    <a:pt x="695757" y="1028599"/>
                    <a:pt x="694944" y="1027786"/>
                  </a:cubicBezTo>
                  <a:lnTo>
                    <a:pt x="694944" y="1029005"/>
                  </a:lnTo>
                  <a:cubicBezTo>
                    <a:pt x="695757" y="1030631"/>
                    <a:pt x="696569" y="1033069"/>
                    <a:pt x="697382" y="1036320"/>
                  </a:cubicBezTo>
                  <a:cubicBezTo>
                    <a:pt x="698195" y="1039571"/>
                    <a:pt x="699821" y="1042010"/>
                    <a:pt x="702259" y="1043635"/>
                  </a:cubicBezTo>
                  <a:cubicBezTo>
                    <a:pt x="694131" y="1045261"/>
                    <a:pt x="688848" y="1046074"/>
                    <a:pt x="686409" y="1046074"/>
                  </a:cubicBezTo>
                  <a:cubicBezTo>
                    <a:pt x="679094" y="1046074"/>
                    <a:pt x="673811" y="1046480"/>
                    <a:pt x="670560" y="1047293"/>
                  </a:cubicBezTo>
                  <a:cubicBezTo>
                    <a:pt x="668121" y="1046480"/>
                    <a:pt x="665277" y="1046074"/>
                    <a:pt x="662025" y="1046074"/>
                  </a:cubicBezTo>
                  <a:cubicBezTo>
                    <a:pt x="659587" y="1037946"/>
                    <a:pt x="657149" y="1032663"/>
                    <a:pt x="654710" y="1030224"/>
                  </a:cubicBezTo>
                  <a:lnTo>
                    <a:pt x="672998" y="1029005"/>
                  </a:lnTo>
                  <a:cubicBezTo>
                    <a:pt x="673811" y="1029005"/>
                    <a:pt x="675030" y="1029208"/>
                    <a:pt x="676656" y="1029615"/>
                  </a:cubicBezTo>
                  <a:cubicBezTo>
                    <a:pt x="678281" y="1030021"/>
                    <a:pt x="680720" y="1030224"/>
                    <a:pt x="683971" y="1030224"/>
                  </a:cubicBezTo>
                  <a:cubicBezTo>
                    <a:pt x="683971" y="1029411"/>
                    <a:pt x="684377" y="1029005"/>
                    <a:pt x="685190" y="1029005"/>
                  </a:cubicBezTo>
                  <a:cubicBezTo>
                    <a:pt x="684377" y="1027379"/>
                    <a:pt x="681939" y="1026567"/>
                    <a:pt x="677875" y="1026567"/>
                  </a:cubicBezTo>
                  <a:cubicBezTo>
                    <a:pt x="661619" y="1021690"/>
                    <a:pt x="650240" y="1019658"/>
                    <a:pt x="643737" y="1020471"/>
                  </a:cubicBezTo>
                  <a:cubicBezTo>
                    <a:pt x="635609" y="1022909"/>
                    <a:pt x="625653" y="1023925"/>
                    <a:pt x="613867" y="1023519"/>
                  </a:cubicBezTo>
                  <a:cubicBezTo>
                    <a:pt x="602081" y="1023112"/>
                    <a:pt x="593750" y="1022909"/>
                    <a:pt x="588873" y="1022909"/>
                  </a:cubicBezTo>
                  <a:lnTo>
                    <a:pt x="582777" y="1022909"/>
                  </a:lnTo>
                  <a:cubicBezTo>
                    <a:pt x="577901" y="1022909"/>
                    <a:pt x="568147" y="1022096"/>
                    <a:pt x="553517" y="1020471"/>
                  </a:cubicBezTo>
                  <a:cubicBezTo>
                    <a:pt x="549453" y="1020471"/>
                    <a:pt x="547421" y="1016407"/>
                    <a:pt x="547421" y="1008279"/>
                  </a:cubicBezTo>
                  <a:cubicBezTo>
                    <a:pt x="547421" y="1004215"/>
                    <a:pt x="547827" y="1000963"/>
                    <a:pt x="548640" y="998525"/>
                  </a:cubicBezTo>
                  <a:cubicBezTo>
                    <a:pt x="543763" y="998525"/>
                    <a:pt x="539089" y="999135"/>
                    <a:pt x="534619" y="1000354"/>
                  </a:cubicBezTo>
                  <a:cubicBezTo>
                    <a:pt x="530149" y="1001573"/>
                    <a:pt x="525881" y="1002183"/>
                    <a:pt x="521817" y="1002183"/>
                  </a:cubicBezTo>
                  <a:cubicBezTo>
                    <a:pt x="524256" y="994867"/>
                    <a:pt x="527507" y="989178"/>
                    <a:pt x="531571" y="985114"/>
                  </a:cubicBezTo>
                  <a:cubicBezTo>
                    <a:pt x="535635" y="982675"/>
                    <a:pt x="538886" y="981863"/>
                    <a:pt x="541325" y="982675"/>
                  </a:cubicBezTo>
                  <a:cubicBezTo>
                    <a:pt x="547827" y="981050"/>
                    <a:pt x="552297" y="978611"/>
                    <a:pt x="554736" y="975360"/>
                  </a:cubicBezTo>
                  <a:cubicBezTo>
                    <a:pt x="557174" y="972109"/>
                    <a:pt x="559613" y="966826"/>
                    <a:pt x="562051" y="959511"/>
                  </a:cubicBezTo>
                  <a:cubicBezTo>
                    <a:pt x="562864" y="957885"/>
                    <a:pt x="565505" y="954024"/>
                    <a:pt x="569976" y="947928"/>
                  </a:cubicBezTo>
                  <a:cubicBezTo>
                    <a:pt x="574446" y="941832"/>
                    <a:pt x="577494" y="934720"/>
                    <a:pt x="579120" y="926592"/>
                  </a:cubicBezTo>
                  <a:cubicBezTo>
                    <a:pt x="587248" y="912775"/>
                    <a:pt x="593750" y="897331"/>
                    <a:pt x="598627" y="880263"/>
                  </a:cubicBezTo>
                  <a:cubicBezTo>
                    <a:pt x="603504" y="863194"/>
                    <a:pt x="606349" y="853034"/>
                    <a:pt x="607161" y="849783"/>
                  </a:cubicBezTo>
                  <a:cubicBezTo>
                    <a:pt x="609600" y="845719"/>
                    <a:pt x="612445" y="838607"/>
                    <a:pt x="615696" y="828447"/>
                  </a:cubicBezTo>
                  <a:cubicBezTo>
                    <a:pt x="618947" y="818287"/>
                    <a:pt x="621792" y="810768"/>
                    <a:pt x="624230" y="805891"/>
                  </a:cubicBezTo>
                  <a:cubicBezTo>
                    <a:pt x="625856" y="790448"/>
                    <a:pt x="628294" y="778256"/>
                    <a:pt x="631545" y="769315"/>
                  </a:cubicBezTo>
                  <a:cubicBezTo>
                    <a:pt x="631545" y="762813"/>
                    <a:pt x="632358" y="757530"/>
                    <a:pt x="633984" y="753466"/>
                  </a:cubicBezTo>
                  <a:cubicBezTo>
                    <a:pt x="629107" y="754279"/>
                    <a:pt x="621792" y="754685"/>
                    <a:pt x="612038" y="754685"/>
                  </a:cubicBezTo>
                  <a:lnTo>
                    <a:pt x="610819" y="749808"/>
                  </a:lnTo>
                  <a:cubicBezTo>
                    <a:pt x="612445" y="749808"/>
                    <a:pt x="614680" y="748995"/>
                    <a:pt x="617525" y="747370"/>
                  </a:cubicBezTo>
                  <a:cubicBezTo>
                    <a:pt x="620369" y="745744"/>
                    <a:pt x="623417" y="744931"/>
                    <a:pt x="626669" y="744931"/>
                  </a:cubicBezTo>
                  <a:cubicBezTo>
                    <a:pt x="634797" y="739242"/>
                    <a:pt x="638048" y="733959"/>
                    <a:pt x="636422" y="729082"/>
                  </a:cubicBezTo>
                  <a:lnTo>
                    <a:pt x="636422" y="719328"/>
                  </a:lnTo>
                  <a:cubicBezTo>
                    <a:pt x="636422" y="710387"/>
                    <a:pt x="635203" y="704291"/>
                    <a:pt x="632765" y="701040"/>
                  </a:cubicBezTo>
                  <a:cubicBezTo>
                    <a:pt x="632765" y="698602"/>
                    <a:pt x="632358" y="696773"/>
                    <a:pt x="631545" y="695554"/>
                  </a:cubicBezTo>
                  <a:cubicBezTo>
                    <a:pt x="630733" y="694335"/>
                    <a:pt x="630326" y="693319"/>
                    <a:pt x="630326" y="692506"/>
                  </a:cubicBezTo>
                  <a:cubicBezTo>
                    <a:pt x="627888" y="688442"/>
                    <a:pt x="624230" y="683362"/>
                    <a:pt x="619353" y="677266"/>
                  </a:cubicBezTo>
                  <a:cubicBezTo>
                    <a:pt x="614477" y="671170"/>
                    <a:pt x="611225" y="665277"/>
                    <a:pt x="609600" y="659587"/>
                  </a:cubicBezTo>
                  <a:cubicBezTo>
                    <a:pt x="608787" y="659587"/>
                    <a:pt x="607161" y="659384"/>
                    <a:pt x="604723" y="658978"/>
                  </a:cubicBezTo>
                  <a:cubicBezTo>
                    <a:pt x="602285" y="658571"/>
                    <a:pt x="599846" y="658775"/>
                    <a:pt x="597408" y="659587"/>
                  </a:cubicBezTo>
                  <a:cubicBezTo>
                    <a:pt x="593344" y="659587"/>
                    <a:pt x="591312" y="658775"/>
                    <a:pt x="591312" y="657149"/>
                  </a:cubicBezTo>
                  <a:cubicBezTo>
                    <a:pt x="588873" y="653085"/>
                    <a:pt x="587654" y="649021"/>
                    <a:pt x="587654" y="644957"/>
                  </a:cubicBezTo>
                  <a:lnTo>
                    <a:pt x="587654" y="641299"/>
                  </a:lnTo>
                  <a:cubicBezTo>
                    <a:pt x="587654" y="637235"/>
                    <a:pt x="584809" y="634797"/>
                    <a:pt x="579120" y="633984"/>
                  </a:cubicBezTo>
                  <a:cubicBezTo>
                    <a:pt x="575056" y="633984"/>
                    <a:pt x="572211" y="633375"/>
                    <a:pt x="570585" y="632155"/>
                  </a:cubicBezTo>
                  <a:cubicBezTo>
                    <a:pt x="568960" y="630936"/>
                    <a:pt x="568147" y="627888"/>
                    <a:pt x="568147" y="623011"/>
                  </a:cubicBezTo>
                  <a:cubicBezTo>
                    <a:pt x="568960" y="622199"/>
                    <a:pt x="570179" y="620776"/>
                    <a:pt x="571805" y="618744"/>
                  </a:cubicBezTo>
                  <a:cubicBezTo>
                    <a:pt x="573430" y="616712"/>
                    <a:pt x="577088" y="616509"/>
                    <a:pt x="582777" y="618135"/>
                  </a:cubicBezTo>
                  <a:lnTo>
                    <a:pt x="591312" y="613258"/>
                  </a:lnTo>
                  <a:lnTo>
                    <a:pt x="591312" y="612039"/>
                  </a:lnTo>
                  <a:cubicBezTo>
                    <a:pt x="591312" y="610413"/>
                    <a:pt x="592734" y="607771"/>
                    <a:pt x="595579" y="604114"/>
                  </a:cubicBezTo>
                  <a:cubicBezTo>
                    <a:pt x="598424" y="600456"/>
                    <a:pt x="598627" y="596595"/>
                    <a:pt x="596189" y="592531"/>
                  </a:cubicBezTo>
                  <a:cubicBezTo>
                    <a:pt x="596189" y="590093"/>
                    <a:pt x="597001" y="588874"/>
                    <a:pt x="598627" y="588874"/>
                  </a:cubicBezTo>
                  <a:cubicBezTo>
                    <a:pt x="603504" y="584810"/>
                    <a:pt x="608584" y="580339"/>
                    <a:pt x="613867" y="575463"/>
                  </a:cubicBezTo>
                  <a:cubicBezTo>
                    <a:pt x="619150" y="570586"/>
                    <a:pt x="624637" y="565709"/>
                    <a:pt x="630326" y="560832"/>
                  </a:cubicBezTo>
                  <a:cubicBezTo>
                    <a:pt x="613257" y="548640"/>
                    <a:pt x="592531" y="527914"/>
                    <a:pt x="568147" y="498653"/>
                  </a:cubicBezTo>
                  <a:cubicBezTo>
                    <a:pt x="564083" y="499466"/>
                    <a:pt x="558393" y="500482"/>
                    <a:pt x="551078" y="501701"/>
                  </a:cubicBezTo>
                  <a:cubicBezTo>
                    <a:pt x="543763" y="502920"/>
                    <a:pt x="538073" y="505155"/>
                    <a:pt x="534009" y="508407"/>
                  </a:cubicBezTo>
                  <a:cubicBezTo>
                    <a:pt x="518566" y="515722"/>
                    <a:pt x="509219" y="520192"/>
                    <a:pt x="505968" y="521818"/>
                  </a:cubicBezTo>
                  <a:cubicBezTo>
                    <a:pt x="501904" y="524256"/>
                    <a:pt x="501091" y="529946"/>
                    <a:pt x="503529" y="538887"/>
                  </a:cubicBezTo>
                  <a:cubicBezTo>
                    <a:pt x="502717" y="539699"/>
                    <a:pt x="501497" y="543763"/>
                    <a:pt x="499872" y="551079"/>
                  </a:cubicBezTo>
                  <a:cubicBezTo>
                    <a:pt x="497433" y="555143"/>
                    <a:pt x="495401" y="557378"/>
                    <a:pt x="493776" y="557784"/>
                  </a:cubicBezTo>
                  <a:cubicBezTo>
                    <a:pt x="492150" y="558191"/>
                    <a:pt x="489712" y="556768"/>
                    <a:pt x="486461" y="553517"/>
                  </a:cubicBezTo>
                  <a:cubicBezTo>
                    <a:pt x="484835" y="549453"/>
                    <a:pt x="482193" y="547015"/>
                    <a:pt x="478536" y="546202"/>
                  </a:cubicBezTo>
                  <a:cubicBezTo>
                    <a:pt x="474878" y="545389"/>
                    <a:pt x="471424" y="546608"/>
                    <a:pt x="468173" y="549859"/>
                  </a:cubicBezTo>
                  <a:cubicBezTo>
                    <a:pt x="465734" y="552298"/>
                    <a:pt x="462889" y="553517"/>
                    <a:pt x="459638" y="553517"/>
                  </a:cubicBezTo>
                  <a:cubicBezTo>
                    <a:pt x="456387" y="553517"/>
                    <a:pt x="453949" y="551485"/>
                    <a:pt x="452323" y="547421"/>
                  </a:cubicBezTo>
                  <a:cubicBezTo>
                    <a:pt x="449885" y="544170"/>
                    <a:pt x="446227" y="542544"/>
                    <a:pt x="441350" y="542544"/>
                  </a:cubicBezTo>
                  <a:cubicBezTo>
                    <a:pt x="438099" y="542544"/>
                    <a:pt x="433222" y="543357"/>
                    <a:pt x="426720" y="544983"/>
                  </a:cubicBezTo>
                  <a:cubicBezTo>
                    <a:pt x="425907" y="543357"/>
                    <a:pt x="424891" y="542951"/>
                    <a:pt x="423672" y="543763"/>
                  </a:cubicBezTo>
                  <a:cubicBezTo>
                    <a:pt x="422453" y="544576"/>
                    <a:pt x="421030" y="544983"/>
                    <a:pt x="419405" y="544983"/>
                  </a:cubicBezTo>
                  <a:cubicBezTo>
                    <a:pt x="413715" y="542544"/>
                    <a:pt x="410667" y="540715"/>
                    <a:pt x="410261" y="539496"/>
                  </a:cubicBezTo>
                  <a:cubicBezTo>
                    <a:pt x="409854" y="538277"/>
                    <a:pt x="410464" y="535635"/>
                    <a:pt x="412089" y="531571"/>
                  </a:cubicBezTo>
                  <a:lnTo>
                    <a:pt x="412089" y="523037"/>
                  </a:lnTo>
                  <a:cubicBezTo>
                    <a:pt x="408838" y="523037"/>
                    <a:pt x="405993" y="523850"/>
                    <a:pt x="403555" y="525475"/>
                  </a:cubicBezTo>
                  <a:cubicBezTo>
                    <a:pt x="396240" y="524663"/>
                    <a:pt x="391973" y="523240"/>
                    <a:pt x="390753" y="521208"/>
                  </a:cubicBezTo>
                  <a:cubicBezTo>
                    <a:pt x="389534" y="519176"/>
                    <a:pt x="389737" y="515315"/>
                    <a:pt x="391363" y="509626"/>
                  </a:cubicBezTo>
                  <a:cubicBezTo>
                    <a:pt x="387299" y="507187"/>
                    <a:pt x="384251" y="503733"/>
                    <a:pt x="382219" y="499263"/>
                  </a:cubicBezTo>
                  <a:cubicBezTo>
                    <a:pt x="380187" y="494792"/>
                    <a:pt x="378358" y="491338"/>
                    <a:pt x="376733" y="488899"/>
                  </a:cubicBezTo>
                  <a:cubicBezTo>
                    <a:pt x="375920" y="488899"/>
                    <a:pt x="375107" y="488087"/>
                    <a:pt x="374294" y="486461"/>
                  </a:cubicBezTo>
                  <a:cubicBezTo>
                    <a:pt x="373481" y="484835"/>
                    <a:pt x="372669" y="483210"/>
                    <a:pt x="371856" y="481584"/>
                  </a:cubicBezTo>
                  <a:cubicBezTo>
                    <a:pt x="364541" y="478333"/>
                    <a:pt x="358241" y="471424"/>
                    <a:pt x="352958" y="460858"/>
                  </a:cubicBezTo>
                  <a:cubicBezTo>
                    <a:pt x="347675" y="450291"/>
                    <a:pt x="343001" y="443383"/>
                    <a:pt x="338937" y="440131"/>
                  </a:cubicBezTo>
                  <a:cubicBezTo>
                    <a:pt x="336499" y="438506"/>
                    <a:pt x="335280" y="436474"/>
                    <a:pt x="335280" y="434035"/>
                  </a:cubicBezTo>
                  <a:cubicBezTo>
                    <a:pt x="335280" y="431597"/>
                    <a:pt x="335686" y="428955"/>
                    <a:pt x="336499" y="426111"/>
                  </a:cubicBezTo>
                  <a:cubicBezTo>
                    <a:pt x="337312" y="423266"/>
                    <a:pt x="337718" y="421031"/>
                    <a:pt x="337718" y="419405"/>
                  </a:cubicBezTo>
                  <a:cubicBezTo>
                    <a:pt x="337718" y="410464"/>
                    <a:pt x="338125" y="402336"/>
                    <a:pt x="338937" y="395021"/>
                  </a:cubicBezTo>
                  <a:cubicBezTo>
                    <a:pt x="339750" y="387706"/>
                    <a:pt x="340157" y="380797"/>
                    <a:pt x="340157" y="374295"/>
                  </a:cubicBezTo>
                  <a:cubicBezTo>
                    <a:pt x="341782" y="366167"/>
                    <a:pt x="343408" y="347472"/>
                    <a:pt x="345033" y="318211"/>
                  </a:cubicBezTo>
                  <a:cubicBezTo>
                    <a:pt x="345033" y="315773"/>
                    <a:pt x="344830" y="311709"/>
                    <a:pt x="344424" y="306019"/>
                  </a:cubicBezTo>
                  <a:cubicBezTo>
                    <a:pt x="344017" y="300330"/>
                    <a:pt x="344221" y="294234"/>
                    <a:pt x="345033" y="287731"/>
                  </a:cubicBezTo>
                  <a:cubicBezTo>
                    <a:pt x="345033" y="275539"/>
                    <a:pt x="345440" y="266192"/>
                    <a:pt x="346253" y="259690"/>
                  </a:cubicBezTo>
                  <a:cubicBezTo>
                    <a:pt x="346253" y="254813"/>
                    <a:pt x="346049" y="249530"/>
                    <a:pt x="345643" y="243840"/>
                  </a:cubicBezTo>
                  <a:cubicBezTo>
                    <a:pt x="345237" y="238150"/>
                    <a:pt x="345440" y="232054"/>
                    <a:pt x="346253" y="225552"/>
                  </a:cubicBezTo>
                  <a:cubicBezTo>
                    <a:pt x="346253" y="219862"/>
                    <a:pt x="347878" y="217018"/>
                    <a:pt x="351129" y="217018"/>
                  </a:cubicBezTo>
                  <a:cubicBezTo>
                    <a:pt x="351942" y="218643"/>
                    <a:pt x="352958" y="220675"/>
                    <a:pt x="354177" y="223114"/>
                  </a:cubicBezTo>
                  <a:cubicBezTo>
                    <a:pt x="355397" y="225552"/>
                    <a:pt x="356006" y="227991"/>
                    <a:pt x="356006" y="230429"/>
                  </a:cubicBezTo>
                  <a:lnTo>
                    <a:pt x="359664" y="231648"/>
                  </a:lnTo>
                  <a:cubicBezTo>
                    <a:pt x="360477" y="222707"/>
                    <a:pt x="360883" y="211328"/>
                    <a:pt x="360883" y="197511"/>
                  </a:cubicBezTo>
                  <a:lnTo>
                    <a:pt x="360883" y="170688"/>
                  </a:lnTo>
                  <a:cubicBezTo>
                    <a:pt x="360883" y="168250"/>
                    <a:pt x="360477" y="166421"/>
                    <a:pt x="359664" y="165202"/>
                  </a:cubicBezTo>
                  <a:cubicBezTo>
                    <a:pt x="358851" y="163983"/>
                    <a:pt x="357225" y="162967"/>
                    <a:pt x="354787" y="162154"/>
                  </a:cubicBezTo>
                  <a:cubicBezTo>
                    <a:pt x="352349" y="162154"/>
                    <a:pt x="350926" y="161341"/>
                    <a:pt x="350520" y="159715"/>
                  </a:cubicBezTo>
                  <a:cubicBezTo>
                    <a:pt x="350113" y="158090"/>
                    <a:pt x="351536" y="156871"/>
                    <a:pt x="354787" y="156058"/>
                  </a:cubicBezTo>
                  <a:cubicBezTo>
                    <a:pt x="356413" y="156058"/>
                    <a:pt x="357225" y="155245"/>
                    <a:pt x="357225" y="153619"/>
                  </a:cubicBezTo>
                  <a:cubicBezTo>
                    <a:pt x="358851" y="143866"/>
                    <a:pt x="359664" y="138583"/>
                    <a:pt x="359664" y="137770"/>
                  </a:cubicBezTo>
                  <a:lnTo>
                    <a:pt x="358445" y="126797"/>
                  </a:lnTo>
                  <a:lnTo>
                    <a:pt x="358445" y="120701"/>
                  </a:lnTo>
                  <a:cubicBezTo>
                    <a:pt x="358445" y="115824"/>
                    <a:pt x="358038" y="112167"/>
                    <a:pt x="357225" y="109728"/>
                  </a:cubicBezTo>
                  <a:cubicBezTo>
                    <a:pt x="355600" y="106477"/>
                    <a:pt x="352145" y="98755"/>
                    <a:pt x="346862" y="86563"/>
                  </a:cubicBezTo>
                  <a:cubicBezTo>
                    <a:pt x="341579" y="74371"/>
                    <a:pt x="335280" y="62992"/>
                    <a:pt x="327965" y="52426"/>
                  </a:cubicBezTo>
                  <a:cubicBezTo>
                    <a:pt x="318211" y="38608"/>
                    <a:pt x="311302" y="26823"/>
                    <a:pt x="307238" y="17069"/>
                  </a:cubicBezTo>
                  <a:cubicBezTo>
                    <a:pt x="305613" y="15443"/>
                    <a:pt x="304597" y="13411"/>
                    <a:pt x="304190" y="10973"/>
                  </a:cubicBezTo>
                  <a:cubicBezTo>
                    <a:pt x="303784" y="8535"/>
                    <a:pt x="303174" y="6909"/>
                    <a:pt x="302361" y="609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22B17">
                    <a:lumMod val="92000"/>
                  </a:srgbClr>
                </a:gs>
                <a:gs pos="99000">
                  <a:srgbClr val="A22B17">
                    <a:lumMod val="74000"/>
                    <a:lumOff val="26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 sz="9600" dirty="0">
                <a:gradFill flip="none" rotWithShape="1">
                  <a:gsLst>
                    <a:gs pos="0">
                      <a:srgbClr val="A22B17">
                        <a:lumMod val="92000"/>
                      </a:srgbClr>
                    </a:gs>
                    <a:gs pos="99000">
                      <a:srgbClr val="A22B17">
                        <a:lumMod val="74000"/>
                        <a:lumOff val="26000"/>
                      </a:srgbClr>
                    </a:gs>
                  </a:gsLst>
                  <a:lin ang="0" scaled="1"/>
                  <a:tileRect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7712B6FD-CAA1-4FB9-8D1B-C6AA742EF990}"/>
                </a:ext>
              </a:extLst>
            </p:cNvPr>
            <p:cNvSpPr txBox="1"/>
            <p:nvPr/>
          </p:nvSpPr>
          <p:spPr>
            <a:xfrm>
              <a:off x="9643660" y="2140563"/>
              <a:ext cx="1590484" cy="1814493"/>
            </a:xfrm>
            <a:custGeom>
              <a:avLst/>
              <a:gdLst/>
              <a:ahLst/>
              <a:cxnLst/>
              <a:rect l="l" t="t" r="r" b="b"/>
              <a:pathLst>
                <a:path w="1590484" h="1814493">
                  <a:moveTo>
                    <a:pt x="834237" y="785165"/>
                  </a:moveTo>
                  <a:cubicBezTo>
                    <a:pt x="822553" y="787502"/>
                    <a:pt x="813790" y="788670"/>
                    <a:pt x="807948" y="788670"/>
                  </a:cubicBezTo>
                  <a:lnTo>
                    <a:pt x="790422" y="786917"/>
                  </a:lnTo>
                  <a:lnTo>
                    <a:pt x="786917" y="786917"/>
                  </a:lnTo>
                  <a:cubicBezTo>
                    <a:pt x="782244" y="786917"/>
                    <a:pt x="776986" y="788086"/>
                    <a:pt x="771144" y="790423"/>
                  </a:cubicBezTo>
                  <a:cubicBezTo>
                    <a:pt x="765302" y="792759"/>
                    <a:pt x="760628" y="793344"/>
                    <a:pt x="757123" y="792175"/>
                  </a:cubicBezTo>
                  <a:cubicBezTo>
                    <a:pt x="752449" y="792175"/>
                    <a:pt x="746315" y="792759"/>
                    <a:pt x="738721" y="793928"/>
                  </a:cubicBezTo>
                  <a:cubicBezTo>
                    <a:pt x="731126" y="795096"/>
                    <a:pt x="724992" y="794512"/>
                    <a:pt x="720318" y="792175"/>
                  </a:cubicBezTo>
                  <a:cubicBezTo>
                    <a:pt x="719150" y="791007"/>
                    <a:pt x="717397" y="790423"/>
                    <a:pt x="715061" y="790423"/>
                  </a:cubicBezTo>
                  <a:cubicBezTo>
                    <a:pt x="710387" y="790423"/>
                    <a:pt x="705713" y="791299"/>
                    <a:pt x="701040" y="793052"/>
                  </a:cubicBezTo>
                  <a:cubicBezTo>
                    <a:pt x="696366" y="794804"/>
                    <a:pt x="692277" y="795680"/>
                    <a:pt x="688772" y="795680"/>
                  </a:cubicBezTo>
                  <a:cubicBezTo>
                    <a:pt x="687603" y="796849"/>
                    <a:pt x="681761" y="797433"/>
                    <a:pt x="671246" y="797433"/>
                  </a:cubicBezTo>
                  <a:lnTo>
                    <a:pt x="653720" y="797433"/>
                  </a:lnTo>
                  <a:lnTo>
                    <a:pt x="644957" y="797433"/>
                  </a:lnTo>
                  <a:cubicBezTo>
                    <a:pt x="627431" y="797433"/>
                    <a:pt x="611073" y="800354"/>
                    <a:pt x="595884" y="806196"/>
                  </a:cubicBezTo>
                  <a:cubicBezTo>
                    <a:pt x="588873" y="808533"/>
                    <a:pt x="581571" y="810577"/>
                    <a:pt x="573976" y="812330"/>
                  </a:cubicBezTo>
                  <a:cubicBezTo>
                    <a:pt x="566382" y="814083"/>
                    <a:pt x="559079" y="816127"/>
                    <a:pt x="552069" y="818464"/>
                  </a:cubicBezTo>
                  <a:cubicBezTo>
                    <a:pt x="552069" y="821969"/>
                    <a:pt x="550900" y="825475"/>
                    <a:pt x="548564" y="828980"/>
                  </a:cubicBezTo>
                  <a:lnTo>
                    <a:pt x="548564" y="818464"/>
                  </a:lnTo>
                  <a:cubicBezTo>
                    <a:pt x="547395" y="819633"/>
                    <a:pt x="545643" y="820217"/>
                    <a:pt x="543306" y="820217"/>
                  </a:cubicBezTo>
                  <a:lnTo>
                    <a:pt x="510006" y="828980"/>
                  </a:lnTo>
                  <a:cubicBezTo>
                    <a:pt x="510006" y="859358"/>
                    <a:pt x="510591" y="880389"/>
                    <a:pt x="511759" y="892073"/>
                  </a:cubicBezTo>
                  <a:lnTo>
                    <a:pt x="511759" y="906094"/>
                  </a:lnTo>
                  <a:lnTo>
                    <a:pt x="522275" y="902589"/>
                  </a:lnTo>
                  <a:cubicBezTo>
                    <a:pt x="521106" y="894410"/>
                    <a:pt x="519646" y="888568"/>
                    <a:pt x="517893" y="885063"/>
                  </a:cubicBezTo>
                  <a:cubicBezTo>
                    <a:pt x="516140" y="881558"/>
                    <a:pt x="514680" y="878637"/>
                    <a:pt x="513512" y="876300"/>
                  </a:cubicBezTo>
                  <a:lnTo>
                    <a:pt x="513512" y="874547"/>
                  </a:lnTo>
                  <a:cubicBezTo>
                    <a:pt x="513512" y="872211"/>
                    <a:pt x="514972" y="869582"/>
                    <a:pt x="517893" y="866661"/>
                  </a:cubicBezTo>
                  <a:cubicBezTo>
                    <a:pt x="520814" y="863740"/>
                    <a:pt x="522275" y="860527"/>
                    <a:pt x="522275" y="857021"/>
                  </a:cubicBezTo>
                  <a:cubicBezTo>
                    <a:pt x="523443" y="852348"/>
                    <a:pt x="525780" y="850303"/>
                    <a:pt x="529285" y="850887"/>
                  </a:cubicBezTo>
                  <a:cubicBezTo>
                    <a:pt x="532790" y="851471"/>
                    <a:pt x="535711" y="851764"/>
                    <a:pt x="538048" y="851764"/>
                  </a:cubicBezTo>
                  <a:cubicBezTo>
                    <a:pt x="543890" y="850595"/>
                    <a:pt x="550900" y="849719"/>
                    <a:pt x="559079" y="849135"/>
                  </a:cubicBezTo>
                  <a:cubicBezTo>
                    <a:pt x="567258" y="848550"/>
                    <a:pt x="573684" y="847674"/>
                    <a:pt x="578358" y="846506"/>
                  </a:cubicBezTo>
                  <a:cubicBezTo>
                    <a:pt x="587705" y="843001"/>
                    <a:pt x="596468" y="841248"/>
                    <a:pt x="604647" y="841248"/>
                  </a:cubicBezTo>
                  <a:cubicBezTo>
                    <a:pt x="611657" y="841248"/>
                    <a:pt x="622173" y="843585"/>
                    <a:pt x="636194" y="848258"/>
                  </a:cubicBezTo>
                  <a:lnTo>
                    <a:pt x="669493" y="864032"/>
                  </a:lnTo>
                  <a:cubicBezTo>
                    <a:pt x="680009" y="866369"/>
                    <a:pt x="689940" y="873087"/>
                    <a:pt x="699287" y="884187"/>
                  </a:cubicBezTo>
                  <a:cubicBezTo>
                    <a:pt x="708634" y="895287"/>
                    <a:pt x="715645" y="903173"/>
                    <a:pt x="720318" y="907847"/>
                  </a:cubicBezTo>
                  <a:cubicBezTo>
                    <a:pt x="721487" y="909015"/>
                    <a:pt x="722071" y="910184"/>
                    <a:pt x="722071" y="911352"/>
                  </a:cubicBezTo>
                  <a:cubicBezTo>
                    <a:pt x="722071" y="912520"/>
                    <a:pt x="722655" y="913105"/>
                    <a:pt x="723824" y="913105"/>
                  </a:cubicBezTo>
                  <a:cubicBezTo>
                    <a:pt x="723824" y="920115"/>
                    <a:pt x="730250" y="926541"/>
                    <a:pt x="743102" y="932383"/>
                  </a:cubicBezTo>
                  <a:cubicBezTo>
                    <a:pt x="745439" y="934720"/>
                    <a:pt x="746607" y="937641"/>
                    <a:pt x="746607" y="941146"/>
                  </a:cubicBezTo>
                  <a:cubicBezTo>
                    <a:pt x="746607" y="948157"/>
                    <a:pt x="741350" y="964514"/>
                    <a:pt x="730834" y="990219"/>
                  </a:cubicBezTo>
                  <a:cubicBezTo>
                    <a:pt x="729666" y="993724"/>
                    <a:pt x="720318" y="998106"/>
                    <a:pt x="702792" y="1003364"/>
                  </a:cubicBezTo>
                  <a:cubicBezTo>
                    <a:pt x="685266" y="1008621"/>
                    <a:pt x="672998" y="1013587"/>
                    <a:pt x="665988" y="1018261"/>
                  </a:cubicBezTo>
                  <a:cubicBezTo>
                    <a:pt x="691693" y="998398"/>
                    <a:pt x="704545" y="988466"/>
                    <a:pt x="704545" y="988466"/>
                  </a:cubicBezTo>
                  <a:cubicBezTo>
                    <a:pt x="702208" y="987298"/>
                    <a:pt x="695198" y="990803"/>
                    <a:pt x="683514" y="998982"/>
                  </a:cubicBezTo>
                  <a:cubicBezTo>
                    <a:pt x="671830" y="1007161"/>
                    <a:pt x="665404" y="1011250"/>
                    <a:pt x="664235" y="1011250"/>
                  </a:cubicBezTo>
                  <a:cubicBezTo>
                    <a:pt x="664235" y="1010082"/>
                    <a:pt x="666864" y="1006869"/>
                    <a:pt x="672122" y="1001611"/>
                  </a:cubicBezTo>
                  <a:cubicBezTo>
                    <a:pt x="677380" y="996353"/>
                    <a:pt x="679424" y="993140"/>
                    <a:pt x="678256" y="991972"/>
                  </a:cubicBezTo>
                  <a:cubicBezTo>
                    <a:pt x="674751" y="990803"/>
                    <a:pt x="668909" y="990219"/>
                    <a:pt x="660730" y="990219"/>
                  </a:cubicBezTo>
                  <a:cubicBezTo>
                    <a:pt x="644372" y="990219"/>
                    <a:pt x="625678" y="995477"/>
                    <a:pt x="604647" y="1005992"/>
                  </a:cubicBezTo>
                  <a:cubicBezTo>
                    <a:pt x="599973" y="1008329"/>
                    <a:pt x="594423" y="1010082"/>
                    <a:pt x="587997" y="1011250"/>
                  </a:cubicBezTo>
                  <a:cubicBezTo>
                    <a:pt x="581571" y="1012419"/>
                    <a:pt x="576605" y="1014171"/>
                    <a:pt x="573100" y="1016508"/>
                  </a:cubicBezTo>
                  <a:lnTo>
                    <a:pt x="564337" y="1020013"/>
                  </a:lnTo>
                  <a:cubicBezTo>
                    <a:pt x="560832" y="1023518"/>
                    <a:pt x="556742" y="1025271"/>
                    <a:pt x="552069" y="1025271"/>
                  </a:cubicBezTo>
                  <a:cubicBezTo>
                    <a:pt x="545058" y="1026439"/>
                    <a:pt x="540969" y="1028192"/>
                    <a:pt x="539801" y="1030529"/>
                  </a:cubicBezTo>
                  <a:cubicBezTo>
                    <a:pt x="538632" y="1032866"/>
                    <a:pt x="538632" y="1036955"/>
                    <a:pt x="539801" y="1042797"/>
                  </a:cubicBezTo>
                  <a:lnTo>
                    <a:pt x="548564" y="1105891"/>
                  </a:lnTo>
                  <a:lnTo>
                    <a:pt x="583616" y="1105891"/>
                  </a:lnTo>
                  <a:cubicBezTo>
                    <a:pt x="596468" y="1107059"/>
                    <a:pt x="611365" y="1106767"/>
                    <a:pt x="628307" y="1105014"/>
                  </a:cubicBezTo>
                  <a:cubicBezTo>
                    <a:pt x="645249" y="1103262"/>
                    <a:pt x="657809" y="1102385"/>
                    <a:pt x="665988" y="1102385"/>
                  </a:cubicBezTo>
                  <a:cubicBezTo>
                    <a:pt x="681177" y="1100049"/>
                    <a:pt x="696950" y="1095375"/>
                    <a:pt x="713308" y="1088365"/>
                  </a:cubicBezTo>
                  <a:cubicBezTo>
                    <a:pt x="715645" y="1088365"/>
                    <a:pt x="719150" y="1086028"/>
                    <a:pt x="723824" y="1081354"/>
                  </a:cubicBezTo>
                  <a:lnTo>
                    <a:pt x="722071" y="1077849"/>
                  </a:lnTo>
                  <a:lnTo>
                    <a:pt x="732587" y="1074344"/>
                  </a:lnTo>
                  <a:cubicBezTo>
                    <a:pt x="738428" y="1068502"/>
                    <a:pt x="743102" y="1062076"/>
                    <a:pt x="746607" y="1055065"/>
                  </a:cubicBezTo>
                  <a:cubicBezTo>
                    <a:pt x="750113" y="1049223"/>
                    <a:pt x="753034" y="1044842"/>
                    <a:pt x="755370" y="1041921"/>
                  </a:cubicBezTo>
                  <a:cubicBezTo>
                    <a:pt x="757707" y="1039000"/>
                    <a:pt x="759460" y="1037539"/>
                    <a:pt x="760628" y="1037539"/>
                  </a:cubicBezTo>
                  <a:cubicBezTo>
                    <a:pt x="776986" y="1004824"/>
                    <a:pt x="788670" y="976198"/>
                    <a:pt x="795680" y="951662"/>
                  </a:cubicBezTo>
                  <a:lnTo>
                    <a:pt x="807948" y="909599"/>
                  </a:lnTo>
                  <a:lnTo>
                    <a:pt x="823722" y="860527"/>
                  </a:lnTo>
                  <a:lnTo>
                    <a:pt x="827227" y="853516"/>
                  </a:lnTo>
                  <a:lnTo>
                    <a:pt x="813206" y="846506"/>
                  </a:lnTo>
                  <a:lnTo>
                    <a:pt x="813206" y="841248"/>
                  </a:lnTo>
                  <a:cubicBezTo>
                    <a:pt x="813206" y="838911"/>
                    <a:pt x="814959" y="837743"/>
                    <a:pt x="818464" y="837743"/>
                  </a:cubicBezTo>
                  <a:lnTo>
                    <a:pt x="828980" y="839495"/>
                  </a:lnTo>
                  <a:lnTo>
                    <a:pt x="835990" y="795680"/>
                  </a:lnTo>
                  <a:cubicBezTo>
                    <a:pt x="835990" y="791007"/>
                    <a:pt x="836574" y="787502"/>
                    <a:pt x="837743" y="785165"/>
                  </a:cubicBezTo>
                  <a:close/>
                  <a:moveTo>
                    <a:pt x="1038415" y="755371"/>
                  </a:moveTo>
                  <a:cubicBezTo>
                    <a:pt x="1039000" y="755371"/>
                    <a:pt x="1038707" y="755955"/>
                    <a:pt x="1037539" y="757123"/>
                  </a:cubicBezTo>
                  <a:lnTo>
                    <a:pt x="1034034" y="757123"/>
                  </a:lnTo>
                  <a:cubicBezTo>
                    <a:pt x="1036371" y="755955"/>
                    <a:pt x="1037831" y="755371"/>
                    <a:pt x="1038415" y="755371"/>
                  </a:cubicBezTo>
                  <a:close/>
                  <a:moveTo>
                    <a:pt x="611657" y="587121"/>
                  </a:moveTo>
                  <a:lnTo>
                    <a:pt x="597636" y="601142"/>
                  </a:lnTo>
                  <a:cubicBezTo>
                    <a:pt x="577774" y="621005"/>
                    <a:pt x="556742" y="637946"/>
                    <a:pt x="534543" y="651967"/>
                  </a:cubicBezTo>
                  <a:lnTo>
                    <a:pt x="534543" y="653720"/>
                  </a:lnTo>
                  <a:cubicBezTo>
                    <a:pt x="535711" y="652551"/>
                    <a:pt x="537172" y="651967"/>
                    <a:pt x="538924" y="651967"/>
                  </a:cubicBezTo>
                  <a:cubicBezTo>
                    <a:pt x="540677" y="651967"/>
                    <a:pt x="542137" y="651383"/>
                    <a:pt x="543306" y="650215"/>
                  </a:cubicBezTo>
                  <a:lnTo>
                    <a:pt x="543306" y="648462"/>
                  </a:lnTo>
                  <a:lnTo>
                    <a:pt x="545058" y="646709"/>
                  </a:lnTo>
                  <a:cubicBezTo>
                    <a:pt x="549732" y="644373"/>
                    <a:pt x="553821" y="643204"/>
                    <a:pt x="557327" y="643204"/>
                  </a:cubicBezTo>
                  <a:lnTo>
                    <a:pt x="597636" y="627431"/>
                  </a:lnTo>
                  <a:lnTo>
                    <a:pt x="632688" y="609905"/>
                  </a:lnTo>
                  <a:cubicBezTo>
                    <a:pt x="631520" y="607568"/>
                    <a:pt x="628599" y="604063"/>
                    <a:pt x="623925" y="599389"/>
                  </a:cubicBezTo>
                  <a:close/>
                  <a:moveTo>
                    <a:pt x="550316" y="422377"/>
                  </a:moveTo>
                  <a:cubicBezTo>
                    <a:pt x="547979" y="422377"/>
                    <a:pt x="544474" y="424129"/>
                    <a:pt x="539801" y="427634"/>
                  </a:cubicBezTo>
                  <a:lnTo>
                    <a:pt x="531038" y="429387"/>
                  </a:lnTo>
                  <a:cubicBezTo>
                    <a:pt x="528701" y="428219"/>
                    <a:pt x="525780" y="427634"/>
                    <a:pt x="522275" y="427634"/>
                  </a:cubicBezTo>
                  <a:lnTo>
                    <a:pt x="502996" y="429387"/>
                  </a:lnTo>
                  <a:lnTo>
                    <a:pt x="469697" y="439903"/>
                  </a:lnTo>
                  <a:cubicBezTo>
                    <a:pt x="465023" y="442239"/>
                    <a:pt x="459181" y="444284"/>
                    <a:pt x="452171" y="446037"/>
                  </a:cubicBezTo>
                  <a:cubicBezTo>
                    <a:pt x="445160" y="447789"/>
                    <a:pt x="438150" y="450418"/>
                    <a:pt x="431139" y="453923"/>
                  </a:cubicBezTo>
                  <a:lnTo>
                    <a:pt x="382067" y="469697"/>
                  </a:lnTo>
                  <a:cubicBezTo>
                    <a:pt x="377393" y="472034"/>
                    <a:pt x="374472" y="474662"/>
                    <a:pt x="373304" y="477583"/>
                  </a:cubicBezTo>
                  <a:cubicBezTo>
                    <a:pt x="372135" y="480504"/>
                    <a:pt x="371551" y="484302"/>
                    <a:pt x="371551" y="488975"/>
                  </a:cubicBezTo>
                  <a:lnTo>
                    <a:pt x="371551" y="495986"/>
                  </a:lnTo>
                  <a:cubicBezTo>
                    <a:pt x="371551" y="504165"/>
                    <a:pt x="369214" y="510007"/>
                    <a:pt x="364541" y="513512"/>
                  </a:cubicBezTo>
                  <a:cubicBezTo>
                    <a:pt x="364541" y="513512"/>
                    <a:pt x="364249" y="513804"/>
                    <a:pt x="363664" y="514388"/>
                  </a:cubicBezTo>
                  <a:cubicBezTo>
                    <a:pt x="363080" y="514972"/>
                    <a:pt x="362788" y="515264"/>
                    <a:pt x="362788" y="515264"/>
                  </a:cubicBezTo>
                  <a:lnTo>
                    <a:pt x="362788" y="522275"/>
                  </a:lnTo>
                  <a:lnTo>
                    <a:pt x="364541" y="546811"/>
                  </a:lnTo>
                  <a:cubicBezTo>
                    <a:pt x="364541" y="572516"/>
                    <a:pt x="365125" y="591795"/>
                    <a:pt x="366293" y="604647"/>
                  </a:cubicBezTo>
                  <a:cubicBezTo>
                    <a:pt x="366293" y="608152"/>
                    <a:pt x="368630" y="612242"/>
                    <a:pt x="373304" y="616915"/>
                  </a:cubicBezTo>
                  <a:cubicBezTo>
                    <a:pt x="367462" y="622757"/>
                    <a:pt x="363372" y="628015"/>
                    <a:pt x="361035" y="632689"/>
                  </a:cubicBezTo>
                  <a:cubicBezTo>
                    <a:pt x="358699" y="635025"/>
                    <a:pt x="360451" y="637946"/>
                    <a:pt x="366293" y="641452"/>
                  </a:cubicBezTo>
                  <a:lnTo>
                    <a:pt x="371551" y="639699"/>
                  </a:lnTo>
                  <a:cubicBezTo>
                    <a:pt x="377393" y="633857"/>
                    <a:pt x="382067" y="633273"/>
                    <a:pt x="385572" y="637946"/>
                  </a:cubicBezTo>
                  <a:lnTo>
                    <a:pt x="399593" y="637946"/>
                  </a:lnTo>
                  <a:cubicBezTo>
                    <a:pt x="407771" y="637946"/>
                    <a:pt x="413029" y="636194"/>
                    <a:pt x="415366" y="632689"/>
                  </a:cubicBezTo>
                  <a:cubicBezTo>
                    <a:pt x="422376" y="628015"/>
                    <a:pt x="430847" y="619544"/>
                    <a:pt x="440779" y="607276"/>
                  </a:cubicBezTo>
                  <a:cubicBezTo>
                    <a:pt x="450710" y="595008"/>
                    <a:pt x="459181" y="586537"/>
                    <a:pt x="466191" y="581863"/>
                  </a:cubicBezTo>
                  <a:cubicBezTo>
                    <a:pt x="474370" y="574853"/>
                    <a:pt x="481381" y="566674"/>
                    <a:pt x="487223" y="557327"/>
                  </a:cubicBezTo>
                  <a:cubicBezTo>
                    <a:pt x="494233" y="552653"/>
                    <a:pt x="502996" y="545059"/>
                    <a:pt x="513512" y="534543"/>
                  </a:cubicBezTo>
                  <a:cubicBezTo>
                    <a:pt x="542722" y="497154"/>
                    <a:pt x="556158" y="480212"/>
                    <a:pt x="553821" y="483718"/>
                  </a:cubicBezTo>
                  <a:cubicBezTo>
                    <a:pt x="565505" y="469697"/>
                    <a:pt x="573684" y="456260"/>
                    <a:pt x="578358" y="443408"/>
                  </a:cubicBezTo>
                  <a:cubicBezTo>
                    <a:pt x="579526" y="442239"/>
                    <a:pt x="579818" y="440487"/>
                    <a:pt x="579234" y="438150"/>
                  </a:cubicBezTo>
                  <a:cubicBezTo>
                    <a:pt x="578650" y="435813"/>
                    <a:pt x="577189" y="434061"/>
                    <a:pt x="574853" y="432892"/>
                  </a:cubicBezTo>
                  <a:cubicBezTo>
                    <a:pt x="573684" y="431724"/>
                    <a:pt x="571347" y="430847"/>
                    <a:pt x="567842" y="430263"/>
                  </a:cubicBezTo>
                  <a:cubicBezTo>
                    <a:pt x="564337" y="429679"/>
                    <a:pt x="562000" y="428803"/>
                    <a:pt x="560832" y="427634"/>
                  </a:cubicBezTo>
                  <a:cubicBezTo>
                    <a:pt x="556158" y="424129"/>
                    <a:pt x="552653" y="422377"/>
                    <a:pt x="550316" y="422377"/>
                  </a:cubicBezTo>
                  <a:close/>
                  <a:moveTo>
                    <a:pt x="262890" y="255880"/>
                  </a:moveTo>
                  <a:lnTo>
                    <a:pt x="255879" y="261137"/>
                  </a:lnTo>
                  <a:cubicBezTo>
                    <a:pt x="251206" y="266979"/>
                    <a:pt x="227838" y="292100"/>
                    <a:pt x="185775" y="336499"/>
                  </a:cubicBezTo>
                  <a:cubicBezTo>
                    <a:pt x="156565" y="368046"/>
                    <a:pt x="136118" y="399009"/>
                    <a:pt x="124434" y="429387"/>
                  </a:cubicBezTo>
                  <a:lnTo>
                    <a:pt x="117424" y="439903"/>
                  </a:lnTo>
                  <a:cubicBezTo>
                    <a:pt x="112750" y="439903"/>
                    <a:pt x="109537" y="441655"/>
                    <a:pt x="107785" y="445160"/>
                  </a:cubicBezTo>
                  <a:cubicBezTo>
                    <a:pt x="106032" y="448666"/>
                    <a:pt x="104572" y="451587"/>
                    <a:pt x="103403" y="453923"/>
                  </a:cubicBezTo>
                  <a:cubicBezTo>
                    <a:pt x="109245" y="453923"/>
                    <a:pt x="113335" y="454508"/>
                    <a:pt x="115671" y="455676"/>
                  </a:cubicBezTo>
                  <a:lnTo>
                    <a:pt x="112166" y="460934"/>
                  </a:lnTo>
                  <a:cubicBezTo>
                    <a:pt x="112166" y="460934"/>
                    <a:pt x="112458" y="461226"/>
                    <a:pt x="113042" y="461810"/>
                  </a:cubicBezTo>
                  <a:cubicBezTo>
                    <a:pt x="113627" y="462394"/>
                    <a:pt x="113919" y="462686"/>
                    <a:pt x="113919" y="462686"/>
                  </a:cubicBezTo>
                  <a:cubicBezTo>
                    <a:pt x="118592" y="460350"/>
                    <a:pt x="122974" y="455384"/>
                    <a:pt x="127063" y="447789"/>
                  </a:cubicBezTo>
                  <a:cubicBezTo>
                    <a:pt x="131153" y="440195"/>
                    <a:pt x="135534" y="433476"/>
                    <a:pt x="140208" y="427634"/>
                  </a:cubicBezTo>
                  <a:lnTo>
                    <a:pt x="161239" y="390830"/>
                  </a:lnTo>
                  <a:lnTo>
                    <a:pt x="154229" y="389077"/>
                  </a:lnTo>
                  <a:lnTo>
                    <a:pt x="154229" y="387325"/>
                  </a:lnTo>
                  <a:cubicBezTo>
                    <a:pt x="158902" y="386156"/>
                    <a:pt x="163576" y="383235"/>
                    <a:pt x="168249" y="378562"/>
                  </a:cubicBezTo>
                  <a:cubicBezTo>
                    <a:pt x="169418" y="376225"/>
                    <a:pt x="171170" y="373888"/>
                    <a:pt x="173507" y="371551"/>
                  </a:cubicBezTo>
                  <a:lnTo>
                    <a:pt x="185775" y="359283"/>
                  </a:lnTo>
                  <a:cubicBezTo>
                    <a:pt x="186944" y="358115"/>
                    <a:pt x="187528" y="356362"/>
                    <a:pt x="187528" y="354025"/>
                  </a:cubicBezTo>
                  <a:cubicBezTo>
                    <a:pt x="187528" y="351688"/>
                    <a:pt x="185775" y="351104"/>
                    <a:pt x="182270" y="352273"/>
                  </a:cubicBezTo>
                  <a:lnTo>
                    <a:pt x="208559" y="320726"/>
                  </a:lnTo>
                  <a:cubicBezTo>
                    <a:pt x="227254" y="300863"/>
                    <a:pt x="245364" y="279248"/>
                    <a:pt x="262890" y="255880"/>
                  </a:cubicBezTo>
                  <a:close/>
                  <a:moveTo>
                    <a:pt x="462686" y="0"/>
                  </a:moveTo>
                  <a:cubicBezTo>
                    <a:pt x="469697" y="0"/>
                    <a:pt x="476707" y="2337"/>
                    <a:pt x="483717" y="7010"/>
                  </a:cubicBezTo>
                  <a:cubicBezTo>
                    <a:pt x="493065" y="14021"/>
                    <a:pt x="500659" y="17526"/>
                    <a:pt x="506501" y="17526"/>
                  </a:cubicBezTo>
                  <a:cubicBezTo>
                    <a:pt x="517017" y="19863"/>
                    <a:pt x="524027" y="23368"/>
                    <a:pt x="527532" y="28042"/>
                  </a:cubicBezTo>
                  <a:cubicBezTo>
                    <a:pt x="528701" y="29210"/>
                    <a:pt x="528993" y="31839"/>
                    <a:pt x="528409" y="35928"/>
                  </a:cubicBezTo>
                  <a:cubicBezTo>
                    <a:pt x="527824" y="40018"/>
                    <a:pt x="527532" y="43231"/>
                    <a:pt x="527532" y="45568"/>
                  </a:cubicBezTo>
                  <a:cubicBezTo>
                    <a:pt x="528701" y="52578"/>
                    <a:pt x="529869" y="56959"/>
                    <a:pt x="531038" y="58712"/>
                  </a:cubicBezTo>
                  <a:cubicBezTo>
                    <a:pt x="532206" y="60465"/>
                    <a:pt x="536295" y="61341"/>
                    <a:pt x="543306" y="61341"/>
                  </a:cubicBezTo>
                  <a:cubicBezTo>
                    <a:pt x="547979" y="61341"/>
                    <a:pt x="552361" y="62217"/>
                    <a:pt x="556450" y="63970"/>
                  </a:cubicBezTo>
                  <a:cubicBezTo>
                    <a:pt x="560540" y="65722"/>
                    <a:pt x="564337" y="67183"/>
                    <a:pt x="567842" y="68351"/>
                  </a:cubicBezTo>
                  <a:cubicBezTo>
                    <a:pt x="574853" y="69520"/>
                    <a:pt x="578358" y="75362"/>
                    <a:pt x="578358" y="85877"/>
                  </a:cubicBezTo>
                  <a:cubicBezTo>
                    <a:pt x="574853" y="95225"/>
                    <a:pt x="577774" y="99898"/>
                    <a:pt x="587121" y="99898"/>
                  </a:cubicBezTo>
                  <a:cubicBezTo>
                    <a:pt x="590626" y="103403"/>
                    <a:pt x="592963" y="106616"/>
                    <a:pt x="594131" y="109537"/>
                  </a:cubicBezTo>
                  <a:cubicBezTo>
                    <a:pt x="595300" y="112459"/>
                    <a:pt x="595300" y="115672"/>
                    <a:pt x="594131" y="119177"/>
                  </a:cubicBezTo>
                  <a:cubicBezTo>
                    <a:pt x="589458" y="121513"/>
                    <a:pt x="588289" y="125019"/>
                    <a:pt x="590626" y="129692"/>
                  </a:cubicBezTo>
                  <a:cubicBezTo>
                    <a:pt x="590626" y="135534"/>
                    <a:pt x="587705" y="138455"/>
                    <a:pt x="581863" y="138455"/>
                  </a:cubicBezTo>
                  <a:cubicBezTo>
                    <a:pt x="577189" y="141961"/>
                    <a:pt x="571932" y="144882"/>
                    <a:pt x="566090" y="147218"/>
                  </a:cubicBezTo>
                  <a:cubicBezTo>
                    <a:pt x="560248" y="149555"/>
                    <a:pt x="554406" y="152476"/>
                    <a:pt x="548564" y="155981"/>
                  </a:cubicBezTo>
                  <a:cubicBezTo>
                    <a:pt x="540385" y="159486"/>
                    <a:pt x="528993" y="165036"/>
                    <a:pt x="514388" y="172631"/>
                  </a:cubicBezTo>
                  <a:cubicBezTo>
                    <a:pt x="499783" y="180226"/>
                    <a:pt x="487223" y="187528"/>
                    <a:pt x="476707" y="194539"/>
                  </a:cubicBezTo>
                  <a:cubicBezTo>
                    <a:pt x="472033" y="196875"/>
                    <a:pt x="464731" y="200673"/>
                    <a:pt x="454800" y="205930"/>
                  </a:cubicBezTo>
                  <a:cubicBezTo>
                    <a:pt x="444868" y="211188"/>
                    <a:pt x="436981" y="216738"/>
                    <a:pt x="431139" y="222580"/>
                  </a:cubicBezTo>
                  <a:cubicBezTo>
                    <a:pt x="410108" y="231927"/>
                    <a:pt x="391414" y="237185"/>
                    <a:pt x="375056" y="238354"/>
                  </a:cubicBezTo>
                  <a:lnTo>
                    <a:pt x="355778" y="243611"/>
                  </a:lnTo>
                  <a:cubicBezTo>
                    <a:pt x="352272" y="244780"/>
                    <a:pt x="346430" y="245364"/>
                    <a:pt x="338252" y="245364"/>
                  </a:cubicBezTo>
                  <a:cubicBezTo>
                    <a:pt x="331241" y="245364"/>
                    <a:pt x="325399" y="244780"/>
                    <a:pt x="320726" y="243611"/>
                  </a:cubicBezTo>
                  <a:cubicBezTo>
                    <a:pt x="313715" y="243611"/>
                    <a:pt x="304952" y="247701"/>
                    <a:pt x="294437" y="255880"/>
                  </a:cubicBezTo>
                  <a:cubicBezTo>
                    <a:pt x="268732" y="276911"/>
                    <a:pt x="251206" y="292684"/>
                    <a:pt x="241859" y="303200"/>
                  </a:cubicBezTo>
                  <a:cubicBezTo>
                    <a:pt x="234848" y="310210"/>
                    <a:pt x="228130" y="317805"/>
                    <a:pt x="221704" y="325984"/>
                  </a:cubicBezTo>
                  <a:cubicBezTo>
                    <a:pt x="215278" y="334162"/>
                    <a:pt x="209728" y="341173"/>
                    <a:pt x="205054" y="347015"/>
                  </a:cubicBezTo>
                  <a:cubicBezTo>
                    <a:pt x="182854" y="371551"/>
                    <a:pt x="162407" y="401345"/>
                    <a:pt x="143713" y="436397"/>
                  </a:cubicBezTo>
                  <a:cubicBezTo>
                    <a:pt x="143713" y="437566"/>
                    <a:pt x="143129" y="439610"/>
                    <a:pt x="141960" y="442531"/>
                  </a:cubicBezTo>
                  <a:cubicBezTo>
                    <a:pt x="140792" y="445452"/>
                    <a:pt x="139039" y="448081"/>
                    <a:pt x="136703" y="450418"/>
                  </a:cubicBezTo>
                  <a:lnTo>
                    <a:pt x="131445" y="460934"/>
                  </a:lnTo>
                  <a:cubicBezTo>
                    <a:pt x="131445" y="463271"/>
                    <a:pt x="129692" y="467944"/>
                    <a:pt x="126187" y="474955"/>
                  </a:cubicBezTo>
                  <a:lnTo>
                    <a:pt x="141960" y="474955"/>
                  </a:lnTo>
                  <a:lnTo>
                    <a:pt x="154229" y="471449"/>
                  </a:lnTo>
                  <a:lnTo>
                    <a:pt x="150723" y="483718"/>
                  </a:lnTo>
                  <a:cubicBezTo>
                    <a:pt x="155397" y="483718"/>
                    <a:pt x="160655" y="481965"/>
                    <a:pt x="166497" y="478460"/>
                  </a:cubicBezTo>
                  <a:lnTo>
                    <a:pt x="262890" y="425882"/>
                  </a:lnTo>
                  <a:cubicBezTo>
                    <a:pt x="271069" y="422377"/>
                    <a:pt x="276911" y="416535"/>
                    <a:pt x="280416" y="408356"/>
                  </a:cubicBezTo>
                  <a:cubicBezTo>
                    <a:pt x="281584" y="407187"/>
                    <a:pt x="282460" y="405727"/>
                    <a:pt x="283045" y="403974"/>
                  </a:cubicBezTo>
                  <a:cubicBezTo>
                    <a:pt x="283629" y="402222"/>
                    <a:pt x="285089" y="400177"/>
                    <a:pt x="287426" y="397840"/>
                  </a:cubicBezTo>
                  <a:cubicBezTo>
                    <a:pt x="287426" y="401345"/>
                    <a:pt x="286258" y="406603"/>
                    <a:pt x="283921" y="413614"/>
                  </a:cubicBezTo>
                  <a:cubicBezTo>
                    <a:pt x="285089" y="412445"/>
                    <a:pt x="286842" y="411861"/>
                    <a:pt x="289179" y="411861"/>
                  </a:cubicBezTo>
                  <a:cubicBezTo>
                    <a:pt x="292684" y="407187"/>
                    <a:pt x="301447" y="400761"/>
                    <a:pt x="315468" y="392582"/>
                  </a:cubicBezTo>
                  <a:lnTo>
                    <a:pt x="355778" y="371551"/>
                  </a:lnTo>
                  <a:lnTo>
                    <a:pt x="408356" y="347015"/>
                  </a:lnTo>
                  <a:cubicBezTo>
                    <a:pt x="455092" y="320142"/>
                    <a:pt x="484886" y="303784"/>
                    <a:pt x="497738" y="297942"/>
                  </a:cubicBezTo>
                  <a:cubicBezTo>
                    <a:pt x="508254" y="292100"/>
                    <a:pt x="517893" y="286842"/>
                    <a:pt x="526656" y="282169"/>
                  </a:cubicBezTo>
                  <a:cubicBezTo>
                    <a:pt x="535419" y="277495"/>
                    <a:pt x="543890" y="272821"/>
                    <a:pt x="552069" y="268148"/>
                  </a:cubicBezTo>
                  <a:cubicBezTo>
                    <a:pt x="560248" y="263474"/>
                    <a:pt x="569303" y="258216"/>
                    <a:pt x="579234" y="252374"/>
                  </a:cubicBezTo>
                  <a:cubicBezTo>
                    <a:pt x="589166" y="246532"/>
                    <a:pt x="597636" y="242443"/>
                    <a:pt x="604647" y="240106"/>
                  </a:cubicBezTo>
                  <a:cubicBezTo>
                    <a:pt x="605815" y="240106"/>
                    <a:pt x="607860" y="239814"/>
                    <a:pt x="610781" y="239230"/>
                  </a:cubicBezTo>
                  <a:cubicBezTo>
                    <a:pt x="613702" y="238646"/>
                    <a:pt x="616331" y="238938"/>
                    <a:pt x="618668" y="240106"/>
                  </a:cubicBezTo>
                  <a:cubicBezTo>
                    <a:pt x="643204" y="248285"/>
                    <a:pt x="660146" y="253543"/>
                    <a:pt x="669493" y="255880"/>
                  </a:cubicBezTo>
                  <a:cubicBezTo>
                    <a:pt x="678840" y="261722"/>
                    <a:pt x="682930" y="269900"/>
                    <a:pt x="681761" y="280416"/>
                  </a:cubicBezTo>
                  <a:cubicBezTo>
                    <a:pt x="681761" y="283921"/>
                    <a:pt x="682637" y="287134"/>
                    <a:pt x="684390" y="290055"/>
                  </a:cubicBezTo>
                  <a:cubicBezTo>
                    <a:pt x="686143" y="292976"/>
                    <a:pt x="688187" y="294437"/>
                    <a:pt x="690524" y="294437"/>
                  </a:cubicBezTo>
                  <a:cubicBezTo>
                    <a:pt x="696366" y="294437"/>
                    <a:pt x="702792" y="296189"/>
                    <a:pt x="709803" y="299695"/>
                  </a:cubicBezTo>
                  <a:cubicBezTo>
                    <a:pt x="717982" y="299695"/>
                    <a:pt x="722655" y="304952"/>
                    <a:pt x="723824" y="315468"/>
                  </a:cubicBezTo>
                  <a:lnTo>
                    <a:pt x="723824" y="318973"/>
                  </a:lnTo>
                  <a:cubicBezTo>
                    <a:pt x="723824" y="322478"/>
                    <a:pt x="724992" y="325399"/>
                    <a:pt x="727329" y="327736"/>
                  </a:cubicBezTo>
                  <a:cubicBezTo>
                    <a:pt x="729666" y="330073"/>
                    <a:pt x="731418" y="331826"/>
                    <a:pt x="732587" y="332994"/>
                  </a:cubicBezTo>
                  <a:cubicBezTo>
                    <a:pt x="737260" y="340004"/>
                    <a:pt x="738428" y="346431"/>
                    <a:pt x="736092" y="352273"/>
                  </a:cubicBezTo>
                  <a:cubicBezTo>
                    <a:pt x="734923" y="360451"/>
                    <a:pt x="730834" y="365709"/>
                    <a:pt x="723824" y="368046"/>
                  </a:cubicBezTo>
                  <a:cubicBezTo>
                    <a:pt x="717982" y="370383"/>
                    <a:pt x="709219" y="372720"/>
                    <a:pt x="697535" y="375056"/>
                  </a:cubicBezTo>
                  <a:cubicBezTo>
                    <a:pt x="685851" y="377393"/>
                    <a:pt x="675335" y="380314"/>
                    <a:pt x="665988" y="383819"/>
                  </a:cubicBezTo>
                  <a:cubicBezTo>
                    <a:pt x="663651" y="383819"/>
                    <a:pt x="661314" y="384696"/>
                    <a:pt x="658977" y="386448"/>
                  </a:cubicBezTo>
                  <a:cubicBezTo>
                    <a:pt x="656641" y="388201"/>
                    <a:pt x="656056" y="390246"/>
                    <a:pt x="657225" y="392582"/>
                  </a:cubicBezTo>
                  <a:lnTo>
                    <a:pt x="662483" y="429387"/>
                  </a:lnTo>
                  <a:cubicBezTo>
                    <a:pt x="662483" y="430555"/>
                    <a:pt x="663067" y="432016"/>
                    <a:pt x="664235" y="433768"/>
                  </a:cubicBezTo>
                  <a:cubicBezTo>
                    <a:pt x="665404" y="435521"/>
                    <a:pt x="667156" y="436397"/>
                    <a:pt x="669493" y="436397"/>
                  </a:cubicBezTo>
                  <a:cubicBezTo>
                    <a:pt x="676503" y="442239"/>
                    <a:pt x="680009" y="449834"/>
                    <a:pt x="680009" y="459181"/>
                  </a:cubicBezTo>
                  <a:cubicBezTo>
                    <a:pt x="680009" y="467360"/>
                    <a:pt x="678256" y="476707"/>
                    <a:pt x="674751" y="487223"/>
                  </a:cubicBezTo>
                  <a:lnTo>
                    <a:pt x="674751" y="492481"/>
                  </a:lnTo>
                  <a:cubicBezTo>
                    <a:pt x="670077" y="511175"/>
                    <a:pt x="660146" y="528701"/>
                    <a:pt x="644957" y="545059"/>
                  </a:cubicBezTo>
                  <a:cubicBezTo>
                    <a:pt x="643788" y="549732"/>
                    <a:pt x="640283" y="554990"/>
                    <a:pt x="634441" y="560832"/>
                  </a:cubicBezTo>
                  <a:cubicBezTo>
                    <a:pt x="639115" y="563169"/>
                    <a:pt x="642620" y="565506"/>
                    <a:pt x="644957" y="567842"/>
                  </a:cubicBezTo>
                  <a:lnTo>
                    <a:pt x="644957" y="569595"/>
                  </a:lnTo>
                  <a:cubicBezTo>
                    <a:pt x="656641" y="573100"/>
                    <a:pt x="666572" y="578358"/>
                    <a:pt x="674751" y="585368"/>
                  </a:cubicBezTo>
                  <a:cubicBezTo>
                    <a:pt x="678256" y="585368"/>
                    <a:pt x="681177" y="586245"/>
                    <a:pt x="683514" y="587997"/>
                  </a:cubicBezTo>
                  <a:cubicBezTo>
                    <a:pt x="685851" y="589750"/>
                    <a:pt x="688187" y="590626"/>
                    <a:pt x="690524" y="590626"/>
                  </a:cubicBezTo>
                  <a:cubicBezTo>
                    <a:pt x="702208" y="596468"/>
                    <a:pt x="713892" y="599389"/>
                    <a:pt x="725576" y="599389"/>
                  </a:cubicBezTo>
                  <a:cubicBezTo>
                    <a:pt x="733755" y="599389"/>
                    <a:pt x="739597" y="598805"/>
                    <a:pt x="743102" y="597637"/>
                  </a:cubicBezTo>
                  <a:cubicBezTo>
                    <a:pt x="757123" y="594131"/>
                    <a:pt x="768223" y="592379"/>
                    <a:pt x="776402" y="592379"/>
                  </a:cubicBezTo>
                  <a:lnTo>
                    <a:pt x="788670" y="592379"/>
                  </a:lnTo>
                  <a:cubicBezTo>
                    <a:pt x="809701" y="604063"/>
                    <a:pt x="821385" y="611073"/>
                    <a:pt x="823722" y="613410"/>
                  </a:cubicBezTo>
                  <a:cubicBezTo>
                    <a:pt x="830732" y="616915"/>
                    <a:pt x="836574" y="619252"/>
                    <a:pt x="841248" y="620420"/>
                  </a:cubicBezTo>
                  <a:lnTo>
                    <a:pt x="841248" y="611657"/>
                  </a:lnTo>
                  <a:cubicBezTo>
                    <a:pt x="841248" y="596468"/>
                    <a:pt x="840664" y="588874"/>
                    <a:pt x="839495" y="588874"/>
                  </a:cubicBezTo>
                  <a:cubicBezTo>
                    <a:pt x="838327" y="585368"/>
                    <a:pt x="838035" y="581863"/>
                    <a:pt x="838619" y="578358"/>
                  </a:cubicBezTo>
                  <a:cubicBezTo>
                    <a:pt x="839203" y="574853"/>
                    <a:pt x="838911" y="571348"/>
                    <a:pt x="837743" y="567842"/>
                  </a:cubicBezTo>
                  <a:cubicBezTo>
                    <a:pt x="828395" y="535127"/>
                    <a:pt x="820801" y="512928"/>
                    <a:pt x="814959" y="501244"/>
                  </a:cubicBezTo>
                  <a:lnTo>
                    <a:pt x="806196" y="494233"/>
                  </a:lnTo>
                  <a:cubicBezTo>
                    <a:pt x="789838" y="477876"/>
                    <a:pt x="782828" y="469697"/>
                    <a:pt x="785164" y="469697"/>
                  </a:cubicBezTo>
                  <a:cubicBezTo>
                    <a:pt x="775818" y="462686"/>
                    <a:pt x="768807" y="456844"/>
                    <a:pt x="764133" y="452171"/>
                  </a:cubicBezTo>
                  <a:cubicBezTo>
                    <a:pt x="759460" y="447497"/>
                    <a:pt x="758291" y="445745"/>
                    <a:pt x="760628" y="446913"/>
                  </a:cubicBezTo>
                  <a:cubicBezTo>
                    <a:pt x="755955" y="444576"/>
                    <a:pt x="753034" y="441071"/>
                    <a:pt x="751865" y="436397"/>
                  </a:cubicBezTo>
                  <a:cubicBezTo>
                    <a:pt x="750697" y="431724"/>
                    <a:pt x="751281" y="427050"/>
                    <a:pt x="753618" y="422377"/>
                  </a:cubicBezTo>
                  <a:lnTo>
                    <a:pt x="753618" y="420624"/>
                  </a:lnTo>
                  <a:cubicBezTo>
                    <a:pt x="753618" y="415950"/>
                    <a:pt x="749528" y="410693"/>
                    <a:pt x="741350" y="404851"/>
                  </a:cubicBezTo>
                  <a:cubicBezTo>
                    <a:pt x="740181" y="404851"/>
                    <a:pt x="739013" y="404851"/>
                    <a:pt x="737844" y="404851"/>
                  </a:cubicBezTo>
                  <a:cubicBezTo>
                    <a:pt x="736676" y="404851"/>
                    <a:pt x="736092" y="404851"/>
                    <a:pt x="736092" y="404851"/>
                  </a:cubicBezTo>
                  <a:cubicBezTo>
                    <a:pt x="734923" y="403682"/>
                    <a:pt x="734339" y="402222"/>
                    <a:pt x="734339" y="400469"/>
                  </a:cubicBezTo>
                  <a:cubicBezTo>
                    <a:pt x="734339" y="398716"/>
                    <a:pt x="733755" y="397256"/>
                    <a:pt x="732587" y="396088"/>
                  </a:cubicBezTo>
                  <a:lnTo>
                    <a:pt x="739597" y="396088"/>
                  </a:lnTo>
                  <a:lnTo>
                    <a:pt x="751865" y="397840"/>
                  </a:lnTo>
                  <a:cubicBezTo>
                    <a:pt x="762381" y="393167"/>
                    <a:pt x="769975" y="392582"/>
                    <a:pt x="774649" y="396088"/>
                  </a:cubicBezTo>
                  <a:lnTo>
                    <a:pt x="790422" y="403098"/>
                  </a:lnTo>
                  <a:lnTo>
                    <a:pt x="802691" y="406603"/>
                  </a:lnTo>
                  <a:lnTo>
                    <a:pt x="804443" y="403098"/>
                  </a:lnTo>
                  <a:cubicBezTo>
                    <a:pt x="803275" y="403098"/>
                    <a:pt x="802691" y="402514"/>
                    <a:pt x="802691" y="401345"/>
                  </a:cubicBezTo>
                  <a:cubicBezTo>
                    <a:pt x="802691" y="399009"/>
                    <a:pt x="809117" y="393167"/>
                    <a:pt x="821969" y="383819"/>
                  </a:cubicBezTo>
                  <a:lnTo>
                    <a:pt x="821969" y="403098"/>
                  </a:lnTo>
                  <a:cubicBezTo>
                    <a:pt x="824306" y="403098"/>
                    <a:pt x="825474" y="403098"/>
                    <a:pt x="825474" y="403098"/>
                  </a:cubicBezTo>
                  <a:cubicBezTo>
                    <a:pt x="824306" y="404266"/>
                    <a:pt x="822846" y="405143"/>
                    <a:pt x="821093" y="405727"/>
                  </a:cubicBezTo>
                  <a:cubicBezTo>
                    <a:pt x="819340" y="406311"/>
                    <a:pt x="818464" y="407187"/>
                    <a:pt x="818464" y="408356"/>
                  </a:cubicBezTo>
                  <a:lnTo>
                    <a:pt x="858774" y="385572"/>
                  </a:lnTo>
                  <a:lnTo>
                    <a:pt x="858774" y="383819"/>
                  </a:lnTo>
                  <a:cubicBezTo>
                    <a:pt x="858774" y="386156"/>
                    <a:pt x="869289" y="380898"/>
                    <a:pt x="890321" y="368046"/>
                  </a:cubicBezTo>
                  <a:cubicBezTo>
                    <a:pt x="893826" y="365709"/>
                    <a:pt x="897623" y="363664"/>
                    <a:pt x="901712" y="361912"/>
                  </a:cubicBezTo>
                  <a:cubicBezTo>
                    <a:pt x="905802" y="360159"/>
                    <a:pt x="909015" y="358115"/>
                    <a:pt x="911352" y="355778"/>
                  </a:cubicBezTo>
                  <a:cubicBezTo>
                    <a:pt x="917194" y="349936"/>
                    <a:pt x="921283" y="347015"/>
                    <a:pt x="923620" y="347015"/>
                  </a:cubicBezTo>
                  <a:lnTo>
                    <a:pt x="925373" y="345262"/>
                  </a:lnTo>
                  <a:cubicBezTo>
                    <a:pt x="938225" y="337083"/>
                    <a:pt x="946988" y="331826"/>
                    <a:pt x="951662" y="329489"/>
                  </a:cubicBezTo>
                  <a:cubicBezTo>
                    <a:pt x="951662" y="324815"/>
                    <a:pt x="949909" y="320726"/>
                    <a:pt x="946404" y="317221"/>
                  </a:cubicBezTo>
                  <a:lnTo>
                    <a:pt x="942899" y="315468"/>
                  </a:lnTo>
                  <a:lnTo>
                    <a:pt x="934136" y="315468"/>
                  </a:lnTo>
                  <a:cubicBezTo>
                    <a:pt x="932967" y="315468"/>
                    <a:pt x="932383" y="314884"/>
                    <a:pt x="932383" y="313715"/>
                  </a:cubicBezTo>
                  <a:cubicBezTo>
                    <a:pt x="914857" y="311379"/>
                    <a:pt x="905510" y="310794"/>
                    <a:pt x="904341" y="311963"/>
                  </a:cubicBezTo>
                  <a:lnTo>
                    <a:pt x="895578" y="304952"/>
                  </a:lnTo>
                  <a:lnTo>
                    <a:pt x="879805" y="310210"/>
                  </a:lnTo>
                  <a:cubicBezTo>
                    <a:pt x="890321" y="293853"/>
                    <a:pt x="898499" y="290347"/>
                    <a:pt x="904341" y="299695"/>
                  </a:cubicBezTo>
                  <a:cubicBezTo>
                    <a:pt x="902005" y="299695"/>
                    <a:pt x="900836" y="300279"/>
                    <a:pt x="900836" y="301447"/>
                  </a:cubicBezTo>
                  <a:cubicBezTo>
                    <a:pt x="905510" y="300279"/>
                    <a:pt x="911936" y="297358"/>
                    <a:pt x="920115" y="292684"/>
                  </a:cubicBezTo>
                  <a:cubicBezTo>
                    <a:pt x="923620" y="288011"/>
                    <a:pt x="928294" y="283921"/>
                    <a:pt x="934136" y="280416"/>
                  </a:cubicBezTo>
                  <a:cubicBezTo>
                    <a:pt x="937641" y="280416"/>
                    <a:pt x="939978" y="279832"/>
                    <a:pt x="941146" y="278663"/>
                  </a:cubicBezTo>
                  <a:lnTo>
                    <a:pt x="944651" y="278663"/>
                  </a:lnTo>
                  <a:cubicBezTo>
                    <a:pt x="955167" y="272821"/>
                    <a:pt x="966267" y="264643"/>
                    <a:pt x="977951" y="254127"/>
                  </a:cubicBezTo>
                  <a:cubicBezTo>
                    <a:pt x="987298" y="249453"/>
                    <a:pt x="1008329" y="237185"/>
                    <a:pt x="1041044" y="217322"/>
                  </a:cubicBezTo>
                  <a:cubicBezTo>
                    <a:pt x="1049223" y="214986"/>
                    <a:pt x="1067333" y="203886"/>
                    <a:pt x="1095375" y="184023"/>
                  </a:cubicBezTo>
                  <a:cubicBezTo>
                    <a:pt x="1107059" y="179349"/>
                    <a:pt x="1122248" y="169418"/>
                    <a:pt x="1140942" y="154229"/>
                  </a:cubicBezTo>
                  <a:cubicBezTo>
                    <a:pt x="1147953" y="153060"/>
                    <a:pt x="1153503" y="151600"/>
                    <a:pt x="1157592" y="149847"/>
                  </a:cubicBezTo>
                  <a:cubicBezTo>
                    <a:pt x="1161682" y="148095"/>
                    <a:pt x="1165479" y="146634"/>
                    <a:pt x="1168984" y="145466"/>
                  </a:cubicBezTo>
                  <a:cubicBezTo>
                    <a:pt x="1168984" y="143129"/>
                    <a:pt x="1175410" y="141961"/>
                    <a:pt x="1188263" y="141961"/>
                  </a:cubicBezTo>
                  <a:cubicBezTo>
                    <a:pt x="1203452" y="148971"/>
                    <a:pt x="1211631" y="152476"/>
                    <a:pt x="1212799" y="152476"/>
                  </a:cubicBezTo>
                  <a:cubicBezTo>
                    <a:pt x="1224483" y="158318"/>
                    <a:pt x="1230325" y="161239"/>
                    <a:pt x="1230325" y="161239"/>
                  </a:cubicBezTo>
                  <a:cubicBezTo>
                    <a:pt x="1246683" y="169418"/>
                    <a:pt x="1257782" y="173507"/>
                    <a:pt x="1263624" y="173507"/>
                  </a:cubicBezTo>
                  <a:lnTo>
                    <a:pt x="1268882" y="173507"/>
                  </a:lnTo>
                  <a:cubicBezTo>
                    <a:pt x="1278229" y="173507"/>
                    <a:pt x="1284656" y="176720"/>
                    <a:pt x="1288161" y="183147"/>
                  </a:cubicBezTo>
                  <a:cubicBezTo>
                    <a:pt x="1291666" y="189573"/>
                    <a:pt x="1292250" y="198044"/>
                    <a:pt x="1289913" y="208559"/>
                  </a:cubicBezTo>
                  <a:cubicBezTo>
                    <a:pt x="1288745" y="210896"/>
                    <a:pt x="1288453" y="213525"/>
                    <a:pt x="1289037" y="216446"/>
                  </a:cubicBezTo>
                  <a:cubicBezTo>
                    <a:pt x="1289621" y="219367"/>
                    <a:pt x="1291082" y="221412"/>
                    <a:pt x="1293419" y="222580"/>
                  </a:cubicBezTo>
                  <a:cubicBezTo>
                    <a:pt x="1296924" y="226085"/>
                    <a:pt x="1298676" y="227838"/>
                    <a:pt x="1298676" y="227838"/>
                  </a:cubicBezTo>
                  <a:cubicBezTo>
                    <a:pt x="1313866" y="231343"/>
                    <a:pt x="1332560" y="245948"/>
                    <a:pt x="1354760" y="271653"/>
                  </a:cubicBezTo>
                  <a:cubicBezTo>
                    <a:pt x="1357096" y="273990"/>
                    <a:pt x="1358265" y="278371"/>
                    <a:pt x="1358265" y="284797"/>
                  </a:cubicBezTo>
                  <a:cubicBezTo>
                    <a:pt x="1358265" y="291224"/>
                    <a:pt x="1358265" y="295605"/>
                    <a:pt x="1358265" y="297942"/>
                  </a:cubicBezTo>
                  <a:cubicBezTo>
                    <a:pt x="1364107" y="324815"/>
                    <a:pt x="1367028" y="334162"/>
                    <a:pt x="1367028" y="325984"/>
                  </a:cubicBezTo>
                  <a:cubicBezTo>
                    <a:pt x="1368196" y="328320"/>
                    <a:pt x="1368780" y="331241"/>
                    <a:pt x="1368780" y="334747"/>
                  </a:cubicBezTo>
                  <a:cubicBezTo>
                    <a:pt x="1368780" y="339420"/>
                    <a:pt x="1366444" y="343510"/>
                    <a:pt x="1361770" y="347015"/>
                  </a:cubicBezTo>
                  <a:lnTo>
                    <a:pt x="1317955" y="362788"/>
                  </a:lnTo>
                  <a:lnTo>
                    <a:pt x="1305687" y="366293"/>
                  </a:lnTo>
                  <a:cubicBezTo>
                    <a:pt x="1304518" y="365125"/>
                    <a:pt x="1302182" y="364541"/>
                    <a:pt x="1298676" y="364541"/>
                  </a:cubicBezTo>
                  <a:cubicBezTo>
                    <a:pt x="1292834" y="364541"/>
                    <a:pt x="1288745" y="364833"/>
                    <a:pt x="1286408" y="365417"/>
                  </a:cubicBezTo>
                  <a:cubicBezTo>
                    <a:pt x="1284072" y="366001"/>
                    <a:pt x="1282319" y="366293"/>
                    <a:pt x="1281150" y="366293"/>
                  </a:cubicBezTo>
                  <a:cubicBezTo>
                    <a:pt x="1279982" y="369799"/>
                    <a:pt x="1277645" y="371551"/>
                    <a:pt x="1274140" y="371551"/>
                  </a:cubicBezTo>
                  <a:lnTo>
                    <a:pt x="1258367" y="369799"/>
                  </a:lnTo>
                  <a:lnTo>
                    <a:pt x="1258367" y="382067"/>
                  </a:lnTo>
                  <a:cubicBezTo>
                    <a:pt x="1252525" y="379730"/>
                    <a:pt x="1251356" y="375641"/>
                    <a:pt x="1254862" y="369799"/>
                  </a:cubicBezTo>
                  <a:cubicBezTo>
                    <a:pt x="1257198" y="367462"/>
                    <a:pt x="1257198" y="365125"/>
                    <a:pt x="1254862" y="362788"/>
                  </a:cubicBezTo>
                  <a:cubicBezTo>
                    <a:pt x="1250188" y="359283"/>
                    <a:pt x="1246098" y="357823"/>
                    <a:pt x="1242593" y="358407"/>
                  </a:cubicBezTo>
                  <a:cubicBezTo>
                    <a:pt x="1239088" y="358991"/>
                    <a:pt x="1236751" y="361036"/>
                    <a:pt x="1235583" y="364541"/>
                  </a:cubicBezTo>
                  <a:cubicBezTo>
                    <a:pt x="1235583" y="366878"/>
                    <a:pt x="1232662" y="368046"/>
                    <a:pt x="1226820" y="368046"/>
                  </a:cubicBezTo>
                  <a:cubicBezTo>
                    <a:pt x="1219809" y="371551"/>
                    <a:pt x="1217473" y="376225"/>
                    <a:pt x="1219809" y="382067"/>
                  </a:cubicBezTo>
                  <a:lnTo>
                    <a:pt x="1219809" y="390830"/>
                  </a:lnTo>
                  <a:cubicBezTo>
                    <a:pt x="1218641" y="391998"/>
                    <a:pt x="1217473" y="394335"/>
                    <a:pt x="1216304" y="397840"/>
                  </a:cubicBezTo>
                  <a:cubicBezTo>
                    <a:pt x="1215136" y="401345"/>
                    <a:pt x="1214552" y="403682"/>
                    <a:pt x="1214552" y="404851"/>
                  </a:cubicBezTo>
                  <a:lnTo>
                    <a:pt x="1204036" y="401345"/>
                  </a:lnTo>
                  <a:cubicBezTo>
                    <a:pt x="1191184" y="397840"/>
                    <a:pt x="1183589" y="396672"/>
                    <a:pt x="1181252" y="397840"/>
                  </a:cubicBezTo>
                  <a:cubicBezTo>
                    <a:pt x="1178916" y="397840"/>
                    <a:pt x="1177163" y="400177"/>
                    <a:pt x="1175994" y="404851"/>
                  </a:cubicBezTo>
                  <a:cubicBezTo>
                    <a:pt x="1174826" y="407187"/>
                    <a:pt x="1174534" y="409816"/>
                    <a:pt x="1175118" y="412737"/>
                  </a:cubicBezTo>
                  <a:cubicBezTo>
                    <a:pt x="1175702" y="415658"/>
                    <a:pt x="1175994" y="418287"/>
                    <a:pt x="1175994" y="420624"/>
                  </a:cubicBezTo>
                  <a:cubicBezTo>
                    <a:pt x="1177163" y="422961"/>
                    <a:pt x="1177163" y="425005"/>
                    <a:pt x="1175994" y="426758"/>
                  </a:cubicBezTo>
                  <a:cubicBezTo>
                    <a:pt x="1174826" y="428511"/>
                    <a:pt x="1173658" y="429387"/>
                    <a:pt x="1172489" y="429387"/>
                  </a:cubicBezTo>
                  <a:cubicBezTo>
                    <a:pt x="1163142" y="429387"/>
                    <a:pt x="1159053" y="432892"/>
                    <a:pt x="1160221" y="439903"/>
                  </a:cubicBezTo>
                  <a:cubicBezTo>
                    <a:pt x="1148537" y="439903"/>
                    <a:pt x="1142695" y="436397"/>
                    <a:pt x="1142695" y="429387"/>
                  </a:cubicBezTo>
                  <a:lnTo>
                    <a:pt x="1142695" y="427634"/>
                  </a:lnTo>
                  <a:cubicBezTo>
                    <a:pt x="1142695" y="426466"/>
                    <a:pt x="1142111" y="425882"/>
                    <a:pt x="1140942" y="425882"/>
                  </a:cubicBezTo>
                  <a:cubicBezTo>
                    <a:pt x="1138606" y="425882"/>
                    <a:pt x="1131011" y="430555"/>
                    <a:pt x="1118159" y="439903"/>
                  </a:cubicBezTo>
                  <a:lnTo>
                    <a:pt x="1121664" y="446913"/>
                  </a:lnTo>
                  <a:lnTo>
                    <a:pt x="1121664" y="450418"/>
                  </a:lnTo>
                  <a:lnTo>
                    <a:pt x="1123416" y="466192"/>
                  </a:lnTo>
                  <a:cubicBezTo>
                    <a:pt x="1122248" y="468528"/>
                    <a:pt x="1118743" y="469697"/>
                    <a:pt x="1112901" y="469697"/>
                  </a:cubicBezTo>
                  <a:lnTo>
                    <a:pt x="1105890" y="474955"/>
                  </a:lnTo>
                  <a:cubicBezTo>
                    <a:pt x="1100048" y="477291"/>
                    <a:pt x="1096543" y="477876"/>
                    <a:pt x="1095375" y="476707"/>
                  </a:cubicBezTo>
                  <a:cubicBezTo>
                    <a:pt x="1091870" y="475539"/>
                    <a:pt x="1089533" y="474078"/>
                    <a:pt x="1088364" y="472326"/>
                  </a:cubicBezTo>
                  <a:cubicBezTo>
                    <a:pt x="1087196" y="470573"/>
                    <a:pt x="1087196" y="468528"/>
                    <a:pt x="1088364" y="466192"/>
                  </a:cubicBezTo>
                  <a:cubicBezTo>
                    <a:pt x="1087196" y="466192"/>
                    <a:pt x="1087196" y="465607"/>
                    <a:pt x="1088364" y="464439"/>
                  </a:cubicBezTo>
                  <a:cubicBezTo>
                    <a:pt x="1089533" y="463271"/>
                    <a:pt x="1090701" y="462102"/>
                    <a:pt x="1091870" y="460934"/>
                  </a:cubicBezTo>
                  <a:cubicBezTo>
                    <a:pt x="1086028" y="459765"/>
                    <a:pt x="1081938" y="460934"/>
                    <a:pt x="1079602" y="464439"/>
                  </a:cubicBezTo>
                  <a:cubicBezTo>
                    <a:pt x="1078433" y="464439"/>
                    <a:pt x="1077265" y="465023"/>
                    <a:pt x="1076096" y="466192"/>
                  </a:cubicBezTo>
                  <a:cubicBezTo>
                    <a:pt x="1074928" y="467360"/>
                    <a:pt x="1073760" y="468528"/>
                    <a:pt x="1072591" y="469697"/>
                  </a:cubicBezTo>
                  <a:lnTo>
                    <a:pt x="1067333" y="469697"/>
                  </a:lnTo>
                  <a:lnTo>
                    <a:pt x="1041044" y="480212"/>
                  </a:lnTo>
                  <a:cubicBezTo>
                    <a:pt x="1042213" y="483718"/>
                    <a:pt x="1046302" y="487223"/>
                    <a:pt x="1053312" y="490728"/>
                  </a:cubicBezTo>
                  <a:cubicBezTo>
                    <a:pt x="1053312" y="488391"/>
                    <a:pt x="1055649" y="490728"/>
                    <a:pt x="1060323" y="497738"/>
                  </a:cubicBezTo>
                  <a:lnTo>
                    <a:pt x="1048055" y="502996"/>
                  </a:lnTo>
                  <a:lnTo>
                    <a:pt x="1046302" y="502996"/>
                  </a:lnTo>
                  <a:cubicBezTo>
                    <a:pt x="1042797" y="512343"/>
                    <a:pt x="1036371" y="514096"/>
                    <a:pt x="1027024" y="508254"/>
                  </a:cubicBezTo>
                  <a:cubicBezTo>
                    <a:pt x="1025855" y="505917"/>
                    <a:pt x="1025855" y="503580"/>
                    <a:pt x="1027024" y="501244"/>
                  </a:cubicBezTo>
                  <a:cubicBezTo>
                    <a:pt x="1028192" y="498907"/>
                    <a:pt x="1027608" y="495402"/>
                    <a:pt x="1025271" y="490728"/>
                  </a:cubicBezTo>
                  <a:cubicBezTo>
                    <a:pt x="1021766" y="489560"/>
                    <a:pt x="1018260" y="490728"/>
                    <a:pt x="1014755" y="494233"/>
                  </a:cubicBezTo>
                  <a:cubicBezTo>
                    <a:pt x="1014755" y="496570"/>
                    <a:pt x="1013003" y="497738"/>
                    <a:pt x="1009497" y="497738"/>
                  </a:cubicBezTo>
                  <a:lnTo>
                    <a:pt x="981456" y="504749"/>
                  </a:lnTo>
                  <a:lnTo>
                    <a:pt x="972693" y="506501"/>
                  </a:lnTo>
                  <a:cubicBezTo>
                    <a:pt x="965682" y="506501"/>
                    <a:pt x="960425" y="507086"/>
                    <a:pt x="956920" y="508254"/>
                  </a:cubicBezTo>
                  <a:lnTo>
                    <a:pt x="955167" y="511759"/>
                  </a:lnTo>
                  <a:lnTo>
                    <a:pt x="970940" y="515264"/>
                  </a:lnTo>
                  <a:cubicBezTo>
                    <a:pt x="970940" y="515264"/>
                    <a:pt x="979703" y="515264"/>
                    <a:pt x="997229" y="515264"/>
                  </a:cubicBezTo>
                  <a:cubicBezTo>
                    <a:pt x="1007745" y="517601"/>
                    <a:pt x="1010666" y="522859"/>
                    <a:pt x="1005992" y="531038"/>
                  </a:cubicBezTo>
                  <a:cubicBezTo>
                    <a:pt x="1004824" y="534543"/>
                    <a:pt x="1000150" y="536296"/>
                    <a:pt x="991971" y="536296"/>
                  </a:cubicBezTo>
                  <a:lnTo>
                    <a:pt x="986714" y="536296"/>
                  </a:lnTo>
                  <a:cubicBezTo>
                    <a:pt x="984377" y="538632"/>
                    <a:pt x="979119" y="539801"/>
                    <a:pt x="970940" y="539801"/>
                  </a:cubicBezTo>
                  <a:cubicBezTo>
                    <a:pt x="963930" y="539801"/>
                    <a:pt x="956920" y="538048"/>
                    <a:pt x="949909" y="534543"/>
                  </a:cubicBezTo>
                  <a:lnTo>
                    <a:pt x="944651" y="534543"/>
                  </a:lnTo>
                  <a:cubicBezTo>
                    <a:pt x="929462" y="534543"/>
                    <a:pt x="918946" y="533375"/>
                    <a:pt x="913104" y="531038"/>
                  </a:cubicBezTo>
                  <a:lnTo>
                    <a:pt x="913104" y="532790"/>
                  </a:lnTo>
                  <a:cubicBezTo>
                    <a:pt x="913104" y="535127"/>
                    <a:pt x="914857" y="539217"/>
                    <a:pt x="918362" y="545059"/>
                  </a:cubicBezTo>
                  <a:cubicBezTo>
                    <a:pt x="919531" y="546227"/>
                    <a:pt x="921575" y="550024"/>
                    <a:pt x="924496" y="556451"/>
                  </a:cubicBezTo>
                  <a:cubicBezTo>
                    <a:pt x="927417" y="562877"/>
                    <a:pt x="932383" y="571932"/>
                    <a:pt x="939393" y="583616"/>
                  </a:cubicBezTo>
                  <a:cubicBezTo>
                    <a:pt x="947572" y="599973"/>
                    <a:pt x="952246" y="608152"/>
                    <a:pt x="953414" y="608152"/>
                  </a:cubicBezTo>
                  <a:cubicBezTo>
                    <a:pt x="953414" y="610489"/>
                    <a:pt x="956920" y="613994"/>
                    <a:pt x="963930" y="618668"/>
                  </a:cubicBezTo>
                  <a:lnTo>
                    <a:pt x="969188" y="623926"/>
                  </a:lnTo>
                  <a:lnTo>
                    <a:pt x="974446" y="636194"/>
                  </a:lnTo>
                  <a:lnTo>
                    <a:pt x="974446" y="639699"/>
                  </a:lnTo>
                  <a:cubicBezTo>
                    <a:pt x="975614" y="647878"/>
                    <a:pt x="982040" y="661314"/>
                    <a:pt x="993724" y="680009"/>
                  </a:cubicBezTo>
                  <a:lnTo>
                    <a:pt x="993724" y="692277"/>
                  </a:lnTo>
                  <a:lnTo>
                    <a:pt x="984961" y="672998"/>
                  </a:lnTo>
                  <a:lnTo>
                    <a:pt x="1000734" y="722071"/>
                  </a:lnTo>
                  <a:lnTo>
                    <a:pt x="1002487" y="736092"/>
                  </a:lnTo>
                  <a:lnTo>
                    <a:pt x="1002487" y="760628"/>
                  </a:lnTo>
                  <a:lnTo>
                    <a:pt x="1005992" y="772897"/>
                  </a:lnTo>
                  <a:cubicBezTo>
                    <a:pt x="1007161" y="774065"/>
                    <a:pt x="1008913" y="774357"/>
                    <a:pt x="1011250" y="773773"/>
                  </a:cubicBezTo>
                  <a:cubicBezTo>
                    <a:pt x="1013587" y="773189"/>
                    <a:pt x="1014755" y="772897"/>
                    <a:pt x="1014755" y="772897"/>
                  </a:cubicBezTo>
                  <a:cubicBezTo>
                    <a:pt x="1024102" y="765886"/>
                    <a:pt x="1031697" y="760628"/>
                    <a:pt x="1037539" y="757123"/>
                  </a:cubicBezTo>
                  <a:lnTo>
                    <a:pt x="1060323" y="743102"/>
                  </a:lnTo>
                  <a:lnTo>
                    <a:pt x="1077849" y="734339"/>
                  </a:lnTo>
                  <a:cubicBezTo>
                    <a:pt x="1091870" y="723824"/>
                    <a:pt x="1101801" y="718566"/>
                    <a:pt x="1107643" y="718566"/>
                  </a:cubicBezTo>
                  <a:cubicBezTo>
                    <a:pt x="1114654" y="715061"/>
                    <a:pt x="1119327" y="710387"/>
                    <a:pt x="1121664" y="704545"/>
                  </a:cubicBezTo>
                  <a:lnTo>
                    <a:pt x="1121664" y="701040"/>
                  </a:lnTo>
                  <a:cubicBezTo>
                    <a:pt x="1121664" y="692861"/>
                    <a:pt x="1128674" y="683514"/>
                    <a:pt x="1142695" y="672998"/>
                  </a:cubicBezTo>
                  <a:lnTo>
                    <a:pt x="1240841" y="611657"/>
                  </a:lnTo>
                  <a:cubicBezTo>
                    <a:pt x="1240841" y="610489"/>
                    <a:pt x="1242009" y="609905"/>
                    <a:pt x="1244346" y="609905"/>
                  </a:cubicBezTo>
                  <a:cubicBezTo>
                    <a:pt x="1244346" y="612242"/>
                    <a:pt x="1243762" y="613994"/>
                    <a:pt x="1242593" y="615163"/>
                  </a:cubicBezTo>
                  <a:lnTo>
                    <a:pt x="1181252" y="658978"/>
                  </a:lnTo>
                  <a:cubicBezTo>
                    <a:pt x="1177747" y="662483"/>
                    <a:pt x="1172782" y="666280"/>
                    <a:pt x="1166355" y="670370"/>
                  </a:cubicBezTo>
                  <a:cubicBezTo>
                    <a:pt x="1159929" y="674459"/>
                    <a:pt x="1152626" y="679425"/>
                    <a:pt x="1144448" y="685267"/>
                  </a:cubicBezTo>
                  <a:cubicBezTo>
                    <a:pt x="1138606" y="687603"/>
                    <a:pt x="1135685" y="691693"/>
                    <a:pt x="1135685" y="697535"/>
                  </a:cubicBezTo>
                  <a:cubicBezTo>
                    <a:pt x="1143864" y="694030"/>
                    <a:pt x="1147953" y="692861"/>
                    <a:pt x="1147953" y="694030"/>
                  </a:cubicBezTo>
                  <a:cubicBezTo>
                    <a:pt x="1152626" y="689356"/>
                    <a:pt x="1157300" y="685851"/>
                    <a:pt x="1161974" y="683514"/>
                  </a:cubicBezTo>
                  <a:cubicBezTo>
                    <a:pt x="1166647" y="681177"/>
                    <a:pt x="1171321" y="677672"/>
                    <a:pt x="1175994" y="672998"/>
                  </a:cubicBezTo>
                  <a:lnTo>
                    <a:pt x="1179500" y="672998"/>
                  </a:lnTo>
                  <a:lnTo>
                    <a:pt x="1216304" y="648462"/>
                  </a:lnTo>
                  <a:lnTo>
                    <a:pt x="1251356" y="622173"/>
                  </a:lnTo>
                  <a:cubicBezTo>
                    <a:pt x="1268882" y="611657"/>
                    <a:pt x="1284656" y="601726"/>
                    <a:pt x="1298676" y="592379"/>
                  </a:cubicBezTo>
                  <a:lnTo>
                    <a:pt x="1272387" y="602894"/>
                  </a:lnTo>
                  <a:cubicBezTo>
                    <a:pt x="1268882" y="602894"/>
                    <a:pt x="1294587" y="591795"/>
                    <a:pt x="1349502" y="569595"/>
                  </a:cubicBezTo>
                  <a:cubicBezTo>
                    <a:pt x="1358849" y="564921"/>
                    <a:pt x="1371117" y="562585"/>
                    <a:pt x="1386306" y="562585"/>
                  </a:cubicBezTo>
                  <a:cubicBezTo>
                    <a:pt x="1410843" y="571932"/>
                    <a:pt x="1424280" y="579526"/>
                    <a:pt x="1426616" y="585368"/>
                  </a:cubicBezTo>
                  <a:lnTo>
                    <a:pt x="1438884" y="588874"/>
                  </a:lnTo>
                  <a:cubicBezTo>
                    <a:pt x="1462252" y="594716"/>
                    <a:pt x="1479194" y="601726"/>
                    <a:pt x="1489710" y="609905"/>
                  </a:cubicBezTo>
                  <a:cubicBezTo>
                    <a:pt x="1494384" y="616915"/>
                    <a:pt x="1496720" y="622173"/>
                    <a:pt x="1496720" y="625678"/>
                  </a:cubicBezTo>
                  <a:cubicBezTo>
                    <a:pt x="1496720" y="629183"/>
                    <a:pt x="1494968" y="633857"/>
                    <a:pt x="1491462" y="639699"/>
                  </a:cubicBezTo>
                  <a:cubicBezTo>
                    <a:pt x="1491462" y="650215"/>
                    <a:pt x="1494968" y="656057"/>
                    <a:pt x="1501978" y="657225"/>
                  </a:cubicBezTo>
                  <a:lnTo>
                    <a:pt x="1547546" y="669493"/>
                  </a:lnTo>
                  <a:cubicBezTo>
                    <a:pt x="1549882" y="668325"/>
                    <a:pt x="1551927" y="668617"/>
                    <a:pt x="1553680" y="670370"/>
                  </a:cubicBezTo>
                  <a:cubicBezTo>
                    <a:pt x="1555432" y="672122"/>
                    <a:pt x="1556309" y="674167"/>
                    <a:pt x="1556309" y="676504"/>
                  </a:cubicBezTo>
                  <a:cubicBezTo>
                    <a:pt x="1560982" y="678841"/>
                    <a:pt x="1563319" y="682053"/>
                    <a:pt x="1563319" y="686143"/>
                  </a:cubicBezTo>
                  <a:cubicBezTo>
                    <a:pt x="1563319" y="690232"/>
                    <a:pt x="1561566" y="694030"/>
                    <a:pt x="1558061" y="697535"/>
                  </a:cubicBezTo>
                  <a:cubicBezTo>
                    <a:pt x="1556893" y="704545"/>
                    <a:pt x="1557477" y="708635"/>
                    <a:pt x="1559814" y="709803"/>
                  </a:cubicBezTo>
                  <a:lnTo>
                    <a:pt x="1580845" y="727329"/>
                  </a:lnTo>
                  <a:cubicBezTo>
                    <a:pt x="1584350" y="727329"/>
                    <a:pt x="1586687" y="728497"/>
                    <a:pt x="1587855" y="730834"/>
                  </a:cubicBezTo>
                  <a:cubicBezTo>
                    <a:pt x="1591361" y="736676"/>
                    <a:pt x="1591361" y="742518"/>
                    <a:pt x="1587855" y="748360"/>
                  </a:cubicBezTo>
                  <a:cubicBezTo>
                    <a:pt x="1586687" y="750697"/>
                    <a:pt x="1586103" y="755955"/>
                    <a:pt x="1586103" y="764134"/>
                  </a:cubicBezTo>
                  <a:cubicBezTo>
                    <a:pt x="1586103" y="768807"/>
                    <a:pt x="1584350" y="772312"/>
                    <a:pt x="1580845" y="774649"/>
                  </a:cubicBezTo>
                  <a:cubicBezTo>
                    <a:pt x="1577340" y="776986"/>
                    <a:pt x="1573835" y="777570"/>
                    <a:pt x="1570329" y="776402"/>
                  </a:cubicBezTo>
                  <a:lnTo>
                    <a:pt x="1556309" y="776402"/>
                  </a:lnTo>
                  <a:cubicBezTo>
                    <a:pt x="1551635" y="778739"/>
                    <a:pt x="1546962" y="780491"/>
                    <a:pt x="1542288" y="781660"/>
                  </a:cubicBezTo>
                  <a:cubicBezTo>
                    <a:pt x="1537614" y="782828"/>
                    <a:pt x="1533525" y="783996"/>
                    <a:pt x="1530020" y="785165"/>
                  </a:cubicBezTo>
                  <a:lnTo>
                    <a:pt x="1521257" y="786917"/>
                  </a:lnTo>
                  <a:lnTo>
                    <a:pt x="1505483" y="788670"/>
                  </a:lnTo>
                  <a:lnTo>
                    <a:pt x="1494968" y="790423"/>
                  </a:lnTo>
                  <a:cubicBezTo>
                    <a:pt x="1490294" y="790423"/>
                    <a:pt x="1485328" y="791299"/>
                    <a:pt x="1480070" y="793052"/>
                  </a:cubicBezTo>
                  <a:cubicBezTo>
                    <a:pt x="1474813" y="794804"/>
                    <a:pt x="1469263" y="796265"/>
                    <a:pt x="1463421" y="797433"/>
                  </a:cubicBezTo>
                  <a:cubicBezTo>
                    <a:pt x="1458747" y="798601"/>
                    <a:pt x="1450568" y="799186"/>
                    <a:pt x="1438884" y="799186"/>
                  </a:cubicBezTo>
                  <a:lnTo>
                    <a:pt x="1423111" y="806196"/>
                  </a:lnTo>
                  <a:cubicBezTo>
                    <a:pt x="1423111" y="808533"/>
                    <a:pt x="1421358" y="809701"/>
                    <a:pt x="1417853" y="809701"/>
                  </a:cubicBezTo>
                  <a:cubicBezTo>
                    <a:pt x="1416685" y="810870"/>
                    <a:pt x="1413764" y="811162"/>
                    <a:pt x="1409090" y="810577"/>
                  </a:cubicBezTo>
                  <a:cubicBezTo>
                    <a:pt x="1404417" y="809993"/>
                    <a:pt x="1400327" y="809701"/>
                    <a:pt x="1396822" y="809701"/>
                  </a:cubicBezTo>
                  <a:cubicBezTo>
                    <a:pt x="1393317" y="809701"/>
                    <a:pt x="1390104" y="810870"/>
                    <a:pt x="1387183" y="813206"/>
                  </a:cubicBezTo>
                  <a:cubicBezTo>
                    <a:pt x="1384262" y="815543"/>
                    <a:pt x="1381633" y="817880"/>
                    <a:pt x="1379296" y="820217"/>
                  </a:cubicBezTo>
                  <a:lnTo>
                    <a:pt x="1347749" y="828980"/>
                  </a:lnTo>
                  <a:cubicBezTo>
                    <a:pt x="1345412" y="845337"/>
                    <a:pt x="1347165" y="916610"/>
                    <a:pt x="1353007" y="1042797"/>
                  </a:cubicBezTo>
                  <a:lnTo>
                    <a:pt x="1354760" y="1111148"/>
                  </a:lnTo>
                  <a:cubicBezTo>
                    <a:pt x="1353591" y="1111148"/>
                    <a:pt x="1353007" y="1116990"/>
                    <a:pt x="1353007" y="1128674"/>
                  </a:cubicBezTo>
                  <a:lnTo>
                    <a:pt x="1358265" y="1256614"/>
                  </a:lnTo>
                  <a:lnTo>
                    <a:pt x="1361770" y="1316203"/>
                  </a:lnTo>
                  <a:cubicBezTo>
                    <a:pt x="1361770" y="1317371"/>
                    <a:pt x="1360017" y="1319124"/>
                    <a:pt x="1356512" y="1321460"/>
                  </a:cubicBezTo>
                  <a:cubicBezTo>
                    <a:pt x="1356512" y="1322629"/>
                    <a:pt x="1356512" y="1325258"/>
                    <a:pt x="1356512" y="1329347"/>
                  </a:cubicBezTo>
                  <a:cubicBezTo>
                    <a:pt x="1356512" y="1333437"/>
                    <a:pt x="1357096" y="1337818"/>
                    <a:pt x="1358265" y="1342492"/>
                  </a:cubicBezTo>
                  <a:lnTo>
                    <a:pt x="1358265" y="1345997"/>
                  </a:lnTo>
                  <a:cubicBezTo>
                    <a:pt x="1353591" y="1354176"/>
                    <a:pt x="1350962" y="1365860"/>
                    <a:pt x="1350378" y="1381049"/>
                  </a:cubicBezTo>
                  <a:cubicBezTo>
                    <a:pt x="1349794" y="1396238"/>
                    <a:pt x="1348918" y="1406754"/>
                    <a:pt x="1347749" y="1412596"/>
                  </a:cubicBezTo>
                  <a:cubicBezTo>
                    <a:pt x="1345412" y="1437132"/>
                    <a:pt x="1342492" y="1456995"/>
                    <a:pt x="1338986" y="1472184"/>
                  </a:cubicBezTo>
                  <a:cubicBezTo>
                    <a:pt x="1338986" y="1478026"/>
                    <a:pt x="1338402" y="1483284"/>
                    <a:pt x="1337234" y="1487957"/>
                  </a:cubicBezTo>
                  <a:cubicBezTo>
                    <a:pt x="1336065" y="1492631"/>
                    <a:pt x="1335481" y="1496720"/>
                    <a:pt x="1335481" y="1500226"/>
                  </a:cubicBezTo>
                  <a:lnTo>
                    <a:pt x="1337234" y="1515999"/>
                  </a:lnTo>
                  <a:cubicBezTo>
                    <a:pt x="1337234" y="1528851"/>
                    <a:pt x="1334897" y="1540535"/>
                    <a:pt x="1330223" y="1551051"/>
                  </a:cubicBezTo>
                  <a:cubicBezTo>
                    <a:pt x="1330223" y="1554556"/>
                    <a:pt x="1328763" y="1558353"/>
                    <a:pt x="1325842" y="1562443"/>
                  </a:cubicBezTo>
                  <a:cubicBezTo>
                    <a:pt x="1322921" y="1566532"/>
                    <a:pt x="1320876" y="1570330"/>
                    <a:pt x="1319708" y="1573835"/>
                  </a:cubicBezTo>
                  <a:cubicBezTo>
                    <a:pt x="1316202" y="1583182"/>
                    <a:pt x="1314450" y="1592529"/>
                    <a:pt x="1314450" y="1601876"/>
                  </a:cubicBezTo>
                  <a:cubicBezTo>
                    <a:pt x="1314450" y="1608887"/>
                    <a:pt x="1315034" y="1614729"/>
                    <a:pt x="1316202" y="1619402"/>
                  </a:cubicBezTo>
                  <a:cubicBezTo>
                    <a:pt x="1316202" y="1621739"/>
                    <a:pt x="1315618" y="1624076"/>
                    <a:pt x="1314450" y="1626413"/>
                  </a:cubicBezTo>
                  <a:cubicBezTo>
                    <a:pt x="1313282" y="1628750"/>
                    <a:pt x="1311529" y="1630502"/>
                    <a:pt x="1309192" y="1631671"/>
                  </a:cubicBezTo>
                  <a:cubicBezTo>
                    <a:pt x="1301013" y="1642186"/>
                    <a:pt x="1292834" y="1647444"/>
                    <a:pt x="1284656" y="1647444"/>
                  </a:cubicBezTo>
                  <a:cubicBezTo>
                    <a:pt x="1279982" y="1647444"/>
                    <a:pt x="1275016" y="1648028"/>
                    <a:pt x="1269758" y="1649197"/>
                  </a:cubicBezTo>
                  <a:cubicBezTo>
                    <a:pt x="1264501" y="1650365"/>
                    <a:pt x="1258951" y="1650949"/>
                    <a:pt x="1253109" y="1650949"/>
                  </a:cubicBezTo>
                  <a:cubicBezTo>
                    <a:pt x="1249604" y="1652118"/>
                    <a:pt x="1244346" y="1654454"/>
                    <a:pt x="1237336" y="1657960"/>
                  </a:cubicBezTo>
                  <a:cubicBezTo>
                    <a:pt x="1230325" y="1661465"/>
                    <a:pt x="1222146" y="1663217"/>
                    <a:pt x="1212799" y="1663217"/>
                  </a:cubicBezTo>
                  <a:cubicBezTo>
                    <a:pt x="1212799" y="1663217"/>
                    <a:pt x="1212507" y="1663510"/>
                    <a:pt x="1211923" y="1664094"/>
                  </a:cubicBezTo>
                  <a:cubicBezTo>
                    <a:pt x="1211338" y="1664678"/>
                    <a:pt x="1210462" y="1664970"/>
                    <a:pt x="1209294" y="1664970"/>
                  </a:cubicBezTo>
                  <a:cubicBezTo>
                    <a:pt x="1204620" y="1669644"/>
                    <a:pt x="1199947" y="1671396"/>
                    <a:pt x="1195273" y="1670228"/>
                  </a:cubicBezTo>
                  <a:cubicBezTo>
                    <a:pt x="1190599" y="1672565"/>
                    <a:pt x="1185926" y="1673733"/>
                    <a:pt x="1181252" y="1673733"/>
                  </a:cubicBezTo>
                  <a:cubicBezTo>
                    <a:pt x="1177747" y="1676070"/>
                    <a:pt x="1173658" y="1680159"/>
                    <a:pt x="1168984" y="1686001"/>
                  </a:cubicBezTo>
                  <a:cubicBezTo>
                    <a:pt x="1164310" y="1691843"/>
                    <a:pt x="1160221" y="1696517"/>
                    <a:pt x="1156716" y="1700022"/>
                  </a:cubicBezTo>
                  <a:cubicBezTo>
                    <a:pt x="1154379" y="1701190"/>
                    <a:pt x="1152626" y="1702943"/>
                    <a:pt x="1151458" y="1705280"/>
                  </a:cubicBezTo>
                  <a:cubicBezTo>
                    <a:pt x="1150290" y="1707617"/>
                    <a:pt x="1149705" y="1709953"/>
                    <a:pt x="1149705" y="1712290"/>
                  </a:cubicBezTo>
                  <a:cubicBezTo>
                    <a:pt x="1139774" y="1728063"/>
                    <a:pt x="1131741" y="1744567"/>
                    <a:pt x="1125607" y="1761801"/>
                  </a:cubicBezTo>
                  <a:lnTo>
                    <a:pt x="1113184" y="1814493"/>
                  </a:lnTo>
                  <a:lnTo>
                    <a:pt x="1103308" y="1814493"/>
                  </a:lnTo>
                  <a:lnTo>
                    <a:pt x="1102385" y="1803425"/>
                  </a:lnTo>
                  <a:lnTo>
                    <a:pt x="1104138" y="1787652"/>
                  </a:lnTo>
                  <a:cubicBezTo>
                    <a:pt x="1107643" y="1767789"/>
                    <a:pt x="1111732" y="1719885"/>
                    <a:pt x="1116406" y="1643939"/>
                  </a:cubicBezTo>
                  <a:cubicBezTo>
                    <a:pt x="1118743" y="1606550"/>
                    <a:pt x="1122248" y="1572082"/>
                    <a:pt x="1126922" y="1540535"/>
                  </a:cubicBezTo>
                  <a:cubicBezTo>
                    <a:pt x="1128090" y="1531188"/>
                    <a:pt x="1130719" y="1519796"/>
                    <a:pt x="1134808" y="1506360"/>
                  </a:cubicBezTo>
                  <a:cubicBezTo>
                    <a:pt x="1138898" y="1492923"/>
                    <a:pt x="1140942" y="1481531"/>
                    <a:pt x="1140942" y="1472184"/>
                  </a:cubicBezTo>
                  <a:cubicBezTo>
                    <a:pt x="1140942" y="1464005"/>
                    <a:pt x="1141527" y="1455242"/>
                    <a:pt x="1142695" y="1445895"/>
                  </a:cubicBezTo>
                  <a:cubicBezTo>
                    <a:pt x="1143864" y="1436548"/>
                    <a:pt x="1144448" y="1427201"/>
                    <a:pt x="1144448" y="1417853"/>
                  </a:cubicBezTo>
                  <a:cubicBezTo>
                    <a:pt x="1143279" y="1405001"/>
                    <a:pt x="1142987" y="1389520"/>
                    <a:pt x="1143571" y="1371410"/>
                  </a:cubicBezTo>
                  <a:cubicBezTo>
                    <a:pt x="1144156" y="1353299"/>
                    <a:pt x="1144448" y="1339571"/>
                    <a:pt x="1144448" y="1330223"/>
                  </a:cubicBezTo>
                  <a:cubicBezTo>
                    <a:pt x="1145616" y="1322045"/>
                    <a:pt x="1146200" y="1296340"/>
                    <a:pt x="1146200" y="1253109"/>
                  </a:cubicBezTo>
                  <a:cubicBezTo>
                    <a:pt x="1146200" y="1186510"/>
                    <a:pt x="1145616" y="1136269"/>
                    <a:pt x="1144448" y="1102385"/>
                  </a:cubicBezTo>
                  <a:cubicBezTo>
                    <a:pt x="1144448" y="1076681"/>
                    <a:pt x="1144156" y="1050099"/>
                    <a:pt x="1143571" y="1022642"/>
                  </a:cubicBezTo>
                  <a:cubicBezTo>
                    <a:pt x="1142987" y="995185"/>
                    <a:pt x="1143279" y="971525"/>
                    <a:pt x="1144448" y="951662"/>
                  </a:cubicBezTo>
                  <a:lnTo>
                    <a:pt x="1144448" y="942899"/>
                  </a:lnTo>
                  <a:cubicBezTo>
                    <a:pt x="1144448" y="941730"/>
                    <a:pt x="1144156" y="940270"/>
                    <a:pt x="1143571" y="938517"/>
                  </a:cubicBezTo>
                  <a:cubicBezTo>
                    <a:pt x="1142987" y="936765"/>
                    <a:pt x="1143279" y="934136"/>
                    <a:pt x="1144448" y="930631"/>
                  </a:cubicBezTo>
                  <a:lnTo>
                    <a:pt x="1144448" y="925373"/>
                  </a:lnTo>
                  <a:cubicBezTo>
                    <a:pt x="1138606" y="917194"/>
                    <a:pt x="1135100" y="909015"/>
                    <a:pt x="1133932" y="900837"/>
                  </a:cubicBezTo>
                  <a:lnTo>
                    <a:pt x="1125169" y="920115"/>
                  </a:lnTo>
                  <a:cubicBezTo>
                    <a:pt x="1122832" y="916610"/>
                    <a:pt x="1121080" y="912520"/>
                    <a:pt x="1119911" y="907847"/>
                  </a:cubicBezTo>
                  <a:cubicBezTo>
                    <a:pt x="1118743" y="903173"/>
                    <a:pt x="1118743" y="900252"/>
                    <a:pt x="1119911" y="899084"/>
                  </a:cubicBezTo>
                  <a:lnTo>
                    <a:pt x="1119911" y="881558"/>
                  </a:lnTo>
                  <a:cubicBezTo>
                    <a:pt x="1119911" y="876884"/>
                    <a:pt x="1117574" y="874547"/>
                    <a:pt x="1112901" y="874547"/>
                  </a:cubicBezTo>
                  <a:cubicBezTo>
                    <a:pt x="1097712" y="879221"/>
                    <a:pt x="1083691" y="885063"/>
                    <a:pt x="1070838" y="892073"/>
                  </a:cubicBezTo>
                  <a:lnTo>
                    <a:pt x="1035786" y="900837"/>
                  </a:lnTo>
                  <a:lnTo>
                    <a:pt x="1018260" y="909599"/>
                  </a:lnTo>
                  <a:cubicBezTo>
                    <a:pt x="1012418" y="910768"/>
                    <a:pt x="1007161" y="911060"/>
                    <a:pt x="1002487" y="910476"/>
                  </a:cubicBezTo>
                  <a:cubicBezTo>
                    <a:pt x="997813" y="909891"/>
                    <a:pt x="993140" y="910184"/>
                    <a:pt x="988466" y="911352"/>
                  </a:cubicBezTo>
                  <a:lnTo>
                    <a:pt x="988466" y="916610"/>
                  </a:lnTo>
                  <a:cubicBezTo>
                    <a:pt x="988466" y="920115"/>
                    <a:pt x="987298" y="927710"/>
                    <a:pt x="984961" y="939394"/>
                  </a:cubicBezTo>
                  <a:cubicBezTo>
                    <a:pt x="984961" y="946404"/>
                    <a:pt x="983208" y="952830"/>
                    <a:pt x="979703" y="958672"/>
                  </a:cubicBezTo>
                  <a:cubicBezTo>
                    <a:pt x="977366" y="970356"/>
                    <a:pt x="972693" y="986714"/>
                    <a:pt x="965682" y="1007745"/>
                  </a:cubicBezTo>
                  <a:cubicBezTo>
                    <a:pt x="962177" y="1018261"/>
                    <a:pt x="958672" y="1027900"/>
                    <a:pt x="955167" y="1036663"/>
                  </a:cubicBezTo>
                  <a:cubicBezTo>
                    <a:pt x="951662" y="1045426"/>
                    <a:pt x="949325" y="1052728"/>
                    <a:pt x="948156" y="1058570"/>
                  </a:cubicBezTo>
                  <a:lnTo>
                    <a:pt x="935888" y="1088365"/>
                  </a:lnTo>
                  <a:cubicBezTo>
                    <a:pt x="933551" y="1095375"/>
                    <a:pt x="930338" y="1102093"/>
                    <a:pt x="926249" y="1108519"/>
                  </a:cubicBezTo>
                  <a:cubicBezTo>
                    <a:pt x="922160" y="1114946"/>
                    <a:pt x="918946" y="1119911"/>
                    <a:pt x="916610" y="1123417"/>
                  </a:cubicBezTo>
                  <a:cubicBezTo>
                    <a:pt x="936472" y="1143279"/>
                    <a:pt x="951077" y="1164311"/>
                    <a:pt x="960425" y="1186510"/>
                  </a:cubicBezTo>
                  <a:cubicBezTo>
                    <a:pt x="962761" y="1192352"/>
                    <a:pt x="968604" y="1198486"/>
                    <a:pt x="977951" y="1204912"/>
                  </a:cubicBezTo>
                  <a:cubicBezTo>
                    <a:pt x="987298" y="1211339"/>
                    <a:pt x="993140" y="1215720"/>
                    <a:pt x="995477" y="1218057"/>
                  </a:cubicBezTo>
                  <a:lnTo>
                    <a:pt x="991971" y="1218057"/>
                  </a:lnTo>
                  <a:cubicBezTo>
                    <a:pt x="990803" y="1218057"/>
                    <a:pt x="990219" y="1219225"/>
                    <a:pt x="990219" y="1221562"/>
                  </a:cubicBezTo>
                  <a:lnTo>
                    <a:pt x="991971" y="1251356"/>
                  </a:lnTo>
                  <a:cubicBezTo>
                    <a:pt x="991971" y="1254862"/>
                    <a:pt x="990803" y="1262456"/>
                    <a:pt x="988466" y="1274140"/>
                  </a:cubicBezTo>
                  <a:cubicBezTo>
                    <a:pt x="988466" y="1276477"/>
                    <a:pt x="984085" y="1278230"/>
                    <a:pt x="975322" y="1279398"/>
                  </a:cubicBezTo>
                  <a:cubicBezTo>
                    <a:pt x="966559" y="1280566"/>
                    <a:pt x="961009" y="1283487"/>
                    <a:pt x="958672" y="1288161"/>
                  </a:cubicBezTo>
                  <a:cubicBezTo>
                    <a:pt x="956335" y="1291666"/>
                    <a:pt x="954291" y="1298092"/>
                    <a:pt x="952538" y="1307440"/>
                  </a:cubicBezTo>
                  <a:cubicBezTo>
                    <a:pt x="950785" y="1316787"/>
                    <a:pt x="947572" y="1321460"/>
                    <a:pt x="942899" y="1321460"/>
                  </a:cubicBezTo>
                  <a:cubicBezTo>
                    <a:pt x="934720" y="1324966"/>
                    <a:pt x="926541" y="1326718"/>
                    <a:pt x="918362" y="1326718"/>
                  </a:cubicBezTo>
                  <a:cubicBezTo>
                    <a:pt x="911352" y="1326718"/>
                    <a:pt x="904341" y="1324966"/>
                    <a:pt x="897331" y="1321460"/>
                  </a:cubicBezTo>
                  <a:lnTo>
                    <a:pt x="893826" y="1319708"/>
                  </a:lnTo>
                  <a:cubicBezTo>
                    <a:pt x="891489" y="1319708"/>
                    <a:pt x="888276" y="1322337"/>
                    <a:pt x="884186" y="1327594"/>
                  </a:cubicBezTo>
                  <a:cubicBezTo>
                    <a:pt x="880097" y="1332852"/>
                    <a:pt x="876300" y="1335481"/>
                    <a:pt x="872795" y="1335481"/>
                  </a:cubicBezTo>
                  <a:cubicBezTo>
                    <a:pt x="870458" y="1335481"/>
                    <a:pt x="865784" y="1334313"/>
                    <a:pt x="858774" y="1331976"/>
                  </a:cubicBezTo>
                  <a:cubicBezTo>
                    <a:pt x="848258" y="1329639"/>
                    <a:pt x="838911" y="1329055"/>
                    <a:pt x="830732" y="1330223"/>
                  </a:cubicBezTo>
                  <a:lnTo>
                    <a:pt x="828980" y="1331976"/>
                  </a:lnTo>
                  <a:cubicBezTo>
                    <a:pt x="819632" y="1322629"/>
                    <a:pt x="809701" y="1319708"/>
                    <a:pt x="799185" y="1323213"/>
                  </a:cubicBezTo>
                  <a:lnTo>
                    <a:pt x="797433" y="1323213"/>
                  </a:lnTo>
                  <a:cubicBezTo>
                    <a:pt x="791591" y="1323213"/>
                    <a:pt x="787501" y="1318539"/>
                    <a:pt x="785164" y="1309192"/>
                  </a:cubicBezTo>
                  <a:cubicBezTo>
                    <a:pt x="785164" y="1305687"/>
                    <a:pt x="784288" y="1303058"/>
                    <a:pt x="782536" y="1301306"/>
                  </a:cubicBezTo>
                  <a:cubicBezTo>
                    <a:pt x="780783" y="1299553"/>
                    <a:pt x="779323" y="1299845"/>
                    <a:pt x="778154" y="1302182"/>
                  </a:cubicBezTo>
                  <a:lnTo>
                    <a:pt x="772896" y="1317955"/>
                  </a:lnTo>
                  <a:cubicBezTo>
                    <a:pt x="764718" y="1312113"/>
                    <a:pt x="759460" y="1308608"/>
                    <a:pt x="757123" y="1307440"/>
                  </a:cubicBezTo>
                  <a:cubicBezTo>
                    <a:pt x="755955" y="1306271"/>
                    <a:pt x="754494" y="1304227"/>
                    <a:pt x="752741" y="1301306"/>
                  </a:cubicBezTo>
                  <a:cubicBezTo>
                    <a:pt x="750989" y="1298384"/>
                    <a:pt x="747776" y="1299845"/>
                    <a:pt x="743102" y="1305687"/>
                  </a:cubicBezTo>
                  <a:lnTo>
                    <a:pt x="734339" y="1307440"/>
                  </a:lnTo>
                  <a:cubicBezTo>
                    <a:pt x="733171" y="1302766"/>
                    <a:pt x="727913" y="1300429"/>
                    <a:pt x="718566" y="1300429"/>
                  </a:cubicBezTo>
                  <a:cubicBezTo>
                    <a:pt x="708050" y="1300429"/>
                    <a:pt x="700456" y="1298677"/>
                    <a:pt x="695782" y="1295171"/>
                  </a:cubicBezTo>
                  <a:lnTo>
                    <a:pt x="692277" y="1295171"/>
                  </a:lnTo>
                  <a:lnTo>
                    <a:pt x="683514" y="1295171"/>
                  </a:lnTo>
                  <a:cubicBezTo>
                    <a:pt x="675335" y="1295171"/>
                    <a:pt x="671830" y="1289329"/>
                    <a:pt x="672998" y="1277645"/>
                  </a:cubicBezTo>
                  <a:cubicBezTo>
                    <a:pt x="665988" y="1284656"/>
                    <a:pt x="661898" y="1288161"/>
                    <a:pt x="660730" y="1288161"/>
                  </a:cubicBezTo>
                  <a:cubicBezTo>
                    <a:pt x="658393" y="1288161"/>
                    <a:pt x="655472" y="1284072"/>
                    <a:pt x="651967" y="1275893"/>
                  </a:cubicBezTo>
                  <a:cubicBezTo>
                    <a:pt x="650799" y="1274724"/>
                    <a:pt x="649630" y="1274432"/>
                    <a:pt x="648462" y="1275016"/>
                  </a:cubicBezTo>
                  <a:cubicBezTo>
                    <a:pt x="647293" y="1275601"/>
                    <a:pt x="645541" y="1277061"/>
                    <a:pt x="643204" y="1279398"/>
                  </a:cubicBezTo>
                  <a:cubicBezTo>
                    <a:pt x="637362" y="1278230"/>
                    <a:pt x="632396" y="1277353"/>
                    <a:pt x="628307" y="1276769"/>
                  </a:cubicBezTo>
                  <a:cubicBezTo>
                    <a:pt x="624218" y="1276185"/>
                    <a:pt x="621589" y="1275893"/>
                    <a:pt x="620420" y="1275893"/>
                  </a:cubicBezTo>
                  <a:cubicBezTo>
                    <a:pt x="620420" y="1274724"/>
                    <a:pt x="623049" y="1274140"/>
                    <a:pt x="628307" y="1274140"/>
                  </a:cubicBezTo>
                  <a:cubicBezTo>
                    <a:pt x="633565" y="1274140"/>
                    <a:pt x="636778" y="1273556"/>
                    <a:pt x="637946" y="1272388"/>
                  </a:cubicBezTo>
                  <a:cubicBezTo>
                    <a:pt x="637946" y="1270051"/>
                    <a:pt x="638530" y="1268298"/>
                    <a:pt x="639699" y="1267130"/>
                  </a:cubicBezTo>
                  <a:cubicBezTo>
                    <a:pt x="640867" y="1265961"/>
                    <a:pt x="642036" y="1264209"/>
                    <a:pt x="643204" y="1261872"/>
                  </a:cubicBezTo>
                  <a:cubicBezTo>
                    <a:pt x="642036" y="1263040"/>
                    <a:pt x="640283" y="1263917"/>
                    <a:pt x="637946" y="1264501"/>
                  </a:cubicBezTo>
                  <a:cubicBezTo>
                    <a:pt x="635609" y="1265085"/>
                    <a:pt x="632688" y="1265961"/>
                    <a:pt x="629183" y="1267130"/>
                  </a:cubicBezTo>
                  <a:cubicBezTo>
                    <a:pt x="628015" y="1267130"/>
                    <a:pt x="620128" y="1265377"/>
                    <a:pt x="605523" y="1261872"/>
                  </a:cubicBezTo>
                  <a:cubicBezTo>
                    <a:pt x="590918" y="1258367"/>
                    <a:pt x="577189" y="1257198"/>
                    <a:pt x="564337" y="1258367"/>
                  </a:cubicBezTo>
                  <a:lnTo>
                    <a:pt x="629183" y="1247851"/>
                  </a:lnTo>
                  <a:cubicBezTo>
                    <a:pt x="645541" y="1245514"/>
                    <a:pt x="655472" y="1243762"/>
                    <a:pt x="658977" y="1242593"/>
                  </a:cubicBezTo>
                  <a:cubicBezTo>
                    <a:pt x="672998" y="1240257"/>
                    <a:pt x="684098" y="1237920"/>
                    <a:pt x="692277" y="1235583"/>
                  </a:cubicBezTo>
                  <a:cubicBezTo>
                    <a:pt x="700456" y="1235583"/>
                    <a:pt x="708050" y="1232078"/>
                    <a:pt x="715061" y="1225067"/>
                  </a:cubicBezTo>
                  <a:cubicBezTo>
                    <a:pt x="719734" y="1223899"/>
                    <a:pt x="726745" y="1220978"/>
                    <a:pt x="736092" y="1216304"/>
                  </a:cubicBezTo>
                  <a:cubicBezTo>
                    <a:pt x="734923" y="1215136"/>
                    <a:pt x="733755" y="1213091"/>
                    <a:pt x="732587" y="1210170"/>
                  </a:cubicBezTo>
                  <a:cubicBezTo>
                    <a:pt x="731418" y="1207249"/>
                    <a:pt x="730250" y="1206373"/>
                    <a:pt x="729081" y="1207541"/>
                  </a:cubicBezTo>
                  <a:cubicBezTo>
                    <a:pt x="726745" y="1208710"/>
                    <a:pt x="723824" y="1209294"/>
                    <a:pt x="720318" y="1209294"/>
                  </a:cubicBezTo>
                  <a:cubicBezTo>
                    <a:pt x="715645" y="1209294"/>
                    <a:pt x="712432" y="1207833"/>
                    <a:pt x="710679" y="1204912"/>
                  </a:cubicBezTo>
                  <a:cubicBezTo>
                    <a:pt x="708926" y="1201992"/>
                    <a:pt x="709219" y="1198194"/>
                    <a:pt x="711555" y="1193521"/>
                  </a:cubicBezTo>
                  <a:cubicBezTo>
                    <a:pt x="715061" y="1184173"/>
                    <a:pt x="713308" y="1179500"/>
                    <a:pt x="706298" y="1179500"/>
                  </a:cubicBezTo>
                  <a:lnTo>
                    <a:pt x="678256" y="1177747"/>
                  </a:lnTo>
                  <a:cubicBezTo>
                    <a:pt x="675919" y="1177747"/>
                    <a:pt x="674167" y="1176871"/>
                    <a:pt x="672998" y="1175118"/>
                  </a:cubicBezTo>
                  <a:cubicBezTo>
                    <a:pt x="671830" y="1173366"/>
                    <a:pt x="671246" y="1171905"/>
                    <a:pt x="671246" y="1170737"/>
                  </a:cubicBezTo>
                  <a:cubicBezTo>
                    <a:pt x="660730" y="1166063"/>
                    <a:pt x="651091" y="1162558"/>
                    <a:pt x="642328" y="1160221"/>
                  </a:cubicBezTo>
                  <a:cubicBezTo>
                    <a:pt x="633565" y="1157884"/>
                    <a:pt x="625678" y="1155548"/>
                    <a:pt x="618668" y="1153211"/>
                  </a:cubicBezTo>
                  <a:cubicBezTo>
                    <a:pt x="608152" y="1150874"/>
                    <a:pt x="599389" y="1147953"/>
                    <a:pt x="592379" y="1144448"/>
                  </a:cubicBezTo>
                  <a:cubicBezTo>
                    <a:pt x="590042" y="1143279"/>
                    <a:pt x="587121" y="1138898"/>
                    <a:pt x="583616" y="1131303"/>
                  </a:cubicBezTo>
                  <a:cubicBezTo>
                    <a:pt x="580110" y="1123709"/>
                    <a:pt x="576605" y="1119327"/>
                    <a:pt x="573100" y="1118159"/>
                  </a:cubicBezTo>
                  <a:cubicBezTo>
                    <a:pt x="570763" y="1115822"/>
                    <a:pt x="563169" y="1113485"/>
                    <a:pt x="550316" y="1111148"/>
                  </a:cubicBezTo>
                  <a:lnTo>
                    <a:pt x="550316" y="1121664"/>
                  </a:lnTo>
                  <a:cubicBezTo>
                    <a:pt x="544474" y="1127506"/>
                    <a:pt x="541553" y="1133348"/>
                    <a:pt x="541553" y="1139190"/>
                  </a:cubicBezTo>
                  <a:lnTo>
                    <a:pt x="543306" y="1154963"/>
                  </a:lnTo>
                  <a:cubicBezTo>
                    <a:pt x="544474" y="1154963"/>
                    <a:pt x="545058" y="1155548"/>
                    <a:pt x="545058" y="1156716"/>
                  </a:cubicBezTo>
                  <a:cubicBezTo>
                    <a:pt x="545058" y="1157884"/>
                    <a:pt x="544474" y="1159929"/>
                    <a:pt x="543306" y="1162850"/>
                  </a:cubicBezTo>
                  <a:cubicBezTo>
                    <a:pt x="542137" y="1165771"/>
                    <a:pt x="542137" y="1168400"/>
                    <a:pt x="543306" y="1170737"/>
                  </a:cubicBezTo>
                  <a:cubicBezTo>
                    <a:pt x="538632" y="1202284"/>
                    <a:pt x="535711" y="1223899"/>
                    <a:pt x="534543" y="1235583"/>
                  </a:cubicBezTo>
                  <a:cubicBezTo>
                    <a:pt x="534543" y="1243762"/>
                    <a:pt x="533374" y="1257198"/>
                    <a:pt x="531038" y="1275893"/>
                  </a:cubicBezTo>
                  <a:cubicBezTo>
                    <a:pt x="527532" y="1294587"/>
                    <a:pt x="525780" y="1313866"/>
                    <a:pt x="525780" y="1333729"/>
                  </a:cubicBezTo>
                  <a:lnTo>
                    <a:pt x="525780" y="1409090"/>
                  </a:lnTo>
                  <a:cubicBezTo>
                    <a:pt x="525780" y="1411427"/>
                    <a:pt x="525196" y="1413764"/>
                    <a:pt x="524027" y="1416101"/>
                  </a:cubicBezTo>
                  <a:cubicBezTo>
                    <a:pt x="522859" y="1418438"/>
                    <a:pt x="522275" y="1421943"/>
                    <a:pt x="522275" y="1426616"/>
                  </a:cubicBezTo>
                  <a:cubicBezTo>
                    <a:pt x="522275" y="1427785"/>
                    <a:pt x="520522" y="1435379"/>
                    <a:pt x="517017" y="1449400"/>
                  </a:cubicBezTo>
                  <a:cubicBezTo>
                    <a:pt x="518185" y="1452905"/>
                    <a:pt x="521106" y="1455242"/>
                    <a:pt x="525780" y="1456411"/>
                  </a:cubicBezTo>
                  <a:cubicBezTo>
                    <a:pt x="528117" y="1461084"/>
                    <a:pt x="531622" y="1464005"/>
                    <a:pt x="536295" y="1465174"/>
                  </a:cubicBezTo>
                  <a:cubicBezTo>
                    <a:pt x="537464" y="1467510"/>
                    <a:pt x="537756" y="1469555"/>
                    <a:pt x="537172" y="1471308"/>
                  </a:cubicBezTo>
                  <a:cubicBezTo>
                    <a:pt x="536587" y="1473060"/>
                    <a:pt x="536295" y="1475105"/>
                    <a:pt x="536295" y="1477442"/>
                  </a:cubicBezTo>
                  <a:lnTo>
                    <a:pt x="529285" y="1477442"/>
                  </a:lnTo>
                  <a:cubicBezTo>
                    <a:pt x="528117" y="1477442"/>
                    <a:pt x="526656" y="1478026"/>
                    <a:pt x="524904" y="1479194"/>
                  </a:cubicBezTo>
                  <a:cubicBezTo>
                    <a:pt x="523151" y="1480363"/>
                    <a:pt x="522275" y="1481531"/>
                    <a:pt x="522275" y="1482700"/>
                  </a:cubicBezTo>
                  <a:cubicBezTo>
                    <a:pt x="512927" y="1488542"/>
                    <a:pt x="505333" y="1491463"/>
                    <a:pt x="499491" y="1491463"/>
                  </a:cubicBezTo>
                  <a:cubicBezTo>
                    <a:pt x="492480" y="1491463"/>
                    <a:pt x="484302" y="1488542"/>
                    <a:pt x="474954" y="1482700"/>
                  </a:cubicBezTo>
                  <a:cubicBezTo>
                    <a:pt x="455092" y="1469847"/>
                    <a:pt x="435229" y="1455242"/>
                    <a:pt x="415366" y="1438885"/>
                  </a:cubicBezTo>
                  <a:cubicBezTo>
                    <a:pt x="411861" y="1435379"/>
                    <a:pt x="405142" y="1429537"/>
                    <a:pt x="395211" y="1421359"/>
                  </a:cubicBezTo>
                  <a:cubicBezTo>
                    <a:pt x="385280" y="1413180"/>
                    <a:pt x="377393" y="1404417"/>
                    <a:pt x="371551" y="1395070"/>
                  </a:cubicBezTo>
                  <a:cubicBezTo>
                    <a:pt x="354025" y="1374038"/>
                    <a:pt x="337083" y="1350086"/>
                    <a:pt x="320726" y="1323213"/>
                  </a:cubicBezTo>
                  <a:cubicBezTo>
                    <a:pt x="316052" y="1316203"/>
                    <a:pt x="311963" y="1309192"/>
                    <a:pt x="308457" y="1302182"/>
                  </a:cubicBezTo>
                  <a:cubicBezTo>
                    <a:pt x="304952" y="1295171"/>
                    <a:pt x="301447" y="1288745"/>
                    <a:pt x="297942" y="1282903"/>
                  </a:cubicBezTo>
                  <a:lnTo>
                    <a:pt x="297942" y="1268882"/>
                  </a:lnTo>
                  <a:cubicBezTo>
                    <a:pt x="290931" y="1268882"/>
                    <a:pt x="288010" y="1264793"/>
                    <a:pt x="289179" y="1256614"/>
                  </a:cubicBezTo>
                  <a:cubicBezTo>
                    <a:pt x="289179" y="1254277"/>
                    <a:pt x="286842" y="1250772"/>
                    <a:pt x="282168" y="1246099"/>
                  </a:cubicBezTo>
                  <a:cubicBezTo>
                    <a:pt x="284505" y="1242593"/>
                    <a:pt x="288302" y="1240841"/>
                    <a:pt x="293560" y="1240841"/>
                  </a:cubicBezTo>
                  <a:cubicBezTo>
                    <a:pt x="298818" y="1240841"/>
                    <a:pt x="302615" y="1242009"/>
                    <a:pt x="304952" y="1244346"/>
                  </a:cubicBezTo>
                  <a:cubicBezTo>
                    <a:pt x="309626" y="1254862"/>
                    <a:pt x="317805" y="1261872"/>
                    <a:pt x="329489" y="1265377"/>
                  </a:cubicBezTo>
                  <a:cubicBezTo>
                    <a:pt x="334162" y="1265377"/>
                    <a:pt x="338252" y="1268882"/>
                    <a:pt x="341757" y="1275893"/>
                  </a:cubicBezTo>
                  <a:cubicBezTo>
                    <a:pt x="346430" y="1284072"/>
                    <a:pt x="352857" y="1287577"/>
                    <a:pt x="361035" y="1286408"/>
                  </a:cubicBezTo>
                  <a:lnTo>
                    <a:pt x="366293" y="1286408"/>
                  </a:lnTo>
                  <a:cubicBezTo>
                    <a:pt x="374472" y="1286408"/>
                    <a:pt x="376809" y="1290498"/>
                    <a:pt x="373304" y="1298677"/>
                  </a:cubicBezTo>
                  <a:lnTo>
                    <a:pt x="376809" y="1300429"/>
                  </a:lnTo>
                  <a:cubicBezTo>
                    <a:pt x="380314" y="1296924"/>
                    <a:pt x="382067" y="1292835"/>
                    <a:pt x="382067" y="1288161"/>
                  </a:cubicBezTo>
                  <a:cubicBezTo>
                    <a:pt x="382067" y="1269467"/>
                    <a:pt x="383819" y="1249604"/>
                    <a:pt x="387324" y="1228573"/>
                  </a:cubicBezTo>
                  <a:cubicBezTo>
                    <a:pt x="390830" y="1207541"/>
                    <a:pt x="393166" y="1192936"/>
                    <a:pt x="394335" y="1184758"/>
                  </a:cubicBezTo>
                  <a:cubicBezTo>
                    <a:pt x="394335" y="1161390"/>
                    <a:pt x="397256" y="1133348"/>
                    <a:pt x="403098" y="1100633"/>
                  </a:cubicBezTo>
                  <a:cubicBezTo>
                    <a:pt x="404266" y="1099464"/>
                    <a:pt x="404850" y="1096543"/>
                    <a:pt x="404850" y="1091870"/>
                  </a:cubicBezTo>
                  <a:cubicBezTo>
                    <a:pt x="399008" y="1093038"/>
                    <a:pt x="395503" y="1093330"/>
                    <a:pt x="394335" y="1092746"/>
                  </a:cubicBezTo>
                  <a:cubicBezTo>
                    <a:pt x="393166" y="1092162"/>
                    <a:pt x="393751" y="1088949"/>
                    <a:pt x="396087" y="1083107"/>
                  </a:cubicBezTo>
                  <a:lnTo>
                    <a:pt x="396087" y="1077849"/>
                  </a:lnTo>
                  <a:cubicBezTo>
                    <a:pt x="391414" y="1077849"/>
                    <a:pt x="388493" y="1079017"/>
                    <a:pt x="387324" y="1081354"/>
                  </a:cubicBezTo>
                  <a:cubicBezTo>
                    <a:pt x="375640" y="1086028"/>
                    <a:pt x="362204" y="1093622"/>
                    <a:pt x="347015" y="1104138"/>
                  </a:cubicBezTo>
                  <a:lnTo>
                    <a:pt x="313715" y="1125169"/>
                  </a:lnTo>
                  <a:cubicBezTo>
                    <a:pt x="313715" y="1127506"/>
                    <a:pt x="314299" y="1128674"/>
                    <a:pt x="315468" y="1128674"/>
                  </a:cubicBezTo>
                  <a:cubicBezTo>
                    <a:pt x="316636" y="1128674"/>
                    <a:pt x="323647" y="1124001"/>
                    <a:pt x="336499" y="1114654"/>
                  </a:cubicBezTo>
                  <a:cubicBezTo>
                    <a:pt x="338836" y="1122832"/>
                    <a:pt x="340588" y="1127506"/>
                    <a:pt x="341757" y="1128674"/>
                  </a:cubicBezTo>
                  <a:cubicBezTo>
                    <a:pt x="339420" y="1126338"/>
                    <a:pt x="337667" y="1125753"/>
                    <a:pt x="336499" y="1126922"/>
                  </a:cubicBezTo>
                  <a:lnTo>
                    <a:pt x="329489" y="1139190"/>
                  </a:lnTo>
                  <a:cubicBezTo>
                    <a:pt x="324815" y="1141527"/>
                    <a:pt x="319557" y="1142987"/>
                    <a:pt x="313715" y="1143572"/>
                  </a:cubicBezTo>
                  <a:cubicBezTo>
                    <a:pt x="307873" y="1144156"/>
                    <a:pt x="303200" y="1143864"/>
                    <a:pt x="299694" y="1142695"/>
                  </a:cubicBezTo>
                  <a:cubicBezTo>
                    <a:pt x="298526" y="1142695"/>
                    <a:pt x="297942" y="1142111"/>
                    <a:pt x="297942" y="1140943"/>
                  </a:cubicBezTo>
                  <a:cubicBezTo>
                    <a:pt x="297942" y="1139774"/>
                    <a:pt x="297358" y="1139190"/>
                    <a:pt x="296189" y="1139190"/>
                  </a:cubicBezTo>
                  <a:cubicBezTo>
                    <a:pt x="295021" y="1140358"/>
                    <a:pt x="292976" y="1140650"/>
                    <a:pt x="290055" y="1140066"/>
                  </a:cubicBezTo>
                  <a:cubicBezTo>
                    <a:pt x="287134" y="1139482"/>
                    <a:pt x="285089" y="1139190"/>
                    <a:pt x="283921" y="1139190"/>
                  </a:cubicBezTo>
                  <a:cubicBezTo>
                    <a:pt x="254711" y="1157884"/>
                    <a:pt x="237769" y="1178331"/>
                    <a:pt x="233096" y="1200531"/>
                  </a:cubicBezTo>
                  <a:cubicBezTo>
                    <a:pt x="235432" y="1199363"/>
                    <a:pt x="237769" y="1197902"/>
                    <a:pt x="240106" y="1196149"/>
                  </a:cubicBezTo>
                  <a:cubicBezTo>
                    <a:pt x="242443" y="1194397"/>
                    <a:pt x="244195" y="1193521"/>
                    <a:pt x="245364" y="1193521"/>
                  </a:cubicBezTo>
                  <a:cubicBezTo>
                    <a:pt x="251206" y="1204036"/>
                    <a:pt x="254127" y="1210462"/>
                    <a:pt x="254127" y="1212799"/>
                  </a:cubicBezTo>
                  <a:cubicBezTo>
                    <a:pt x="258800" y="1233830"/>
                    <a:pt x="261137" y="1249604"/>
                    <a:pt x="261137" y="1260119"/>
                  </a:cubicBezTo>
                  <a:lnTo>
                    <a:pt x="261137" y="1263625"/>
                  </a:lnTo>
                  <a:cubicBezTo>
                    <a:pt x="261137" y="1267130"/>
                    <a:pt x="260261" y="1271219"/>
                    <a:pt x="258508" y="1275893"/>
                  </a:cubicBezTo>
                  <a:cubicBezTo>
                    <a:pt x="256756" y="1280566"/>
                    <a:pt x="255295" y="1285240"/>
                    <a:pt x="254127" y="1289914"/>
                  </a:cubicBezTo>
                  <a:lnTo>
                    <a:pt x="234848" y="1351255"/>
                  </a:lnTo>
                  <a:lnTo>
                    <a:pt x="224333" y="1388059"/>
                  </a:lnTo>
                  <a:lnTo>
                    <a:pt x="224333" y="1389812"/>
                  </a:lnTo>
                  <a:cubicBezTo>
                    <a:pt x="224333" y="1394485"/>
                    <a:pt x="220243" y="1397991"/>
                    <a:pt x="212064" y="1400327"/>
                  </a:cubicBezTo>
                  <a:lnTo>
                    <a:pt x="196291" y="1403833"/>
                  </a:lnTo>
                  <a:cubicBezTo>
                    <a:pt x="193954" y="1403833"/>
                    <a:pt x="191033" y="1402080"/>
                    <a:pt x="187528" y="1398575"/>
                  </a:cubicBezTo>
                  <a:cubicBezTo>
                    <a:pt x="184023" y="1395070"/>
                    <a:pt x="181102" y="1392149"/>
                    <a:pt x="178765" y="1389812"/>
                  </a:cubicBezTo>
                  <a:cubicBezTo>
                    <a:pt x="175260" y="1386307"/>
                    <a:pt x="167665" y="1381633"/>
                    <a:pt x="155981" y="1375791"/>
                  </a:cubicBezTo>
                  <a:cubicBezTo>
                    <a:pt x="154813" y="1374623"/>
                    <a:pt x="153352" y="1373454"/>
                    <a:pt x="151600" y="1372286"/>
                  </a:cubicBezTo>
                  <a:cubicBezTo>
                    <a:pt x="149847" y="1371117"/>
                    <a:pt x="147218" y="1369949"/>
                    <a:pt x="143713" y="1368781"/>
                  </a:cubicBezTo>
                  <a:lnTo>
                    <a:pt x="117424" y="1353007"/>
                  </a:lnTo>
                  <a:cubicBezTo>
                    <a:pt x="108077" y="1343660"/>
                    <a:pt x="102819" y="1337818"/>
                    <a:pt x="101651" y="1335481"/>
                  </a:cubicBezTo>
                  <a:lnTo>
                    <a:pt x="101651" y="1333729"/>
                  </a:lnTo>
                  <a:cubicBezTo>
                    <a:pt x="101651" y="1331392"/>
                    <a:pt x="99314" y="1326718"/>
                    <a:pt x="94640" y="1319708"/>
                  </a:cubicBezTo>
                  <a:cubicBezTo>
                    <a:pt x="88798" y="1318539"/>
                    <a:pt x="84417" y="1315910"/>
                    <a:pt x="81496" y="1311821"/>
                  </a:cubicBezTo>
                  <a:cubicBezTo>
                    <a:pt x="78575" y="1307732"/>
                    <a:pt x="76530" y="1303350"/>
                    <a:pt x="75362" y="1298677"/>
                  </a:cubicBezTo>
                  <a:cubicBezTo>
                    <a:pt x="75362" y="1294003"/>
                    <a:pt x="72441" y="1287577"/>
                    <a:pt x="66599" y="1279398"/>
                  </a:cubicBezTo>
                  <a:cubicBezTo>
                    <a:pt x="64262" y="1278230"/>
                    <a:pt x="62801" y="1276769"/>
                    <a:pt x="62217" y="1275016"/>
                  </a:cubicBezTo>
                  <a:cubicBezTo>
                    <a:pt x="61633" y="1273264"/>
                    <a:pt x="61925" y="1271803"/>
                    <a:pt x="63093" y="1270635"/>
                  </a:cubicBezTo>
                  <a:cubicBezTo>
                    <a:pt x="68935" y="1261288"/>
                    <a:pt x="77114" y="1251356"/>
                    <a:pt x="87630" y="1240841"/>
                  </a:cubicBezTo>
                  <a:cubicBezTo>
                    <a:pt x="87630" y="1240841"/>
                    <a:pt x="88798" y="1239672"/>
                    <a:pt x="91135" y="1237336"/>
                  </a:cubicBezTo>
                  <a:lnTo>
                    <a:pt x="99898" y="1226820"/>
                  </a:lnTo>
                  <a:lnTo>
                    <a:pt x="101651" y="1228573"/>
                  </a:lnTo>
                  <a:lnTo>
                    <a:pt x="103403" y="1223315"/>
                  </a:lnTo>
                  <a:cubicBezTo>
                    <a:pt x="118592" y="1208126"/>
                    <a:pt x="129108" y="1196442"/>
                    <a:pt x="134950" y="1188263"/>
                  </a:cubicBezTo>
                  <a:cubicBezTo>
                    <a:pt x="137287" y="1185926"/>
                    <a:pt x="138455" y="1184173"/>
                    <a:pt x="138455" y="1183005"/>
                  </a:cubicBezTo>
                  <a:cubicBezTo>
                    <a:pt x="138455" y="1180668"/>
                    <a:pt x="137287" y="1177747"/>
                    <a:pt x="134950" y="1174242"/>
                  </a:cubicBezTo>
                  <a:cubicBezTo>
                    <a:pt x="132613" y="1170737"/>
                    <a:pt x="130861" y="1167232"/>
                    <a:pt x="129692" y="1163726"/>
                  </a:cubicBezTo>
                  <a:lnTo>
                    <a:pt x="126187" y="1154963"/>
                  </a:lnTo>
                  <a:cubicBezTo>
                    <a:pt x="123850" y="1150290"/>
                    <a:pt x="123266" y="1147369"/>
                    <a:pt x="124434" y="1146200"/>
                  </a:cubicBezTo>
                  <a:cubicBezTo>
                    <a:pt x="119761" y="1141527"/>
                    <a:pt x="119761" y="1136853"/>
                    <a:pt x="124434" y="1132180"/>
                  </a:cubicBezTo>
                  <a:lnTo>
                    <a:pt x="127940" y="1140943"/>
                  </a:lnTo>
                  <a:cubicBezTo>
                    <a:pt x="130276" y="1142111"/>
                    <a:pt x="132613" y="1142695"/>
                    <a:pt x="134950" y="1142695"/>
                  </a:cubicBezTo>
                  <a:cubicBezTo>
                    <a:pt x="137287" y="1142695"/>
                    <a:pt x="139624" y="1143279"/>
                    <a:pt x="141960" y="1144448"/>
                  </a:cubicBezTo>
                  <a:cubicBezTo>
                    <a:pt x="143129" y="1147953"/>
                    <a:pt x="143129" y="1150290"/>
                    <a:pt x="141960" y="1151458"/>
                  </a:cubicBezTo>
                  <a:cubicBezTo>
                    <a:pt x="146634" y="1152627"/>
                    <a:pt x="151892" y="1153795"/>
                    <a:pt x="157734" y="1154963"/>
                  </a:cubicBezTo>
                  <a:cubicBezTo>
                    <a:pt x="163576" y="1156132"/>
                    <a:pt x="168834" y="1157884"/>
                    <a:pt x="173507" y="1160221"/>
                  </a:cubicBezTo>
                  <a:cubicBezTo>
                    <a:pt x="173507" y="1162558"/>
                    <a:pt x="172339" y="1165479"/>
                    <a:pt x="170002" y="1168984"/>
                  </a:cubicBezTo>
                  <a:lnTo>
                    <a:pt x="205054" y="1174242"/>
                  </a:lnTo>
                  <a:lnTo>
                    <a:pt x="206807" y="1174242"/>
                  </a:lnTo>
                  <a:cubicBezTo>
                    <a:pt x="213817" y="1174242"/>
                    <a:pt x="224917" y="1167816"/>
                    <a:pt x="240106" y="1154963"/>
                  </a:cubicBezTo>
                  <a:cubicBezTo>
                    <a:pt x="241274" y="1152627"/>
                    <a:pt x="247701" y="1149413"/>
                    <a:pt x="259385" y="1145324"/>
                  </a:cubicBezTo>
                  <a:cubicBezTo>
                    <a:pt x="271069" y="1141235"/>
                    <a:pt x="278663" y="1138606"/>
                    <a:pt x="282168" y="1137437"/>
                  </a:cubicBezTo>
                  <a:cubicBezTo>
                    <a:pt x="279832" y="1136269"/>
                    <a:pt x="276911" y="1134516"/>
                    <a:pt x="273405" y="1132180"/>
                  </a:cubicBezTo>
                  <a:cubicBezTo>
                    <a:pt x="269900" y="1129843"/>
                    <a:pt x="266979" y="1128090"/>
                    <a:pt x="264642" y="1126922"/>
                  </a:cubicBezTo>
                  <a:lnTo>
                    <a:pt x="229590" y="1112901"/>
                  </a:lnTo>
                  <a:lnTo>
                    <a:pt x="227838" y="1114654"/>
                  </a:lnTo>
                  <a:cubicBezTo>
                    <a:pt x="223164" y="1106475"/>
                    <a:pt x="217030" y="1100341"/>
                    <a:pt x="209436" y="1096251"/>
                  </a:cubicBezTo>
                  <a:cubicBezTo>
                    <a:pt x="201841" y="1092162"/>
                    <a:pt x="196291" y="1088949"/>
                    <a:pt x="192786" y="1086612"/>
                  </a:cubicBezTo>
                  <a:cubicBezTo>
                    <a:pt x="191617" y="1086612"/>
                    <a:pt x="191033" y="1084859"/>
                    <a:pt x="191033" y="1081354"/>
                  </a:cubicBezTo>
                  <a:cubicBezTo>
                    <a:pt x="192202" y="1080186"/>
                    <a:pt x="193370" y="1079602"/>
                    <a:pt x="194538" y="1079602"/>
                  </a:cubicBezTo>
                  <a:cubicBezTo>
                    <a:pt x="195707" y="1079602"/>
                    <a:pt x="196291" y="1079017"/>
                    <a:pt x="196291" y="1077849"/>
                  </a:cubicBezTo>
                  <a:cubicBezTo>
                    <a:pt x="196291" y="1073175"/>
                    <a:pt x="195707" y="1070254"/>
                    <a:pt x="194538" y="1069086"/>
                  </a:cubicBezTo>
                  <a:lnTo>
                    <a:pt x="191033" y="1069086"/>
                  </a:lnTo>
                  <a:cubicBezTo>
                    <a:pt x="189865" y="1067918"/>
                    <a:pt x="186944" y="1067041"/>
                    <a:pt x="182270" y="1066457"/>
                  </a:cubicBezTo>
                  <a:cubicBezTo>
                    <a:pt x="177597" y="1065873"/>
                    <a:pt x="173507" y="1064412"/>
                    <a:pt x="170002" y="1062076"/>
                  </a:cubicBezTo>
                  <a:cubicBezTo>
                    <a:pt x="170002" y="1059739"/>
                    <a:pt x="167081" y="1056818"/>
                    <a:pt x="161239" y="1053313"/>
                  </a:cubicBezTo>
                  <a:cubicBezTo>
                    <a:pt x="163576" y="1053313"/>
                    <a:pt x="165328" y="1052728"/>
                    <a:pt x="166497" y="1051560"/>
                  </a:cubicBezTo>
                  <a:cubicBezTo>
                    <a:pt x="167665" y="1050392"/>
                    <a:pt x="168834" y="1050392"/>
                    <a:pt x="170002" y="1051560"/>
                  </a:cubicBezTo>
                  <a:cubicBezTo>
                    <a:pt x="173507" y="1056234"/>
                    <a:pt x="181102" y="1056818"/>
                    <a:pt x="192786" y="1053313"/>
                  </a:cubicBezTo>
                  <a:cubicBezTo>
                    <a:pt x="206807" y="1053313"/>
                    <a:pt x="212649" y="1056818"/>
                    <a:pt x="210312" y="1063828"/>
                  </a:cubicBezTo>
                  <a:cubicBezTo>
                    <a:pt x="219659" y="1063828"/>
                    <a:pt x="226669" y="1062076"/>
                    <a:pt x="231343" y="1058570"/>
                  </a:cubicBezTo>
                  <a:cubicBezTo>
                    <a:pt x="240690" y="1055065"/>
                    <a:pt x="250914" y="1049807"/>
                    <a:pt x="262014" y="1042797"/>
                  </a:cubicBezTo>
                  <a:cubicBezTo>
                    <a:pt x="273113" y="1035787"/>
                    <a:pt x="282168" y="1030529"/>
                    <a:pt x="289179" y="1027024"/>
                  </a:cubicBezTo>
                  <a:lnTo>
                    <a:pt x="340004" y="995477"/>
                  </a:lnTo>
                  <a:cubicBezTo>
                    <a:pt x="349351" y="990803"/>
                    <a:pt x="363372" y="982624"/>
                    <a:pt x="382067" y="970940"/>
                  </a:cubicBezTo>
                  <a:cubicBezTo>
                    <a:pt x="391414" y="967435"/>
                    <a:pt x="400177" y="962762"/>
                    <a:pt x="408356" y="956920"/>
                  </a:cubicBezTo>
                  <a:cubicBezTo>
                    <a:pt x="408356" y="956920"/>
                    <a:pt x="409524" y="953999"/>
                    <a:pt x="411861" y="948157"/>
                  </a:cubicBezTo>
                  <a:cubicBezTo>
                    <a:pt x="409524" y="913105"/>
                    <a:pt x="404266" y="888568"/>
                    <a:pt x="396087" y="874547"/>
                  </a:cubicBezTo>
                  <a:cubicBezTo>
                    <a:pt x="396087" y="872211"/>
                    <a:pt x="394335" y="870458"/>
                    <a:pt x="390830" y="869290"/>
                  </a:cubicBezTo>
                  <a:cubicBezTo>
                    <a:pt x="387324" y="868121"/>
                    <a:pt x="384404" y="868705"/>
                    <a:pt x="382067" y="871042"/>
                  </a:cubicBezTo>
                  <a:cubicBezTo>
                    <a:pt x="373888" y="874547"/>
                    <a:pt x="368630" y="876884"/>
                    <a:pt x="366293" y="878053"/>
                  </a:cubicBezTo>
                  <a:cubicBezTo>
                    <a:pt x="359283" y="882726"/>
                    <a:pt x="354025" y="885647"/>
                    <a:pt x="350520" y="886816"/>
                  </a:cubicBezTo>
                  <a:cubicBezTo>
                    <a:pt x="347015" y="887984"/>
                    <a:pt x="342049" y="889152"/>
                    <a:pt x="335623" y="890321"/>
                  </a:cubicBezTo>
                  <a:cubicBezTo>
                    <a:pt x="329196" y="891489"/>
                    <a:pt x="321894" y="893826"/>
                    <a:pt x="313715" y="897331"/>
                  </a:cubicBezTo>
                  <a:cubicBezTo>
                    <a:pt x="310210" y="899668"/>
                    <a:pt x="307289" y="900252"/>
                    <a:pt x="304952" y="899084"/>
                  </a:cubicBezTo>
                  <a:cubicBezTo>
                    <a:pt x="302615" y="897915"/>
                    <a:pt x="300279" y="895579"/>
                    <a:pt x="297942" y="892073"/>
                  </a:cubicBezTo>
                  <a:cubicBezTo>
                    <a:pt x="294437" y="887400"/>
                    <a:pt x="289763" y="887984"/>
                    <a:pt x="283921" y="893826"/>
                  </a:cubicBezTo>
                  <a:lnTo>
                    <a:pt x="275158" y="893826"/>
                  </a:lnTo>
                  <a:cubicBezTo>
                    <a:pt x="272821" y="894994"/>
                    <a:pt x="269900" y="896163"/>
                    <a:pt x="266395" y="897331"/>
                  </a:cubicBezTo>
                  <a:cubicBezTo>
                    <a:pt x="262890" y="898500"/>
                    <a:pt x="259969" y="900252"/>
                    <a:pt x="257632" y="902589"/>
                  </a:cubicBezTo>
                  <a:lnTo>
                    <a:pt x="257632" y="906094"/>
                  </a:lnTo>
                  <a:lnTo>
                    <a:pt x="264642" y="909599"/>
                  </a:lnTo>
                  <a:cubicBezTo>
                    <a:pt x="264642" y="909599"/>
                    <a:pt x="265811" y="910768"/>
                    <a:pt x="268148" y="913105"/>
                  </a:cubicBezTo>
                  <a:cubicBezTo>
                    <a:pt x="269316" y="913105"/>
                    <a:pt x="268148" y="914857"/>
                    <a:pt x="264642" y="918362"/>
                  </a:cubicBezTo>
                  <a:cubicBezTo>
                    <a:pt x="256464" y="923036"/>
                    <a:pt x="246824" y="927125"/>
                    <a:pt x="235724" y="930631"/>
                  </a:cubicBezTo>
                  <a:cubicBezTo>
                    <a:pt x="224625" y="934136"/>
                    <a:pt x="216154" y="937057"/>
                    <a:pt x="210312" y="939394"/>
                  </a:cubicBezTo>
                  <a:cubicBezTo>
                    <a:pt x="218491" y="928878"/>
                    <a:pt x="223456" y="923036"/>
                    <a:pt x="225209" y="921868"/>
                  </a:cubicBezTo>
                  <a:cubicBezTo>
                    <a:pt x="226962" y="920699"/>
                    <a:pt x="231927" y="921283"/>
                    <a:pt x="240106" y="923620"/>
                  </a:cubicBezTo>
                  <a:lnTo>
                    <a:pt x="252374" y="906094"/>
                  </a:lnTo>
                  <a:cubicBezTo>
                    <a:pt x="244195" y="906094"/>
                    <a:pt x="240106" y="907263"/>
                    <a:pt x="240106" y="909599"/>
                  </a:cubicBezTo>
                  <a:cubicBezTo>
                    <a:pt x="234264" y="913105"/>
                    <a:pt x="226962" y="916026"/>
                    <a:pt x="218198" y="918362"/>
                  </a:cubicBezTo>
                  <a:cubicBezTo>
                    <a:pt x="209436" y="920699"/>
                    <a:pt x="202133" y="923620"/>
                    <a:pt x="196291" y="927125"/>
                  </a:cubicBezTo>
                  <a:cubicBezTo>
                    <a:pt x="191617" y="929462"/>
                    <a:pt x="186360" y="931507"/>
                    <a:pt x="180518" y="933260"/>
                  </a:cubicBezTo>
                  <a:cubicBezTo>
                    <a:pt x="174676" y="935012"/>
                    <a:pt x="169418" y="937057"/>
                    <a:pt x="164744" y="939394"/>
                  </a:cubicBezTo>
                  <a:lnTo>
                    <a:pt x="161239" y="941146"/>
                  </a:lnTo>
                  <a:cubicBezTo>
                    <a:pt x="163576" y="941146"/>
                    <a:pt x="161239" y="942899"/>
                    <a:pt x="154229" y="946404"/>
                  </a:cubicBezTo>
                  <a:cubicBezTo>
                    <a:pt x="148387" y="949909"/>
                    <a:pt x="141960" y="953122"/>
                    <a:pt x="134950" y="956043"/>
                  </a:cubicBezTo>
                  <a:cubicBezTo>
                    <a:pt x="127940" y="958964"/>
                    <a:pt x="120929" y="962177"/>
                    <a:pt x="113919" y="965683"/>
                  </a:cubicBezTo>
                  <a:cubicBezTo>
                    <a:pt x="118592" y="965683"/>
                    <a:pt x="123266" y="966851"/>
                    <a:pt x="127940" y="969188"/>
                  </a:cubicBezTo>
                  <a:cubicBezTo>
                    <a:pt x="132613" y="971525"/>
                    <a:pt x="136118" y="973277"/>
                    <a:pt x="138455" y="974446"/>
                  </a:cubicBezTo>
                  <a:lnTo>
                    <a:pt x="136703" y="976198"/>
                  </a:lnTo>
                  <a:lnTo>
                    <a:pt x="127940" y="977951"/>
                  </a:lnTo>
                  <a:cubicBezTo>
                    <a:pt x="113919" y="977951"/>
                    <a:pt x="98730" y="975614"/>
                    <a:pt x="82372" y="970940"/>
                  </a:cubicBezTo>
                  <a:lnTo>
                    <a:pt x="78867" y="969188"/>
                  </a:lnTo>
                  <a:cubicBezTo>
                    <a:pt x="75362" y="963346"/>
                    <a:pt x="69520" y="959256"/>
                    <a:pt x="61341" y="956920"/>
                  </a:cubicBezTo>
                  <a:cubicBezTo>
                    <a:pt x="53162" y="954583"/>
                    <a:pt x="47320" y="952830"/>
                    <a:pt x="43815" y="951662"/>
                  </a:cubicBezTo>
                  <a:cubicBezTo>
                    <a:pt x="33299" y="943483"/>
                    <a:pt x="28626" y="935888"/>
                    <a:pt x="29794" y="928878"/>
                  </a:cubicBezTo>
                  <a:cubicBezTo>
                    <a:pt x="29794" y="927710"/>
                    <a:pt x="28334" y="926833"/>
                    <a:pt x="25413" y="926249"/>
                  </a:cubicBezTo>
                  <a:cubicBezTo>
                    <a:pt x="22492" y="925665"/>
                    <a:pt x="21615" y="924789"/>
                    <a:pt x="22784" y="923620"/>
                  </a:cubicBezTo>
                  <a:cubicBezTo>
                    <a:pt x="20447" y="921283"/>
                    <a:pt x="17526" y="918947"/>
                    <a:pt x="14021" y="916610"/>
                  </a:cubicBezTo>
                  <a:cubicBezTo>
                    <a:pt x="10515" y="914273"/>
                    <a:pt x="9347" y="910184"/>
                    <a:pt x="10515" y="904342"/>
                  </a:cubicBezTo>
                  <a:cubicBezTo>
                    <a:pt x="10515" y="902005"/>
                    <a:pt x="9639" y="899960"/>
                    <a:pt x="7887" y="898207"/>
                  </a:cubicBezTo>
                  <a:cubicBezTo>
                    <a:pt x="6134" y="896455"/>
                    <a:pt x="4673" y="893826"/>
                    <a:pt x="3505" y="890321"/>
                  </a:cubicBezTo>
                  <a:cubicBezTo>
                    <a:pt x="2337" y="890321"/>
                    <a:pt x="1460" y="889737"/>
                    <a:pt x="876" y="888568"/>
                  </a:cubicBezTo>
                  <a:cubicBezTo>
                    <a:pt x="292" y="887400"/>
                    <a:pt x="0" y="886816"/>
                    <a:pt x="0" y="886816"/>
                  </a:cubicBezTo>
                  <a:cubicBezTo>
                    <a:pt x="0" y="885647"/>
                    <a:pt x="584" y="884187"/>
                    <a:pt x="1752" y="882434"/>
                  </a:cubicBezTo>
                  <a:cubicBezTo>
                    <a:pt x="2921" y="880681"/>
                    <a:pt x="4673" y="879805"/>
                    <a:pt x="7010" y="879805"/>
                  </a:cubicBezTo>
                  <a:lnTo>
                    <a:pt x="14021" y="879805"/>
                  </a:lnTo>
                  <a:cubicBezTo>
                    <a:pt x="23368" y="879805"/>
                    <a:pt x="31547" y="882726"/>
                    <a:pt x="38557" y="888568"/>
                  </a:cubicBezTo>
                  <a:cubicBezTo>
                    <a:pt x="40894" y="893242"/>
                    <a:pt x="48488" y="893826"/>
                    <a:pt x="61341" y="890321"/>
                  </a:cubicBezTo>
                  <a:cubicBezTo>
                    <a:pt x="74193" y="886816"/>
                    <a:pt x="104864" y="871919"/>
                    <a:pt x="153352" y="845630"/>
                  </a:cubicBezTo>
                  <a:cubicBezTo>
                    <a:pt x="201841" y="819341"/>
                    <a:pt x="229590" y="804443"/>
                    <a:pt x="236601" y="800938"/>
                  </a:cubicBezTo>
                  <a:cubicBezTo>
                    <a:pt x="242443" y="798601"/>
                    <a:pt x="249161" y="795388"/>
                    <a:pt x="256756" y="791299"/>
                  </a:cubicBezTo>
                  <a:cubicBezTo>
                    <a:pt x="264350" y="787210"/>
                    <a:pt x="272821" y="783412"/>
                    <a:pt x="282168" y="779907"/>
                  </a:cubicBezTo>
                  <a:lnTo>
                    <a:pt x="285674" y="776402"/>
                  </a:lnTo>
                  <a:lnTo>
                    <a:pt x="240106" y="741350"/>
                  </a:lnTo>
                  <a:cubicBezTo>
                    <a:pt x="237769" y="733171"/>
                    <a:pt x="236017" y="728497"/>
                    <a:pt x="234848" y="727329"/>
                  </a:cubicBezTo>
                  <a:lnTo>
                    <a:pt x="233096" y="727329"/>
                  </a:lnTo>
                  <a:cubicBezTo>
                    <a:pt x="229590" y="727329"/>
                    <a:pt x="227254" y="725576"/>
                    <a:pt x="226085" y="722071"/>
                  </a:cubicBezTo>
                  <a:cubicBezTo>
                    <a:pt x="224917" y="718566"/>
                    <a:pt x="223748" y="716229"/>
                    <a:pt x="222580" y="715061"/>
                  </a:cubicBezTo>
                  <a:lnTo>
                    <a:pt x="213817" y="699287"/>
                  </a:lnTo>
                  <a:cubicBezTo>
                    <a:pt x="212649" y="693445"/>
                    <a:pt x="212649" y="688188"/>
                    <a:pt x="213817" y="683514"/>
                  </a:cubicBezTo>
                  <a:cubicBezTo>
                    <a:pt x="220827" y="676504"/>
                    <a:pt x="228422" y="665404"/>
                    <a:pt x="236601" y="650215"/>
                  </a:cubicBezTo>
                  <a:lnTo>
                    <a:pt x="250622" y="615163"/>
                  </a:lnTo>
                  <a:cubicBezTo>
                    <a:pt x="252958" y="613994"/>
                    <a:pt x="254127" y="611657"/>
                    <a:pt x="254127" y="608152"/>
                  </a:cubicBezTo>
                  <a:cubicBezTo>
                    <a:pt x="254127" y="606984"/>
                    <a:pt x="253835" y="605523"/>
                    <a:pt x="253250" y="603771"/>
                  </a:cubicBezTo>
                  <a:cubicBezTo>
                    <a:pt x="252666" y="602018"/>
                    <a:pt x="252958" y="600558"/>
                    <a:pt x="254127" y="599389"/>
                  </a:cubicBezTo>
                  <a:lnTo>
                    <a:pt x="269900" y="559079"/>
                  </a:lnTo>
                  <a:cubicBezTo>
                    <a:pt x="271069" y="554406"/>
                    <a:pt x="271653" y="548856"/>
                    <a:pt x="271653" y="542430"/>
                  </a:cubicBezTo>
                  <a:cubicBezTo>
                    <a:pt x="271653" y="536004"/>
                    <a:pt x="272237" y="531038"/>
                    <a:pt x="273405" y="527533"/>
                  </a:cubicBezTo>
                  <a:lnTo>
                    <a:pt x="271653" y="522275"/>
                  </a:lnTo>
                  <a:cubicBezTo>
                    <a:pt x="269316" y="524612"/>
                    <a:pt x="265811" y="525780"/>
                    <a:pt x="261137" y="525780"/>
                  </a:cubicBezTo>
                  <a:cubicBezTo>
                    <a:pt x="258800" y="525780"/>
                    <a:pt x="256172" y="525196"/>
                    <a:pt x="253250" y="524027"/>
                  </a:cubicBezTo>
                  <a:cubicBezTo>
                    <a:pt x="250330" y="522859"/>
                    <a:pt x="246532" y="522275"/>
                    <a:pt x="241859" y="522275"/>
                  </a:cubicBezTo>
                  <a:cubicBezTo>
                    <a:pt x="250037" y="516433"/>
                    <a:pt x="254127" y="511759"/>
                    <a:pt x="254127" y="508254"/>
                  </a:cubicBezTo>
                  <a:cubicBezTo>
                    <a:pt x="255295" y="507086"/>
                    <a:pt x="255587" y="506209"/>
                    <a:pt x="255003" y="505625"/>
                  </a:cubicBezTo>
                  <a:cubicBezTo>
                    <a:pt x="254419" y="505041"/>
                    <a:pt x="254127" y="504165"/>
                    <a:pt x="254127" y="502996"/>
                  </a:cubicBezTo>
                  <a:cubicBezTo>
                    <a:pt x="252958" y="502996"/>
                    <a:pt x="251206" y="504165"/>
                    <a:pt x="248869" y="506501"/>
                  </a:cubicBezTo>
                  <a:cubicBezTo>
                    <a:pt x="246532" y="508838"/>
                    <a:pt x="244195" y="512343"/>
                    <a:pt x="241859" y="517017"/>
                  </a:cubicBezTo>
                  <a:cubicBezTo>
                    <a:pt x="240690" y="519354"/>
                    <a:pt x="239522" y="522275"/>
                    <a:pt x="238353" y="525780"/>
                  </a:cubicBezTo>
                  <a:cubicBezTo>
                    <a:pt x="237185" y="529285"/>
                    <a:pt x="236017" y="532206"/>
                    <a:pt x="234848" y="534543"/>
                  </a:cubicBezTo>
                  <a:cubicBezTo>
                    <a:pt x="229006" y="531038"/>
                    <a:pt x="224333" y="529285"/>
                    <a:pt x="220827" y="529285"/>
                  </a:cubicBezTo>
                  <a:cubicBezTo>
                    <a:pt x="227838" y="525780"/>
                    <a:pt x="232511" y="522859"/>
                    <a:pt x="234848" y="520522"/>
                  </a:cubicBezTo>
                  <a:cubicBezTo>
                    <a:pt x="237185" y="518185"/>
                    <a:pt x="237769" y="514096"/>
                    <a:pt x="236601" y="508254"/>
                  </a:cubicBezTo>
                  <a:cubicBezTo>
                    <a:pt x="221412" y="517601"/>
                    <a:pt x="213233" y="522275"/>
                    <a:pt x="212064" y="522275"/>
                  </a:cubicBezTo>
                  <a:cubicBezTo>
                    <a:pt x="202717" y="524612"/>
                    <a:pt x="194246" y="526948"/>
                    <a:pt x="186652" y="529285"/>
                  </a:cubicBezTo>
                  <a:cubicBezTo>
                    <a:pt x="179057" y="531622"/>
                    <a:pt x="171755" y="533375"/>
                    <a:pt x="164744" y="534543"/>
                  </a:cubicBezTo>
                  <a:cubicBezTo>
                    <a:pt x="163576" y="535711"/>
                    <a:pt x="160071" y="537172"/>
                    <a:pt x="154229" y="538924"/>
                  </a:cubicBezTo>
                  <a:cubicBezTo>
                    <a:pt x="148387" y="540677"/>
                    <a:pt x="146050" y="545059"/>
                    <a:pt x="147218" y="552069"/>
                  </a:cubicBezTo>
                  <a:cubicBezTo>
                    <a:pt x="147218" y="554406"/>
                    <a:pt x="146634" y="556158"/>
                    <a:pt x="145466" y="557327"/>
                  </a:cubicBezTo>
                  <a:cubicBezTo>
                    <a:pt x="144297" y="558495"/>
                    <a:pt x="143129" y="559079"/>
                    <a:pt x="141960" y="559079"/>
                  </a:cubicBezTo>
                  <a:cubicBezTo>
                    <a:pt x="131445" y="562585"/>
                    <a:pt x="120929" y="564337"/>
                    <a:pt x="110414" y="564337"/>
                  </a:cubicBezTo>
                  <a:cubicBezTo>
                    <a:pt x="102235" y="564337"/>
                    <a:pt x="96393" y="563753"/>
                    <a:pt x="92888" y="562585"/>
                  </a:cubicBezTo>
                  <a:cubicBezTo>
                    <a:pt x="88214" y="561416"/>
                    <a:pt x="84125" y="558787"/>
                    <a:pt x="80619" y="554698"/>
                  </a:cubicBezTo>
                  <a:cubicBezTo>
                    <a:pt x="77114" y="550609"/>
                    <a:pt x="73609" y="547395"/>
                    <a:pt x="70104" y="545059"/>
                  </a:cubicBezTo>
                  <a:cubicBezTo>
                    <a:pt x="61925" y="540385"/>
                    <a:pt x="53746" y="529869"/>
                    <a:pt x="45567" y="513512"/>
                  </a:cubicBezTo>
                  <a:cubicBezTo>
                    <a:pt x="45567" y="505333"/>
                    <a:pt x="47320" y="498907"/>
                    <a:pt x="50825" y="494233"/>
                  </a:cubicBezTo>
                  <a:cubicBezTo>
                    <a:pt x="53162" y="489560"/>
                    <a:pt x="57251" y="482549"/>
                    <a:pt x="63093" y="473202"/>
                  </a:cubicBezTo>
                  <a:cubicBezTo>
                    <a:pt x="68935" y="463855"/>
                    <a:pt x="73609" y="454508"/>
                    <a:pt x="77114" y="445160"/>
                  </a:cubicBezTo>
                  <a:cubicBezTo>
                    <a:pt x="77114" y="442824"/>
                    <a:pt x="77698" y="441655"/>
                    <a:pt x="78867" y="441655"/>
                  </a:cubicBezTo>
                  <a:lnTo>
                    <a:pt x="80619" y="441655"/>
                  </a:lnTo>
                  <a:lnTo>
                    <a:pt x="82372" y="448666"/>
                  </a:lnTo>
                  <a:lnTo>
                    <a:pt x="78867" y="452171"/>
                  </a:lnTo>
                  <a:cubicBezTo>
                    <a:pt x="75362" y="459181"/>
                    <a:pt x="71856" y="468528"/>
                    <a:pt x="68351" y="480212"/>
                  </a:cubicBezTo>
                  <a:cubicBezTo>
                    <a:pt x="66014" y="480212"/>
                    <a:pt x="65430" y="481089"/>
                    <a:pt x="66599" y="482841"/>
                  </a:cubicBezTo>
                  <a:cubicBezTo>
                    <a:pt x="67767" y="484594"/>
                    <a:pt x="68351" y="486054"/>
                    <a:pt x="68351" y="487223"/>
                  </a:cubicBezTo>
                  <a:cubicBezTo>
                    <a:pt x="70688" y="479044"/>
                    <a:pt x="75362" y="466192"/>
                    <a:pt x="82372" y="448666"/>
                  </a:cubicBezTo>
                  <a:lnTo>
                    <a:pt x="117424" y="394335"/>
                  </a:lnTo>
                  <a:cubicBezTo>
                    <a:pt x="123266" y="384988"/>
                    <a:pt x="133197" y="372135"/>
                    <a:pt x="147218" y="355778"/>
                  </a:cubicBezTo>
                  <a:cubicBezTo>
                    <a:pt x="153060" y="344094"/>
                    <a:pt x="162407" y="330657"/>
                    <a:pt x="175260" y="315468"/>
                  </a:cubicBezTo>
                  <a:lnTo>
                    <a:pt x="226085" y="257632"/>
                  </a:lnTo>
                  <a:cubicBezTo>
                    <a:pt x="226085" y="257632"/>
                    <a:pt x="239522" y="244196"/>
                    <a:pt x="266395" y="217322"/>
                  </a:cubicBezTo>
                  <a:cubicBezTo>
                    <a:pt x="271069" y="213817"/>
                    <a:pt x="270484" y="207975"/>
                    <a:pt x="264642" y="199796"/>
                  </a:cubicBezTo>
                  <a:cubicBezTo>
                    <a:pt x="256464" y="191618"/>
                    <a:pt x="251206" y="186944"/>
                    <a:pt x="248869" y="185776"/>
                  </a:cubicBezTo>
                  <a:cubicBezTo>
                    <a:pt x="245364" y="181102"/>
                    <a:pt x="240106" y="176136"/>
                    <a:pt x="233096" y="170879"/>
                  </a:cubicBezTo>
                  <a:cubicBezTo>
                    <a:pt x="226085" y="165621"/>
                    <a:pt x="220827" y="161239"/>
                    <a:pt x="217322" y="157734"/>
                  </a:cubicBezTo>
                  <a:cubicBezTo>
                    <a:pt x="209143" y="153060"/>
                    <a:pt x="202133" y="145466"/>
                    <a:pt x="196291" y="134950"/>
                  </a:cubicBezTo>
                  <a:cubicBezTo>
                    <a:pt x="190449" y="125603"/>
                    <a:pt x="185775" y="119761"/>
                    <a:pt x="182270" y="117424"/>
                  </a:cubicBezTo>
                  <a:lnTo>
                    <a:pt x="164744" y="92888"/>
                  </a:lnTo>
                  <a:lnTo>
                    <a:pt x="164744" y="91135"/>
                  </a:lnTo>
                  <a:cubicBezTo>
                    <a:pt x="168249" y="89967"/>
                    <a:pt x="172339" y="89382"/>
                    <a:pt x="177012" y="89382"/>
                  </a:cubicBezTo>
                  <a:cubicBezTo>
                    <a:pt x="187528" y="89382"/>
                    <a:pt x="196875" y="92888"/>
                    <a:pt x="205054" y="99898"/>
                  </a:cubicBezTo>
                  <a:cubicBezTo>
                    <a:pt x="210896" y="105740"/>
                    <a:pt x="217322" y="109245"/>
                    <a:pt x="224333" y="110414"/>
                  </a:cubicBezTo>
                  <a:cubicBezTo>
                    <a:pt x="234848" y="115087"/>
                    <a:pt x="245364" y="116256"/>
                    <a:pt x="255879" y="113919"/>
                  </a:cubicBezTo>
                  <a:lnTo>
                    <a:pt x="268148" y="120929"/>
                  </a:lnTo>
                  <a:lnTo>
                    <a:pt x="275158" y="117424"/>
                  </a:lnTo>
                  <a:cubicBezTo>
                    <a:pt x="279832" y="119761"/>
                    <a:pt x="283921" y="120929"/>
                    <a:pt x="287426" y="120929"/>
                  </a:cubicBezTo>
                  <a:cubicBezTo>
                    <a:pt x="299110" y="120929"/>
                    <a:pt x="308457" y="114503"/>
                    <a:pt x="315468" y="101651"/>
                  </a:cubicBezTo>
                  <a:cubicBezTo>
                    <a:pt x="320141" y="96977"/>
                    <a:pt x="327444" y="89967"/>
                    <a:pt x="337375" y="80619"/>
                  </a:cubicBezTo>
                  <a:cubicBezTo>
                    <a:pt x="347307" y="71272"/>
                    <a:pt x="355193" y="63094"/>
                    <a:pt x="361035" y="56083"/>
                  </a:cubicBezTo>
                  <a:cubicBezTo>
                    <a:pt x="361035" y="57252"/>
                    <a:pt x="361328" y="58128"/>
                    <a:pt x="361912" y="58712"/>
                  </a:cubicBezTo>
                  <a:cubicBezTo>
                    <a:pt x="362496" y="59296"/>
                    <a:pt x="362788" y="59588"/>
                    <a:pt x="362788" y="59588"/>
                  </a:cubicBezTo>
                  <a:cubicBezTo>
                    <a:pt x="353441" y="73609"/>
                    <a:pt x="344678" y="84709"/>
                    <a:pt x="336499" y="92888"/>
                  </a:cubicBezTo>
                  <a:lnTo>
                    <a:pt x="341757" y="94640"/>
                  </a:lnTo>
                  <a:cubicBezTo>
                    <a:pt x="344094" y="92304"/>
                    <a:pt x="346138" y="90551"/>
                    <a:pt x="347891" y="89382"/>
                  </a:cubicBezTo>
                  <a:cubicBezTo>
                    <a:pt x="349644" y="88214"/>
                    <a:pt x="351104" y="87046"/>
                    <a:pt x="352272" y="85877"/>
                  </a:cubicBezTo>
                  <a:cubicBezTo>
                    <a:pt x="358114" y="80035"/>
                    <a:pt x="366585" y="70980"/>
                    <a:pt x="377685" y="58712"/>
                  </a:cubicBezTo>
                  <a:cubicBezTo>
                    <a:pt x="388785" y="46444"/>
                    <a:pt x="399008" y="37389"/>
                    <a:pt x="408356" y="31547"/>
                  </a:cubicBezTo>
                  <a:cubicBezTo>
                    <a:pt x="414198" y="28042"/>
                    <a:pt x="421208" y="23368"/>
                    <a:pt x="429387" y="17526"/>
                  </a:cubicBezTo>
                  <a:cubicBezTo>
                    <a:pt x="437566" y="11684"/>
                    <a:pt x="443992" y="7594"/>
                    <a:pt x="448665" y="5258"/>
                  </a:cubicBezTo>
                  <a:cubicBezTo>
                    <a:pt x="454507" y="1752"/>
                    <a:pt x="459181" y="0"/>
                    <a:pt x="46268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22B17">
                    <a:lumMod val="92000"/>
                  </a:srgbClr>
                </a:gs>
                <a:gs pos="99000">
                  <a:srgbClr val="A22B17">
                    <a:lumMod val="74000"/>
                    <a:lumOff val="26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 sz="13800" dirty="0">
                <a:gradFill flip="none" rotWithShape="1">
                  <a:gsLst>
                    <a:gs pos="0">
                      <a:srgbClr val="A22B17">
                        <a:lumMod val="92000"/>
                      </a:srgbClr>
                    </a:gs>
                    <a:gs pos="99000">
                      <a:srgbClr val="A22B17">
                        <a:lumMod val="74000"/>
                        <a:lumOff val="26000"/>
                      </a:srgbClr>
                    </a:gs>
                  </a:gsLst>
                  <a:lin ang="0" scaled="1"/>
                  <a:tileRect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</p:grpSp>
      <p:pic>
        <p:nvPicPr>
          <p:cNvPr id="150" name="图片 149">
            <a:extLst>
              <a:ext uri="{FF2B5EF4-FFF2-40B4-BE49-F238E27FC236}">
                <a16:creationId xmlns:a16="http://schemas.microsoft.com/office/drawing/2014/main" id="{1184F431-EC32-462B-9884-E4EF0FBAF42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flipV="1">
            <a:off x="729756" y="-53151"/>
            <a:ext cx="461997" cy="111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3BBE6C8-2310-41B2-9D2A-30D64562A2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08612BD-8039-4F86-9CCA-68E123BE1A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PA-图片 437">
            <a:extLst>
              <a:ext uri="{FF2B5EF4-FFF2-40B4-BE49-F238E27FC236}">
                <a16:creationId xmlns:a16="http://schemas.microsoft.com/office/drawing/2014/main" id="{CA95D034-2633-447B-9BDA-0E490DDC0F1C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2345" y="0"/>
            <a:ext cx="12216690" cy="6858000"/>
          </a:xfrm>
          <a:custGeom>
            <a:avLst/>
            <a:gdLst/>
            <a:ahLst/>
            <a:cxnLst/>
            <a:rect l="0" t="0" r="0" b="0"/>
            <a:pathLst>
              <a:path w="6858001" h="6858001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25000"/>
            </a:blip>
            <a:srcRect/>
            <a:stretch>
              <a:fillRect t="-38889" b="-3888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ACF01E1-597F-4AE1-AFC2-93CB653EF9E3}"/>
              </a:ext>
            </a:extLst>
          </p:cNvPr>
          <p:cNvGrpSpPr/>
          <p:nvPr userDrawn="1"/>
        </p:nvGrpSpPr>
        <p:grpSpPr>
          <a:xfrm>
            <a:off x="9721458" y="225521"/>
            <a:ext cx="2169381" cy="453584"/>
            <a:chOff x="9721458" y="225521"/>
            <a:chExt cx="2169381" cy="453584"/>
          </a:xfrm>
        </p:grpSpPr>
        <p:sp>
          <p:nvSpPr>
            <p:cNvPr id="10" name="îS1îḋé">
              <a:extLst>
                <a:ext uri="{FF2B5EF4-FFF2-40B4-BE49-F238E27FC236}">
                  <a16:creationId xmlns:a16="http://schemas.microsoft.com/office/drawing/2014/main" id="{58E68ED4-62E9-4F76-84AD-9FE5FBDF97AE}"/>
                </a:ext>
              </a:extLst>
            </p:cNvPr>
            <p:cNvSpPr/>
            <p:nvPr/>
          </p:nvSpPr>
          <p:spPr bwMode="auto">
            <a:xfrm>
              <a:off x="9721458" y="225521"/>
              <a:ext cx="453179" cy="453584"/>
            </a:xfrm>
            <a:prstGeom prst="ellipse">
              <a:avLst/>
            </a:prstGeom>
            <a:noFill/>
            <a:ln w="15875" cap="flat">
              <a:solidFill>
                <a:srgbClr val="CA35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4" name="îṣḷïďé">
              <a:extLst>
                <a:ext uri="{FF2B5EF4-FFF2-40B4-BE49-F238E27FC236}">
                  <a16:creationId xmlns:a16="http://schemas.microsoft.com/office/drawing/2014/main" id="{7ABC9475-59CD-4120-AB06-389B7895718B}"/>
                </a:ext>
              </a:extLst>
            </p:cNvPr>
            <p:cNvSpPr/>
            <p:nvPr/>
          </p:nvSpPr>
          <p:spPr bwMode="auto">
            <a:xfrm>
              <a:off x="9777346" y="281409"/>
              <a:ext cx="340998" cy="341403"/>
            </a:xfrm>
            <a:prstGeom prst="ellipse">
              <a:avLst/>
            </a:prstGeom>
            <a:noFill/>
            <a:ln w="9525" cap="flat">
              <a:solidFill>
                <a:srgbClr val="B8311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9AF91E0-C9FC-494F-80D2-18F2CB8A0041}"/>
                </a:ext>
              </a:extLst>
            </p:cNvPr>
            <p:cNvGrpSpPr/>
            <p:nvPr userDrawn="1"/>
          </p:nvGrpSpPr>
          <p:grpSpPr>
            <a:xfrm>
              <a:off x="9742315" y="240303"/>
              <a:ext cx="411466" cy="424020"/>
              <a:chOff x="1641372" y="4491628"/>
              <a:chExt cx="1612900" cy="1662113"/>
            </a:xfrm>
            <a:solidFill>
              <a:srgbClr val="CA351C"/>
            </a:solidFill>
          </p:grpSpPr>
          <p:sp>
            <p:nvSpPr>
              <p:cNvPr id="16" name="ïś1íďê">
                <a:extLst>
                  <a:ext uri="{FF2B5EF4-FFF2-40B4-BE49-F238E27FC236}">
                    <a16:creationId xmlns:a16="http://schemas.microsoft.com/office/drawing/2014/main" id="{BB6FEBC3-343E-4504-A3FD-A2BA711368A4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" name="ïṩḻîḓé">
                <a:extLst>
                  <a:ext uri="{FF2B5EF4-FFF2-40B4-BE49-F238E27FC236}">
                    <a16:creationId xmlns:a16="http://schemas.microsoft.com/office/drawing/2014/main" id="{36E23B3E-66C5-4D88-8DBE-0C304CC09CD7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0" name="išḷïḓe">
                <a:extLst>
                  <a:ext uri="{FF2B5EF4-FFF2-40B4-BE49-F238E27FC236}">
                    <a16:creationId xmlns:a16="http://schemas.microsoft.com/office/drawing/2014/main" id="{143D960C-760C-4C8B-924D-6BA7C2406AEB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1" name="ï$ľíḍe">
                <a:extLst>
                  <a:ext uri="{FF2B5EF4-FFF2-40B4-BE49-F238E27FC236}">
                    <a16:creationId xmlns:a16="http://schemas.microsoft.com/office/drawing/2014/main" id="{66FEBAB6-EB13-4A63-9B64-E566A8CD6913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2" name="î$ḻîḑe">
                <a:extLst>
                  <a:ext uri="{FF2B5EF4-FFF2-40B4-BE49-F238E27FC236}">
                    <a16:creationId xmlns:a16="http://schemas.microsoft.com/office/drawing/2014/main" id="{4DF78AE8-FE4A-427C-AF19-F885F69C5656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3" name="ïşḻíḍe">
                <a:extLst>
                  <a:ext uri="{FF2B5EF4-FFF2-40B4-BE49-F238E27FC236}">
                    <a16:creationId xmlns:a16="http://schemas.microsoft.com/office/drawing/2014/main" id="{C06026FA-CAE4-4C3A-A9D9-DD9FED12BB3D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4" name="íṩľíḑè">
                <a:extLst>
                  <a:ext uri="{FF2B5EF4-FFF2-40B4-BE49-F238E27FC236}">
                    <a16:creationId xmlns:a16="http://schemas.microsoft.com/office/drawing/2014/main" id="{3859B1EC-EC39-4B96-ADB0-5014656865AE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5" name="îṣḷïḓê">
                <a:extLst>
                  <a:ext uri="{FF2B5EF4-FFF2-40B4-BE49-F238E27FC236}">
                    <a16:creationId xmlns:a16="http://schemas.microsoft.com/office/drawing/2014/main" id="{4048DAB3-D6D8-4EEE-AD8D-AC52847F3FB8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6" name="i$ḻîḓé">
                <a:extLst>
                  <a:ext uri="{FF2B5EF4-FFF2-40B4-BE49-F238E27FC236}">
                    <a16:creationId xmlns:a16="http://schemas.microsoft.com/office/drawing/2014/main" id="{23754ECE-88AB-406C-9252-4D3722077D2C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7" name="îṧľîḋé">
                <a:extLst>
                  <a:ext uri="{FF2B5EF4-FFF2-40B4-BE49-F238E27FC236}">
                    <a16:creationId xmlns:a16="http://schemas.microsoft.com/office/drawing/2014/main" id="{4EAB30E3-B5B5-4899-8821-F33DE9C8EF53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8" name="i$ḻïḑê">
                <a:extLst>
                  <a:ext uri="{FF2B5EF4-FFF2-40B4-BE49-F238E27FC236}">
                    <a16:creationId xmlns:a16="http://schemas.microsoft.com/office/drawing/2014/main" id="{43455C82-2E17-42BF-AC07-65496B26E96E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29" name="íṧlíḍe">
                <a:extLst>
                  <a:ext uri="{FF2B5EF4-FFF2-40B4-BE49-F238E27FC236}">
                    <a16:creationId xmlns:a16="http://schemas.microsoft.com/office/drawing/2014/main" id="{14DB7153-DD51-4753-8A2A-AF594388ECEE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0" name="îŝľîḓê">
                <a:extLst>
                  <a:ext uri="{FF2B5EF4-FFF2-40B4-BE49-F238E27FC236}">
                    <a16:creationId xmlns:a16="http://schemas.microsoft.com/office/drawing/2014/main" id="{E926E9AE-5783-4C8A-BC3C-5C1AFD8DA2E5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1" name="íṣlíḑe">
                <a:extLst>
                  <a:ext uri="{FF2B5EF4-FFF2-40B4-BE49-F238E27FC236}">
                    <a16:creationId xmlns:a16="http://schemas.microsoft.com/office/drawing/2014/main" id="{80734154-D4B0-4876-8C19-B4C308B0FDB3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2" name="îSḻide">
                <a:extLst>
                  <a:ext uri="{FF2B5EF4-FFF2-40B4-BE49-F238E27FC236}">
                    <a16:creationId xmlns:a16="http://schemas.microsoft.com/office/drawing/2014/main" id="{4C9BA124-BB4F-43A4-A8BF-D47E6CAB9C97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3" name="iṣlîḋè">
                <a:extLst>
                  <a:ext uri="{FF2B5EF4-FFF2-40B4-BE49-F238E27FC236}">
                    <a16:creationId xmlns:a16="http://schemas.microsoft.com/office/drawing/2014/main" id="{8E7D844F-69AA-4F99-8FBE-F04BB9CBDD46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4" name="íṣ1ïḑe">
                <a:extLst>
                  <a:ext uri="{FF2B5EF4-FFF2-40B4-BE49-F238E27FC236}">
                    <a16:creationId xmlns:a16="http://schemas.microsoft.com/office/drawing/2014/main" id="{37783C57-BDB9-4C41-9270-18393DFA6FC4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5" name="íṧḷîde">
                <a:extLst>
                  <a:ext uri="{FF2B5EF4-FFF2-40B4-BE49-F238E27FC236}">
                    <a16:creationId xmlns:a16="http://schemas.microsoft.com/office/drawing/2014/main" id="{C19A5689-75CB-45B4-970A-276EE145946F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6" name="íS1îḍé">
                <a:extLst>
                  <a:ext uri="{FF2B5EF4-FFF2-40B4-BE49-F238E27FC236}">
                    <a16:creationId xmlns:a16="http://schemas.microsoft.com/office/drawing/2014/main" id="{1ACE2B6B-2738-4865-A77D-A4D6628E1E8F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7" name="íṧļïḋè">
                <a:extLst>
                  <a:ext uri="{FF2B5EF4-FFF2-40B4-BE49-F238E27FC236}">
                    <a16:creationId xmlns:a16="http://schemas.microsoft.com/office/drawing/2014/main" id="{CA9810CC-6444-4CA0-A005-D2CE004A36B5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8" name="ïṡḷiḋé">
                <a:extLst>
                  <a:ext uri="{FF2B5EF4-FFF2-40B4-BE49-F238E27FC236}">
                    <a16:creationId xmlns:a16="http://schemas.microsoft.com/office/drawing/2014/main" id="{0923196B-F194-4C0B-AC5C-24D52E6F279D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39" name="ïşļiḋe">
                <a:extLst>
                  <a:ext uri="{FF2B5EF4-FFF2-40B4-BE49-F238E27FC236}">
                    <a16:creationId xmlns:a16="http://schemas.microsoft.com/office/drawing/2014/main" id="{93766536-404B-4D5E-B822-CC126F19FC79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0" name="îś1iḓê">
                <a:extLst>
                  <a:ext uri="{FF2B5EF4-FFF2-40B4-BE49-F238E27FC236}">
                    <a16:creationId xmlns:a16="http://schemas.microsoft.com/office/drawing/2014/main" id="{236BFE79-08B3-4DF6-9D47-168646192095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1" name="íş1ïḓe">
                <a:extLst>
                  <a:ext uri="{FF2B5EF4-FFF2-40B4-BE49-F238E27FC236}">
                    <a16:creationId xmlns:a16="http://schemas.microsoft.com/office/drawing/2014/main" id="{140F2557-7AA5-47C7-87AA-F01B36F90C19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2" name="ïṩlîḋè">
                <a:extLst>
                  <a:ext uri="{FF2B5EF4-FFF2-40B4-BE49-F238E27FC236}">
                    <a16:creationId xmlns:a16="http://schemas.microsoft.com/office/drawing/2014/main" id="{A38803AA-90F0-4EF0-84C5-2717383199AA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3" name="ïṣľîďe">
                <a:extLst>
                  <a:ext uri="{FF2B5EF4-FFF2-40B4-BE49-F238E27FC236}">
                    <a16:creationId xmlns:a16="http://schemas.microsoft.com/office/drawing/2014/main" id="{5EC7B646-8BBB-4F34-9AD8-56CA333D96A4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4" name="íśļiḓe">
                <a:extLst>
                  <a:ext uri="{FF2B5EF4-FFF2-40B4-BE49-F238E27FC236}">
                    <a16:creationId xmlns:a16="http://schemas.microsoft.com/office/drawing/2014/main" id="{B12158E5-DA23-4AB9-AEEF-956CA34354E1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5" name="î$ḷïďe">
                <a:extLst>
                  <a:ext uri="{FF2B5EF4-FFF2-40B4-BE49-F238E27FC236}">
                    <a16:creationId xmlns:a16="http://schemas.microsoft.com/office/drawing/2014/main" id="{02DADF3D-64DF-4AB3-A1DF-7F211BC074A3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6" name="îśḻîḍe">
                <a:extLst>
                  <a:ext uri="{FF2B5EF4-FFF2-40B4-BE49-F238E27FC236}">
                    <a16:creationId xmlns:a16="http://schemas.microsoft.com/office/drawing/2014/main" id="{1EAF6FD7-D8AA-4D1E-8311-C47C5F8B07E6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7" name="í$ļîḋê">
                <a:extLst>
                  <a:ext uri="{FF2B5EF4-FFF2-40B4-BE49-F238E27FC236}">
                    <a16:creationId xmlns:a16="http://schemas.microsoft.com/office/drawing/2014/main" id="{62ECED73-AF3D-4936-B94A-768E1AA58037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8" name="íṩḷiḋé">
                <a:extLst>
                  <a:ext uri="{FF2B5EF4-FFF2-40B4-BE49-F238E27FC236}">
                    <a16:creationId xmlns:a16="http://schemas.microsoft.com/office/drawing/2014/main" id="{BE46E954-481C-46B3-9EAA-C4C000BFCFA1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49" name="îsľïďé">
                <a:extLst>
                  <a:ext uri="{FF2B5EF4-FFF2-40B4-BE49-F238E27FC236}">
                    <a16:creationId xmlns:a16="http://schemas.microsoft.com/office/drawing/2014/main" id="{0E85FF35-12E4-4BFB-AC1A-FCFFA9CA6AD2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0" name="íśliḋé">
                <a:extLst>
                  <a:ext uri="{FF2B5EF4-FFF2-40B4-BE49-F238E27FC236}">
                    <a16:creationId xmlns:a16="http://schemas.microsoft.com/office/drawing/2014/main" id="{E3C65904-8A75-4578-9BDE-65D68D7D3255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1" name="iSļiďê">
                <a:extLst>
                  <a:ext uri="{FF2B5EF4-FFF2-40B4-BE49-F238E27FC236}">
                    <a16:creationId xmlns:a16="http://schemas.microsoft.com/office/drawing/2014/main" id="{27883AE8-EB59-4BC5-B58F-A4128C35647C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2" name="íSliḋé">
                <a:extLst>
                  <a:ext uri="{FF2B5EF4-FFF2-40B4-BE49-F238E27FC236}">
                    <a16:creationId xmlns:a16="http://schemas.microsoft.com/office/drawing/2014/main" id="{6241E9B9-0E19-4A11-907B-35C3BBF2ED62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3" name="îŝ1îḑè">
                <a:extLst>
                  <a:ext uri="{FF2B5EF4-FFF2-40B4-BE49-F238E27FC236}">
                    <a16:creationId xmlns:a16="http://schemas.microsoft.com/office/drawing/2014/main" id="{5E3CD85E-2A0B-47C9-A7CB-6D7BCDEC2B8D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4" name="íṩḻiḋê">
                <a:extLst>
                  <a:ext uri="{FF2B5EF4-FFF2-40B4-BE49-F238E27FC236}">
                    <a16:creationId xmlns:a16="http://schemas.microsoft.com/office/drawing/2014/main" id="{7EB335D5-008F-46B9-A13F-ACF7989BDD1B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5" name="îṧľíḍe">
                <a:extLst>
                  <a:ext uri="{FF2B5EF4-FFF2-40B4-BE49-F238E27FC236}">
                    <a16:creationId xmlns:a16="http://schemas.microsoft.com/office/drawing/2014/main" id="{8AE7C556-0B0C-406D-A1EC-A76EEF1198C9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6" name="ïṩḻiḍe">
                <a:extLst>
                  <a:ext uri="{FF2B5EF4-FFF2-40B4-BE49-F238E27FC236}">
                    <a16:creationId xmlns:a16="http://schemas.microsoft.com/office/drawing/2014/main" id="{C65C91B7-FC39-400A-AEB4-1C24FD720406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7" name="íśļïḓè">
                <a:extLst>
                  <a:ext uri="{FF2B5EF4-FFF2-40B4-BE49-F238E27FC236}">
                    <a16:creationId xmlns:a16="http://schemas.microsoft.com/office/drawing/2014/main" id="{84ACD9BB-4DB8-4184-B96C-02AA51F319CA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8" name="íṩḻîde">
                <a:extLst>
                  <a:ext uri="{FF2B5EF4-FFF2-40B4-BE49-F238E27FC236}">
                    <a16:creationId xmlns:a16="http://schemas.microsoft.com/office/drawing/2014/main" id="{CE3CDBD9-3EFD-4923-8A3D-9DBE69EBD6A5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59" name="îŝḷïḓê">
                <a:extLst>
                  <a:ext uri="{FF2B5EF4-FFF2-40B4-BE49-F238E27FC236}">
                    <a16:creationId xmlns:a16="http://schemas.microsoft.com/office/drawing/2014/main" id="{5A24FCDC-B2BE-4937-9434-CFC4CB0FF674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0" name="îşḷîḑe">
                <a:extLst>
                  <a:ext uri="{FF2B5EF4-FFF2-40B4-BE49-F238E27FC236}">
                    <a16:creationId xmlns:a16="http://schemas.microsoft.com/office/drawing/2014/main" id="{39EDEF27-FCF5-40F7-9032-B9B5FCAFA2BA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1" name="îşḷïḋê">
                <a:extLst>
                  <a:ext uri="{FF2B5EF4-FFF2-40B4-BE49-F238E27FC236}">
                    <a16:creationId xmlns:a16="http://schemas.microsoft.com/office/drawing/2014/main" id="{27529545-846F-431D-9EA9-EA2B15691117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2" name="îṣlïḍè">
                <a:extLst>
                  <a:ext uri="{FF2B5EF4-FFF2-40B4-BE49-F238E27FC236}">
                    <a16:creationId xmlns:a16="http://schemas.microsoft.com/office/drawing/2014/main" id="{47101E69-3F52-4263-92C0-92CB1BB6CA9F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3" name="ïṩḷîḓê">
                <a:extLst>
                  <a:ext uri="{FF2B5EF4-FFF2-40B4-BE49-F238E27FC236}">
                    <a16:creationId xmlns:a16="http://schemas.microsoft.com/office/drawing/2014/main" id="{7ECE5F70-982B-4C39-9CD4-3C10D6E9EF34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4" name="ïSļiďé">
                <a:extLst>
                  <a:ext uri="{FF2B5EF4-FFF2-40B4-BE49-F238E27FC236}">
                    <a16:creationId xmlns:a16="http://schemas.microsoft.com/office/drawing/2014/main" id="{2EAD98E8-19F3-4E04-A148-FE7723916692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5" name="îSḷiḋè">
                <a:extLst>
                  <a:ext uri="{FF2B5EF4-FFF2-40B4-BE49-F238E27FC236}">
                    <a16:creationId xmlns:a16="http://schemas.microsoft.com/office/drawing/2014/main" id="{100AB9A5-CD9D-4FD9-A6F7-046941AD6D20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6" name="îṣḷíḋé">
                <a:extLst>
                  <a:ext uri="{FF2B5EF4-FFF2-40B4-BE49-F238E27FC236}">
                    <a16:creationId xmlns:a16="http://schemas.microsoft.com/office/drawing/2014/main" id="{3B4C86EC-ACB6-4B81-A045-76F48A93C279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7" name="îṩliďè">
                <a:extLst>
                  <a:ext uri="{FF2B5EF4-FFF2-40B4-BE49-F238E27FC236}">
                    <a16:creationId xmlns:a16="http://schemas.microsoft.com/office/drawing/2014/main" id="{93CD0285-9071-4531-B660-902AF4533719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8" name="iṧlíḋè">
                <a:extLst>
                  <a:ext uri="{FF2B5EF4-FFF2-40B4-BE49-F238E27FC236}">
                    <a16:creationId xmlns:a16="http://schemas.microsoft.com/office/drawing/2014/main" id="{510D7B94-A1C2-4D14-8874-3000EC7865BA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69" name="islïḓè">
                <a:extLst>
                  <a:ext uri="{FF2B5EF4-FFF2-40B4-BE49-F238E27FC236}">
                    <a16:creationId xmlns:a16="http://schemas.microsoft.com/office/drawing/2014/main" id="{C02EB942-BA08-49C3-8E12-C3FE245F70CC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0" name="íṥ1iḍe">
                <a:extLst>
                  <a:ext uri="{FF2B5EF4-FFF2-40B4-BE49-F238E27FC236}">
                    <a16:creationId xmlns:a16="http://schemas.microsoft.com/office/drawing/2014/main" id="{135579E4-83C8-423E-9584-763C5D082FB4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1" name="iṥľîḋé">
                <a:extLst>
                  <a:ext uri="{FF2B5EF4-FFF2-40B4-BE49-F238E27FC236}">
                    <a16:creationId xmlns:a16="http://schemas.microsoft.com/office/drawing/2014/main" id="{79637695-C83D-408A-B67C-8463DA51B28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2" name="îślidè">
                <a:extLst>
                  <a:ext uri="{FF2B5EF4-FFF2-40B4-BE49-F238E27FC236}">
                    <a16:creationId xmlns:a16="http://schemas.microsoft.com/office/drawing/2014/main" id="{F9148938-DB0F-40BE-A4C2-75232AAFF757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3" name="îŝ1ide">
                <a:extLst>
                  <a:ext uri="{FF2B5EF4-FFF2-40B4-BE49-F238E27FC236}">
                    <a16:creationId xmlns:a16="http://schemas.microsoft.com/office/drawing/2014/main" id="{E4ECD2EA-B096-4ECD-8935-4CED6C207754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4" name="í$ḻíde">
                <a:extLst>
                  <a:ext uri="{FF2B5EF4-FFF2-40B4-BE49-F238E27FC236}">
                    <a16:creationId xmlns:a16="http://schemas.microsoft.com/office/drawing/2014/main" id="{7F7A3998-B37B-4B21-B472-0D40CEB6FFEC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5695E7A6-8FAE-4BCF-9715-9226D5C3586D}"/>
                </a:ext>
              </a:extLst>
            </p:cNvPr>
            <p:cNvGrpSpPr/>
            <p:nvPr userDrawn="1"/>
          </p:nvGrpSpPr>
          <p:grpSpPr>
            <a:xfrm>
              <a:off x="10250573" y="283036"/>
              <a:ext cx="1640266" cy="338554"/>
              <a:chOff x="5180266" y="4756740"/>
              <a:chExt cx="5753100" cy="1187451"/>
            </a:xfrm>
            <a:solidFill>
              <a:srgbClr val="CA351C"/>
            </a:solidFill>
          </p:grpSpPr>
          <p:sp>
            <p:nvSpPr>
              <p:cNvPr id="76" name="ïṩļîḑê">
                <a:extLst>
                  <a:ext uri="{FF2B5EF4-FFF2-40B4-BE49-F238E27FC236}">
                    <a16:creationId xmlns:a16="http://schemas.microsoft.com/office/drawing/2014/main" id="{4B89FAD2-6417-4C23-860A-7F7DC38A2DF3}"/>
                  </a:ext>
                </a:extLst>
              </p:cNvPr>
              <p:cNvSpPr/>
              <p:nvPr/>
            </p:nvSpPr>
            <p:spPr bwMode="auto">
              <a:xfrm>
                <a:off x="10319003" y="4805953"/>
                <a:ext cx="600075" cy="771525"/>
              </a:xfrm>
              <a:custGeom>
                <a:avLst/>
                <a:gdLst>
                  <a:gd name="T0" fmla="*/ 210 w 325"/>
                  <a:gd name="T1" fmla="*/ 140 h 418"/>
                  <a:gd name="T2" fmla="*/ 237 w 325"/>
                  <a:gd name="T3" fmla="*/ 155 h 418"/>
                  <a:gd name="T4" fmla="*/ 161 w 325"/>
                  <a:gd name="T5" fmla="*/ 179 h 418"/>
                  <a:gd name="T6" fmla="*/ 187 w 325"/>
                  <a:gd name="T7" fmla="*/ 68 h 418"/>
                  <a:gd name="T8" fmla="*/ 230 w 325"/>
                  <a:gd name="T9" fmla="*/ 40 h 418"/>
                  <a:gd name="T10" fmla="*/ 199 w 325"/>
                  <a:gd name="T11" fmla="*/ 85 h 418"/>
                  <a:gd name="T12" fmla="*/ 99 w 325"/>
                  <a:gd name="T13" fmla="*/ 132 h 418"/>
                  <a:gd name="T14" fmla="*/ 132 w 325"/>
                  <a:gd name="T15" fmla="*/ 83 h 418"/>
                  <a:gd name="T16" fmla="*/ 174 w 325"/>
                  <a:gd name="T17" fmla="*/ 116 h 418"/>
                  <a:gd name="T18" fmla="*/ 59 w 325"/>
                  <a:gd name="T19" fmla="*/ 198 h 418"/>
                  <a:gd name="T20" fmla="*/ 16 w 325"/>
                  <a:gd name="T21" fmla="*/ 224 h 418"/>
                  <a:gd name="T22" fmla="*/ 17 w 325"/>
                  <a:gd name="T23" fmla="*/ 314 h 418"/>
                  <a:gd name="T24" fmla="*/ 55 w 325"/>
                  <a:gd name="T25" fmla="*/ 244 h 418"/>
                  <a:gd name="T26" fmla="*/ 131 w 325"/>
                  <a:gd name="T27" fmla="*/ 194 h 418"/>
                  <a:gd name="T28" fmla="*/ 111 w 325"/>
                  <a:gd name="T29" fmla="*/ 251 h 418"/>
                  <a:gd name="T30" fmla="*/ 148 w 325"/>
                  <a:gd name="T31" fmla="*/ 246 h 418"/>
                  <a:gd name="T32" fmla="*/ 184 w 325"/>
                  <a:gd name="T33" fmla="*/ 243 h 418"/>
                  <a:gd name="T34" fmla="*/ 131 w 325"/>
                  <a:gd name="T35" fmla="*/ 281 h 418"/>
                  <a:gd name="T36" fmla="*/ 76 w 325"/>
                  <a:gd name="T37" fmla="*/ 299 h 418"/>
                  <a:gd name="T38" fmla="*/ 134 w 325"/>
                  <a:gd name="T39" fmla="*/ 334 h 418"/>
                  <a:gd name="T40" fmla="*/ 203 w 325"/>
                  <a:gd name="T41" fmla="*/ 298 h 418"/>
                  <a:gd name="T42" fmla="*/ 206 w 325"/>
                  <a:gd name="T43" fmla="*/ 350 h 418"/>
                  <a:gd name="T44" fmla="*/ 165 w 325"/>
                  <a:gd name="T45" fmla="*/ 378 h 418"/>
                  <a:gd name="T46" fmla="*/ 144 w 325"/>
                  <a:gd name="T47" fmla="*/ 410 h 418"/>
                  <a:gd name="T48" fmla="*/ 228 w 325"/>
                  <a:gd name="T49" fmla="*/ 408 h 418"/>
                  <a:gd name="T50" fmla="*/ 239 w 325"/>
                  <a:gd name="T51" fmla="*/ 307 h 418"/>
                  <a:gd name="T52" fmla="*/ 273 w 325"/>
                  <a:gd name="T53" fmla="*/ 283 h 418"/>
                  <a:gd name="T54" fmla="*/ 271 w 325"/>
                  <a:gd name="T55" fmla="*/ 239 h 418"/>
                  <a:gd name="T56" fmla="*/ 233 w 325"/>
                  <a:gd name="T57" fmla="*/ 226 h 418"/>
                  <a:gd name="T58" fmla="*/ 261 w 325"/>
                  <a:gd name="T59" fmla="*/ 181 h 418"/>
                  <a:gd name="T60" fmla="*/ 316 w 325"/>
                  <a:gd name="T61" fmla="*/ 167 h 418"/>
                  <a:gd name="T62" fmla="*/ 297 w 325"/>
                  <a:gd name="T63" fmla="*/ 119 h 418"/>
                  <a:gd name="T64" fmla="*/ 251 w 325"/>
                  <a:gd name="T65" fmla="*/ 93 h 418"/>
                  <a:gd name="T66" fmla="*/ 276 w 325"/>
                  <a:gd name="T67" fmla="*/ 34 h 418"/>
                  <a:gd name="T68" fmla="*/ 217 w 325"/>
                  <a:gd name="T69" fmla="*/ 11 h 418"/>
                  <a:gd name="T70" fmla="*/ 164 w 325"/>
                  <a:gd name="T71" fmla="*/ 29 h 418"/>
                  <a:gd name="T72" fmla="*/ 136 w 325"/>
                  <a:gd name="T73" fmla="*/ 43 h 418"/>
                  <a:gd name="T74" fmla="*/ 113 w 325"/>
                  <a:gd name="T75" fmla="*/ 21 h 418"/>
                  <a:gd name="T76" fmla="*/ 78 w 325"/>
                  <a:gd name="T77" fmla="*/ 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5" h="418">
                    <a:moveTo>
                      <a:pt x="161" y="179"/>
                    </a:moveTo>
                    <a:cubicBezTo>
                      <a:pt x="160" y="178"/>
                      <a:pt x="188" y="143"/>
                      <a:pt x="210" y="140"/>
                    </a:cubicBezTo>
                    <a:cubicBezTo>
                      <a:pt x="232" y="137"/>
                      <a:pt x="226" y="133"/>
                      <a:pt x="238" y="138"/>
                    </a:cubicBezTo>
                    <a:cubicBezTo>
                      <a:pt x="250" y="144"/>
                      <a:pt x="252" y="148"/>
                      <a:pt x="237" y="155"/>
                    </a:cubicBezTo>
                    <a:cubicBezTo>
                      <a:pt x="222" y="162"/>
                      <a:pt x="215" y="168"/>
                      <a:pt x="196" y="171"/>
                    </a:cubicBezTo>
                    <a:cubicBezTo>
                      <a:pt x="177" y="175"/>
                      <a:pt x="163" y="181"/>
                      <a:pt x="161" y="179"/>
                    </a:cubicBezTo>
                    <a:close/>
                    <a:moveTo>
                      <a:pt x="199" y="85"/>
                    </a:moveTo>
                    <a:cubicBezTo>
                      <a:pt x="197" y="87"/>
                      <a:pt x="186" y="79"/>
                      <a:pt x="187" y="68"/>
                    </a:cubicBezTo>
                    <a:cubicBezTo>
                      <a:pt x="188" y="57"/>
                      <a:pt x="197" y="38"/>
                      <a:pt x="211" y="34"/>
                    </a:cubicBezTo>
                    <a:cubicBezTo>
                      <a:pt x="225" y="30"/>
                      <a:pt x="230" y="30"/>
                      <a:pt x="230" y="40"/>
                    </a:cubicBezTo>
                    <a:cubicBezTo>
                      <a:pt x="229" y="51"/>
                      <a:pt x="229" y="62"/>
                      <a:pt x="219" y="71"/>
                    </a:cubicBezTo>
                    <a:cubicBezTo>
                      <a:pt x="210" y="80"/>
                      <a:pt x="201" y="84"/>
                      <a:pt x="199" y="85"/>
                    </a:cubicBezTo>
                    <a:close/>
                    <a:moveTo>
                      <a:pt x="79" y="112"/>
                    </a:moveTo>
                    <a:cubicBezTo>
                      <a:pt x="79" y="113"/>
                      <a:pt x="87" y="125"/>
                      <a:pt x="99" y="132"/>
                    </a:cubicBezTo>
                    <a:cubicBezTo>
                      <a:pt x="112" y="138"/>
                      <a:pt x="119" y="135"/>
                      <a:pt x="129" y="127"/>
                    </a:cubicBezTo>
                    <a:cubicBezTo>
                      <a:pt x="139" y="118"/>
                      <a:pt x="130" y="95"/>
                      <a:pt x="132" y="83"/>
                    </a:cubicBezTo>
                    <a:cubicBezTo>
                      <a:pt x="135" y="70"/>
                      <a:pt x="136" y="73"/>
                      <a:pt x="146" y="75"/>
                    </a:cubicBezTo>
                    <a:cubicBezTo>
                      <a:pt x="156" y="76"/>
                      <a:pt x="173" y="108"/>
                      <a:pt x="174" y="116"/>
                    </a:cubicBezTo>
                    <a:cubicBezTo>
                      <a:pt x="174" y="123"/>
                      <a:pt x="170" y="123"/>
                      <a:pt x="128" y="142"/>
                    </a:cubicBezTo>
                    <a:cubicBezTo>
                      <a:pt x="86" y="161"/>
                      <a:pt x="67" y="195"/>
                      <a:pt x="59" y="198"/>
                    </a:cubicBezTo>
                    <a:cubicBezTo>
                      <a:pt x="52" y="202"/>
                      <a:pt x="55" y="191"/>
                      <a:pt x="40" y="188"/>
                    </a:cubicBezTo>
                    <a:cubicBezTo>
                      <a:pt x="26" y="186"/>
                      <a:pt x="23" y="211"/>
                      <a:pt x="16" y="224"/>
                    </a:cubicBezTo>
                    <a:cubicBezTo>
                      <a:pt x="8" y="238"/>
                      <a:pt x="5" y="266"/>
                      <a:pt x="5" y="277"/>
                    </a:cubicBezTo>
                    <a:cubicBezTo>
                      <a:pt x="5" y="288"/>
                      <a:pt x="0" y="301"/>
                      <a:pt x="17" y="314"/>
                    </a:cubicBezTo>
                    <a:cubicBezTo>
                      <a:pt x="33" y="326"/>
                      <a:pt x="49" y="311"/>
                      <a:pt x="53" y="304"/>
                    </a:cubicBezTo>
                    <a:cubicBezTo>
                      <a:pt x="57" y="298"/>
                      <a:pt x="53" y="269"/>
                      <a:pt x="55" y="244"/>
                    </a:cubicBezTo>
                    <a:cubicBezTo>
                      <a:pt x="57" y="220"/>
                      <a:pt x="89" y="204"/>
                      <a:pt x="100" y="197"/>
                    </a:cubicBezTo>
                    <a:cubicBezTo>
                      <a:pt x="115" y="189"/>
                      <a:pt x="129" y="190"/>
                      <a:pt x="131" y="194"/>
                    </a:cubicBezTo>
                    <a:cubicBezTo>
                      <a:pt x="134" y="197"/>
                      <a:pt x="119" y="214"/>
                      <a:pt x="112" y="219"/>
                    </a:cubicBezTo>
                    <a:cubicBezTo>
                      <a:pt x="105" y="224"/>
                      <a:pt x="110" y="244"/>
                      <a:pt x="111" y="251"/>
                    </a:cubicBezTo>
                    <a:cubicBezTo>
                      <a:pt x="113" y="257"/>
                      <a:pt x="111" y="260"/>
                      <a:pt x="125" y="265"/>
                    </a:cubicBezTo>
                    <a:cubicBezTo>
                      <a:pt x="142" y="271"/>
                      <a:pt x="139" y="257"/>
                      <a:pt x="148" y="246"/>
                    </a:cubicBezTo>
                    <a:cubicBezTo>
                      <a:pt x="157" y="236"/>
                      <a:pt x="163" y="224"/>
                      <a:pt x="170" y="224"/>
                    </a:cubicBezTo>
                    <a:cubicBezTo>
                      <a:pt x="177" y="224"/>
                      <a:pt x="180" y="238"/>
                      <a:pt x="184" y="243"/>
                    </a:cubicBezTo>
                    <a:cubicBezTo>
                      <a:pt x="187" y="248"/>
                      <a:pt x="189" y="257"/>
                      <a:pt x="177" y="263"/>
                    </a:cubicBezTo>
                    <a:cubicBezTo>
                      <a:pt x="165" y="269"/>
                      <a:pt x="131" y="281"/>
                      <a:pt x="131" y="281"/>
                    </a:cubicBezTo>
                    <a:cubicBezTo>
                      <a:pt x="131" y="281"/>
                      <a:pt x="112" y="284"/>
                      <a:pt x="101" y="287"/>
                    </a:cubicBezTo>
                    <a:cubicBezTo>
                      <a:pt x="90" y="289"/>
                      <a:pt x="78" y="285"/>
                      <a:pt x="76" y="299"/>
                    </a:cubicBezTo>
                    <a:cubicBezTo>
                      <a:pt x="73" y="312"/>
                      <a:pt x="78" y="305"/>
                      <a:pt x="86" y="319"/>
                    </a:cubicBezTo>
                    <a:cubicBezTo>
                      <a:pt x="94" y="333"/>
                      <a:pt x="119" y="337"/>
                      <a:pt x="134" y="334"/>
                    </a:cubicBezTo>
                    <a:cubicBezTo>
                      <a:pt x="149" y="332"/>
                      <a:pt x="157" y="324"/>
                      <a:pt x="168" y="316"/>
                    </a:cubicBezTo>
                    <a:cubicBezTo>
                      <a:pt x="178" y="308"/>
                      <a:pt x="194" y="298"/>
                      <a:pt x="203" y="298"/>
                    </a:cubicBezTo>
                    <a:cubicBezTo>
                      <a:pt x="211" y="299"/>
                      <a:pt x="211" y="311"/>
                      <a:pt x="211" y="325"/>
                    </a:cubicBezTo>
                    <a:cubicBezTo>
                      <a:pt x="211" y="339"/>
                      <a:pt x="210" y="337"/>
                      <a:pt x="206" y="350"/>
                    </a:cubicBezTo>
                    <a:cubicBezTo>
                      <a:pt x="202" y="364"/>
                      <a:pt x="199" y="368"/>
                      <a:pt x="194" y="372"/>
                    </a:cubicBezTo>
                    <a:cubicBezTo>
                      <a:pt x="189" y="377"/>
                      <a:pt x="184" y="376"/>
                      <a:pt x="165" y="378"/>
                    </a:cubicBezTo>
                    <a:cubicBezTo>
                      <a:pt x="145" y="380"/>
                      <a:pt x="131" y="393"/>
                      <a:pt x="129" y="400"/>
                    </a:cubicBezTo>
                    <a:cubicBezTo>
                      <a:pt x="128" y="407"/>
                      <a:pt x="135" y="405"/>
                      <a:pt x="144" y="410"/>
                    </a:cubicBezTo>
                    <a:cubicBezTo>
                      <a:pt x="152" y="414"/>
                      <a:pt x="163" y="416"/>
                      <a:pt x="185" y="417"/>
                    </a:cubicBezTo>
                    <a:cubicBezTo>
                      <a:pt x="208" y="418"/>
                      <a:pt x="219" y="417"/>
                      <a:pt x="228" y="408"/>
                    </a:cubicBezTo>
                    <a:cubicBezTo>
                      <a:pt x="238" y="400"/>
                      <a:pt x="240" y="373"/>
                      <a:pt x="241" y="354"/>
                    </a:cubicBezTo>
                    <a:cubicBezTo>
                      <a:pt x="243" y="335"/>
                      <a:pt x="239" y="315"/>
                      <a:pt x="239" y="307"/>
                    </a:cubicBezTo>
                    <a:cubicBezTo>
                      <a:pt x="239" y="299"/>
                      <a:pt x="239" y="297"/>
                      <a:pt x="244" y="288"/>
                    </a:cubicBezTo>
                    <a:cubicBezTo>
                      <a:pt x="249" y="280"/>
                      <a:pt x="257" y="284"/>
                      <a:pt x="273" y="283"/>
                    </a:cubicBezTo>
                    <a:cubicBezTo>
                      <a:pt x="288" y="281"/>
                      <a:pt x="286" y="270"/>
                      <a:pt x="287" y="261"/>
                    </a:cubicBezTo>
                    <a:cubicBezTo>
                      <a:pt x="288" y="251"/>
                      <a:pt x="281" y="247"/>
                      <a:pt x="271" y="239"/>
                    </a:cubicBezTo>
                    <a:cubicBezTo>
                      <a:pt x="260" y="231"/>
                      <a:pt x="250" y="236"/>
                      <a:pt x="240" y="236"/>
                    </a:cubicBezTo>
                    <a:cubicBezTo>
                      <a:pt x="230" y="236"/>
                      <a:pt x="233" y="234"/>
                      <a:pt x="233" y="226"/>
                    </a:cubicBezTo>
                    <a:cubicBezTo>
                      <a:pt x="233" y="219"/>
                      <a:pt x="238" y="215"/>
                      <a:pt x="239" y="207"/>
                    </a:cubicBezTo>
                    <a:cubicBezTo>
                      <a:pt x="241" y="200"/>
                      <a:pt x="251" y="192"/>
                      <a:pt x="261" y="181"/>
                    </a:cubicBezTo>
                    <a:cubicBezTo>
                      <a:pt x="270" y="170"/>
                      <a:pt x="276" y="175"/>
                      <a:pt x="289" y="176"/>
                    </a:cubicBezTo>
                    <a:cubicBezTo>
                      <a:pt x="302" y="176"/>
                      <a:pt x="307" y="176"/>
                      <a:pt x="316" y="167"/>
                    </a:cubicBezTo>
                    <a:cubicBezTo>
                      <a:pt x="325" y="157"/>
                      <a:pt x="318" y="138"/>
                      <a:pt x="316" y="132"/>
                    </a:cubicBezTo>
                    <a:cubicBezTo>
                      <a:pt x="315" y="125"/>
                      <a:pt x="309" y="129"/>
                      <a:pt x="297" y="119"/>
                    </a:cubicBezTo>
                    <a:cubicBezTo>
                      <a:pt x="285" y="108"/>
                      <a:pt x="274" y="111"/>
                      <a:pt x="261" y="111"/>
                    </a:cubicBezTo>
                    <a:cubicBezTo>
                      <a:pt x="248" y="111"/>
                      <a:pt x="244" y="100"/>
                      <a:pt x="251" y="93"/>
                    </a:cubicBezTo>
                    <a:cubicBezTo>
                      <a:pt x="259" y="87"/>
                      <a:pt x="265" y="77"/>
                      <a:pt x="272" y="66"/>
                    </a:cubicBezTo>
                    <a:cubicBezTo>
                      <a:pt x="278" y="55"/>
                      <a:pt x="276" y="45"/>
                      <a:pt x="276" y="34"/>
                    </a:cubicBezTo>
                    <a:cubicBezTo>
                      <a:pt x="275" y="24"/>
                      <a:pt x="264" y="20"/>
                      <a:pt x="252" y="10"/>
                    </a:cubicBezTo>
                    <a:cubicBezTo>
                      <a:pt x="240" y="0"/>
                      <a:pt x="225" y="8"/>
                      <a:pt x="217" y="11"/>
                    </a:cubicBezTo>
                    <a:cubicBezTo>
                      <a:pt x="208" y="14"/>
                      <a:pt x="196" y="20"/>
                      <a:pt x="187" y="25"/>
                    </a:cubicBezTo>
                    <a:cubicBezTo>
                      <a:pt x="178" y="30"/>
                      <a:pt x="172" y="30"/>
                      <a:pt x="164" y="29"/>
                    </a:cubicBezTo>
                    <a:cubicBezTo>
                      <a:pt x="157" y="29"/>
                      <a:pt x="150" y="29"/>
                      <a:pt x="147" y="29"/>
                    </a:cubicBezTo>
                    <a:cubicBezTo>
                      <a:pt x="144" y="29"/>
                      <a:pt x="141" y="35"/>
                      <a:pt x="136" y="43"/>
                    </a:cubicBezTo>
                    <a:cubicBezTo>
                      <a:pt x="131" y="51"/>
                      <a:pt x="126" y="47"/>
                      <a:pt x="124" y="43"/>
                    </a:cubicBezTo>
                    <a:cubicBezTo>
                      <a:pt x="121" y="38"/>
                      <a:pt x="116" y="28"/>
                      <a:pt x="113" y="21"/>
                    </a:cubicBezTo>
                    <a:cubicBezTo>
                      <a:pt x="110" y="15"/>
                      <a:pt x="97" y="18"/>
                      <a:pt x="91" y="21"/>
                    </a:cubicBezTo>
                    <a:cubicBezTo>
                      <a:pt x="84" y="25"/>
                      <a:pt x="80" y="41"/>
                      <a:pt x="78" y="52"/>
                    </a:cubicBezTo>
                    <a:cubicBezTo>
                      <a:pt x="75" y="63"/>
                      <a:pt x="78" y="111"/>
                      <a:pt x="79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7" name="îşḷïḍe">
                <a:extLst>
                  <a:ext uri="{FF2B5EF4-FFF2-40B4-BE49-F238E27FC236}">
                    <a16:creationId xmlns:a16="http://schemas.microsoft.com/office/drawing/2014/main" id="{54A5DECF-3DFA-4691-B778-74856633784B}"/>
                  </a:ext>
                </a:extLst>
              </p:cNvPr>
              <p:cNvSpPr/>
              <p:nvPr/>
            </p:nvSpPr>
            <p:spPr bwMode="auto">
              <a:xfrm>
                <a:off x="9461753" y="4939303"/>
                <a:ext cx="388938" cy="534988"/>
              </a:xfrm>
              <a:custGeom>
                <a:avLst/>
                <a:gdLst>
                  <a:gd name="T0" fmla="*/ 4 w 211"/>
                  <a:gd name="T1" fmla="*/ 137 h 290"/>
                  <a:gd name="T2" fmla="*/ 41 w 211"/>
                  <a:gd name="T3" fmla="*/ 117 h 290"/>
                  <a:gd name="T4" fmla="*/ 75 w 211"/>
                  <a:gd name="T5" fmla="*/ 83 h 290"/>
                  <a:gd name="T6" fmla="*/ 82 w 211"/>
                  <a:gd name="T7" fmla="*/ 29 h 290"/>
                  <a:gd name="T8" fmla="*/ 94 w 211"/>
                  <a:gd name="T9" fmla="*/ 6 h 290"/>
                  <a:gd name="T10" fmla="*/ 126 w 211"/>
                  <a:gd name="T11" fmla="*/ 27 h 290"/>
                  <a:gd name="T12" fmla="*/ 145 w 211"/>
                  <a:gd name="T13" fmla="*/ 65 h 290"/>
                  <a:gd name="T14" fmla="*/ 170 w 211"/>
                  <a:gd name="T15" fmla="*/ 93 h 290"/>
                  <a:gd name="T16" fmla="*/ 164 w 211"/>
                  <a:gd name="T17" fmla="*/ 119 h 290"/>
                  <a:gd name="T18" fmla="*/ 127 w 211"/>
                  <a:gd name="T19" fmla="*/ 151 h 290"/>
                  <a:gd name="T20" fmla="*/ 123 w 211"/>
                  <a:gd name="T21" fmla="*/ 165 h 290"/>
                  <a:gd name="T22" fmla="*/ 181 w 211"/>
                  <a:gd name="T23" fmla="*/ 187 h 290"/>
                  <a:gd name="T24" fmla="*/ 210 w 211"/>
                  <a:gd name="T25" fmla="*/ 231 h 290"/>
                  <a:gd name="T26" fmla="*/ 202 w 211"/>
                  <a:gd name="T27" fmla="*/ 281 h 290"/>
                  <a:gd name="T28" fmla="*/ 185 w 211"/>
                  <a:gd name="T29" fmla="*/ 289 h 290"/>
                  <a:gd name="T30" fmla="*/ 162 w 211"/>
                  <a:gd name="T31" fmla="*/ 267 h 290"/>
                  <a:gd name="T32" fmla="*/ 158 w 211"/>
                  <a:gd name="T33" fmla="*/ 217 h 290"/>
                  <a:gd name="T34" fmla="*/ 134 w 211"/>
                  <a:gd name="T35" fmla="*/ 188 h 290"/>
                  <a:gd name="T36" fmla="*/ 117 w 211"/>
                  <a:gd name="T37" fmla="*/ 183 h 290"/>
                  <a:gd name="T38" fmla="*/ 105 w 211"/>
                  <a:gd name="T39" fmla="*/ 191 h 290"/>
                  <a:gd name="T40" fmla="*/ 95 w 211"/>
                  <a:gd name="T41" fmla="*/ 225 h 290"/>
                  <a:gd name="T42" fmla="*/ 92 w 211"/>
                  <a:gd name="T43" fmla="*/ 251 h 290"/>
                  <a:gd name="T44" fmla="*/ 58 w 211"/>
                  <a:gd name="T45" fmla="*/ 261 h 290"/>
                  <a:gd name="T46" fmla="*/ 37 w 211"/>
                  <a:gd name="T47" fmla="*/ 235 h 290"/>
                  <a:gd name="T48" fmla="*/ 39 w 211"/>
                  <a:gd name="T49" fmla="*/ 205 h 290"/>
                  <a:gd name="T50" fmla="*/ 45 w 211"/>
                  <a:gd name="T51" fmla="*/ 177 h 290"/>
                  <a:gd name="T52" fmla="*/ 18 w 211"/>
                  <a:gd name="T53" fmla="*/ 155 h 290"/>
                  <a:gd name="T54" fmla="*/ 0 w 211"/>
                  <a:gd name="T55" fmla="*/ 147 h 290"/>
                  <a:gd name="T56" fmla="*/ 4 w 211"/>
                  <a:gd name="T57" fmla="*/ 137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1" h="290">
                    <a:moveTo>
                      <a:pt x="4" y="137"/>
                    </a:moveTo>
                    <a:cubicBezTo>
                      <a:pt x="4" y="137"/>
                      <a:pt x="32" y="120"/>
                      <a:pt x="41" y="117"/>
                    </a:cubicBezTo>
                    <a:cubicBezTo>
                      <a:pt x="50" y="115"/>
                      <a:pt x="69" y="103"/>
                      <a:pt x="75" y="83"/>
                    </a:cubicBezTo>
                    <a:cubicBezTo>
                      <a:pt x="81" y="63"/>
                      <a:pt x="82" y="39"/>
                      <a:pt x="82" y="29"/>
                    </a:cubicBezTo>
                    <a:cubicBezTo>
                      <a:pt x="82" y="19"/>
                      <a:pt x="76" y="0"/>
                      <a:pt x="94" y="6"/>
                    </a:cubicBezTo>
                    <a:cubicBezTo>
                      <a:pt x="112" y="12"/>
                      <a:pt x="124" y="15"/>
                      <a:pt x="126" y="27"/>
                    </a:cubicBezTo>
                    <a:cubicBezTo>
                      <a:pt x="129" y="39"/>
                      <a:pt x="131" y="55"/>
                      <a:pt x="145" y="65"/>
                    </a:cubicBezTo>
                    <a:cubicBezTo>
                      <a:pt x="159" y="75"/>
                      <a:pt x="168" y="83"/>
                      <a:pt x="170" y="93"/>
                    </a:cubicBezTo>
                    <a:cubicBezTo>
                      <a:pt x="172" y="103"/>
                      <a:pt x="172" y="114"/>
                      <a:pt x="164" y="119"/>
                    </a:cubicBezTo>
                    <a:cubicBezTo>
                      <a:pt x="157" y="123"/>
                      <a:pt x="132" y="147"/>
                      <a:pt x="127" y="151"/>
                    </a:cubicBezTo>
                    <a:cubicBezTo>
                      <a:pt x="121" y="154"/>
                      <a:pt x="119" y="165"/>
                      <a:pt x="123" y="165"/>
                    </a:cubicBezTo>
                    <a:cubicBezTo>
                      <a:pt x="127" y="165"/>
                      <a:pt x="163" y="172"/>
                      <a:pt x="181" y="187"/>
                    </a:cubicBezTo>
                    <a:cubicBezTo>
                      <a:pt x="198" y="202"/>
                      <a:pt x="209" y="216"/>
                      <a:pt x="210" y="231"/>
                    </a:cubicBezTo>
                    <a:cubicBezTo>
                      <a:pt x="211" y="247"/>
                      <a:pt x="210" y="273"/>
                      <a:pt x="202" y="281"/>
                    </a:cubicBezTo>
                    <a:cubicBezTo>
                      <a:pt x="194" y="288"/>
                      <a:pt x="192" y="290"/>
                      <a:pt x="185" y="289"/>
                    </a:cubicBezTo>
                    <a:cubicBezTo>
                      <a:pt x="178" y="288"/>
                      <a:pt x="164" y="279"/>
                      <a:pt x="162" y="267"/>
                    </a:cubicBezTo>
                    <a:cubicBezTo>
                      <a:pt x="160" y="255"/>
                      <a:pt x="164" y="239"/>
                      <a:pt x="158" y="217"/>
                    </a:cubicBezTo>
                    <a:cubicBezTo>
                      <a:pt x="153" y="196"/>
                      <a:pt x="139" y="191"/>
                      <a:pt x="134" y="188"/>
                    </a:cubicBezTo>
                    <a:cubicBezTo>
                      <a:pt x="129" y="186"/>
                      <a:pt x="117" y="183"/>
                      <a:pt x="117" y="183"/>
                    </a:cubicBezTo>
                    <a:cubicBezTo>
                      <a:pt x="117" y="183"/>
                      <a:pt x="108" y="182"/>
                      <a:pt x="105" y="191"/>
                    </a:cubicBezTo>
                    <a:cubicBezTo>
                      <a:pt x="102" y="199"/>
                      <a:pt x="96" y="215"/>
                      <a:pt x="95" y="225"/>
                    </a:cubicBezTo>
                    <a:cubicBezTo>
                      <a:pt x="94" y="235"/>
                      <a:pt x="96" y="247"/>
                      <a:pt x="92" y="251"/>
                    </a:cubicBezTo>
                    <a:cubicBezTo>
                      <a:pt x="87" y="256"/>
                      <a:pt x="77" y="267"/>
                      <a:pt x="58" y="261"/>
                    </a:cubicBezTo>
                    <a:cubicBezTo>
                      <a:pt x="39" y="255"/>
                      <a:pt x="41" y="238"/>
                      <a:pt x="37" y="235"/>
                    </a:cubicBezTo>
                    <a:cubicBezTo>
                      <a:pt x="33" y="231"/>
                      <a:pt x="39" y="211"/>
                      <a:pt x="39" y="205"/>
                    </a:cubicBezTo>
                    <a:cubicBezTo>
                      <a:pt x="39" y="200"/>
                      <a:pt x="47" y="182"/>
                      <a:pt x="45" y="177"/>
                    </a:cubicBezTo>
                    <a:cubicBezTo>
                      <a:pt x="44" y="173"/>
                      <a:pt x="25" y="153"/>
                      <a:pt x="18" y="155"/>
                    </a:cubicBezTo>
                    <a:cubicBezTo>
                      <a:pt x="11" y="157"/>
                      <a:pt x="1" y="155"/>
                      <a:pt x="0" y="147"/>
                    </a:cubicBezTo>
                    <a:cubicBezTo>
                      <a:pt x="0" y="140"/>
                      <a:pt x="4" y="137"/>
                      <a:pt x="4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8" name="îṧļíďe">
                <a:extLst>
                  <a:ext uri="{FF2B5EF4-FFF2-40B4-BE49-F238E27FC236}">
                    <a16:creationId xmlns:a16="http://schemas.microsoft.com/office/drawing/2014/main" id="{4B9DAC08-34FB-4B26-8385-96CF952840AE}"/>
                  </a:ext>
                </a:extLst>
              </p:cNvPr>
              <p:cNvSpPr/>
              <p:nvPr/>
            </p:nvSpPr>
            <p:spPr bwMode="auto">
              <a:xfrm>
                <a:off x="8326691" y="4823415"/>
                <a:ext cx="746125" cy="695325"/>
              </a:xfrm>
              <a:custGeom>
                <a:avLst/>
                <a:gdLst>
                  <a:gd name="T0" fmla="*/ 159 w 405"/>
                  <a:gd name="T1" fmla="*/ 229 h 377"/>
                  <a:gd name="T2" fmla="*/ 218 w 405"/>
                  <a:gd name="T3" fmla="*/ 183 h 377"/>
                  <a:gd name="T4" fmla="*/ 234 w 405"/>
                  <a:gd name="T5" fmla="*/ 247 h 377"/>
                  <a:gd name="T6" fmla="*/ 260 w 405"/>
                  <a:gd name="T7" fmla="*/ 269 h 377"/>
                  <a:gd name="T8" fmla="*/ 209 w 405"/>
                  <a:gd name="T9" fmla="*/ 247 h 377"/>
                  <a:gd name="T10" fmla="*/ 108 w 405"/>
                  <a:gd name="T11" fmla="*/ 215 h 377"/>
                  <a:gd name="T12" fmla="*/ 73 w 405"/>
                  <a:gd name="T13" fmla="*/ 283 h 377"/>
                  <a:gd name="T14" fmla="*/ 43 w 405"/>
                  <a:gd name="T15" fmla="*/ 350 h 377"/>
                  <a:gd name="T16" fmla="*/ 91 w 405"/>
                  <a:gd name="T17" fmla="*/ 347 h 377"/>
                  <a:gd name="T18" fmla="*/ 118 w 405"/>
                  <a:gd name="T19" fmla="*/ 372 h 377"/>
                  <a:gd name="T20" fmla="*/ 136 w 405"/>
                  <a:gd name="T21" fmla="*/ 328 h 377"/>
                  <a:gd name="T22" fmla="*/ 147 w 405"/>
                  <a:gd name="T23" fmla="*/ 265 h 377"/>
                  <a:gd name="T24" fmla="*/ 242 w 405"/>
                  <a:gd name="T25" fmla="*/ 306 h 377"/>
                  <a:gd name="T26" fmla="*/ 186 w 405"/>
                  <a:gd name="T27" fmla="*/ 337 h 377"/>
                  <a:gd name="T28" fmla="*/ 172 w 405"/>
                  <a:gd name="T29" fmla="*/ 367 h 377"/>
                  <a:gd name="T30" fmla="*/ 272 w 405"/>
                  <a:gd name="T31" fmla="*/ 328 h 377"/>
                  <a:gd name="T32" fmla="*/ 352 w 405"/>
                  <a:gd name="T33" fmla="*/ 373 h 377"/>
                  <a:gd name="T34" fmla="*/ 389 w 405"/>
                  <a:gd name="T35" fmla="*/ 333 h 377"/>
                  <a:gd name="T36" fmla="*/ 292 w 405"/>
                  <a:gd name="T37" fmla="*/ 299 h 377"/>
                  <a:gd name="T38" fmla="*/ 291 w 405"/>
                  <a:gd name="T39" fmla="*/ 217 h 377"/>
                  <a:gd name="T40" fmla="*/ 261 w 405"/>
                  <a:gd name="T41" fmla="*/ 173 h 377"/>
                  <a:gd name="T42" fmla="*/ 297 w 405"/>
                  <a:gd name="T43" fmla="*/ 107 h 377"/>
                  <a:gd name="T44" fmla="*/ 283 w 405"/>
                  <a:gd name="T45" fmla="*/ 43 h 377"/>
                  <a:gd name="T46" fmla="*/ 241 w 405"/>
                  <a:gd name="T47" fmla="*/ 1 h 377"/>
                  <a:gd name="T48" fmla="*/ 241 w 405"/>
                  <a:gd name="T49" fmla="*/ 35 h 377"/>
                  <a:gd name="T50" fmla="*/ 245 w 405"/>
                  <a:gd name="T51" fmla="*/ 97 h 377"/>
                  <a:gd name="T52" fmla="*/ 194 w 405"/>
                  <a:gd name="T53" fmla="*/ 129 h 377"/>
                  <a:gd name="T54" fmla="*/ 161 w 405"/>
                  <a:gd name="T55" fmla="*/ 121 h 377"/>
                  <a:gd name="T56" fmla="*/ 150 w 405"/>
                  <a:gd name="T57" fmla="*/ 33 h 377"/>
                  <a:gd name="T58" fmla="*/ 122 w 405"/>
                  <a:gd name="T59" fmla="*/ 56 h 377"/>
                  <a:gd name="T60" fmla="*/ 121 w 405"/>
                  <a:gd name="T61" fmla="*/ 133 h 377"/>
                  <a:gd name="T62" fmla="*/ 30 w 405"/>
                  <a:gd name="T63" fmla="*/ 180 h 377"/>
                  <a:gd name="T64" fmla="*/ 22 w 405"/>
                  <a:gd name="T65" fmla="*/ 2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5" h="377">
                    <a:moveTo>
                      <a:pt x="174" y="243"/>
                    </a:moveTo>
                    <a:cubicBezTo>
                      <a:pt x="172" y="243"/>
                      <a:pt x="154" y="236"/>
                      <a:pt x="159" y="229"/>
                    </a:cubicBezTo>
                    <a:cubicBezTo>
                      <a:pt x="163" y="221"/>
                      <a:pt x="190" y="187"/>
                      <a:pt x="199" y="183"/>
                    </a:cubicBezTo>
                    <a:cubicBezTo>
                      <a:pt x="208" y="178"/>
                      <a:pt x="215" y="172"/>
                      <a:pt x="218" y="183"/>
                    </a:cubicBezTo>
                    <a:cubicBezTo>
                      <a:pt x="221" y="193"/>
                      <a:pt x="215" y="230"/>
                      <a:pt x="220" y="236"/>
                    </a:cubicBezTo>
                    <a:cubicBezTo>
                      <a:pt x="225" y="241"/>
                      <a:pt x="227" y="248"/>
                      <a:pt x="234" y="247"/>
                    </a:cubicBezTo>
                    <a:cubicBezTo>
                      <a:pt x="241" y="246"/>
                      <a:pt x="256" y="238"/>
                      <a:pt x="260" y="245"/>
                    </a:cubicBezTo>
                    <a:cubicBezTo>
                      <a:pt x="263" y="252"/>
                      <a:pt x="268" y="259"/>
                      <a:pt x="260" y="269"/>
                    </a:cubicBezTo>
                    <a:cubicBezTo>
                      <a:pt x="253" y="278"/>
                      <a:pt x="247" y="281"/>
                      <a:pt x="239" y="274"/>
                    </a:cubicBezTo>
                    <a:cubicBezTo>
                      <a:pt x="230" y="267"/>
                      <a:pt x="221" y="250"/>
                      <a:pt x="209" y="247"/>
                    </a:cubicBezTo>
                    <a:cubicBezTo>
                      <a:pt x="198" y="245"/>
                      <a:pt x="176" y="243"/>
                      <a:pt x="174" y="243"/>
                    </a:cubicBezTo>
                    <a:close/>
                    <a:moveTo>
                      <a:pt x="108" y="215"/>
                    </a:moveTo>
                    <a:cubicBezTo>
                      <a:pt x="109" y="216"/>
                      <a:pt x="102" y="238"/>
                      <a:pt x="93" y="254"/>
                    </a:cubicBezTo>
                    <a:cubicBezTo>
                      <a:pt x="84" y="271"/>
                      <a:pt x="81" y="271"/>
                      <a:pt x="73" y="283"/>
                    </a:cubicBezTo>
                    <a:cubicBezTo>
                      <a:pt x="65" y="295"/>
                      <a:pt x="45" y="309"/>
                      <a:pt x="44" y="316"/>
                    </a:cubicBezTo>
                    <a:cubicBezTo>
                      <a:pt x="43" y="323"/>
                      <a:pt x="41" y="343"/>
                      <a:pt x="43" y="350"/>
                    </a:cubicBezTo>
                    <a:cubicBezTo>
                      <a:pt x="44" y="357"/>
                      <a:pt x="61" y="358"/>
                      <a:pt x="69" y="357"/>
                    </a:cubicBezTo>
                    <a:cubicBezTo>
                      <a:pt x="77" y="355"/>
                      <a:pt x="84" y="347"/>
                      <a:pt x="91" y="347"/>
                    </a:cubicBezTo>
                    <a:cubicBezTo>
                      <a:pt x="98" y="347"/>
                      <a:pt x="96" y="355"/>
                      <a:pt x="97" y="361"/>
                    </a:cubicBezTo>
                    <a:cubicBezTo>
                      <a:pt x="97" y="366"/>
                      <a:pt x="101" y="368"/>
                      <a:pt x="118" y="372"/>
                    </a:cubicBezTo>
                    <a:cubicBezTo>
                      <a:pt x="136" y="377"/>
                      <a:pt x="140" y="364"/>
                      <a:pt x="144" y="352"/>
                    </a:cubicBezTo>
                    <a:cubicBezTo>
                      <a:pt x="148" y="339"/>
                      <a:pt x="140" y="339"/>
                      <a:pt x="136" y="328"/>
                    </a:cubicBezTo>
                    <a:cubicBezTo>
                      <a:pt x="133" y="316"/>
                      <a:pt x="136" y="302"/>
                      <a:pt x="136" y="292"/>
                    </a:cubicBezTo>
                    <a:cubicBezTo>
                      <a:pt x="135" y="281"/>
                      <a:pt x="141" y="272"/>
                      <a:pt x="147" y="265"/>
                    </a:cubicBezTo>
                    <a:cubicBezTo>
                      <a:pt x="153" y="258"/>
                      <a:pt x="160" y="248"/>
                      <a:pt x="186" y="258"/>
                    </a:cubicBezTo>
                    <a:cubicBezTo>
                      <a:pt x="212" y="267"/>
                      <a:pt x="239" y="298"/>
                      <a:pt x="242" y="306"/>
                    </a:cubicBezTo>
                    <a:cubicBezTo>
                      <a:pt x="245" y="313"/>
                      <a:pt x="232" y="318"/>
                      <a:pt x="227" y="325"/>
                    </a:cubicBezTo>
                    <a:cubicBezTo>
                      <a:pt x="222" y="332"/>
                      <a:pt x="196" y="338"/>
                      <a:pt x="186" y="337"/>
                    </a:cubicBezTo>
                    <a:cubicBezTo>
                      <a:pt x="175" y="336"/>
                      <a:pt x="172" y="344"/>
                      <a:pt x="167" y="348"/>
                    </a:cubicBezTo>
                    <a:cubicBezTo>
                      <a:pt x="162" y="351"/>
                      <a:pt x="167" y="361"/>
                      <a:pt x="172" y="367"/>
                    </a:cubicBezTo>
                    <a:cubicBezTo>
                      <a:pt x="177" y="373"/>
                      <a:pt x="211" y="373"/>
                      <a:pt x="224" y="364"/>
                    </a:cubicBezTo>
                    <a:cubicBezTo>
                      <a:pt x="237" y="354"/>
                      <a:pt x="272" y="328"/>
                      <a:pt x="272" y="328"/>
                    </a:cubicBezTo>
                    <a:cubicBezTo>
                      <a:pt x="272" y="328"/>
                      <a:pt x="285" y="340"/>
                      <a:pt x="293" y="348"/>
                    </a:cubicBezTo>
                    <a:cubicBezTo>
                      <a:pt x="301" y="357"/>
                      <a:pt x="319" y="369"/>
                      <a:pt x="352" y="373"/>
                    </a:cubicBezTo>
                    <a:cubicBezTo>
                      <a:pt x="385" y="377"/>
                      <a:pt x="398" y="356"/>
                      <a:pt x="401" y="352"/>
                    </a:cubicBezTo>
                    <a:cubicBezTo>
                      <a:pt x="405" y="348"/>
                      <a:pt x="399" y="342"/>
                      <a:pt x="389" y="333"/>
                    </a:cubicBezTo>
                    <a:cubicBezTo>
                      <a:pt x="379" y="323"/>
                      <a:pt x="353" y="312"/>
                      <a:pt x="337" y="313"/>
                    </a:cubicBezTo>
                    <a:cubicBezTo>
                      <a:pt x="321" y="315"/>
                      <a:pt x="303" y="305"/>
                      <a:pt x="292" y="299"/>
                    </a:cubicBezTo>
                    <a:cubicBezTo>
                      <a:pt x="282" y="293"/>
                      <a:pt x="287" y="293"/>
                      <a:pt x="291" y="277"/>
                    </a:cubicBezTo>
                    <a:cubicBezTo>
                      <a:pt x="295" y="261"/>
                      <a:pt x="294" y="231"/>
                      <a:pt x="291" y="217"/>
                    </a:cubicBezTo>
                    <a:cubicBezTo>
                      <a:pt x="287" y="204"/>
                      <a:pt x="269" y="200"/>
                      <a:pt x="264" y="192"/>
                    </a:cubicBezTo>
                    <a:cubicBezTo>
                      <a:pt x="258" y="184"/>
                      <a:pt x="251" y="180"/>
                      <a:pt x="261" y="173"/>
                    </a:cubicBezTo>
                    <a:cubicBezTo>
                      <a:pt x="272" y="166"/>
                      <a:pt x="282" y="146"/>
                      <a:pt x="290" y="135"/>
                    </a:cubicBezTo>
                    <a:cubicBezTo>
                      <a:pt x="298" y="123"/>
                      <a:pt x="305" y="117"/>
                      <a:pt x="297" y="107"/>
                    </a:cubicBezTo>
                    <a:cubicBezTo>
                      <a:pt x="289" y="97"/>
                      <a:pt x="283" y="94"/>
                      <a:pt x="281" y="86"/>
                    </a:cubicBezTo>
                    <a:cubicBezTo>
                      <a:pt x="280" y="79"/>
                      <a:pt x="283" y="57"/>
                      <a:pt x="283" y="43"/>
                    </a:cubicBezTo>
                    <a:cubicBezTo>
                      <a:pt x="283" y="29"/>
                      <a:pt x="285" y="30"/>
                      <a:pt x="272" y="15"/>
                    </a:cubicBezTo>
                    <a:cubicBezTo>
                      <a:pt x="260" y="0"/>
                      <a:pt x="248" y="2"/>
                      <a:pt x="241" y="1"/>
                    </a:cubicBezTo>
                    <a:cubicBezTo>
                      <a:pt x="235" y="0"/>
                      <a:pt x="231" y="21"/>
                      <a:pt x="233" y="26"/>
                    </a:cubicBezTo>
                    <a:cubicBezTo>
                      <a:pt x="235" y="31"/>
                      <a:pt x="239" y="31"/>
                      <a:pt x="241" y="35"/>
                    </a:cubicBezTo>
                    <a:cubicBezTo>
                      <a:pt x="242" y="39"/>
                      <a:pt x="239" y="36"/>
                      <a:pt x="243" y="53"/>
                    </a:cubicBezTo>
                    <a:cubicBezTo>
                      <a:pt x="247" y="70"/>
                      <a:pt x="245" y="91"/>
                      <a:pt x="245" y="97"/>
                    </a:cubicBezTo>
                    <a:cubicBezTo>
                      <a:pt x="245" y="103"/>
                      <a:pt x="240" y="107"/>
                      <a:pt x="234" y="114"/>
                    </a:cubicBezTo>
                    <a:cubicBezTo>
                      <a:pt x="228" y="121"/>
                      <a:pt x="206" y="123"/>
                      <a:pt x="194" y="129"/>
                    </a:cubicBezTo>
                    <a:cubicBezTo>
                      <a:pt x="181" y="135"/>
                      <a:pt x="179" y="146"/>
                      <a:pt x="170" y="149"/>
                    </a:cubicBezTo>
                    <a:cubicBezTo>
                      <a:pt x="161" y="151"/>
                      <a:pt x="157" y="138"/>
                      <a:pt x="161" y="121"/>
                    </a:cubicBezTo>
                    <a:cubicBezTo>
                      <a:pt x="164" y="109"/>
                      <a:pt x="168" y="79"/>
                      <a:pt x="168" y="64"/>
                    </a:cubicBezTo>
                    <a:cubicBezTo>
                      <a:pt x="167" y="54"/>
                      <a:pt x="158" y="40"/>
                      <a:pt x="150" y="33"/>
                    </a:cubicBezTo>
                    <a:cubicBezTo>
                      <a:pt x="142" y="25"/>
                      <a:pt x="136" y="30"/>
                      <a:pt x="131" y="32"/>
                    </a:cubicBezTo>
                    <a:cubicBezTo>
                      <a:pt x="126" y="35"/>
                      <a:pt x="120" y="43"/>
                      <a:pt x="122" y="56"/>
                    </a:cubicBezTo>
                    <a:cubicBezTo>
                      <a:pt x="124" y="70"/>
                      <a:pt x="127" y="72"/>
                      <a:pt x="127" y="82"/>
                    </a:cubicBezTo>
                    <a:cubicBezTo>
                      <a:pt x="128" y="92"/>
                      <a:pt x="124" y="113"/>
                      <a:pt x="121" y="133"/>
                    </a:cubicBezTo>
                    <a:cubicBezTo>
                      <a:pt x="117" y="152"/>
                      <a:pt x="104" y="151"/>
                      <a:pt x="90" y="158"/>
                    </a:cubicBezTo>
                    <a:cubicBezTo>
                      <a:pt x="76" y="165"/>
                      <a:pt x="48" y="175"/>
                      <a:pt x="30" y="180"/>
                    </a:cubicBezTo>
                    <a:cubicBezTo>
                      <a:pt x="13" y="184"/>
                      <a:pt x="0" y="191"/>
                      <a:pt x="0" y="200"/>
                    </a:cubicBezTo>
                    <a:cubicBezTo>
                      <a:pt x="0" y="209"/>
                      <a:pt x="9" y="210"/>
                      <a:pt x="22" y="219"/>
                    </a:cubicBezTo>
                    <a:cubicBezTo>
                      <a:pt x="35" y="228"/>
                      <a:pt x="107" y="215"/>
                      <a:pt x="108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79" name="íŝļïḓè">
                <a:extLst>
                  <a:ext uri="{FF2B5EF4-FFF2-40B4-BE49-F238E27FC236}">
                    <a16:creationId xmlns:a16="http://schemas.microsoft.com/office/drawing/2014/main" id="{51A541D4-A171-4E17-889F-9655E32F0761}"/>
                  </a:ext>
                </a:extLst>
              </p:cNvPr>
              <p:cNvSpPr/>
              <p:nvPr/>
            </p:nvSpPr>
            <p:spPr bwMode="auto">
              <a:xfrm>
                <a:off x="6220078" y="4756740"/>
                <a:ext cx="627063" cy="793750"/>
              </a:xfrm>
              <a:custGeom>
                <a:avLst/>
                <a:gdLst>
                  <a:gd name="T0" fmla="*/ 194 w 340"/>
                  <a:gd name="T1" fmla="*/ 225 h 430"/>
                  <a:gd name="T2" fmla="*/ 189 w 340"/>
                  <a:gd name="T3" fmla="*/ 204 h 430"/>
                  <a:gd name="T4" fmla="*/ 222 w 340"/>
                  <a:gd name="T5" fmla="*/ 196 h 430"/>
                  <a:gd name="T6" fmla="*/ 234 w 340"/>
                  <a:gd name="T7" fmla="*/ 215 h 430"/>
                  <a:gd name="T8" fmla="*/ 217 w 340"/>
                  <a:gd name="T9" fmla="*/ 231 h 430"/>
                  <a:gd name="T10" fmla="*/ 194 w 340"/>
                  <a:gd name="T11" fmla="*/ 225 h 430"/>
                  <a:gd name="T12" fmla="*/ 33 w 340"/>
                  <a:gd name="T13" fmla="*/ 228 h 430"/>
                  <a:gd name="T14" fmla="*/ 67 w 340"/>
                  <a:gd name="T15" fmla="*/ 224 h 430"/>
                  <a:gd name="T16" fmla="*/ 105 w 340"/>
                  <a:gd name="T17" fmla="*/ 194 h 430"/>
                  <a:gd name="T18" fmla="*/ 164 w 340"/>
                  <a:gd name="T19" fmla="*/ 151 h 430"/>
                  <a:gd name="T20" fmla="*/ 170 w 340"/>
                  <a:gd name="T21" fmla="*/ 163 h 430"/>
                  <a:gd name="T22" fmla="*/ 144 w 340"/>
                  <a:gd name="T23" fmla="*/ 203 h 430"/>
                  <a:gd name="T24" fmla="*/ 142 w 340"/>
                  <a:gd name="T25" fmla="*/ 250 h 430"/>
                  <a:gd name="T26" fmla="*/ 166 w 340"/>
                  <a:gd name="T27" fmla="*/ 278 h 430"/>
                  <a:gd name="T28" fmla="*/ 170 w 340"/>
                  <a:gd name="T29" fmla="*/ 300 h 430"/>
                  <a:gd name="T30" fmla="*/ 132 w 340"/>
                  <a:gd name="T31" fmla="*/ 347 h 430"/>
                  <a:gd name="T32" fmla="*/ 133 w 340"/>
                  <a:gd name="T33" fmla="*/ 397 h 430"/>
                  <a:gd name="T34" fmla="*/ 181 w 340"/>
                  <a:gd name="T35" fmla="*/ 410 h 430"/>
                  <a:gd name="T36" fmla="*/ 184 w 340"/>
                  <a:gd name="T37" fmla="*/ 375 h 430"/>
                  <a:gd name="T38" fmla="*/ 198 w 340"/>
                  <a:gd name="T39" fmla="*/ 374 h 430"/>
                  <a:gd name="T40" fmla="*/ 215 w 340"/>
                  <a:gd name="T41" fmla="*/ 416 h 430"/>
                  <a:gd name="T42" fmla="*/ 240 w 340"/>
                  <a:gd name="T43" fmla="*/ 406 h 430"/>
                  <a:gd name="T44" fmla="*/ 230 w 340"/>
                  <a:gd name="T45" fmla="*/ 341 h 430"/>
                  <a:gd name="T46" fmla="*/ 250 w 340"/>
                  <a:gd name="T47" fmla="*/ 322 h 430"/>
                  <a:gd name="T48" fmla="*/ 268 w 340"/>
                  <a:gd name="T49" fmla="*/ 373 h 430"/>
                  <a:gd name="T50" fmla="*/ 316 w 340"/>
                  <a:gd name="T51" fmla="*/ 385 h 430"/>
                  <a:gd name="T52" fmla="*/ 295 w 340"/>
                  <a:gd name="T53" fmla="*/ 310 h 430"/>
                  <a:gd name="T54" fmla="*/ 263 w 340"/>
                  <a:gd name="T55" fmla="*/ 288 h 430"/>
                  <a:gd name="T56" fmla="*/ 264 w 340"/>
                  <a:gd name="T57" fmla="*/ 259 h 430"/>
                  <a:gd name="T58" fmla="*/ 265 w 340"/>
                  <a:gd name="T59" fmla="*/ 233 h 430"/>
                  <a:gd name="T60" fmla="*/ 300 w 340"/>
                  <a:gd name="T61" fmla="*/ 199 h 430"/>
                  <a:gd name="T62" fmla="*/ 275 w 340"/>
                  <a:gd name="T63" fmla="*/ 161 h 430"/>
                  <a:gd name="T64" fmla="*/ 217 w 340"/>
                  <a:gd name="T65" fmla="*/ 159 h 430"/>
                  <a:gd name="T66" fmla="*/ 270 w 340"/>
                  <a:gd name="T67" fmla="*/ 132 h 430"/>
                  <a:gd name="T68" fmla="*/ 316 w 340"/>
                  <a:gd name="T69" fmla="*/ 126 h 430"/>
                  <a:gd name="T70" fmla="*/ 332 w 340"/>
                  <a:gd name="T71" fmla="*/ 110 h 430"/>
                  <a:gd name="T72" fmla="*/ 321 w 340"/>
                  <a:gd name="T73" fmla="*/ 75 h 430"/>
                  <a:gd name="T74" fmla="*/ 256 w 340"/>
                  <a:gd name="T75" fmla="*/ 74 h 430"/>
                  <a:gd name="T76" fmla="*/ 240 w 340"/>
                  <a:gd name="T77" fmla="*/ 51 h 430"/>
                  <a:gd name="T78" fmla="*/ 212 w 340"/>
                  <a:gd name="T79" fmla="*/ 9 h 430"/>
                  <a:gd name="T80" fmla="*/ 190 w 340"/>
                  <a:gd name="T81" fmla="*/ 6 h 430"/>
                  <a:gd name="T82" fmla="*/ 174 w 340"/>
                  <a:gd name="T83" fmla="*/ 34 h 430"/>
                  <a:gd name="T84" fmla="*/ 183 w 340"/>
                  <a:gd name="T85" fmla="*/ 70 h 430"/>
                  <a:gd name="T86" fmla="*/ 172 w 340"/>
                  <a:gd name="T87" fmla="*/ 98 h 430"/>
                  <a:gd name="T88" fmla="*/ 65 w 340"/>
                  <a:gd name="T89" fmla="*/ 161 h 430"/>
                  <a:gd name="T90" fmla="*/ 21 w 340"/>
                  <a:gd name="T91" fmla="*/ 171 h 430"/>
                  <a:gd name="T92" fmla="*/ 10 w 340"/>
                  <a:gd name="T93" fmla="*/ 198 h 430"/>
                  <a:gd name="T94" fmla="*/ 33 w 340"/>
                  <a:gd name="T95" fmla="*/ 22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0" h="430">
                    <a:moveTo>
                      <a:pt x="194" y="225"/>
                    </a:moveTo>
                    <a:cubicBezTo>
                      <a:pt x="194" y="225"/>
                      <a:pt x="178" y="212"/>
                      <a:pt x="189" y="204"/>
                    </a:cubicBezTo>
                    <a:cubicBezTo>
                      <a:pt x="201" y="196"/>
                      <a:pt x="211" y="188"/>
                      <a:pt x="222" y="196"/>
                    </a:cubicBezTo>
                    <a:cubicBezTo>
                      <a:pt x="234" y="203"/>
                      <a:pt x="238" y="207"/>
                      <a:pt x="234" y="215"/>
                    </a:cubicBezTo>
                    <a:cubicBezTo>
                      <a:pt x="230" y="222"/>
                      <a:pt x="228" y="229"/>
                      <a:pt x="217" y="231"/>
                    </a:cubicBezTo>
                    <a:cubicBezTo>
                      <a:pt x="204" y="230"/>
                      <a:pt x="194" y="225"/>
                      <a:pt x="194" y="225"/>
                    </a:cubicBezTo>
                    <a:close/>
                    <a:moveTo>
                      <a:pt x="33" y="228"/>
                    </a:moveTo>
                    <a:cubicBezTo>
                      <a:pt x="40" y="229"/>
                      <a:pt x="52" y="231"/>
                      <a:pt x="67" y="224"/>
                    </a:cubicBezTo>
                    <a:cubicBezTo>
                      <a:pt x="82" y="216"/>
                      <a:pt x="91" y="208"/>
                      <a:pt x="105" y="194"/>
                    </a:cubicBezTo>
                    <a:cubicBezTo>
                      <a:pt x="119" y="180"/>
                      <a:pt x="153" y="155"/>
                      <a:pt x="164" y="151"/>
                    </a:cubicBezTo>
                    <a:cubicBezTo>
                      <a:pt x="176" y="146"/>
                      <a:pt x="176" y="155"/>
                      <a:pt x="170" y="163"/>
                    </a:cubicBezTo>
                    <a:cubicBezTo>
                      <a:pt x="164" y="171"/>
                      <a:pt x="150" y="188"/>
                      <a:pt x="144" y="203"/>
                    </a:cubicBezTo>
                    <a:cubicBezTo>
                      <a:pt x="139" y="218"/>
                      <a:pt x="134" y="224"/>
                      <a:pt x="142" y="250"/>
                    </a:cubicBezTo>
                    <a:cubicBezTo>
                      <a:pt x="149" y="275"/>
                      <a:pt x="160" y="275"/>
                      <a:pt x="166" y="278"/>
                    </a:cubicBezTo>
                    <a:cubicBezTo>
                      <a:pt x="172" y="281"/>
                      <a:pt x="176" y="301"/>
                      <a:pt x="170" y="300"/>
                    </a:cubicBezTo>
                    <a:cubicBezTo>
                      <a:pt x="164" y="299"/>
                      <a:pt x="136" y="327"/>
                      <a:pt x="132" y="347"/>
                    </a:cubicBezTo>
                    <a:cubicBezTo>
                      <a:pt x="127" y="366"/>
                      <a:pt x="123" y="375"/>
                      <a:pt x="133" y="397"/>
                    </a:cubicBezTo>
                    <a:cubicBezTo>
                      <a:pt x="144" y="419"/>
                      <a:pt x="174" y="413"/>
                      <a:pt x="181" y="410"/>
                    </a:cubicBezTo>
                    <a:cubicBezTo>
                      <a:pt x="189" y="407"/>
                      <a:pt x="185" y="395"/>
                      <a:pt x="184" y="375"/>
                    </a:cubicBezTo>
                    <a:cubicBezTo>
                      <a:pt x="182" y="355"/>
                      <a:pt x="192" y="364"/>
                      <a:pt x="198" y="374"/>
                    </a:cubicBezTo>
                    <a:cubicBezTo>
                      <a:pt x="204" y="384"/>
                      <a:pt x="203" y="402"/>
                      <a:pt x="215" y="416"/>
                    </a:cubicBezTo>
                    <a:cubicBezTo>
                      <a:pt x="226" y="430"/>
                      <a:pt x="235" y="419"/>
                      <a:pt x="240" y="406"/>
                    </a:cubicBezTo>
                    <a:cubicBezTo>
                      <a:pt x="245" y="393"/>
                      <a:pt x="232" y="357"/>
                      <a:pt x="230" y="341"/>
                    </a:cubicBezTo>
                    <a:cubicBezTo>
                      <a:pt x="229" y="326"/>
                      <a:pt x="238" y="322"/>
                      <a:pt x="250" y="322"/>
                    </a:cubicBezTo>
                    <a:cubicBezTo>
                      <a:pt x="262" y="322"/>
                      <a:pt x="248" y="347"/>
                      <a:pt x="268" y="373"/>
                    </a:cubicBezTo>
                    <a:cubicBezTo>
                      <a:pt x="287" y="399"/>
                      <a:pt x="292" y="396"/>
                      <a:pt x="316" y="385"/>
                    </a:cubicBezTo>
                    <a:cubicBezTo>
                      <a:pt x="340" y="375"/>
                      <a:pt x="311" y="327"/>
                      <a:pt x="295" y="310"/>
                    </a:cubicBezTo>
                    <a:cubicBezTo>
                      <a:pt x="279" y="294"/>
                      <a:pt x="263" y="294"/>
                      <a:pt x="263" y="288"/>
                    </a:cubicBezTo>
                    <a:cubicBezTo>
                      <a:pt x="263" y="282"/>
                      <a:pt x="266" y="267"/>
                      <a:pt x="264" y="259"/>
                    </a:cubicBezTo>
                    <a:cubicBezTo>
                      <a:pt x="262" y="251"/>
                      <a:pt x="258" y="239"/>
                      <a:pt x="265" y="233"/>
                    </a:cubicBezTo>
                    <a:cubicBezTo>
                      <a:pt x="273" y="226"/>
                      <a:pt x="301" y="222"/>
                      <a:pt x="300" y="199"/>
                    </a:cubicBezTo>
                    <a:cubicBezTo>
                      <a:pt x="299" y="177"/>
                      <a:pt x="294" y="175"/>
                      <a:pt x="275" y="161"/>
                    </a:cubicBezTo>
                    <a:cubicBezTo>
                      <a:pt x="257" y="148"/>
                      <a:pt x="216" y="168"/>
                      <a:pt x="217" y="159"/>
                    </a:cubicBezTo>
                    <a:cubicBezTo>
                      <a:pt x="218" y="150"/>
                      <a:pt x="250" y="138"/>
                      <a:pt x="270" y="132"/>
                    </a:cubicBezTo>
                    <a:cubicBezTo>
                      <a:pt x="290" y="125"/>
                      <a:pt x="306" y="126"/>
                      <a:pt x="316" y="126"/>
                    </a:cubicBezTo>
                    <a:cubicBezTo>
                      <a:pt x="326" y="126"/>
                      <a:pt x="326" y="118"/>
                      <a:pt x="332" y="110"/>
                    </a:cubicBezTo>
                    <a:cubicBezTo>
                      <a:pt x="337" y="102"/>
                      <a:pt x="334" y="88"/>
                      <a:pt x="321" y="75"/>
                    </a:cubicBezTo>
                    <a:cubicBezTo>
                      <a:pt x="308" y="61"/>
                      <a:pt x="263" y="74"/>
                      <a:pt x="256" y="74"/>
                    </a:cubicBezTo>
                    <a:cubicBezTo>
                      <a:pt x="250" y="74"/>
                      <a:pt x="250" y="63"/>
                      <a:pt x="240" y="51"/>
                    </a:cubicBezTo>
                    <a:cubicBezTo>
                      <a:pt x="229" y="38"/>
                      <a:pt x="220" y="18"/>
                      <a:pt x="212" y="9"/>
                    </a:cubicBezTo>
                    <a:cubicBezTo>
                      <a:pt x="205" y="0"/>
                      <a:pt x="203" y="8"/>
                      <a:pt x="190" y="6"/>
                    </a:cubicBezTo>
                    <a:cubicBezTo>
                      <a:pt x="176" y="3"/>
                      <a:pt x="165" y="15"/>
                      <a:pt x="174" y="34"/>
                    </a:cubicBezTo>
                    <a:cubicBezTo>
                      <a:pt x="183" y="53"/>
                      <a:pt x="183" y="56"/>
                      <a:pt x="183" y="70"/>
                    </a:cubicBezTo>
                    <a:cubicBezTo>
                      <a:pt x="183" y="84"/>
                      <a:pt x="197" y="88"/>
                      <a:pt x="172" y="98"/>
                    </a:cubicBezTo>
                    <a:cubicBezTo>
                      <a:pt x="147" y="108"/>
                      <a:pt x="75" y="152"/>
                      <a:pt x="65" y="161"/>
                    </a:cubicBezTo>
                    <a:cubicBezTo>
                      <a:pt x="55" y="170"/>
                      <a:pt x="26" y="169"/>
                      <a:pt x="21" y="171"/>
                    </a:cubicBezTo>
                    <a:cubicBezTo>
                      <a:pt x="15" y="173"/>
                      <a:pt x="0" y="170"/>
                      <a:pt x="10" y="198"/>
                    </a:cubicBezTo>
                    <a:cubicBezTo>
                      <a:pt x="24" y="238"/>
                      <a:pt x="26" y="227"/>
                      <a:pt x="3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80" name="ïs1îḋè">
                <a:extLst>
                  <a:ext uri="{FF2B5EF4-FFF2-40B4-BE49-F238E27FC236}">
                    <a16:creationId xmlns:a16="http://schemas.microsoft.com/office/drawing/2014/main" id="{D711768C-E48D-4635-8493-5F2846E1B645}"/>
                  </a:ext>
                </a:extLst>
              </p:cNvPr>
              <p:cNvSpPr/>
              <p:nvPr/>
            </p:nvSpPr>
            <p:spPr bwMode="auto">
              <a:xfrm>
                <a:off x="7263066" y="4780553"/>
                <a:ext cx="674688" cy="863600"/>
              </a:xfrm>
              <a:custGeom>
                <a:avLst/>
                <a:gdLst>
                  <a:gd name="T0" fmla="*/ 258 w 366"/>
                  <a:gd name="T1" fmla="*/ 136 h 468"/>
                  <a:gd name="T2" fmla="*/ 270 w 366"/>
                  <a:gd name="T3" fmla="*/ 115 h 468"/>
                  <a:gd name="T4" fmla="*/ 287 w 366"/>
                  <a:gd name="T5" fmla="*/ 153 h 468"/>
                  <a:gd name="T6" fmla="*/ 200 w 366"/>
                  <a:gd name="T7" fmla="*/ 103 h 468"/>
                  <a:gd name="T8" fmla="*/ 227 w 366"/>
                  <a:gd name="T9" fmla="*/ 122 h 468"/>
                  <a:gd name="T10" fmla="*/ 225 w 366"/>
                  <a:gd name="T11" fmla="*/ 167 h 468"/>
                  <a:gd name="T12" fmla="*/ 215 w 366"/>
                  <a:gd name="T13" fmla="*/ 201 h 468"/>
                  <a:gd name="T14" fmla="*/ 197 w 366"/>
                  <a:gd name="T15" fmla="*/ 167 h 468"/>
                  <a:gd name="T16" fmla="*/ 204 w 366"/>
                  <a:gd name="T17" fmla="*/ 133 h 468"/>
                  <a:gd name="T18" fmla="*/ 200 w 366"/>
                  <a:gd name="T19" fmla="*/ 103 h 468"/>
                  <a:gd name="T20" fmla="*/ 271 w 366"/>
                  <a:gd name="T21" fmla="*/ 175 h 468"/>
                  <a:gd name="T22" fmla="*/ 286 w 366"/>
                  <a:gd name="T23" fmla="*/ 190 h 468"/>
                  <a:gd name="T24" fmla="*/ 146 w 366"/>
                  <a:gd name="T25" fmla="*/ 109 h 468"/>
                  <a:gd name="T26" fmla="*/ 87 w 366"/>
                  <a:gd name="T27" fmla="*/ 173 h 468"/>
                  <a:gd name="T28" fmla="*/ 7 w 366"/>
                  <a:gd name="T29" fmla="*/ 236 h 468"/>
                  <a:gd name="T30" fmla="*/ 111 w 366"/>
                  <a:gd name="T31" fmla="*/ 239 h 468"/>
                  <a:gd name="T32" fmla="*/ 108 w 366"/>
                  <a:gd name="T33" fmla="*/ 279 h 468"/>
                  <a:gd name="T34" fmla="*/ 110 w 366"/>
                  <a:gd name="T35" fmla="*/ 332 h 468"/>
                  <a:gd name="T36" fmla="*/ 139 w 366"/>
                  <a:gd name="T37" fmla="*/ 316 h 468"/>
                  <a:gd name="T38" fmla="*/ 159 w 366"/>
                  <a:gd name="T39" fmla="*/ 326 h 468"/>
                  <a:gd name="T40" fmla="*/ 189 w 366"/>
                  <a:gd name="T41" fmla="*/ 330 h 468"/>
                  <a:gd name="T42" fmla="*/ 217 w 366"/>
                  <a:gd name="T43" fmla="*/ 281 h 468"/>
                  <a:gd name="T44" fmla="*/ 284 w 366"/>
                  <a:gd name="T45" fmla="*/ 237 h 468"/>
                  <a:gd name="T46" fmla="*/ 287 w 366"/>
                  <a:gd name="T47" fmla="*/ 396 h 468"/>
                  <a:gd name="T48" fmla="*/ 284 w 366"/>
                  <a:gd name="T49" fmla="*/ 461 h 468"/>
                  <a:gd name="T50" fmla="*/ 319 w 366"/>
                  <a:gd name="T51" fmla="*/ 393 h 468"/>
                  <a:gd name="T52" fmla="*/ 327 w 366"/>
                  <a:gd name="T53" fmla="*/ 227 h 468"/>
                  <a:gd name="T54" fmla="*/ 363 w 366"/>
                  <a:gd name="T55" fmla="*/ 202 h 468"/>
                  <a:gd name="T56" fmla="*/ 324 w 366"/>
                  <a:gd name="T57" fmla="*/ 162 h 468"/>
                  <a:gd name="T58" fmla="*/ 330 w 366"/>
                  <a:gd name="T59" fmla="*/ 85 h 468"/>
                  <a:gd name="T60" fmla="*/ 324 w 366"/>
                  <a:gd name="T61" fmla="*/ 23 h 468"/>
                  <a:gd name="T62" fmla="*/ 275 w 366"/>
                  <a:gd name="T63" fmla="*/ 29 h 468"/>
                  <a:gd name="T64" fmla="*/ 286 w 366"/>
                  <a:gd name="T65" fmla="*/ 69 h 468"/>
                  <a:gd name="T66" fmla="*/ 253 w 366"/>
                  <a:gd name="T67" fmla="*/ 65 h 468"/>
                  <a:gd name="T68" fmla="*/ 212 w 366"/>
                  <a:gd name="T69" fmla="*/ 52 h 468"/>
                  <a:gd name="T70" fmla="*/ 115 w 366"/>
                  <a:gd name="T71" fmla="*/ 68 h 468"/>
                  <a:gd name="T72" fmla="*/ 30 w 366"/>
                  <a:gd name="T73" fmla="*/ 163 h 468"/>
                  <a:gd name="T74" fmla="*/ 96 w 366"/>
                  <a:gd name="T75" fmla="*/ 13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6" h="468">
                    <a:moveTo>
                      <a:pt x="270" y="152"/>
                    </a:moveTo>
                    <a:cubicBezTo>
                      <a:pt x="270" y="152"/>
                      <a:pt x="273" y="146"/>
                      <a:pt x="258" y="136"/>
                    </a:cubicBezTo>
                    <a:cubicBezTo>
                      <a:pt x="242" y="126"/>
                      <a:pt x="247" y="126"/>
                      <a:pt x="254" y="122"/>
                    </a:cubicBezTo>
                    <a:cubicBezTo>
                      <a:pt x="261" y="119"/>
                      <a:pt x="262" y="114"/>
                      <a:pt x="270" y="115"/>
                    </a:cubicBezTo>
                    <a:cubicBezTo>
                      <a:pt x="279" y="116"/>
                      <a:pt x="285" y="112"/>
                      <a:pt x="287" y="120"/>
                    </a:cubicBezTo>
                    <a:cubicBezTo>
                      <a:pt x="289" y="128"/>
                      <a:pt x="291" y="151"/>
                      <a:pt x="287" y="153"/>
                    </a:cubicBezTo>
                    <a:cubicBezTo>
                      <a:pt x="284" y="155"/>
                      <a:pt x="271" y="153"/>
                      <a:pt x="270" y="152"/>
                    </a:cubicBezTo>
                    <a:close/>
                    <a:moveTo>
                      <a:pt x="200" y="103"/>
                    </a:moveTo>
                    <a:cubicBezTo>
                      <a:pt x="200" y="99"/>
                      <a:pt x="207" y="96"/>
                      <a:pt x="216" y="102"/>
                    </a:cubicBezTo>
                    <a:cubicBezTo>
                      <a:pt x="225" y="108"/>
                      <a:pt x="228" y="113"/>
                      <a:pt x="227" y="122"/>
                    </a:cubicBezTo>
                    <a:cubicBezTo>
                      <a:pt x="225" y="131"/>
                      <a:pt x="222" y="135"/>
                      <a:pt x="223" y="145"/>
                    </a:cubicBezTo>
                    <a:cubicBezTo>
                      <a:pt x="223" y="156"/>
                      <a:pt x="217" y="162"/>
                      <a:pt x="225" y="167"/>
                    </a:cubicBezTo>
                    <a:cubicBezTo>
                      <a:pt x="232" y="173"/>
                      <a:pt x="235" y="171"/>
                      <a:pt x="233" y="185"/>
                    </a:cubicBezTo>
                    <a:cubicBezTo>
                      <a:pt x="231" y="202"/>
                      <a:pt x="214" y="210"/>
                      <a:pt x="215" y="201"/>
                    </a:cubicBezTo>
                    <a:cubicBezTo>
                      <a:pt x="215" y="192"/>
                      <a:pt x="220" y="185"/>
                      <a:pt x="213" y="176"/>
                    </a:cubicBezTo>
                    <a:cubicBezTo>
                      <a:pt x="205" y="167"/>
                      <a:pt x="204" y="178"/>
                      <a:pt x="197" y="167"/>
                    </a:cubicBezTo>
                    <a:cubicBezTo>
                      <a:pt x="191" y="155"/>
                      <a:pt x="195" y="154"/>
                      <a:pt x="199" y="152"/>
                    </a:cubicBezTo>
                    <a:cubicBezTo>
                      <a:pt x="204" y="149"/>
                      <a:pt x="209" y="147"/>
                      <a:pt x="204" y="133"/>
                    </a:cubicBezTo>
                    <a:cubicBezTo>
                      <a:pt x="199" y="119"/>
                      <a:pt x="198" y="127"/>
                      <a:pt x="197" y="119"/>
                    </a:cubicBezTo>
                    <a:cubicBezTo>
                      <a:pt x="196" y="112"/>
                      <a:pt x="200" y="107"/>
                      <a:pt x="200" y="103"/>
                    </a:cubicBezTo>
                    <a:close/>
                    <a:moveTo>
                      <a:pt x="246" y="206"/>
                    </a:moveTo>
                    <a:cubicBezTo>
                      <a:pt x="243" y="205"/>
                      <a:pt x="264" y="181"/>
                      <a:pt x="271" y="175"/>
                    </a:cubicBezTo>
                    <a:cubicBezTo>
                      <a:pt x="277" y="170"/>
                      <a:pt x="289" y="166"/>
                      <a:pt x="288" y="173"/>
                    </a:cubicBezTo>
                    <a:cubicBezTo>
                      <a:pt x="287" y="180"/>
                      <a:pt x="291" y="185"/>
                      <a:pt x="286" y="190"/>
                    </a:cubicBezTo>
                    <a:cubicBezTo>
                      <a:pt x="282" y="195"/>
                      <a:pt x="250" y="207"/>
                      <a:pt x="246" y="206"/>
                    </a:cubicBezTo>
                    <a:close/>
                    <a:moveTo>
                      <a:pt x="146" y="109"/>
                    </a:moveTo>
                    <a:cubicBezTo>
                      <a:pt x="146" y="114"/>
                      <a:pt x="141" y="124"/>
                      <a:pt x="134" y="134"/>
                    </a:cubicBezTo>
                    <a:cubicBezTo>
                      <a:pt x="127" y="144"/>
                      <a:pt x="103" y="162"/>
                      <a:pt x="87" y="173"/>
                    </a:cubicBezTo>
                    <a:cubicBezTo>
                      <a:pt x="70" y="183"/>
                      <a:pt x="23" y="206"/>
                      <a:pt x="16" y="212"/>
                    </a:cubicBezTo>
                    <a:cubicBezTo>
                      <a:pt x="10" y="218"/>
                      <a:pt x="0" y="213"/>
                      <a:pt x="7" y="236"/>
                    </a:cubicBezTo>
                    <a:cubicBezTo>
                      <a:pt x="13" y="258"/>
                      <a:pt x="24" y="253"/>
                      <a:pt x="55" y="252"/>
                    </a:cubicBezTo>
                    <a:cubicBezTo>
                      <a:pt x="85" y="250"/>
                      <a:pt x="106" y="237"/>
                      <a:pt x="111" y="239"/>
                    </a:cubicBezTo>
                    <a:cubicBezTo>
                      <a:pt x="116" y="242"/>
                      <a:pt x="119" y="251"/>
                      <a:pt x="119" y="259"/>
                    </a:cubicBezTo>
                    <a:cubicBezTo>
                      <a:pt x="120" y="266"/>
                      <a:pt x="116" y="270"/>
                      <a:pt x="108" y="279"/>
                    </a:cubicBezTo>
                    <a:cubicBezTo>
                      <a:pt x="100" y="288"/>
                      <a:pt x="100" y="303"/>
                      <a:pt x="100" y="311"/>
                    </a:cubicBezTo>
                    <a:cubicBezTo>
                      <a:pt x="101" y="318"/>
                      <a:pt x="104" y="325"/>
                      <a:pt x="110" y="332"/>
                    </a:cubicBezTo>
                    <a:cubicBezTo>
                      <a:pt x="117" y="338"/>
                      <a:pt x="119" y="333"/>
                      <a:pt x="127" y="333"/>
                    </a:cubicBezTo>
                    <a:cubicBezTo>
                      <a:pt x="134" y="332"/>
                      <a:pt x="138" y="323"/>
                      <a:pt x="139" y="316"/>
                    </a:cubicBezTo>
                    <a:cubicBezTo>
                      <a:pt x="140" y="308"/>
                      <a:pt x="148" y="313"/>
                      <a:pt x="155" y="314"/>
                    </a:cubicBezTo>
                    <a:cubicBezTo>
                      <a:pt x="161" y="316"/>
                      <a:pt x="158" y="318"/>
                      <a:pt x="159" y="326"/>
                    </a:cubicBezTo>
                    <a:cubicBezTo>
                      <a:pt x="159" y="334"/>
                      <a:pt x="159" y="336"/>
                      <a:pt x="168" y="339"/>
                    </a:cubicBezTo>
                    <a:cubicBezTo>
                      <a:pt x="177" y="343"/>
                      <a:pt x="178" y="342"/>
                      <a:pt x="189" y="330"/>
                    </a:cubicBezTo>
                    <a:cubicBezTo>
                      <a:pt x="199" y="319"/>
                      <a:pt x="187" y="291"/>
                      <a:pt x="193" y="292"/>
                    </a:cubicBezTo>
                    <a:cubicBezTo>
                      <a:pt x="198" y="293"/>
                      <a:pt x="209" y="289"/>
                      <a:pt x="217" y="281"/>
                    </a:cubicBezTo>
                    <a:cubicBezTo>
                      <a:pt x="225" y="273"/>
                      <a:pt x="232" y="272"/>
                      <a:pt x="243" y="263"/>
                    </a:cubicBezTo>
                    <a:cubicBezTo>
                      <a:pt x="253" y="254"/>
                      <a:pt x="278" y="233"/>
                      <a:pt x="284" y="237"/>
                    </a:cubicBezTo>
                    <a:cubicBezTo>
                      <a:pt x="290" y="240"/>
                      <a:pt x="285" y="282"/>
                      <a:pt x="286" y="321"/>
                    </a:cubicBezTo>
                    <a:cubicBezTo>
                      <a:pt x="288" y="361"/>
                      <a:pt x="286" y="379"/>
                      <a:pt x="287" y="396"/>
                    </a:cubicBezTo>
                    <a:cubicBezTo>
                      <a:pt x="289" y="413"/>
                      <a:pt x="278" y="425"/>
                      <a:pt x="278" y="434"/>
                    </a:cubicBezTo>
                    <a:cubicBezTo>
                      <a:pt x="277" y="443"/>
                      <a:pt x="278" y="454"/>
                      <a:pt x="284" y="461"/>
                    </a:cubicBezTo>
                    <a:cubicBezTo>
                      <a:pt x="291" y="468"/>
                      <a:pt x="296" y="458"/>
                      <a:pt x="305" y="449"/>
                    </a:cubicBezTo>
                    <a:cubicBezTo>
                      <a:pt x="314" y="440"/>
                      <a:pt x="315" y="424"/>
                      <a:pt x="319" y="393"/>
                    </a:cubicBezTo>
                    <a:cubicBezTo>
                      <a:pt x="323" y="362"/>
                      <a:pt x="318" y="269"/>
                      <a:pt x="320" y="252"/>
                    </a:cubicBezTo>
                    <a:cubicBezTo>
                      <a:pt x="321" y="236"/>
                      <a:pt x="323" y="232"/>
                      <a:pt x="327" y="227"/>
                    </a:cubicBezTo>
                    <a:cubicBezTo>
                      <a:pt x="332" y="222"/>
                      <a:pt x="332" y="212"/>
                      <a:pt x="340" y="211"/>
                    </a:cubicBezTo>
                    <a:cubicBezTo>
                      <a:pt x="349" y="210"/>
                      <a:pt x="360" y="212"/>
                      <a:pt x="363" y="202"/>
                    </a:cubicBezTo>
                    <a:cubicBezTo>
                      <a:pt x="366" y="192"/>
                      <a:pt x="364" y="182"/>
                      <a:pt x="358" y="177"/>
                    </a:cubicBezTo>
                    <a:cubicBezTo>
                      <a:pt x="352" y="172"/>
                      <a:pt x="326" y="167"/>
                      <a:pt x="324" y="162"/>
                    </a:cubicBezTo>
                    <a:cubicBezTo>
                      <a:pt x="322" y="158"/>
                      <a:pt x="323" y="119"/>
                      <a:pt x="322" y="108"/>
                    </a:cubicBezTo>
                    <a:cubicBezTo>
                      <a:pt x="322" y="96"/>
                      <a:pt x="324" y="98"/>
                      <a:pt x="330" y="85"/>
                    </a:cubicBezTo>
                    <a:cubicBezTo>
                      <a:pt x="336" y="73"/>
                      <a:pt x="333" y="65"/>
                      <a:pt x="334" y="48"/>
                    </a:cubicBezTo>
                    <a:cubicBezTo>
                      <a:pt x="334" y="32"/>
                      <a:pt x="334" y="33"/>
                      <a:pt x="324" y="23"/>
                    </a:cubicBezTo>
                    <a:cubicBezTo>
                      <a:pt x="315" y="14"/>
                      <a:pt x="306" y="6"/>
                      <a:pt x="292" y="3"/>
                    </a:cubicBezTo>
                    <a:cubicBezTo>
                      <a:pt x="278" y="0"/>
                      <a:pt x="274" y="12"/>
                      <a:pt x="275" y="29"/>
                    </a:cubicBezTo>
                    <a:cubicBezTo>
                      <a:pt x="275" y="47"/>
                      <a:pt x="278" y="37"/>
                      <a:pt x="282" y="43"/>
                    </a:cubicBezTo>
                    <a:cubicBezTo>
                      <a:pt x="286" y="49"/>
                      <a:pt x="285" y="62"/>
                      <a:pt x="286" y="69"/>
                    </a:cubicBezTo>
                    <a:cubicBezTo>
                      <a:pt x="287" y="76"/>
                      <a:pt x="283" y="77"/>
                      <a:pt x="274" y="77"/>
                    </a:cubicBezTo>
                    <a:cubicBezTo>
                      <a:pt x="265" y="78"/>
                      <a:pt x="268" y="69"/>
                      <a:pt x="253" y="65"/>
                    </a:cubicBezTo>
                    <a:cubicBezTo>
                      <a:pt x="238" y="60"/>
                      <a:pt x="225" y="74"/>
                      <a:pt x="218" y="72"/>
                    </a:cubicBezTo>
                    <a:cubicBezTo>
                      <a:pt x="212" y="71"/>
                      <a:pt x="215" y="68"/>
                      <a:pt x="212" y="52"/>
                    </a:cubicBezTo>
                    <a:cubicBezTo>
                      <a:pt x="209" y="36"/>
                      <a:pt x="191" y="26"/>
                      <a:pt x="177" y="26"/>
                    </a:cubicBezTo>
                    <a:cubicBezTo>
                      <a:pt x="164" y="26"/>
                      <a:pt x="135" y="52"/>
                      <a:pt x="115" y="68"/>
                    </a:cubicBezTo>
                    <a:cubicBezTo>
                      <a:pt x="96" y="84"/>
                      <a:pt x="55" y="129"/>
                      <a:pt x="47" y="139"/>
                    </a:cubicBezTo>
                    <a:cubicBezTo>
                      <a:pt x="39" y="149"/>
                      <a:pt x="30" y="156"/>
                      <a:pt x="30" y="163"/>
                    </a:cubicBezTo>
                    <a:cubicBezTo>
                      <a:pt x="30" y="170"/>
                      <a:pt x="28" y="170"/>
                      <a:pt x="39" y="172"/>
                    </a:cubicBezTo>
                    <a:cubicBezTo>
                      <a:pt x="49" y="174"/>
                      <a:pt x="64" y="154"/>
                      <a:pt x="96" y="132"/>
                    </a:cubicBezTo>
                    <a:cubicBezTo>
                      <a:pt x="128" y="110"/>
                      <a:pt x="147" y="103"/>
                      <a:pt x="146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81" name="îš1ïdè">
                <a:extLst>
                  <a:ext uri="{FF2B5EF4-FFF2-40B4-BE49-F238E27FC236}">
                    <a16:creationId xmlns:a16="http://schemas.microsoft.com/office/drawing/2014/main" id="{2AD87389-4894-4DC0-BA81-917F995158FB}"/>
                  </a:ext>
                </a:extLst>
              </p:cNvPr>
              <p:cNvSpPr/>
              <p:nvPr/>
            </p:nvSpPr>
            <p:spPr bwMode="auto">
              <a:xfrm>
                <a:off x="5180266" y="4845640"/>
                <a:ext cx="635000" cy="660400"/>
              </a:xfrm>
              <a:custGeom>
                <a:avLst/>
                <a:gdLst>
                  <a:gd name="T0" fmla="*/ 5 w 344"/>
                  <a:gd name="T1" fmla="*/ 147 h 358"/>
                  <a:gd name="T2" fmla="*/ 38 w 344"/>
                  <a:gd name="T3" fmla="*/ 142 h 358"/>
                  <a:gd name="T4" fmla="*/ 53 w 344"/>
                  <a:gd name="T5" fmla="*/ 125 h 358"/>
                  <a:gd name="T6" fmla="*/ 43 w 344"/>
                  <a:gd name="T7" fmla="*/ 70 h 358"/>
                  <a:gd name="T8" fmla="*/ 48 w 344"/>
                  <a:gd name="T9" fmla="*/ 43 h 358"/>
                  <a:gd name="T10" fmla="*/ 76 w 344"/>
                  <a:gd name="T11" fmla="*/ 45 h 358"/>
                  <a:gd name="T12" fmla="*/ 122 w 344"/>
                  <a:gd name="T13" fmla="*/ 89 h 358"/>
                  <a:gd name="T14" fmla="*/ 122 w 344"/>
                  <a:gd name="T15" fmla="*/ 185 h 358"/>
                  <a:gd name="T16" fmla="*/ 141 w 344"/>
                  <a:gd name="T17" fmla="*/ 192 h 358"/>
                  <a:gd name="T18" fmla="*/ 231 w 344"/>
                  <a:gd name="T19" fmla="*/ 135 h 358"/>
                  <a:gd name="T20" fmla="*/ 241 w 344"/>
                  <a:gd name="T21" fmla="*/ 87 h 358"/>
                  <a:gd name="T22" fmla="*/ 234 w 344"/>
                  <a:gd name="T23" fmla="*/ 48 h 358"/>
                  <a:gd name="T24" fmla="*/ 263 w 344"/>
                  <a:gd name="T25" fmla="*/ 17 h 358"/>
                  <a:gd name="T26" fmla="*/ 298 w 344"/>
                  <a:gd name="T27" fmla="*/ 76 h 358"/>
                  <a:gd name="T28" fmla="*/ 292 w 344"/>
                  <a:gd name="T29" fmla="*/ 111 h 358"/>
                  <a:gd name="T30" fmla="*/ 317 w 344"/>
                  <a:gd name="T31" fmla="*/ 138 h 358"/>
                  <a:gd name="T32" fmla="*/ 292 w 344"/>
                  <a:gd name="T33" fmla="*/ 181 h 358"/>
                  <a:gd name="T34" fmla="*/ 270 w 344"/>
                  <a:gd name="T35" fmla="*/ 217 h 358"/>
                  <a:gd name="T36" fmla="*/ 276 w 344"/>
                  <a:gd name="T37" fmla="*/ 252 h 358"/>
                  <a:gd name="T38" fmla="*/ 334 w 344"/>
                  <a:gd name="T39" fmla="*/ 270 h 358"/>
                  <a:gd name="T40" fmla="*/ 333 w 344"/>
                  <a:gd name="T41" fmla="*/ 304 h 358"/>
                  <a:gd name="T42" fmla="*/ 226 w 344"/>
                  <a:gd name="T43" fmla="*/ 338 h 358"/>
                  <a:gd name="T44" fmla="*/ 166 w 344"/>
                  <a:gd name="T45" fmla="*/ 352 h 358"/>
                  <a:gd name="T46" fmla="*/ 191 w 344"/>
                  <a:gd name="T47" fmla="*/ 319 h 358"/>
                  <a:gd name="T48" fmla="*/ 228 w 344"/>
                  <a:gd name="T49" fmla="*/ 287 h 358"/>
                  <a:gd name="T50" fmla="*/ 231 w 344"/>
                  <a:gd name="T51" fmla="*/ 223 h 358"/>
                  <a:gd name="T52" fmla="*/ 194 w 344"/>
                  <a:gd name="T53" fmla="*/ 194 h 358"/>
                  <a:gd name="T54" fmla="*/ 152 w 344"/>
                  <a:gd name="T55" fmla="*/ 228 h 358"/>
                  <a:gd name="T56" fmla="*/ 55 w 344"/>
                  <a:gd name="T57" fmla="*/ 337 h 358"/>
                  <a:gd name="T58" fmla="*/ 21 w 344"/>
                  <a:gd name="T59" fmla="*/ 316 h 358"/>
                  <a:gd name="T60" fmla="*/ 30 w 344"/>
                  <a:gd name="T61" fmla="*/ 260 h 358"/>
                  <a:gd name="T62" fmla="*/ 53 w 344"/>
                  <a:gd name="T63" fmla="*/ 228 h 358"/>
                  <a:gd name="T64" fmla="*/ 37 w 344"/>
                  <a:gd name="T65" fmla="*/ 201 h 358"/>
                  <a:gd name="T66" fmla="*/ 1 w 344"/>
                  <a:gd name="T67" fmla="*/ 170 h 358"/>
                  <a:gd name="T68" fmla="*/ 5 w 344"/>
                  <a:gd name="T69" fmla="*/ 14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4" h="358">
                    <a:moveTo>
                      <a:pt x="5" y="147"/>
                    </a:moveTo>
                    <a:cubicBezTo>
                      <a:pt x="6" y="143"/>
                      <a:pt x="22" y="140"/>
                      <a:pt x="38" y="142"/>
                    </a:cubicBezTo>
                    <a:cubicBezTo>
                      <a:pt x="54" y="144"/>
                      <a:pt x="53" y="137"/>
                      <a:pt x="53" y="125"/>
                    </a:cubicBezTo>
                    <a:cubicBezTo>
                      <a:pt x="53" y="112"/>
                      <a:pt x="60" y="89"/>
                      <a:pt x="43" y="70"/>
                    </a:cubicBezTo>
                    <a:cubicBezTo>
                      <a:pt x="25" y="52"/>
                      <a:pt x="48" y="43"/>
                      <a:pt x="48" y="43"/>
                    </a:cubicBezTo>
                    <a:cubicBezTo>
                      <a:pt x="48" y="43"/>
                      <a:pt x="55" y="32"/>
                      <a:pt x="76" y="45"/>
                    </a:cubicBezTo>
                    <a:cubicBezTo>
                      <a:pt x="97" y="58"/>
                      <a:pt x="115" y="74"/>
                      <a:pt x="122" y="89"/>
                    </a:cubicBezTo>
                    <a:cubicBezTo>
                      <a:pt x="129" y="104"/>
                      <a:pt x="118" y="174"/>
                      <a:pt x="122" y="185"/>
                    </a:cubicBezTo>
                    <a:cubicBezTo>
                      <a:pt x="125" y="195"/>
                      <a:pt x="130" y="200"/>
                      <a:pt x="141" y="192"/>
                    </a:cubicBezTo>
                    <a:cubicBezTo>
                      <a:pt x="153" y="183"/>
                      <a:pt x="214" y="138"/>
                      <a:pt x="231" y="135"/>
                    </a:cubicBezTo>
                    <a:cubicBezTo>
                      <a:pt x="249" y="132"/>
                      <a:pt x="241" y="103"/>
                      <a:pt x="241" y="87"/>
                    </a:cubicBezTo>
                    <a:cubicBezTo>
                      <a:pt x="242" y="70"/>
                      <a:pt x="234" y="59"/>
                      <a:pt x="234" y="48"/>
                    </a:cubicBezTo>
                    <a:cubicBezTo>
                      <a:pt x="234" y="36"/>
                      <a:pt x="247" y="0"/>
                      <a:pt x="263" y="17"/>
                    </a:cubicBezTo>
                    <a:cubicBezTo>
                      <a:pt x="279" y="35"/>
                      <a:pt x="303" y="58"/>
                      <a:pt x="298" y="76"/>
                    </a:cubicBezTo>
                    <a:cubicBezTo>
                      <a:pt x="294" y="95"/>
                      <a:pt x="283" y="92"/>
                      <a:pt x="292" y="111"/>
                    </a:cubicBezTo>
                    <a:cubicBezTo>
                      <a:pt x="301" y="129"/>
                      <a:pt x="320" y="117"/>
                      <a:pt x="317" y="138"/>
                    </a:cubicBezTo>
                    <a:cubicBezTo>
                      <a:pt x="315" y="160"/>
                      <a:pt x="321" y="149"/>
                      <a:pt x="292" y="181"/>
                    </a:cubicBezTo>
                    <a:cubicBezTo>
                      <a:pt x="268" y="209"/>
                      <a:pt x="270" y="208"/>
                      <a:pt x="270" y="217"/>
                    </a:cubicBezTo>
                    <a:cubicBezTo>
                      <a:pt x="270" y="226"/>
                      <a:pt x="266" y="249"/>
                      <a:pt x="276" y="252"/>
                    </a:cubicBezTo>
                    <a:cubicBezTo>
                      <a:pt x="287" y="254"/>
                      <a:pt x="325" y="250"/>
                      <a:pt x="334" y="270"/>
                    </a:cubicBezTo>
                    <a:cubicBezTo>
                      <a:pt x="344" y="290"/>
                      <a:pt x="344" y="295"/>
                      <a:pt x="333" y="304"/>
                    </a:cubicBezTo>
                    <a:cubicBezTo>
                      <a:pt x="321" y="312"/>
                      <a:pt x="288" y="320"/>
                      <a:pt x="226" y="338"/>
                    </a:cubicBezTo>
                    <a:cubicBezTo>
                      <a:pt x="180" y="351"/>
                      <a:pt x="168" y="358"/>
                      <a:pt x="166" y="352"/>
                    </a:cubicBezTo>
                    <a:cubicBezTo>
                      <a:pt x="164" y="346"/>
                      <a:pt x="175" y="331"/>
                      <a:pt x="191" y="319"/>
                    </a:cubicBezTo>
                    <a:cubicBezTo>
                      <a:pt x="207" y="307"/>
                      <a:pt x="224" y="304"/>
                      <a:pt x="228" y="287"/>
                    </a:cubicBezTo>
                    <a:cubicBezTo>
                      <a:pt x="232" y="270"/>
                      <a:pt x="235" y="234"/>
                      <a:pt x="231" y="223"/>
                    </a:cubicBezTo>
                    <a:cubicBezTo>
                      <a:pt x="227" y="212"/>
                      <a:pt x="213" y="188"/>
                      <a:pt x="194" y="194"/>
                    </a:cubicBezTo>
                    <a:cubicBezTo>
                      <a:pt x="176" y="200"/>
                      <a:pt x="166" y="210"/>
                      <a:pt x="152" y="228"/>
                    </a:cubicBezTo>
                    <a:cubicBezTo>
                      <a:pt x="138" y="247"/>
                      <a:pt x="66" y="336"/>
                      <a:pt x="55" y="337"/>
                    </a:cubicBezTo>
                    <a:cubicBezTo>
                      <a:pt x="45" y="338"/>
                      <a:pt x="22" y="340"/>
                      <a:pt x="21" y="316"/>
                    </a:cubicBezTo>
                    <a:cubicBezTo>
                      <a:pt x="20" y="292"/>
                      <a:pt x="16" y="285"/>
                      <a:pt x="30" y="260"/>
                    </a:cubicBezTo>
                    <a:cubicBezTo>
                      <a:pt x="44" y="234"/>
                      <a:pt x="53" y="241"/>
                      <a:pt x="53" y="228"/>
                    </a:cubicBezTo>
                    <a:cubicBezTo>
                      <a:pt x="53" y="216"/>
                      <a:pt x="47" y="207"/>
                      <a:pt x="37" y="201"/>
                    </a:cubicBezTo>
                    <a:cubicBezTo>
                      <a:pt x="27" y="195"/>
                      <a:pt x="2" y="182"/>
                      <a:pt x="1" y="170"/>
                    </a:cubicBezTo>
                    <a:cubicBezTo>
                      <a:pt x="0" y="157"/>
                      <a:pt x="4" y="150"/>
                      <a:pt x="5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82" name="ï$líḋé">
                <a:extLst>
                  <a:ext uri="{FF2B5EF4-FFF2-40B4-BE49-F238E27FC236}">
                    <a16:creationId xmlns:a16="http://schemas.microsoft.com/office/drawing/2014/main" id="{A7CB9D62-DB1C-4C47-B32E-A020FACA2A99}"/>
                  </a:ext>
                </a:extLst>
              </p:cNvPr>
              <p:cNvSpPr/>
              <p:nvPr/>
            </p:nvSpPr>
            <p:spPr bwMode="auto">
              <a:xfrm>
                <a:off x="55961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83" name="işḷíḓè">
                <a:extLst>
                  <a:ext uri="{FF2B5EF4-FFF2-40B4-BE49-F238E27FC236}">
                    <a16:creationId xmlns:a16="http://schemas.microsoft.com/office/drawing/2014/main" id="{6E5B2D70-1850-4449-9F23-BDE4BC33F8CC}"/>
                  </a:ext>
                </a:extLst>
              </p:cNvPr>
              <p:cNvSpPr/>
              <p:nvPr/>
            </p:nvSpPr>
            <p:spPr bwMode="auto">
              <a:xfrm>
                <a:off x="55961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84" name="ïSḷîḋé">
                <a:extLst>
                  <a:ext uri="{FF2B5EF4-FFF2-40B4-BE49-F238E27FC236}">
                    <a16:creationId xmlns:a16="http://schemas.microsoft.com/office/drawing/2014/main" id="{D8BE1F11-7381-4212-8845-86231E4D193D}"/>
                  </a:ext>
                </a:extLst>
              </p:cNvPr>
              <p:cNvSpPr/>
              <p:nvPr/>
            </p:nvSpPr>
            <p:spPr bwMode="auto">
              <a:xfrm>
                <a:off x="5645403" y="5733053"/>
                <a:ext cx="136525" cy="149225"/>
              </a:xfrm>
              <a:custGeom>
                <a:avLst/>
                <a:gdLst>
                  <a:gd name="T0" fmla="*/ 42 w 74"/>
                  <a:gd name="T1" fmla="*/ 50 h 81"/>
                  <a:gd name="T2" fmla="*/ 37 w 74"/>
                  <a:gd name="T3" fmla="*/ 65 h 81"/>
                  <a:gd name="T4" fmla="*/ 32 w 74"/>
                  <a:gd name="T5" fmla="*/ 49 h 81"/>
                  <a:gd name="T6" fmla="*/ 14 w 74"/>
                  <a:gd name="T7" fmla="*/ 0 h 81"/>
                  <a:gd name="T8" fmla="*/ 0 w 74"/>
                  <a:gd name="T9" fmla="*/ 0 h 81"/>
                  <a:gd name="T10" fmla="*/ 31 w 74"/>
                  <a:gd name="T11" fmla="*/ 81 h 81"/>
                  <a:gd name="T12" fmla="*/ 44 w 74"/>
                  <a:gd name="T13" fmla="*/ 81 h 81"/>
                  <a:gd name="T14" fmla="*/ 74 w 74"/>
                  <a:gd name="T15" fmla="*/ 0 h 81"/>
                  <a:gd name="T16" fmla="*/ 60 w 74"/>
                  <a:gd name="T17" fmla="*/ 0 h 81"/>
                  <a:gd name="T18" fmla="*/ 42 w 74"/>
                  <a:gd name="T19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81">
                    <a:moveTo>
                      <a:pt x="42" y="50"/>
                    </a:moveTo>
                    <a:cubicBezTo>
                      <a:pt x="40" y="56"/>
                      <a:pt x="38" y="61"/>
                      <a:pt x="37" y="65"/>
                    </a:cubicBezTo>
                    <a:cubicBezTo>
                      <a:pt x="35" y="59"/>
                      <a:pt x="34" y="54"/>
                      <a:pt x="32" y="4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85" name="išḷiḓé">
                <a:extLst>
                  <a:ext uri="{FF2B5EF4-FFF2-40B4-BE49-F238E27FC236}">
                    <a16:creationId xmlns:a16="http://schemas.microsoft.com/office/drawing/2014/main" id="{60AFF779-30B9-4E27-B722-5D52A4C5FC32}"/>
                  </a:ext>
                </a:extLst>
              </p:cNvPr>
              <p:cNvSpPr/>
              <p:nvPr/>
            </p:nvSpPr>
            <p:spPr bwMode="auto">
              <a:xfrm>
                <a:off x="579621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86" name="iṩľidè">
                <a:extLst>
                  <a:ext uri="{FF2B5EF4-FFF2-40B4-BE49-F238E27FC236}">
                    <a16:creationId xmlns:a16="http://schemas.microsoft.com/office/drawing/2014/main" id="{7277E627-7F87-4AA9-8DA2-66E3CB9DEE17}"/>
                  </a:ext>
                </a:extLst>
              </p:cNvPr>
              <p:cNvSpPr/>
              <p:nvPr/>
            </p:nvSpPr>
            <p:spPr bwMode="auto">
              <a:xfrm>
                <a:off x="5964491" y="5729878"/>
                <a:ext cx="82550" cy="152400"/>
              </a:xfrm>
              <a:custGeom>
                <a:avLst/>
                <a:gdLst>
                  <a:gd name="T0" fmla="*/ 22 w 45"/>
                  <a:gd name="T1" fmla="*/ 3 h 83"/>
                  <a:gd name="T2" fmla="*/ 13 w 45"/>
                  <a:gd name="T3" fmla="*/ 14 h 83"/>
                  <a:gd name="T4" fmla="*/ 13 w 45"/>
                  <a:gd name="T5" fmla="*/ 2 h 83"/>
                  <a:gd name="T6" fmla="*/ 0 w 45"/>
                  <a:gd name="T7" fmla="*/ 2 h 83"/>
                  <a:gd name="T8" fmla="*/ 0 w 45"/>
                  <a:gd name="T9" fmla="*/ 83 h 83"/>
                  <a:gd name="T10" fmla="*/ 14 w 45"/>
                  <a:gd name="T11" fmla="*/ 83 h 83"/>
                  <a:gd name="T12" fmla="*/ 14 w 45"/>
                  <a:gd name="T13" fmla="*/ 41 h 83"/>
                  <a:gd name="T14" fmla="*/ 17 w 45"/>
                  <a:gd name="T15" fmla="*/ 25 h 83"/>
                  <a:gd name="T16" fmla="*/ 22 w 45"/>
                  <a:gd name="T17" fmla="*/ 17 h 83"/>
                  <a:gd name="T18" fmla="*/ 30 w 45"/>
                  <a:gd name="T19" fmla="*/ 14 h 83"/>
                  <a:gd name="T20" fmla="*/ 40 w 45"/>
                  <a:gd name="T21" fmla="*/ 17 h 83"/>
                  <a:gd name="T22" fmla="*/ 45 w 45"/>
                  <a:gd name="T23" fmla="*/ 5 h 83"/>
                  <a:gd name="T24" fmla="*/ 30 w 45"/>
                  <a:gd name="T25" fmla="*/ 0 h 83"/>
                  <a:gd name="T26" fmla="*/ 22 w 45"/>
                  <a:gd name="T27" fmla="*/ 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83">
                    <a:moveTo>
                      <a:pt x="22" y="3"/>
                    </a:moveTo>
                    <a:cubicBezTo>
                      <a:pt x="19" y="5"/>
                      <a:pt x="16" y="9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35"/>
                      <a:pt x="15" y="30"/>
                      <a:pt x="17" y="25"/>
                    </a:cubicBezTo>
                    <a:cubicBezTo>
                      <a:pt x="18" y="21"/>
                      <a:pt x="19" y="19"/>
                      <a:pt x="22" y="17"/>
                    </a:cubicBezTo>
                    <a:cubicBezTo>
                      <a:pt x="24" y="15"/>
                      <a:pt x="27" y="14"/>
                      <a:pt x="30" y="14"/>
                    </a:cubicBezTo>
                    <a:cubicBezTo>
                      <a:pt x="33" y="14"/>
                      <a:pt x="37" y="15"/>
                      <a:pt x="40" y="1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0" y="2"/>
                      <a:pt x="35" y="0"/>
                      <a:pt x="30" y="0"/>
                    </a:cubicBezTo>
                    <a:cubicBezTo>
                      <a:pt x="27" y="0"/>
                      <a:pt x="24" y="1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87" name="îṡļiḑe">
                <a:extLst>
                  <a:ext uri="{FF2B5EF4-FFF2-40B4-BE49-F238E27FC236}">
                    <a16:creationId xmlns:a16="http://schemas.microsoft.com/office/drawing/2014/main" id="{70903DE6-6E53-4EAE-9B0C-2277D27EF9AF}"/>
                  </a:ext>
                </a:extLst>
              </p:cNvPr>
              <p:cNvSpPr/>
              <p:nvPr/>
            </p:nvSpPr>
            <p:spPr bwMode="auto">
              <a:xfrm>
                <a:off x="6050216" y="5729878"/>
                <a:ext cx="125413" cy="157163"/>
              </a:xfrm>
              <a:custGeom>
                <a:avLst/>
                <a:gdLst>
                  <a:gd name="T0" fmla="*/ 55 w 68"/>
                  <a:gd name="T1" fmla="*/ 40 h 85"/>
                  <a:gd name="T2" fmla="*/ 35 w 68"/>
                  <a:gd name="T3" fmla="*/ 34 h 85"/>
                  <a:gd name="T4" fmla="*/ 23 w 68"/>
                  <a:gd name="T5" fmla="*/ 31 h 85"/>
                  <a:gd name="T6" fmla="*/ 18 w 68"/>
                  <a:gd name="T7" fmla="*/ 27 h 85"/>
                  <a:gd name="T8" fmla="*/ 16 w 68"/>
                  <a:gd name="T9" fmla="*/ 22 h 85"/>
                  <a:gd name="T10" fmla="*/ 20 w 68"/>
                  <a:gd name="T11" fmla="*/ 15 h 85"/>
                  <a:gd name="T12" fmla="*/ 34 w 68"/>
                  <a:gd name="T13" fmla="*/ 12 h 85"/>
                  <a:gd name="T14" fmla="*/ 46 w 68"/>
                  <a:gd name="T15" fmla="*/ 15 h 85"/>
                  <a:gd name="T16" fmla="*/ 51 w 68"/>
                  <a:gd name="T17" fmla="*/ 25 h 85"/>
                  <a:gd name="T18" fmla="*/ 65 w 68"/>
                  <a:gd name="T19" fmla="*/ 23 h 85"/>
                  <a:gd name="T20" fmla="*/ 60 w 68"/>
                  <a:gd name="T21" fmla="*/ 10 h 85"/>
                  <a:gd name="T22" fmla="*/ 49 w 68"/>
                  <a:gd name="T23" fmla="*/ 3 h 85"/>
                  <a:gd name="T24" fmla="*/ 33 w 68"/>
                  <a:gd name="T25" fmla="*/ 0 h 85"/>
                  <a:gd name="T26" fmla="*/ 21 w 68"/>
                  <a:gd name="T27" fmla="*/ 2 h 85"/>
                  <a:gd name="T28" fmla="*/ 12 w 68"/>
                  <a:gd name="T29" fmla="*/ 6 h 85"/>
                  <a:gd name="T30" fmla="*/ 5 w 68"/>
                  <a:gd name="T31" fmla="*/ 14 h 85"/>
                  <a:gd name="T32" fmla="*/ 3 w 68"/>
                  <a:gd name="T33" fmla="*/ 24 h 85"/>
                  <a:gd name="T34" fmla="*/ 6 w 68"/>
                  <a:gd name="T35" fmla="*/ 35 h 85"/>
                  <a:gd name="T36" fmla="*/ 15 w 68"/>
                  <a:gd name="T37" fmla="*/ 42 h 85"/>
                  <a:gd name="T38" fmla="*/ 36 w 68"/>
                  <a:gd name="T39" fmla="*/ 49 h 85"/>
                  <a:gd name="T40" fmla="*/ 50 w 68"/>
                  <a:gd name="T41" fmla="*/ 54 h 85"/>
                  <a:gd name="T42" fmla="*/ 54 w 68"/>
                  <a:gd name="T43" fmla="*/ 61 h 85"/>
                  <a:gd name="T44" fmla="*/ 49 w 68"/>
                  <a:gd name="T45" fmla="*/ 70 h 85"/>
                  <a:gd name="T46" fmla="*/ 35 w 68"/>
                  <a:gd name="T47" fmla="*/ 74 h 85"/>
                  <a:gd name="T48" fmla="*/ 20 w 68"/>
                  <a:gd name="T49" fmla="*/ 69 h 85"/>
                  <a:gd name="T50" fmla="*/ 14 w 68"/>
                  <a:gd name="T51" fmla="*/ 57 h 85"/>
                  <a:gd name="T52" fmla="*/ 0 w 68"/>
                  <a:gd name="T53" fmla="*/ 59 h 85"/>
                  <a:gd name="T54" fmla="*/ 11 w 68"/>
                  <a:gd name="T55" fmla="*/ 79 h 85"/>
                  <a:gd name="T56" fmla="*/ 35 w 68"/>
                  <a:gd name="T57" fmla="*/ 85 h 85"/>
                  <a:gd name="T58" fmla="*/ 52 w 68"/>
                  <a:gd name="T59" fmla="*/ 82 h 85"/>
                  <a:gd name="T60" fmla="*/ 64 w 68"/>
                  <a:gd name="T61" fmla="*/ 72 h 85"/>
                  <a:gd name="T62" fmla="*/ 68 w 68"/>
                  <a:gd name="T63" fmla="*/ 59 h 85"/>
                  <a:gd name="T64" fmla="*/ 65 w 68"/>
                  <a:gd name="T65" fmla="*/ 48 h 85"/>
                  <a:gd name="T66" fmla="*/ 55 w 68"/>
                  <a:gd name="T67" fmla="*/ 4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85">
                    <a:moveTo>
                      <a:pt x="55" y="40"/>
                    </a:moveTo>
                    <a:cubicBezTo>
                      <a:pt x="52" y="39"/>
                      <a:pt x="45" y="37"/>
                      <a:pt x="35" y="34"/>
                    </a:cubicBezTo>
                    <a:cubicBezTo>
                      <a:pt x="28" y="32"/>
                      <a:pt x="24" y="31"/>
                      <a:pt x="23" y="31"/>
                    </a:cubicBezTo>
                    <a:cubicBezTo>
                      <a:pt x="20" y="30"/>
                      <a:pt x="19" y="28"/>
                      <a:pt x="18" y="27"/>
                    </a:cubicBezTo>
                    <a:cubicBezTo>
                      <a:pt x="16" y="25"/>
                      <a:pt x="16" y="24"/>
                      <a:pt x="16" y="22"/>
                    </a:cubicBezTo>
                    <a:cubicBezTo>
                      <a:pt x="16" y="19"/>
                      <a:pt x="17" y="17"/>
                      <a:pt x="20" y="15"/>
                    </a:cubicBezTo>
                    <a:cubicBezTo>
                      <a:pt x="23" y="13"/>
                      <a:pt x="27" y="12"/>
                      <a:pt x="34" y="12"/>
                    </a:cubicBezTo>
                    <a:cubicBezTo>
                      <a:pt x="39" y="12"/>
                      <a:pt x="43" y="13"/>
                      <a:pt x="46" y="15"/>
                    </a:cubicBezTo>
                    <a:cubicBezTo>
                      <a:pt x="49" y="17"/>
                      <a:pt x="51" y="21"/>
                      <a:pt x="51" y="25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4" y="18"/>
                      <a:pt x="62" y="14"/>
                      <a:pt x="60" y="10"/>
                    </a:cubicBezTo>
                    <a:cubicBezTo>
                      <a:pt x="58" y="7"/>
                      <a:pt x="54" y="5"/>
                      <a:pt x="49" y="3"/>
                    </a:cubicBezTo>
                    <a:cubicBezTo>
                      <a:pt x="44" y="1"/>
                      <a:pt x="39" y="0"/>
                      <a:pt x="33" y="0"/>
                    </a:cubicBezTo>
                    <a:cubicBezTo>
                      <a:pt x="28" y="0"/>
                      <a:pt x="24" y="1"/>
                      <a:pt x="21" y="2"/>
                    </a:cubicBezTo>
                    <a:cubicBezTo>
                      <a:pt x="17" y="3"/>
                      <a:pt x="14" y="4"/>
                      <a:pt x="12" y="6"/>
                    </a:cubicBezTo>
                    <a:cubicBezTo>
                      <a:pt x="9" y="8"/>
                      <a:pt x="7" y="10"/>
                      <a:pt x="5" y="14"/>
                    </a:cubicBezTo>
                    <a:cubicBezTo>
                      <a:pt x="3" y="17"/>
                      <a:pt x="3" y="20"/>
                      <a:pt x="3" y="24"/>
                    </a:cubicBezTo>
                    <a:cubicBezTo>
                      <a:pt x="3" y="28"/>
                      <a:pt x="4" y="31"/>
                      <a:pt x="6" y="35"/>
                    </a:cubicBezTo>
                    <a:cubicBezTo>
                      <a:pt x="8" y="38"/>
                      <a:pt x="11" y="40"/>
                      <a:pt x="15" y="42"/>
                    </a:cubicBezTo>
                    <a:cubicBezTo>
                      <a:pt x="18" y="44"/>
                      <a:pt x="25" y="46"/>
                      <a:pt x="36" y="49"/>
                    </a:cubicBezTo>
                    <a:cubicBezTo>
                      <a:pt x="43" y="51"/>
                      <a:pt x="48" y="52"/>
                      <a:pt x="50" y="54"/>
                    </a:cubicBezTo>
                    <a:cubicBezTo>
                      <a:pt x="52" y="55"/>
                      <a:pt x="54" y="58"/>
                      <a:pt x="54" y="61"/>
                    </a:cubicBezTo>
                    <a:cubicBezTo>
                      <a:pt x="54" y="64"/>
                      <a:pt x="52" y="67"/>
                      <a:pt x="49" y="70"/>
                    </a:cubicBezTo>
                    <a:cubicBezTo>
                      <a:pt x="46" y="73"/>
                      <a:pt x="41" y="74"/>
                      <a:pt x="35" y="74"/>
                    </a:cubicBezTo>
                    <a:cubicBezTo>
                      <a:pt x="29" y="74"/>
                      <a:pt x="24" y="72"/>
                      <a:pt x="20" y="69"/>
                    </a:cubicBezTo>
                    <a:cubicBezTo>
                      <a:pt x="17" y="67"/>
                      <a:pt x="15" y="62"/>
                      <a:pt x="14" y="5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8"/>
                      <a:pt x="5" y="74"/>
                      <a:pt x="11" y="79"/>
                    </a:cubicBezTo>
                    <a:cubicBezTo>
                      <a:pt x="16" y="83"/>
                      <a:pt x="24" y="85"/>
                      <a:pt x="35" y="85"/>
                    </a:cubicBezTo>
                    <a:cubicBezTo>
                      <a:pt x="41" y="85"/>
                      <a:pt x="47" y="84"/>
                      <a:pt x="52" y="82"/>
                    </a:cubicBezTo>
                    <a:cubicBezTo>
                      <a:pt x="57" y="80"/>
                      <a:pt x="61" y="76"/>
                      <a:pt x="64" y="72"/>
                    </a:cubicBezTo>
                    <a:cubicBezTo>
                      <a:pt x="66" y="68"/>
                      <a:pt x="68" y="64"/>
                      <a:pt x="68" y="59"/>
                    </a:cubicBezTo>
                    <a:cubicBezTo>
                      <a:pt x="68" y="55"/>
                      <a:pt x="67" y="51"/>
                      <a:pt x="65" y="48"/>
                    </a:cubicBezTo>
                    <a:cubicBezTo>
                      <a:pt x="62" y="45"/>
                      <a:pt x="59" y="42"/>
                      <a:pt x="5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88" name="ïśļíḓe">
                <a:extLst>
                  <a:ext uri="{FF2B5EF4-FFF2-40B4-BE49-F238E27FC236}">
                    <a16:creationId xmlns:a16="http://schemas.microsoft.com/office/drawing/2014/main" id="{1C54BFF3-D4B0-43D6-85B9-5C1FACD8A60D}"/>
                  </a:ext>
                </a:extLst>
              </p:cNvPr>
              <p:cNvSpPr/>
              <p:nvPr/>
            </p:nvSpPr>
            <p:spPr bwMode="auto">
              <a:xfrm>
                <a:off x="62057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89" name="îṡľîdè">
                <a:extLst>
                  <a:ext uri="{FF2B5EF4-FFF2-40B4-BE49-F238E27FC236}">
                    <a16:creationId xmlns:a16="http://schemas.microsoft.com/office/drawing/2014/main" id="{E350F1D4-5AD2-4AE0-8778-75405DD55004}"/>
                  </a:ext>
                </a:extLst>
              </p:cNvPr>
              <p:cNvSpPr/>
              <p:nvPr/>
            </p:nvSpPr>
            <p:spPr bwMode="auto">
              <a:xfrm>
                <a:off x="62057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90" name="îś1iḋê">
                <a:extLst>
                  <a:ext uri="{FF2B5EF4-FFF2-40B4-BE49-F238E27FC236}">
                    <a16:creationId xmlns:a16="http://schemas.microsoft.com/office/drawing/2014/main" id="{07C999C9-623E-4653-BF13-19CC99BD0ABD}"/>
                  </a:ext>
                </a:extLst>
              </p:cNvPr>
              <p:cNvSpPr/>
              <p:nvPr/>
            </p:nvSpPr>
            <p:spPr bwMode="auto">
              <a:xfrm>
                <a:off x="6255003" y="5680665"/>
                <a:ext cx="74613" cy="203200"/>
              </a:xfrm>
              <a:custGeom>
                <a:avLst/>
                <a:gdLst>
                  <a:gd name="T0" fmla="*/ 32 w 40"/>
                  <a:gd name="T1" fmla="*/ 98 h 110"/>
                  <a:gd name="T2" fmla="*/ 27 w 40"/>
                  <a:gd name="T3" fmla="*/ 97 h 110"/>
                  <a:gd name="T4" fmla="*/ 25 w 40"/>
                  <a:gd name="T5" fmla="*/ 94 h 110"/>
                  <a:gd name="T6" fmla="*/ 24 w 40"/>
                  <a:gd name="T7" fmla="*/ 86 h 110"/>
                  <a:gd name="T8" fmla="*/ 24 w 40"/>
                  <a:gd name="T9" fmla="*/ 39 h 110"/>
                  <a:gd name="T10" fmla="*/ 38 w 40"/>
                  <a:gd name="T11" fmla="*/ 39 h 110"/>
                  <a:gd name="T12" fmla="*/ 38 w 40"/>
                  <a:gd name="T13" fmla="*/ 28 h 110"/>
                  <a:gd name="T14" fmla="*/ 24 w 40"/>
                  <a:gd name="T15" fmla="*/ 28 h 110"/>
                  <a:gd name="T16" fmla="*/ 24 w 40"/>
                  <a:gd name="T17" fmla="*/ 0 h 110"/>
                  <a:gd name="T18" fmla="*/ 11 w 40"/>
                  <a:gd name="T19" fmla="*/ 8 h 110"/>
                  <a:gd name="T20" fmla="*/ 11 w 40"/>
                  <a:gd name="T21" fmla="*/ 28 h 110"/>
                  <a:gd name="T22" fmla="*/ 0 w 40"/>
                  <a:gd name="T23" fmla="*/ 28 h 110"/>
                  <a:gd name="T24" fmla="*/ 0 w 40"/>
                  <a:gd name="T25" fmla="*/ 39 h 110"/>
                  <a:gd name="T26" fmla="*/ 11 w 40"/>
                  <a:gd name="T27" fmla="*/ 39 h 110"/>
                  <a:gd name="T28" fmla="*/ 11 w 40"/>
                  <a:gd name="T29" fmla="*/ 86 h 110"/>
                  <a:gd name="T30" fmla="*/ 12 w 40"/>
                  <a:gd name="T31" fmla="*/ 102 h 110"/>
                  <a:gd name="T32" fmla="*/ 18 w 40"/>
                  <a:gd name="T33" fmla="*/ 108 h 110"/>
                  <a:gd name="T34" fmla="*/ 30 w 40"/>
                  <a:gd name="T35" fmla="*/ 110 h 110"/>
                  <a:gd name="T36" fmla="*/ 40 w 40"/>
                  <a:gd name="T37" fmla="*/ 109 h 110"/>
                  <a:gd name="T38" fmla="*/ 38 w 40"/>
                  <a:gd name="T39" fmla="*/ 97 h 110"/>
                  <a:gd name="T40" fmla="*/ 32 w 40"/>
                  <a:gd name="T41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110">
                    <a:moveTo>
                      <a:pt x="32" y="98"/>
                    </a:moveTo>
                    <a:cubicBezTo>
                      <a:pt x="30" y="98"/>
                      <a:pt x="28" y="97"/>
                      <a:pt x="27" y="97"/>
                    </a:cubicBezTo>
                    <a:cubicBezTo>
                      <a:pt x="26" y="96"/>
                      <a:pt x="25" y="95"/>
                      <a:pt x="25" y="94"/>
                    </a:cubicBezTo>
                    <a:cubicBezTo>
                      <a:pt x="24" y="93"/>
                      <a:pt x="24" y="90"/>
                      <a:pt x="24" y="86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94"/>
                      <a:pt x="11" y="99"/>
                      <a:pt x="12" y="102"/>
                    </a:cubicBezTo>
                    <a:cubicBezTo>
                      <a:pt x="13" y="104"/>
                      <a:pt x="15" y="106"/>
                      <a:pt x="18" y="108"/>
                    </a:cubicBezTo>
                    <a:cubicBezTo>
                      <a:pt x="21" y="110"/>
                      <a:pt x="25" y="110"/>
                      <a:pt x="30" y="110"/>
                    </a:cubicBezTo>
                    <a:cubicBezTo>
                      <a:pt x="33" y="110"/>
                      <a:pt x="36" y="110"/>
                      <a:pt x="40" y="109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6" y="97"/>
                      <a:pt x="34" y="98"/>
                      <a:pt x="32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91" name="išľîḋê">
                <a:extLst>
                  <a:ext uri="{FF2B5EF4-FFF2-40B4-BE49-F238E27FC236}">
                    <a16:creationId xmlns:a16="http://schemas.microsoft.com/office/drawing/2014/main" id="{DEC85EDF-7FC5-400F-BDC4-AEE85FE7B2C9}"/>
                  </a:ext>
                </a:extLst>
              </p:cNvPr>
              <p:cNvSpPr/>
              <p:nvPr/>
            </p:nvSpPr>
            <p:spPr bwMode="auto">
              <a:xfrm>
                <a:off x="6335966" y="5733053"/>
                <a:ext cx="136525" cy="211138"/>
              </a:xfrm>
              <a:custGeom>
                <a:avLst/>
                <a:gdLst>
                  <a:gd name="T0" fmla="*/ 43 w 74"/>
                  <a:gd name="T1" fmla="*/ 47 h 114"/>
                  <a:gd name="T2" fmla="*/ 37 w 74"/>
                  <a:gd name="T3" fmla="*/ 66 h 114"/>
                  <a:gd name="T4" fmla="*/ 32 w 74"/>
                  <a:gd name="T5" fmla="*/ 47 h 114"/>
                  <a:gd name="T6" fmla="*/ 15 w 74"/>
                  <a:gd name="T7" fmla="*/ 0 h 114"/>
                  <a:gd name="T8" fmla="*/ 0 w 74"/>
                  <a:gd name="T9" fmla="*/ 0 h 114"/>
                  <a:gd name="T10" fmla="*/ 31 w 74"/>
                  <a:gd name="T11" fmla="*/ 81 h 114"/>
                  <a:gd name="T12" fmla="*/ 29 w 74"/>
                  <a:gd name="T13" fmla="*/ 85 h 114"/>
                  <a:gd name="T14" fmla="*/ 25 w 74"/>
                  <a:gd name="T15" fmla="*/ 95 h 114"/>
                  <a:gd name="T16" fmla="*/ 21 w 74"/>
                  <a:gd name="T17" fmla="*/ 99 h 114"/>
                  <a:gd name="T18" fmla="*/ 13 w 74"/>
                  <a:gd name="T19" fmla="*/ 101 h 114"/>
                  <a:gd name="T20" fmla="*/ 5 w 74"/>
                  <a:gd name="T21" fmla="*/ 100 h 114"/>
                  <a:gd name="T22" fmla="*/ 7 w 74"/>
                  <a:gd name="T23" fmla="*/ 113 h 114"/>
                  <a:gd name="T24" fmla="*/ 16 w 74"/>
                  <a:gd name="T25" fmla="*/ 114 h 114"/>
                  <a:gd name="T26" fmla="*/ 27 w 74"/>
                  <a:gd name="T27" fmla="*/ 111 h 114"/>
                  <a:gd name="T28" fmla="*/ 36 w 74"/>
                  <a:gd name="T29" fmla="*/ 101 h 114"/>
                  <a:gd name="T30" fmla="*/ 43 w 74"/>
                  <a:gd name="T31" fmla="*/ 83 h 114"/>
                  <a:gd name="T32" fmla="*/ 74 w 74"/>
                  <a:gd name="T33" fmla="*/ 0 h 114"/>
                  <a:gd name="T34" fmla="*/ 60 w 74"/>
                  <a:gd name="T35" fmla="*/ 0 h 114"/>
                  <a:gd name="T36" fmla="*/ 43 w 74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114">
                    <a:moveTo>
                      <a:pt x="43" y="47"/>
                    </a:moveTo>
                    <a:cubicBezTo>
                      <a:pt x="41" y="53"/>
                      <a:pt x="39" y="60"/>
                      <a:pt x="37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29" y="85"/>
                    </a:cubicBezTo>
                    <a:cubicBezTo>
                      <a:pt x="27" y="90"/>
                      <a:pt x="26" y="94"/>
                      <a:pt x="25" y="95"/>
                    </a:cubicBezTo>
                    <a:cubicBezTo>
                      <a:pt x="24" y="97"/>
                      <a:pt x="22" y="98"/>
                      <a:pt x="21" y="99"/>
                    </a:cubicBezTo>
                    <a:cubicBezTo>
                      <a:pt x="19" y="100"/>
                      <a:pt x="16" y="101"/>
                      <a:pt x="13" y="101"/>
                    </a:cubicBezTo>
                    <a:cubicBezTo>
                      <a:pt x="11" y="101"/>
                      <a:pt x="8" y="101"/>
                      <a:pt x="5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0" y="114"/>
                      <a:pt x="13" y="114"/>
                      <a:pt x="16" y="114"/>
                    </a:cubicBezTo>
                    <a:cubicBezTo>
                      <a:pt x="20" y="114"/>
                      <a:pt x="24" y="113"/>
                      <a:pt x="27" y="111"/>
                    </a:cubicBezTo>
                    <a:cubicBezTo>
                      <a:pt x="30" y="109"/>
                      <a:pt x="33" y="106"/>
                      <a:pt x="36" y="101"/>
                    </a:cubicBezTo>
                    <a:cubicBezTo>
                      <a:pt x="37" y="98"/>
                      <a:pt x="40" y="92"/>
                      <a:pt x="43" y="8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92" name="íSḷiḑè">
                <a:extLst>
                  <a:ext uri="{FF2B5EF4-FFF2-40B4-BE49-F238E27FC236}">
                    <a16:creationId xmlns:a16="http://schemas.microsoft.com/office/drawing/2014/main" id="{C0A023BB-A38B-4C77-9055-97B81FB722C3}"/>
                  </a:ext>
                </a:extLst>
              </p:cNvPr>
              <p:cNvSpPr/>
              <p:nvPr/>
            </p:nvSpPr>
            <p:spPr bwMode="auto">
              <a:xfrm>
                <a:off x="6564566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93" name="ïṣľïḑe">
                <a:extLst>
                  <a:ext uri="{FF2B5EF4-FFF2-40B4-BE49-F238E27FC236}">
                    <a16:creationId xmlns:a16="http://schemas.microsoft.com/office/drawing/2014/main" id="{CE55904E-74D4-427D-ADED-111BD48E4C65}"/>
                  </a:ext>
                </a:extLst>
              </p:cNvPr>
              <p:cNvSpPr/>
              <p:nvPr/>
            </p:nvSpPr>
            <p:spPr bwMode="auto">
              <a:xfrm>
                <a:off x="6720141" y="5672728"/>
                <a:ext cx="85725" cy="209550"/>
              </a:xfrm>
              <a:custGeom>
                <a:avLst/>
                <a:gdLst>
                  <a:gd name="T0" fmla="*/ 20 w 47"/>
                  <a:gd name="T1" fmla="*/ 4 h 114"/>
                  <a:gd name="T2" fmla="*/ 13 w 47"/>
                  <a:gd name="T3" fmla="*/ 12 h 114"/>
                  <a:gd name="T4" fmla="*/ 12 w 47"/>
                  <a:gd name="T5" fmla="*/ 24 h 114"/>
                  <a:gd name="T6" fmla="*/ 12 w 47"/>
                  <a:gd name="T7" fmla="*/ 33 h 114"/>
                  <a:gd name="T8" fmla="*/ 0 w 47"/>
                  <a:gd name="T9" fmla="*/ 33 h 114"/>
                  <a:gd name="T10" fmla="*/ 0 w 47"/>
                  <a:gd name="T11" fmla="*/ 44 h 114"/>
                  <a:gd name="T12" fmla="*/ 12 w 47"/>
                  <a:gd name="T13" fmla="*/ 44 h 114"/>
                  <a:gd name="T14" fmla="*/ 12 w 47"/>
                  <a:gd name="T15" fmla="*/ 114 h 114"/>
                  <a:gd name="T16" fmla="*/ 26 w 47"/>
                  <a:gd name="T17" fmla="*/ 114 h 114"/>
                  <a:gd name="T18" fmla="*/ 26 w 47"/>
                  <a:gd name="T19" fmla="*/ 44 h 114"/>
                  <a:gd name="T20" fmla="*/ 41 w 47"/>
                  <a:gd name="T21" fmla="*/ 44 h 114"/>
                  <a:gd name="T22" fmla="*/ 41 w 47"/>
                  <a:gd name="T23" fmla="*/ 33 h 114"/>
                  <a:gd name="T24" fmla="*/ 26 w 47"/>
                  <a:gd name="T25" fmla="*/ 33 h 114"/>
                  <a:gd name="T26" fmla="*/ 26 w 47"/>
                  <a:gd name="T27" fmla="*/ 26 h 114"/>
                  <a:gd name="T28" fmla="*/ 28 w 47"/>
                  <a:gd name="T29" fmla="*/ 16 h 114"/>
                  <a:gd name="T30" fmla="*/ 37 w 47"/>
                  <a:gd name="T31" fmla="*/ 13 h 114"/>
                  <a:gd name="T32" fmla="*/ 45 w 47"/>
                  <a:gd name="T33" fmla="*/ 14 h 114"/>
                  <a:gd name="T34" fmla="*/ 47 w 47"/>
                  <a:gd name="T35" fmla="*/ 2 h 114"/>
                  <a:gd name="T36" fmla="*/ 34 w 47"/>
                  <a:gd name="T37" fmla="*/ 0 h 114"/>
                  <a:gd name="T38" fmla="*/ 20 w 47"/>
                  <a:gd name="T39" fmla="*/ 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114">
                    <a:moveTo>
                      <a:pt x="20" y="4"/>
                    </a:moveTo>
                    <a:cubicBezTo>
                      <a:pt x="17" y="6"/>
                      <a:pt x="15" y="9"/>
                      <a:pt x="13" y="12"/>
                    </a:cubicBezTo>
                    <a:cubicBezTo>
                      <a:pt x="12" y="15"/>
                      <a:pt x="12" y="19"/>
                      <a:pt x="12" y="2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1"/>
                      <a:pt x="27" y="17"/>
                      <a:pt x="28" y="16"/>
                    </a:cubicBezTo>
                    <a:cubicBezTo>
                      <a:pt x="30" y="14"/>
                      <a:pt x="33" y="13"/>
                      <a:pt x="37" y="13"/>
                    </a:cubicBezTo>
                    <a:cubicBezTo>
                      <a:pt x="40" y="13"/>
                      <a:pt x="42" y="13"/>
                      <a:pt x="45" y="14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3" y="1"/>
                      <a:pt x="38" y="0"/>
                      <a:pt x="34" y="0"/>
                    </a:cubicBezTo>
                    <a:cubicBezTo>
                      <a:pt x="28" y="0"/>
                      <a:pt x="24" y="1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94" name="ïš1îḍè">
                <a:extLst>
                  <a:ext uri="{FF2B5EF4-FFF2-40B4-BE49-F238E27FC236}">
                    <a16:creationId xmlns:a16="http://schemas.microsoft.com/office/drawing/2014/main" id="{C0083814-1573-4AAE-B030-D961A0F545B4}"/>
                  </a:ext>
                </a:extLst>
              </p:cNvPr>
              <p:cNvSpPr/>
              <p:nvPr/>
            </p:nvSpPr>
            <p:spPr bwMode="auto">
              <a:xfrm>
                <a:off x="6890003" y="5672728"/>
                <a:ext cx="165100" cy="214313"/>
              </a:xfrm>
              <a:custGeom>
                <a:avLst/>
                <a:gdLst>
                  <a:gd name="T0" fmla="*/ 71 w 90"/>
                  <a:gd name="T1" fmla="*/ 55 h 116"/>
                  <a:gd name="T2" fmla="*/ 46 w 90"/>
                  <a:gd name="T3" fmla="*/ 48 h 116"/>
                  <a:gd name="T4" fmla="*/ 23 w 90"/>
                  <a:gd name="T5" fmla="*/ 40 h 116"/>
                  <a:gd name="T6" fmla="*/ 19 w 90"/>
                  <a:gd name="T7" fmla="*/ 30 h 116"/>
                  <a:gd name="T8" fmla="*/ 25 w 90"/>
                  <a:gd name="T9" fmla="*/ 18 h 116"/>
                  <a:gd name="T10" fmla="*/ 45 w 90"/>
                  <a:gd name="T11" fmla="*/ 13 h 116"/>
                  <a:gd name="T12" fmla="*/ 64 w 90"/>
                  <a:gd name="T13" fmla="*/ 19 h 116"/>
                  <a:gd name="T14" fmla="*/ 72 w 90"/>
                  <a:gd name="T15" fmla="*/ 35 h 116"/>
                  <a:gd name="T16" fmla="*/ 86 w 90"/>
                  <a:gd name="T17" fmla="*/ 34 h 116"/>
                  <a:gd name="T18" fmla="*/ 81 w 90"/>
                  <a:gd name="T19" fmla="*/ 16 h 116"/>
                  <a:gd name="T20" fmla="*/ 66 w 90"/>
                  <a:gd name="T21" fmla="*/ 4 h 116"/>
                  <a:gd name="T22" fmla="*/ 44 w 90"/>
                  <a:gd name="T23" fmla="*/ 0 h 116"/>
                  <a:gd name="T24" fmla="*/ 24 w 90"/>
                  <a:gd name="T25" fmla="*/ 4 h 116"/>
                  <a:gd name="T26" fmla="*/ 10 w 90"/>
                  <a:gd name="T27" fmla="*/ 15 h 116"/>
                  <a:gd name="T28" fmla="*/ 5 w 90"/>
                  <a:gd name="T29" fmla="*/ 31 h 116"/>
                  <a:gd name="T30" fmla="*/ 9 w 90"/>
                  <a:gd name="T31" fmla="*/ 45 h 116"/>
                  <a:gd name="T32" fmla="*/ 21 w 90"/>
                  <a:gd name="T33" fmla="*/ 56 h 116"/>
                  <a:gd name="T34" fmla="*/ 42 w 90"/>
                  <a:gd name="T35" fmla="*/ 63 h 116"/>
                  <a:gd name="T36" fmla="*/ 62 w 90"/>
                  <a:gd name="T37" fmla="*/ 68 h 116"/>
                  <a:gd name="T38" fmla="*/ 72 w 90"/>
                  <a:gd name="T39" fmla="*/ 75 h 116"/>
                  <a:gd name="T40" fmla="*/ 75 w 90"/>
                  <a:gd name="T41" fmla="*/ 84 h 116"/>
                  <a:gd name="T42" fmla="*/ 72 w 90"/>
                  <a:gd name="T43" fmla="*/ 93 h 116"/>
                  <a:gd name="T44" fmla="*/ 63 w 90"/>
                  <a:gd name="T45" fmla="*/ 100 h 116"/>
                  <a:gd name="T46" fmla="*/ 48 w 90"/>
                  <a:gd name="T47" fmla="*/ 103 h 116"/>
                  <a:gd name="T48" fmla="*/ 30 w 90"/>
                  <a:gd name="T49" fmla="*/ 100 h 116"/>
                  <a:gd name="T50" fmla="*/ 19 w 90"/>
                  <a:gd name="T51" fmla="*/ 91 h 116"/>
                  <a:gd name="T52" fmla="*/ 14 w 90"/>
                  <a:gd name="T53" fmla="*/ 77 h 116"/>
                  <a:gd name="T54" fmla="*/ 0 w 90"/>
                  <a:gd name="T55" fmla="*/ 78 h 116"/>
                  <a:gd name="T56" fmla="*/ 7 w 90"/>
                  <a:gd name="T57" fmla="*/ 98 h 116"/>
                  <a:gd name="T58" fmla="*/ 23 w 90"/>
                  <a:gd name="T59" fmla="*/ 112 h 116"/>
                  <a:gd name="T60" fmla="*/ 48 w 90"/>
                  <a:gd name="T61" fmla="*/ 116 h 116"/>
                  <a:gd name="T62" fmla="*/ 70 w 90"/>
                  <a:gd name="T63" fmla="*/ 112 h 116"/>
                  <a:gd name="T64" fmla="*/ 85 w 90"/>
                  <a:gd name="T65" fmla="*/ 100 h 116"/>
                  <a:gd name="T66" fmla="*/ 90 w 90"/>
                  <a:gd name="T67" fmla="*/ 83 h 116"/>
                  <a:gd name="T68" fmla="*/ 85 w 90"/>
                  <a:gd name="T69" fmla="*/ 67 h 116"/>
                  <a:gd name="T70" fmla="*/ 71 w 90"/>
                  <a:gd name="T71" fmla="*/ 5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0" h="116">
                    <a:moveTo>
                      <a:pt x="71" y="55"/>
                    </a:moveTo>
                    <a:cubicBezTo>
                      <a:pt x="66" y="53"/>
                      <a:pt x="58" y="51"/>
                      <a:pt x="46" y="48"/>
                    </a:cubicBezTo>
                    <a:cubicBezTo>
                      <a:pt x="34" y="45"/>
                      <a:pt x="26" y="43"/>
                      <a:pt x="23" y="40"/>
                    </a:cubicBezTo>
                    <a:cubicBezTo>
                      <a:pt x="21" y="38"/>
                      <a:pt x="19" y="34"/>
                      <a:pt x="19" y="30"/>
                    </a:cubicBezTo>
                    <a:cubicBezTo>
                      <a:pt x="19" y="26"/>
                      <a:pt x="21" y="22"/>
                      <a:pt x="25" y="18"/>
                    </a:cubicBezTo>
                    <a:cubicBezTo>
                      <a:pt x="29" y="15"/>
                      <a:pt x="36" y="13"/>
                      <a:pt x="45" y="13"/>
                    </a:cubicBezTo>
                    <a:cubicBezTo>
                      <a:pt x="53" y="13"/>
                      <a:pt x="60" y="15"/>
                      <a:pt x="64" y="19"/>
                    </a:cubicBezTo>
                    <a:cubicBezTo>
                      <a:pt x="69" y="22"/>
                      <a:pt x="71" y="28"/>
                      <a:pt x="72" y="35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27"/>
                      <a:pt x="84" y="21"/>
                      <a:pt x="81" y="16"/>
                    </a:cubicBezTo>
                    <a:cubicBezTo>
                      <a:pt x="77" y="11"/>
                      <a:pt x="73" y="7"/>
                      <a:pt x="66" y="4"/>
                    </a:cubicBezTo>
                    <a:cubicBezTo>
                      <a:pt x="60" y="2"/>
                      <a:pt x="53" y="0"/>
                      <a:pt x="44" y="0"/>
                    </a:cubicBezTo>
                    <a:cubicBezTo>
                      <a:pt x="37" y="0"/>
                      <a:pt x="30" y="1"/>
                      <a:pt x="24" y="4"/>
                    </a:cubicBezTo>
                    <a:cubicBezTo>
                      <a:pt x="17" y="7"/>
                      <a:pt x="13" y="10"/>
                      <a:pt x="10" y="15"/>
                    </a:cubicBezTo>
                    <a:cubicBezTo>
                      <a:pt x="6" y="20"/>
                      <a:pt x="5" y="25"/>
                      <a:pt x="5" y="31"/>
                    </a:cubicBezTo>
                    <a:cubicBezTo>
                      <a:pt x="5" y="36"/>
                      <a:pt x="6" y="41"/>
                      <a:pt x="9" y="45"/>
                    </a:cubicBezTo>
                    <a:cubicBezTo>
                      <a:pt x="11" y="49"/>
                      <a:pt x="15" y="53"/>
                      <a:pt x="21" y="56"/>
                    </a:cubicBezTo>
                    <a:cubicBezTo>
                      <a:pt x="25" y="58"/>
                      <a:pt x="32" y="60"/>
                      <a:pt x="42" y="63"/>
                    </a:cubicBezTo>
                    <a:cubicBezTo>
                      <a:pt x="53" y="65"/>
                      <a:pt x="59" y="67"/>
                      <a:pt x="62" y="68"/>
                    </a:cubicBezTo>
                    <a:cubicBezTo>
                      <a:pt x="67" y="70"/>
                      <a:pt x="70" y="72"/>
                      <a:pt x="72" y="75"/>
                    </a:cubicBezTo>
                    <a:cubicBezTo>
                      <a:pt x="74" y="77"/>
                      <a:pt x="75" y="80"/>
                      <a:pt x="75" y="84"/>
                    </a:cubicBezTo>
                    <a:cubicBezTo>
                      <a:pt x="75" y="87"/>
                      <a:pt x="74" y="91"/>
                      <a:pt x="72" y="93"/>
                    </a:cubicBezTo>
                    <a:cubicBezTo>
                      <a:pt x="70" y="96"/>
                      <a:pt x="67" y="99"/>
                      <a:pt x="63" y="100"/>
                    </a:cubicBezTo>
                    <a:cubicBezTo>
                      <a:pt x="58" y="102"/>
                      <a:pt x="53" y="103"/>
                      <a:pt x="48" y="103"/>
                    </a:cubicBezTo>
                    <a:cubicBezTo>
                      <a:pt x="41" y="103"/>
                      <a:pt x="35" y="102"/>
                      <a:pt x="30" y="100"/>
                    </a:cubicBezTo>
                    <a:cubicBezTo>
                      <a:pt x="25" y="97"/>
                      <a:pt x="22" y="94"/>
                      <a:pt x="19" y="91"/>
                    </a:cubicBezTo>
                    <a:cubicBezTo>
                      <a:pt x="17" y="87"/>
                      <a:pt x="15" y="83"/>
                      <a:pt x="14" y="7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" y="86"/>
                      <a:pt x="3" y="93"/>
                      <a:pt x="7" y="98"/>
                    </a:cubicBezTo>
                    <a:cubicBezTo>
                      <a:pt x="11" y="104"/>
                      <a:pt x="16" y="109"/>
                      <a:pt x="23" y="112"/>
                    </a:cubicBezTo>
                    <a:cubicBezTo>
                      <a:pt x="30" y="115"/>
                      <a:pt x="38" y="116"/>
                      <a:pt x="48" y="116"/>
                    </a:cubicBezTo>
                    <a:cubicBezTo>
                      <a:pt x="56" y="116"/>
                      <a:pt x="64" y="115"/>
                      <a:pt x="70" y="112"/>
                    </a:cubicBezTo>
                    <a:cubicBezTo>
                      <a:pt x="76" y="109"/>
                      <a:pt x="81" y="105"/>
                      <a:pt x="85" y="100"/>
                    </a:cubicBezTo>
                    <a:cubicBezTo>
                      <a:pt x="88" y="94"/>
                      <a:pt x="90" y="89"/>
                      <a:pt x="90" y="83"/>
                    </a:cubicBezTo>
                    <a:cubicBezTo>
                      <a:pt x="90" y="77"/>
                      <a:pt x="88" y="71"/>
                      <a:pt x="85" y="67"/>
                    </a:cubicBezTo>
                    <a:cubicBezTo>
                      <a:pt x="82" y="62"/>
                      <a:pt x="77" y="58"/>
                      <a:pt x="7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95" name="iṥľïḍê">
                <a:extLst>
                  <a:ext uri="{FF2B5EF4-FFF2-40B4-BE49-F238E27FC236}">
                    <a16:creationId xmlns:a16="http://schemas.microsoft.com/office/drawing/2014/main" id="{956DDF26-44E5-4A8A-8D08-F1894D8DFCB1}"/>
                  </a:ext>
                </a:extLst>
              </p:cNvPr>
              <p:cNvSpPr/>
              <p:nvPr/>
            </p:nvSpPr>
            <p:spPr bwMode="auto">
              <a:xfrm>
                <a:off x="7080503" y="5729878"/>
                <a:ext cx="131763" cy="157163"/>
              </a:xfrm>
              <a:custGeom>
                <a:avLst/>
                <a:gdLst>
                  <a:gd name="T0" fmla="*/ 50 w 71"/>
                  <a:gd name="T1" fmla="*/ 69 h 85"/>
                  <a:gd name="T2" fmla="*/ 37 w 71"/>
                  <a:gd name="T3" fmla="*/ 74 h 85"/>
                  <a:gd name="T4" fmla="*/ 21 w 71"/>
                  <a:gd name="T5" fmla="*/ 66 h 85"/>
                  <a:gd name="T6" fmla="*/ 14 w 71"/>
                  <a:gd name="T7" fmla="*/ 43 h 85"/>
                  <a:gd name="T8" fmla="*/ 21 w 71"/>
                  <a:gd name="T9" fmla="*/ 19 h 85"/>
                  <a:gd name="T10" fmla="*/ 38 w 71"/>
                  <a:gd name="T11" fmla="*/ 12 h 85"/>
                  <a:gd name="T12" fmla="*/ 49 w 71"/>
                  <a:gd name="T13" fmla="*/ 16 h 85"/>
                  <a:gd name="T14" fmla="*/ 56 w 71"/>
                  <a:gd name="T15" fmla="*/ 28 h 85"/>
                  <a:gd name="T16" fmla="*/ 70 w 71"/>
                  <a:gd name="T17" fmla="*/ 26 h 85"/>
                  <a:gd name="T18" fmla="*/ 59 w 71"/>
                  <a:gd name="T19" fmla="*/ 7 h 85"/>
                  <a:gd name="T20" fmla="*/ 37 w 71"/>
                  <a:gd name="T21" fmla="*/ 0 h 85"/>
                  <a:gd name="T22" fmla="*/ 18 w 71"/>
                  <a:gd name="T23" fmla="*/ 5 h 85"/>
                  <a:gd name="T24" fmla="*/ 4 w 71"/>
                  <a:gd name="T25" fmla="*/ 20 h 85"/>
                  <a:gd name="T26" fmla="*/ 0 w 71"/>
                  <a:gd name="T27" fmla="*/ 43 h 85"/>
                  <a:gd name="T28" fmla="*/ 10 w 71"/>
                  <a:gd name="T29" fmla="*/ 74 h 85"/>
                  <a:gd name="T30" fmla="*/ 37 w 71"/>
                  <a:gd name="T31" fmla="*/ 85 h 85"/>
                  <a:gd name="T32" fmla="*/ 60 w 71"/>
                  <a:gd name="T33" fmla="*/ 77 h 85"/>
                  <a:gd name="T34" fmla="*/ 71 w 71"/>
                  <a:gd name="T35" fmla="*/ 55 h 85"/>
                  <a:gd name="T36" fmla="*/ 57 w 71"/>
                  <a:gd name="T37" fmla="*/ 54 h 85"/>
                  <a:gd name="T38" fmla="*/ 50 w 71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85">
                    <a:moveTo>
                      <a:pt x="50" y="69"/>
                    </a:moveTo>
                    <a:cubicBezTo>
                      <a:pt x="47" y="72"/>
                      <a:pt x="42" y="74"/>
                      <a:pt x="37" y="74"/>
                    </a:cubicBezTo>
                    <a:cubicBezTo>
                      <a:pt x="30" y="74"/>
                      <a:pt x="25" y="71"/>
                      <a:pt x="21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1" y="19"/>
                    </a:cubicBezTo>
                    <a:cubicBezTo>
                      <a:pt x="25" y="14"/>
                      <a:pt x="31" y="12"/>
                      <a:pt x="38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3" y="18"/>
                      <a:pt x="55" y="23"/>
                      <a:pt x="56" y="28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18"/>
                      <a:pt x="64" y="11"/>
                      <a:pt x="59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4" y="2"/>
                      <a:pt x="18" y="5"/>
                    </a:cubicBezTo>
                    <a:cubicBezTo>
                      <a:pt x="12" y="8"/>
                      <a:pt x="7" y="13"/>
                      <a:pt x="4" y="20"/>
                    </a:cubicBezTo>
                    <a:cubicBezTo>
                      <a:pt x="2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6" y="85"/>
                      <a:pt x="53" y="83"/>
                      <a:pt x="60" y="77"/>
                    </a:cubicBezTo>
                    <a:cubicBezTo>
                      <a:pt x="66" y="72"/>
                      <a:pt x="69" y="65"/>
                      <a:pt x="71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96" name="íṥ1ïdê">
                <a:extLst>
                  <a:ext uri="{FF2B5EF4-FFF2-40B4-BE49-F238E27FC236}">
                    <a16:creationId xmlns:a16="http://schemas.microsoft.com/office/drawing/2014/main" id="{ADFAC096-766E-4AE2-A50C-CDE36E4489B1}"/>
                  </a:ext>
                </a:extLst>
              </p:cNvPr>
              <p:cNvSpPr/>
              <p:nvPr/>
            </p:nvSpPr>
            <p:spPr bwMode="auto">
              <a:xfrm>
                <a:off x="72344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97" name="îṡ1îďé">
                <a:extLst>
                  <a:ext uri="{FF2B5EF4-FFF2-40B4-BE49-F238E27FC236}">
                    <a16:creationId xmlns:a16="http://schemas.microsoft.com/office/drawing/2014/main" id="{F658DE66-890B-4A8E-93F1-417D67CB7DB3}"/>
                  </a:ext>
                </a:extLst>
              </p:cNvPr>
              <p:cNvSpPr/>
              <p:nvPr/>
            </p:nvSpPr>
            <p:spPr bwMode="auto">
              <a:xfrm>
                <a:off x="72344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98" name="íṩḷïḑé">
                <a:extLst>
                  <a:ext uri="{FF2B5EF4-FFF2-40B4-BE49-F238E27FC236}">
                    <a16:creationId xmlns:a16="http://schemas.microsoft.com/office/drawing/2014/main" id="{F67484A8-A6A6-4803-9849-15C5DE9E035C}"/>
                  </a:ext>
                </a:extLst>
              </p:cNvPr>
              <p:cNvSpPr/>
              <p:nvPr/>
            </p:nvSpPr>
            <p:spPr bwMode="auto">
              <a:xfrm>
                <a:off x="7290053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99" name="ïşḷiḋè">
                <a:extLst>
                  <a:ext uri="{FF2B5EF4-FFF2-40B4-BE49-F238E27FC236}">
                    <a16:creationId xmlns:a16="http://schemas.microsoft.com/office/drawing/2014/main" id="{FF793BEA-1AA6-4965-A7E7-F847676E6E3B}"/>
                  </a:ext>
                </a:extLst>
              </p:cNvPr>
              <p:cNvSpPr/>
              <p:nvPr/>
            </p:nvSpPr>
            <p:spPr bwMode="auto">
              <a:xfrm>
                <a:off x="7458328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1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3 w 66"/>
                  <a:gd name="T15" fmla="*/ 83 h 83"/>
                  <a:gd name="T16" fmla="*/ 13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0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1" y="3"/>
                    </a:cubicBezTo>
                    <a:cubicBezTo>
                      <a:pt x="47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7" y="16"/>
                      <a:pt x="49" y="19"/>
                      <a:pt x="50" y="21"/>
                    </a:cubicBezTo>
                    <a:cubicBezTo>
                      <a:pt x="51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5" y="23"/>
                      <a:pt x="65" y="20"/>
                    </a:cubicBezTo>
                    <a:cubicBezTo>
                      <a:pt x="64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00" name="îṩľiḍé">
                <a:extLst>
                  <a:ext uri="{FF2B5EF4-FFF2-40B4-BE49-F238E27FC236}">
                    <a16:creationId xmlns:a16="http://schemas.microsoft.com/office/drawing/2014/main" id="{1CED76BA-92EE-4008-8E83-486DEFDC219D}"/>
                  </a:ext>
                </a:extLst>
              </p:cNvPr>
              <p:cNvSpPr/>
              <p:nvPr/>
            </p:nvSpPr>
            <p:spPr bwMode="auto">
              <a:xfrm>
                <a:off x="7612316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8" y="18"/>
                      <a:pt x="64" y="11"/>
                      <a:pt x="58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01" name="íṡḷïďe">
                <a:extLst>
                  <a:ext uri="{FF2B5EF4-FFF2-40B4-BE49-F238E27FC236}">
                    <a16:creationId xmlns:a16="http://schemas.microsoft.com/office/drawing/2014/main" id="{0E93D621-BE4C-45EC-9CB6-A56804833046}"/>
                  </a:ext>
                </a:extLst>
              </p:cNvPr>
              <p:cNvSpPr/>
              <p:nvPr/>
            </p:nvSpPr>
            <p:spPr bwMode="auto">
              <a:xfrm>
                <a:off x="775519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8 w 75"/>
                  <a:gd name="T19" fmla="*/ 74 h 85"/>
                  <a:gd name="T20" fmla="*/ 21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6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3" y="74"/>
                      <a:pt x="38" y="74"/>
                    </a:cubicBezTo>
                    <a:cubicBezTo>
                      <a:pt x="32" y="74"/>
                      <a:pt x="26" y="71"/>
                      <a:pt x="21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8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7" y="22"/>
                      <a:pt x="22" y="18"/>
                    </a:cubicBezTo>
                    <a:cubicBezTo>
                      <a:pt x="26" y="14"/>
                      <a:pt x="31" y="12"/>
                      <a:pt x="38" y="12"/>
                    </a:cubicBezTo>
                    <a:cubicBezTo>
                      <a:pt x="45" y="12"/>
                      <a:pt x="50" y="14"/>
                      <a:pt x="55" y="20"/>
                    </a:cubicBezTo>
                    <a:cubicBezTo>
                      <a:pt x="58" y="23"/>
                      <a:pt x="59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02" name="í$ľîde">
                <a:extLst>
                  <a:ext uri="{FF2B5EF4-FFF2-40B4-BE49-F238E27FC236}">
                    <a16:creationId xmlns:a16="http://schemas.microsoft.com/office/drawing/2014/main" id="{A95064E9-5C82-4C76-9742-2DEFB88F30FD}"/>
                  </a:ext>
                </a:extLst>
              </p:cNvPr>
              <p:cNvSpPr/>
              <p:nvPr/>
            </p:nvSpPr>
            <p:spPr bwMode="auto">
              <a:xfrm>
                <a:off x="7994903" y="5729878"/>
                <a:ext cx="138113" cy="157163"/>
              </a:xfrm>
              <a:custGeom>
                <a:avLst/>
                <a:gdLst>
                  <a:gd name="T0" fmla="*/ 71 w 75"/>
                  <a:gd name="T1" fmla="*/ 49 h 85"/>
                  <a:gd name="T2" fmla="*/ 71 w 75"/>
                  <a:gd name="T3" fmla="*/ 31 h 85"/>
                  <a:gd name="T4" fmla="*/ 70 w 75"/>
                  <a:gd name="T5" fmla="*/ 18 h 85"/>
                  <a:gd name="T6" fmla="*/ 66 w 75"/>
                  <a:gd name="T7" fmla="*/ 9 h 85"/>
                  <a:gd name="T8" fmla="*/ 56 w 75"/>
                  <a:gd name="T9" fmla="*/ 3 h 85"/>
                  <a:gd name="T10" fmla="*/ 39 w 75"/>
                  <a:gd name="T11" fmla="*/ 0 h 85"/>
                  <a:gd name="T12" fmla="*/ 21 w 75"/>
                  <a:gd name="T13" fmla="*/ 3 h 85"/>
                  <a:gd name="T14" fmla="*/ 9 w 75"/>
                  <a:gd name="T15" fmla="*/ 11 h 85"/>
                  <a:gd name="T16" fmla="*/ 3 w 75"/>
                  <a:gd name="T17" fmla="*/ 25 h 85"/>
                  <a:gd name="T18" fmla="*/ 16 w 75"/>
                  <a:gd name="T19" fmla="*/ 27 h 85"/>
                  <a:gd name="T20" fmla="*/ 23 w 75"/>
                  <a:gd name="T21" fmla="*/ 15 h 85"/>
                  <a:gd name="T22" fmla="*/ 37 w 75"/>
                  <a:gd name="T23" fmla="*/ 12 h 85"/>
                  <a:gd name="T24" fmla="*/ 53 w 75"/>
                  <a:gd name="T25" fmla="*/ 16 h 85"/>
                  <a:gd name="T26" fmla="*/ 57 w 75"/>
                  <a:gd name="T27" fmla="*/ 28 h 85"/>
                  <a:gd name="T28" fmla="*/ 57 w 75"/>
                  <a:gd name="T29" fmla="*/ 32 h 85"/>
                  <a:gd name="T30" fmla="*/ 32 w 75"/>
                  <a:gd name="T31" fmla="*/ 36 h 85"/>
                  <a:gd name="T32" fmla="*/ 20 w 75"/>
                  <a:gd name="T33" fmla="*/ 39 h 85"/>
                  <a:gd name="T34" fmla="*/ 10 w 75"/>
                  <a:gd name="T35" fmla="*/ 43 h 85"/>
                  <a:gd name="T36" fmla="*/ 3 w 75"/>
                  <a:gd name="T37" fmla="*/ 51 h 85"/>
                  <a:gd name="T38" fmla="*/ 0 w 75"/>
                  <a:gd name="T39" fmla="*/ 62 h 85"/>
                  <a:gd name="T40" fmla="*/ 7 w 75"/>
                  <a:gd name="T41" fmla="*/ 79 h 85"/>
                  <a:gd name="T42" fmla="*/ 28 w 75"/>
                  <a:gd name="T43" fmla="*/ 85 h 85"/>
                  <a:gd name="T44" fmla="*/ 43 w 75"/>
                  <a:gd name="T45" fmla="*/ 82 h 85"/>
                  <a:gd name="T46" fmla="*/ 58 w 75"/>
                  <a:gd name="T47" fmla="*/ 73 h 85"/>
                  <a:gd name="T48" fmla="*/ 61 w 75"/>
                  <a:gd name="T49" fmla="*/ 83 h 85"/>
                  <a:gd name="T50" fmla="*/ 75 w 75"/>
                  <a:gd name="T51" fmla="*/ 83 h 85"/>
                  <a:gd name="T52" fmla="*/ 72 w 75"/>
                  <a:gd name="T53" fmla="*/ 74 h 85"/>
                  <a:gd name="T54" fmla="*/ 71 w 75"/>
                  <a:gd name="T55" fmla="*/ 49 h 85"/>
                  <a:gd name="T56" fmla="*/ 57 w 75"/>
                  <a:gd name="T57" fmla="*/ 48 h 85"/>
                  <a:gd name="T58" fmla="*/ 55 w 75"/>
                  <a:gd name="T59" fmla="*/ 61 h 85"/>
                  <a:gd name="T60" fmla="*/ 46 w 75"/>
                  <a:gd name="T61" fmla="*/ 71 h 85"/>
                  <a:gd name="T62" fmla="*/ 31 w 75"/>
                  <a:gd name="T63" fmla="*/ 74 h 85"/>
                  <a:gd name="T64" fmla="*/ 19 w 75"/>
                  <a:gd name="T65" fmla="*/ 71 h 85"/>
                  <a:gd name="T66" fmla="*/ 15 w 75"/>
                  <a:gd name="T67" fmla="*/ 62 h 85"/>
                  <a:gd name="T68" fmla="*/ 17 w 75"/>
                  <a:gd name="T69" fmla="*/ 55 h 85"/>
                  <a:gd name="T70" fmla="*/ 22 w 75"/>
                  <a:gd name="T71" fmla="*/ 50 h 85"/>
                  <a:gd name="T72" fmla="*/ 34 w 75"/>
                  <a:gd name="T73" fmla="*/ 48 h 85"/>
                  <a:gd name="T74" fmla="*/ 57 w 75"/>
                  <a:gd name="T75" fmla="*/ 43 h 85"/>
                  <a:gd name="T76" fmla="*/ 57 w 75"/>
                  <a:gd name="T77" fmla="*/ 4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5" h="85">
                    <a:moveTo>
                      <a:pt x="71" y="49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25"/>
                      <a:pt x="71" y="21"/>
                      <a:pt x="70" y="18"/>
                    </a:cubicBezTo>
                    <a:cubicBezTo>
                      <a:pt x="69" y="14"/>
                      <a:pt x="68" y="11"/>
                      <a:pt x="66" y="9"/>
                    </a:cubicBezTo>
                    <a:cubicBezTo>
                      <a:pt x="64" y="6"/>
                      <a:pt x="61" y="4"/>
                      <a:pt x="56" y="3"/>
                    </a:cubicBezTo>
                    <a:cubicBezTo>
                      <a:pt x="52" y="1"/>
                      <a:pt x="46" y="0"/>
                      <a:pt x="39" y="0"/>
                    </a:cubicBezTo>
                    <a:cubicBezTo>
                      <a:pt x="32" y="0"/>
                      <a:pt x="26" y="1"/>
                      <a:pt x="21" y="3"/>
                    </a:cubicBezTo>
                    <a:cubicBezTo>
                      <a:pt x="16" y="5"/>
                      <a:pt x="12" y="8"/>
                      <a:pt x="9" y="11"/>
                    </a:cubicBezTo>
                    <a:cubicBezTo>
                      <a:pt x="6" y="15"/>
                      <a:pt x="4" y="19"/>
                      <a:pt x="3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1"/>
                      <a:pt x="20" y="17"/>
                      <a:pt x="23" y="15"/>
                    </a:cubicBezTo>
                    <a:cubicBezTo>
                      <a:pt x="26" y="13"/>
                      <a:pt x="31" y="12"/>
                      <a:pt x="37" y="12"/>
                    </a:cubicBezTo>
                    <a:cubicBezTo>
                      <a:pt x="44" y="12"/>
                      <a:pt x="50" y="13"/>
                      <a:pt x="53" y="16"/>
                    </a:cubicBezTo>
                    <a:cubicBezTo>
                      <a:pt x="56" y="19"/>
                      <a:pt x="57" y="23"/>
                      <a:pt x="57" y="28"/>
                    </a:cubicBezTo>
                    <a:cubicBezTo>
                      <a:pt x="57" y="29"/>
                      <a:pt x="57" y="30"/>
                      <a:pt x="57" y="32"/>
                    </a:cubicBezTo>
                    <a:cubicBezTo>
                      <a:pt x="52" y="34"/>
                      <a:pt x="43" y="35"/>
                      <a:pt x="32" y="36"/>
                    </a:cubicBezTo>
                    <a:cubicBezTo>
                      <a:pt x="27" y="37"/>
                      <a:pt x="23" y="38"/>
                      <a:pt x="20" y="39"/>
                    </a:cubicBezTo>
                    <a:cubicBezTo>
                      <a:pt x="16" y="40"/>
                      <a:pt x="13" y="41"/>
                      <a:pt x="10" y="43"/>
                    </a:cubicBezTo>
                    <a:cubicBezTo>
                      <a:pt x="7" y="45"/>
                      <a:pt x="5" y="48"/>
                      <a:pt x="3" y="51"/>
                    </a:cubicBezTo>
                    <a:cubicBezTo>
                      <a:pt x="1" y="54"/>
                      <a:pt x="0" y="58"/>
                      <a:pt x="0" y="62"/>
                    </a:cubicBezTo>
                    <a:cubicBezTo>
                      <a:pt x="0" y="69"/>
                      <a:pt x="3" y="74"/>
                      <a:pt x="7" y="79"/>
                    </a:cubicBezTo>
                    <a:cubicBezTo>
                      <a:pt x="12" y="83"/>
                      <a:pt x="19" y="85"/>
                      <a:pt x="28" y="85"/>
                    </a:cubicBezTo>
                    <a:cubicBezTo>
                      <a:pt x="33" y="85"/>
                      <a:pt x="39" y="84"/>
                      <a:pt x="43" y="82"/>
                    </a:cubicBezTo>
                    <a:cubicBezTo>
                      <a:pt x="48" y="81"/>
                      <a:pt x="53" y="78"/>
                      <a:pt x="58" y="73"/>
                    </a:cubicBezTo>
                    <a:cubicBezTo>
                      <a:pt x="58" y="77"/>
                      <a:pt x="59" y="80"/>
                      <a:pt x="61" y="83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73" y="80"/>
                      <a:pt x="72" y="77"/>
                      <a:pt x="72" y="74"/>
                    </a:cubicBezTo>
                    <a:cubicBezTo>
                      <a:pt x="71" y="70"/>
                      <a:pt x="71" y="62"/>
                      <a:pt x="71" y="49"/>
                    </a:cubicBezTo>
                    <a:close/>
                    <a:moveTo>
                      <a:pt x="57" y="48"/>
                    </a:moveTo>
                    <a:cubicBezTo>
                      <a:pt x="57" y="54"/>
                      <a:pt x="56" y="58"/>
                      <a:pt x="55" y="61"/>
                    </a:cubicBezTo>
                    <a:cubicBezTo>
                      <a:pt x="53" y="65"/>
                      <a:pt x="50" y="69"/>
                      <a:pt x="46" y="71"/>
                    </a:cubicBezTo>
                    <a:cubicBezTo>
                      <a:pt x="41" y="73"/>
                      <a:pt x="37" y="74"/>
                      <a:pt x="31" y="74"/>
                    </a:cubicBezTo>
                    <a:cubicBezTo>
                      <a:pt x="26" y="74"/>
                      <a:pt x="22" y="73"/>
                      <a:pt x="19" y="71"/>
                    </a:cubicBezTo>
                    <a:cubicBezTo>
                      <a:pt x="16" y="68"/>
                      <a:pt x="15" y="65"/>
                      <a:pt x="15" y="62"/>
                    </a:cubicBezTo>
                    <a:cubicBezTo>
                      <a:pt x="15" y="59"/>
                      <a:pt x="16" y="57"/>
                      <a:pt x="17" y="55"/>
                    </a:cubicBezTo>
                    <a:cubicBezTo>
                      <a:pt x="18" y="53"/>
                      <a:pt x="20" y="52"/>
                      <a:pt x="22" y="50"/>
                    </a:cubicBezTo>
                    <a:cubicBezTo>
                      <a:pt x="25" y="49"/>
                      <a:pt x="29" y="49"/>
                      <a:pt x="34" y="48"/>
                    </a:cubicBezTo>
                    <a:cubicBezTo>
                      <a:pt x="44" y="46"/>
                      <a:pt x="52" y="45"/>
                      <a:pt x="57" y="43"/>
                    </a:cubicBezTo>
                    <a:lnTo>
                      <a:pt x="57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03" name="ï$ḻíḋê">
                <a:extLst>
                  <a:ext uri="{FF2B5EF4-FFF2-40B4-BE49-F238E27FC236}">
                    <a16:creationId xmlns:a16="http://schemas.microsoft.com/office/drawing/2014/main" id="{3AB96B9E-D6B9-4E33-BA69-F83977F14775}"/>
                  </a:ext>
                </a:extLst>
              </p:cNvPr>
              <p:cNvSpPr/>
              <p:nvPr/>
            </p:nvSpPr>
            <p:spPr bwMode="auto">
              <a:xfrm>
                <a:off x="8164766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04" name="îśḻïďè">
                <a:extLst>
                  <a:ext uri="{FF2B5EF4-FFF2-40B4-BE49-F238E27FC236}">
                    <a16:creationId xmlns:a16="http://schemas.microsoft.com/office/drawing/2014/main" id="{0BFAF3D7-AAD2-4CDB-BC3A-5C9BBFE377F8}"/>
                  </a:ext>
                </a:extLst>
              </p:cNvPr>
              <p:cNvSpPr/>
              <p:nvPr/>
            </p:nvSpPr>
            <p:spPr bwMode="auto">
              <a:xfrm>
                <a:off x="8315578" y="5675903"/>
                <a:ext cx="131763" cy="211138"/>
              </a:xfrm>
              <a:custGeom>
                <a:avLst/>
                <a:gdLst>
                  <a:gd name="T0" fmla="*/ 57 w 71"/>
                  <a:gd name="T1" fmla="*/ 40 h 114"/>
                  <a:gd name="T2" fmla="*/ 48 w 71"/>
                  <a:gd name="T3" fmla="*/ 32 h 114"/>
                  <a:gd name="T4" fmla="*/ 35 w 71"/>
                  <a:gd name="T5" fmla="*/ 29 h 114"/>
                  <a:gd name="T6" fmla="*/ 17 w 71"/>
                  <a:gd name="T7" fmla="*/ 35 h 114"/>
                  <a:gd name="T8" fmla="*/ 4 w 71"/>
                  <a:gd name="T9" fmla="*/ 50 h 114"/>
                  <a:gd name="T10" fmla="*/ 0 w 71"/>
                  <a:gd name="T11" fmla="*/ 72 h 114"/>
                  <a:gd name="T12" fmla="*/ 5 w 71"/>
                  <a:gd name="T13" fmla="*/ 94 h 114"/>
                  <a:gd name="T14" fmla="*/ 17 w 71"/>
                  <a:gd name="T15" fmla="*/ 109 h 114"/>
                  <a:gd name="T16" fmla="*/ 35 w 71"/>
                  <a:gd name="T17" fmla="*/ 114 h 114"/>
                  <a:gd name="T18" fmla="*/ 58 w 71"/>
                  <a:gd name="T19" fmla="*/ 102 h 114"/>
                  <a:gd name="T20" fmla="*/ 58 w 71"/>
                  <a:gd name="T21" fmla="*/ 112 h 114"/>
                  <a:gd name="T22" fmla="*/ 71 w 71"/>
                  <a:gd name="T23" fmla="*/ 112 h 114"/>
                  <a:gd name="T24" fmla="*/ 71 w 71"/>
                  <a:gd name="T25" fmla="*/ 0 h 114"/>
                  <a:gd name="T26" fmla="*/ 57 w 71"/>
                  <a:gd name="T27" fmla="*/ 0 h 114"/>
                  <a:gd name="T28" fmla="*/ 57 w 71"/>
                  <a:gd name="T29" fmla="*/ 40 h 114"/>
                  <a:gd name="T30" fmla="*/ 52 w 71"/>
                  <a:gd name="T31" fmla="*/ 95 h 114"/>
                  <a:gd name="T32" fmla="*/ 37 w 71"/>
                  <a:gd name="T33" fmla="*/ 103 h 114"/>
                  <a:gd name="T34" fmla="*/ 21 w 71"/>
                  <a:gd name="T35" fmla="*/ 95 h 114"/>
                  <a:gd name="T36" fmla="*/ 15 w 71"/>
                  <a:gd name="T37" fmla="*/ 72 h 114"/>
                  <a:gd name="T38" fmla="*/ 21 w 71"/>
                  <a:gd name="T39" fmla="*/ 48 h 114"/>
                  <a:gd name="T40" fmla="*/ 36 w 71"/>
                  <a:gd name="T41" fmla="*/ 41 h 114"/>
                  <a:gd name="T42" fmla="*/ 52 w 71"/>
                  <a:gd name="T43" fmla="*/ 48 h 114"/>
                  <a:gd name="T44" fmla="*/ 58 w 71"/>
                  <a:gd name="T45" fmla="*/ 73 h 114"/>
                  <a:gd name="T46" fmla="*/ 52 w 71"/>
                  <a:gd name="T47" fmla="*/ 9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114">
                    <a:moveTo>
                      <a:pt x="57" y="40"/>
                    </a:moveTo>
                    <a:cubicBezTo>
                      <a:pt x="55" y="37"/>
                      <a:pt x="52" y="34"/>
                      <a:pt x="48" y="32"/>
                    </a:cubicBezTo>
                    <a:cubicBezTo>
                      <a:pt x="44" y="30"/>
                      <a:pt x="40" y="29"/>
                      <a:pt x="35" y="29"/>
                    </a:cubicBezTo>
                    <a:cubicBezTo>
                      <a:pt x="28" y="29"/>
                      <a:pt x="22" y="31"/>
                      <a:pt x="17" y="35"/>
                    </a:cubicBezTo>
                    <a:cubicBezTo>
                      <a:pt x="11" y="38"/>
                      <a:pt x="7" y="43"/>
                      <a:pt x="4" y="50"/>
                    </a:cubicBezTo>
                    <a:cubicBezTo>
                      <a:pt x="2" y="56"/>
                      <a:pt x="0" y="64"/>
                      <a:pt x="0" y="72"/>
                    </a:cubicBezTo>
                    <a:cubicBezTo>
                      <a:pt x="0" y="80"/>
                      <a:pt x="2" y="87"/>
                      <a:pt x="5" y="94"/>
                    </a:cubicBezTo>
                    <a:cubicBezTo>
                      <a:pt x="8" y="100"/>
                      <a:pt x="12" y="105"/>
                      <a:pt x="17" y="109"/>
                    </a:cubicBezTo>
                    <a:cubicBezTo>
                      <a:pt x="23" y="112"/>
                      <a:pt x="29" y="114"/>
                      <a:pt x="35" y="114"/>
                    </a:cubicBezTo>
                    <a:cubicBezTo>
                      <a:pt x="45" y="114"/>
                      <a:pt x="53" y="110"/>
                      <a:pt x="58" y="10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57" y="40"/>
                    </a:lnTo>
                    <a:close/>
                    <a:moveTo>
                      <a:pt x="52" y="95"/>
                    </a:moveTo>
                    <a:cubicBezTo>
                      <a:pt x="48" y="100"/>
                      <a:pt x="43" y="103"/>
                      <a:pt x="37" y="103"/>
                    </a:cubicBezTo>
                    <a:cubicBezTo>
                      <a:pt x="31" y="103"/>
                      <a:pt x="25" y="100"/>
                      <a:pt x="21" y="95"/>
                    </a:cubicBezTo>
                    <a:cubicBezTo>
                      <a:pt x="17" y="90"/>
                      <a:pt x="15" y="82"/>
                      <a:pt x="15" y="72"/>
                    </a:cubicBezTo>
                    <a:cubicBezTo>
                      <a:pt x="15" y="61"/>
                      <a:pt x="17" y="53"/>
                      <a:pt x="21" y="48"/>
                    </a:cubicBezTo>
                    <a:cubicBezTo>
                      <a:pt x="25" y="43"/>
                      <a:pt x="30" y="41"/>
                      <a:pt x="36" y="41"/>
                    </a:cubicBezTo>
                    <a:cubicBezTo>
                      <a:pt x="42" y="41"/>
                      <a:pt x="48" y="43"/>
                      <a:pt x="52" y="48"/>
                    </a:cubicBezTo>
                    <a:cubicBezTo>
                      <a:pt x="56" y="54"/>
                      <a:pt x="58" y="62"/>
                      <a:pt x="58" y="73"/>
                    </a:cubicBezTo>
                    <a:cubicBezTo>
                      <a:pt x="58" y="83"/>
                      <a:pt x="56" y="91"/>
                      <a:pt x="52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05" name="iṡľîdé">
                <a:extLst>
                  <a:ext uri="{FF2B5EF4-FFF2-40B4-BE49-F238E27FC236}">
                    <a16:creationId xmlns:a16="http://schemas.microsoft.com/office/drawing/2014/main" id="{E9F57413-9335-4669-83AB-57583522E06F}"/>
                  </a:ext>
                </a:extLst>
              </p:cNvPr>
              <p:cNvSpPr/>
              <p:nvPr/>
            </p:nvSpPr>
            <p:spPr bwMode="auto">
              <a:xfrm>
                <a:off x="8550528" y="5675903"/>
                <a:ext cx="163513" cy="206375"/>
              </a:xfrm>
              <a:custGeom>
                <a:avLst/>
                <a:gdLst>
                  <a:gd name="T0" fmla="*/ 103 w 103"/>
                  <a:gd name="T1" fmla="*/ 0 h 130"/>
                  <a:gd name="T2" fmla="*/ 0 w 103"/>
                  <a:gd name="T3" fmla="*/ 0 h 130"/>
                  <a:gd name="T4" fmla="*/ 0 w 103"/>
                  <a:gd name="T5" fmla="*/ 15 h 130"/>
                  <a:gd name="T6" fmla="*/ 43 w 103"/>
                  <a:gd name="T7" fmla="*/ 15 h 130"/>
                  <a:gd name="T8" fmla="*/ 43 w 103"/>
                  <a:gd name="T9" fmla="*/ 130 h 130"/>
                  <a:gd name="T10" fmla="*/ 59 w 103"/>
                  <a:gd name="T11" fmla="*/ 130 h 130"/>
                  <a:gd name="T12" fmla="*/ 59 w 103"/>
                  <a:gd name="T13" fmla="*/ 15 h 130"/>
                  <a:gd name="T14" fmla="*/ 103 w 103"/>
                  <a:gd name="T15" fmla="*/ 15 h 130"/>
                  <a:gd name="T16" fmla="*/ 103 w 103"/>
                  <a:gd name="T1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30">
                    <a:moveTo>
                      <a:pt x="103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43" y="15"/>
                    </a:lnTo>
                    <a:lnTo>
                      <a:pt x="43" y="130"/>
                    </a:lnTo>
                    <a:lnTo>
                      <a:pt x="59" y="130"/>
                    </a:lnTo>
                    <a:lnTo>
                      <a:pt x="59" y="15"/>
                    </a:lnTo>
                    <a:lnTo>
                      <a:pt x="103" y="15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06" name="íṥḻíḋé">
                <a:extLst>
                  <a:ext uri="{FF2B5EF4-FFF2-40B4-BE49-F238E27FC236}">
                    <a16:creationId xmlns:a16="http://schemas.microsoft.com/office/drawing/2014/main" id="{F8874A9B-FAAE-48D9-B1C6-9E4A92E86247}"/>
                  </a:ext>
                </a:extLst>
              </p:cNvPr>
              <p:cNvSpPr/>
              <p:nvPr/>
            </p:nvSpPr>
            <p:spPr bwMode="auto">
              <a:xfrm>
                <a:off x="869816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1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1" y="12"/>
                    </a:cubicBezTo>
                    <a:cubicBezTo>
                      <a:pt x="4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2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07" name="ïṡļïḍè">
                <a:extLst>
                  <a:ext uri="{FF2B5EF4-FFF2-40B4-BE49-F238E27FC236}">
                    <a16:creationId xmlns:a16="http://schemas.microsoft.com/office/drawing/2014/main" id="{A6293EEC-CA89-42E3-B715-7432EF440C39}"/>
                  </a:ext>
                </a:extLst>
              </p:cNvPr>
              <p:cNvSpPr/>
              <p:nvPr/>
            </p:nvSpPr>
            <p:spPr bwMode="auto">
              <a:xfrm>
                <a:off x="8860091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7" y="18"/>
                      <a:pt x="64" y="11"/>
                      <a:pt x="58" y="7"/>
                    </a:cubicBezTo>
                    <a:cubicBezTo>
                      <a:pt x="53" y="2"/>
                      <a:pt x="45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6" y="82"/>
                      <a:pt x="25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08" name="iṩḷídê">
                <a:extLst>
                  <a:ext uri="{FF2B5EF4-FFF2-40B4-BE49-F238E27FC236}">
                    <a16:creationId xmlns:a16="http://schemas.microsoft.com/office/drawing/2014/main" id="{ADBD94AA-A70E-41BE-ABBA-C77C69B8DD8A}"/>
                  </a:ext>
                </a:extLst>
              </p:cNvPr>
              <p:cNvSpPr/>
              <p:nvPr/>
            </p:nvSpPr>
            <p:spPr bwMode="auto">
              <a:xfrm>
                <a:off x="9010903" y="5675903"/>
                <a:ext cx="122238" cy="206375"/>
              </a:xfrm>
              <a:custGeom>
                <a:avLst/>
                <a:gdLst>
                  <a:gd name="T0" fmla="*/ 54 w 66"/>
                  <a:gd name="T1" fmla="*/ 33 h 112"/>
                  <a:gd name="T2" fmla="*/ 38 w 66"/>
                  <a:gd name="T3" fmla="*/ 29 h 112"/>
                  <a:gd name="T4" fmla="*/ 14 w 66"/>
                  <a:gd name="T5" fmla="*/ 40 h 112"/>
                  <a:gd name="T6" fmla="*/ 14 w 66"/>
                  <a:gd name="T7" fmla="*/ 0 h 112"/>
                  <a:gd name="T8" fmla="*/ 0 w 66"/>
                  <a:gd name="T9" fmla="*/ 0 h 112"/>
                  <a:gd name="T10" fmla="*/ 0 w 66"/>
                  <a:gd name="T11" fmla="*/ 112 h 112"/>
                  <a:gd name="T12" fmla="*/ 14 w 66"/>
                  <a:gd name="T13" fmla="*/ 112 h 112"/>
                  <a:gd name="T14" fmla="*/ 14 w 66"/>
                  <a:gd name="T15" fmla="*/ 68 h 112"/>
                  <a:gd name="T16" fmla="*/ 16 w 66"/>
                  <a:gd name="T17" fmla="*/ 53 h 112"/>
                  <a:gd name="T18" fmla="*/ 24 w 66"/>
                  <a:gd name="T19" fmla="*/ 44 h 112"/>
                  <a:gd name="T20" fmla="*/ 35 w 66"/>
                  <a:gd name="T21" fmla="*/ 41 h 112"/>
                  <a:gd name="T22" fmla="*/ 48 w 66"/>
                  <a:gd name="T23" fmla="*/ 46 h 112"/>
                  <a:gd name="T24" fmla="*/ 53 w 66"/>
                  <a:gd name="T25" fmla="*/ 61 h 112"/>
                  <a:gd name="T26" fmla="*/ 53 w 66"/>
                  <a:gd name="T27" fmla="*/ 112 h 112"/>
                  <a:gd name="T28" fmla="*/ 66 w 66"/>
                  <a:gd name="T29" fmla="*/ 112 h 112"/>
                  <a:gd name="T30" fmla="*/ 66 w 66"/>
                  <a:gd name="T31" fmla="*/ 61 h 112"/>
                  <a:gd name="T32" fmla="*/ 63 w 66"/>
                  <a:gd name="T33" fmla="*/ 43 h 112"/>
                  <a:gd name="T34" fmla="*/ 54 w 66"/>
                  <a:gd name="T35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112">
                    <a:moveTo>
                      <a:pt x="54" y="33"/>
                    </a:moveTo>
                    <a:cubicBezTo>
                      <a:pt x="50" y="30"/>
                      <a:pt x="44" y="29"/>
                      <a:pt x="38" y="29"/>
                    </a:cubicBezTo>
                    <a:cubicBezTo>
                      <a:pt x="28" y="29"/>
                      <a:pt x="20" y="33"/>
                      <a:pt x="14" y="4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1"/>
                      <a:pt x="15" y="56"/>
                      <a:pt x="16" y="53"/>
                    </a:cubicBezTo>
                    <a:cubicBezTo>
                      <a:pt x="18" y="49"/>
                      <a:pt x="20" y="46"/>
                      <a:pt x="24" y="44"/>
                    </a:cubicBezTo>
                    <a:cubicBezTo>
                      <a:pt x="28" y="42"/>
                      <a:pt x="31" y="41"/>
                      <a:pt x="35" y="41"/>
                    </a:cubicBezTo>
                    <a:cubicBezTo>
                      <a:pt x="41" y="41"/>
                      <a:pt x="45" y="43"/>
                      <a:pt x="48" y="46"/>
                    </a:cubicBezTo>
                    <a:cubicBezTo>
                      <a:pt x="51" y="49"/>
                      <a:pt x="53" y="54"/>
                      <a:pt x="53" y="61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3"/>
                      <a:pt x="65" y="47"/>
                      <a:pt x="63" y="43"/>
                    </a:cubicBezTo>
                    <a:cubicBezTo>
                      <a:pt x="62" y="38"/>
                      <a:pt x="58" y="35"/>
                      <a:pt x="5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09" name="íslîḍe">
                <a:extLst>
                  <a:ext uri="{FF2B5EF4-FFF2-40B4-BE49-F238E27FC236}">
                    <a16:creationId xmlns:a16="http://schemas.microsoft.com/office/drawing/2014/main" id="{4B8BF017-ED30-4E97-BE1E-F8FDE35BB2C2}"/>
                  </a:ext>
                </a:extLst>
              </p:cNvPr>
              <p:cNvSpPr/>
              <p:nvPr/>
            </p:nvSpPr>
            <p:spPr bwMode="auto">
              <a:xfrm>
                <a:off x="9171241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9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3 w 66"/>
                  <a:gd name="T27" fmla="*/ 34 h 83"/>
                  <a:gd name="T28" fmla="*/ 53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6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3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3" y="28"/>
                      <a:pt x="53" y="34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6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10" name="ïṣľíḓè">
                <a:extLst>
                  <a:ext uri="{FF2B5EF4-FFF2-40B4-BE49-F238E27FC236}">
                    <a16:creationId xmlns:a16="http://schemas.microsoft.com/office/drawing/2014/main" id="{2CFA21CF-DBF8-46B7-9CB1-13B80E4291FA}"/>
                  </a:ext>
                </a:extLst>
              </p:cNvPr>
              <p:cNvSpPr/>
              <p:nvPr/>
            </p:nvSpPr>
            <p:spPr bwMode="auto">
              <a:xfrm>
                <a:off x="9322053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11" name="îš1ïḋé">
                <a:extLst>
                  <a:ext uri="{FF2B5EF4-FFF2-40B4-BE49-F238E27FC236}">
                    <a16:creationId xmlns:a16="http://schemas.microsoft.com/office/drawing/2014/main" id="{3A35B6C2-3363-4D6A-84D0-3771E0C57E3C}"/>
                  </a:ext>
                </a:extLst>
              </p:cNvPr>
              <p:cNvSpPr/>
              <p:nvPr/>
            </p:nvSpPr>
            <p:spPr bwMode="auto">
              <a:xfrm>
                <a:off x="9491916" y="5675903"/>
                <a:ext cx="25400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12" name="íŝḻíḍê">
                <a:extLst>
                  <a:ext uri="{FF2B5EF4-FFF2-40B4-BE49-F238E27FC236}">
                    <a16:creationId xmlns:a16="http://schemas.microsoft.com/office/drawing/2014/main" id="{8CB58059-20A9-4534-9574-D73215676918}"/>
                  </a:ext>
                </a:extLst>
              </p:cNvPr>
              <p:cNvSpPr/>
              <p:nvPr/>
            </p:nvSpPr>
            <p:spPr bwMode="auto">
              <a:xfrm>
                <a:off x="9547478" y="5729878"/>
                <a:ext cx="141288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13" name="íṧḷíḓé">
                <a:extLst>
                  <a:ext uri="{FF2B5EF4-FFF2-40B4-BE49-F238E27FC236}">
                    <a16:creationId xmlns:a16="http://schemas.microsoft.com/office/drawing/2014/main" id="{FC4CCC5A-A4C1-4690-BBC9-0653A2FE07F7}"/>
                  </a:ext>
                </a:extLst>
              </p:cNvPr>
              <p:cNvSpPr/>
              <p:nvPr/>
            </p:nvSpPr>
            <p:spPr bwMode="auto">
              <a:xfrm>
                <a:off x="9707816" y="5729878"/>
                <a:ext cx="131763" cy="214313"/>
              </a:xfrm>
              <a:custGeom>
                <a:avLst/>
                <a:gdLst>
                  <a:gd name="T0" fmla="*/ 59 w 72"/>
                  <a:gd name="T1" fmla="*/ 12 h 116"/>
                  <a:gd name="T2" fmla="*/ 36 w 72"/>
                  <a:gd name="T3" fmla="*/ 0 h 116"/>
                  <a:gd name="T4" fmla="*/ 17 w 72"/>
                  <a:gd name="T5" fmla="*/ 6 h 116"/>
                  <a:gd name="T6" fmla="*/ 5 w 72"/>
                  <a:gd name="T7" fmla="*/ 21 h 116"/>
                  <a:gd name="T8" fmla="*/ 0 w 72"/>
                  <a:gd name="T9" fmla="*/ 42 h 116"/>
                  <a:gd name="T10" fmla="*/ 10 w 72"/>
                  <a:gd name="T11" fmla="*/ 71 h 116"/>
                  <a:gd name="T12" fmla="*/ 36 w 72"/>
                  <a:gd name="T13" fmla="*/ 83 h 116"/>
                  <a:gd name="T14" fmla="*/ 58 w 72"/>
                  <a:gd name="T15" fmla="*/ 73 h 116"/>
                  <a:gd name="T16" fmla="*/ 57 w 72"/>
                  <a:gd name="T17" fmla="*/ 90 h 116"/>
                  <a:gd name="T18" fmla="*/ 50 w 72"/>
                  <a:gd name="T19" fmla="*/ 101 h 116"/>
                  <a:gd name="T20" fmla="*/ 35 w 72"/>
                  <a:gd name="T21" fmla="*/ 105 h 116"/>
                  <a:gd name="T22" fmla="*/ 21 w 72"/>
                  <a:gd name="T23" fmla="*/ 101 h 116"/>
                  <a:gd name="T24" fmla="*/ 17 w 72"/>
                  <a:gd name="T25" fmla="*/ 92 h 116"/>
                  <a:gd name="T26" fmla="*/ 3 w 72"/>
                  <a:gd name="T27" fmla="*/ 90 h 116"/>
                  <a:gd name="T28" fmla="*/ 12 w 72"/>
                  <a:gd name="T29" fmla="*/ 110 h 116"/>
                  <a:gd name="T30" fmla="*/ 35 w 72"/>
                  <a:gd name="T31" fmla="*/ 116 h 116"/>
                  <a:gd name="T32" fmla="*/ 56 w 72"/>
                  <a:gd name="T33" fmla="*/ 112 h 116"/>
                  <a:gd name="T34" fmla="*/ 68 w 72"/>
                  <a:gd name="T35" fmla="*/ 99 h 116"/>
                  <a:gd name="T36" fmla="*/ 72 w 72"/>
                  <a:gd name="T37" fmla="*/ 72 h 116"/>
                  <a:gd name="T38" fmla="*/ 72 w 72"/>
                  <a:gd name="T39" fmla="*/ 2 h 116"/>
                  <a:gd name="T40" fmla="*/ 59 w 72"/>
                  <a:gd name="T41" fmla="*/ 2 h 116"/>
                  <a:gd name="T42" fmla="*/ 59 w 72"/>
                  <a:gd name="T43" fmla="*/ 12 h 116"/>
                  <a:gd name="T44" fmla="*/ 53 w 72"/>
                  <a:gd name="T45" fmla="*/ 65 h 116"/>
                  <a:gd name="T46" fmla="*/ 37 w 72"/>
                  <a:gd name="T47" fmla="*/ 72 h 116"/>
                  <a:gd name="T48" fmla="*/ 21 w 72"/>
                  <a:gd name="T49" fmla="*/ 65 h 116"/>
                  <a:gd name="T50" fmla="*/ 15 w 72"/>
                  <a:gd name="T51" fmla="*/ 41 h 116"/>
                  <a:gd name="T52" fmla="*/ 21 w 72"/>
                  <a:gd name="T53" fmla="*/ 19 h 116"/>
                  <a:gd name="T54" fmla="*/ 37 w 72"/>
                  <a:gd name="T55" fmla="*/ 12 h 116"/>
                  <a:gd name="T56" fmla="*/ 53 w 72"/>
                  <a:gd name="T57" fmla="*/ 19 h 116"/>
                  <a:gd name="T58" fmla="*/ 59 w 72"/>
                  <a:gd name="T59" fmla="*/ 42 h 116"/>
                  <a:gd name="T60" fmla="*/ 53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12"/>
                    </a:moveTo>
                    <a:cubicBezTo>
                      <a:pt x="53" y="4"/>
                      <a:pt x="45" y="0"/>
                      <a:pt x="36" y="0"/>
                    </a:cubicBezTo>
                    <a:cubicBezTo>
                      <a:pt x="28" y="0"/>
                      <a:pt x="22" y="2"/>
                      <a:pt x="17" y="6"/>
                    </a:cubicBezTo>
                    <a:cubicBezTo>
                      <a:pt x="11" y="9"/>
                      <a:pt x="7" y="14"/>
                      <a:pt x="5" y="21"/>
                    </a:cubicBezTo>
                    <a:cubicBezTo>
                      <a:pt x="2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10" y="71"/>
                    </a:cubicBezTo>
                    <a:cubicBezTo>
                      <a:pt x="16" y="79"/>
                      <a:pt x="24" y="83"/>
                      <a:pt x="36" y="83"/>
                    </a:cubicBezTo>
                    <a:cubicBezTo>
                      <a:pt x="45" y="83"/>
                      <a:pt x="52" y="80"/>
                      <a:pt x="58" y="73"/>
                    </a:cubicBezTo>
                    <a:cubicBezTo>
                      <a:pt x="58" y="82"/>
                      <a:pt x="58" y="88"/>
                      <a:pt x="57" y="90"/>
                    </a:cubicBezTo>
                    <a:cubicBezTo>
                      <a:pt x="56" y="95"/>
                      <a:pt x="53" y="99"/>
                      <a:pt x="50" y="101"/>
                    </a:cubicBezTo>
                    <a:cubicBezTo>
                      <a:pt x="47" y="104"/>
                      <a:pt x="42" y="105"/>
                      <a:pt x="35" y="105"/>
                    </a:cubicBezTo>
                    <a:cubicBezTo>
                      <a:pt x="29" y="105"/>
                      <a:pt x="25" y="104"/>
                      <a:pt x="21" y="101"/>
                    </a:cubicBezTo>
                    <a:cubicBezTo>
                      <a:pt x="19" y="99"/>
                      <a:pt x="17" y="96"/>
                      <a:pt x="17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9"/>
                      <a:pt x="6" y="105"/>
                      <a:pt x="12" y="110"/>
                    </a:cubicBezTo>
                    <a:cubicBezTo>
                      <a:pt x="18" y="114"/>
                      <a:pt x="26" y="116"/>
                      <a:pt x="35" y="116"/>
                    </a:cubicBezTo>
                    <a:cubicBezTo>
                      <a:pt x="43" y="116"/>
                      <a:pt x="50" y="115"/>
                      <a:pt x="56" y="112"/>
                    </a:cubicBezTo>
                    <a:cubicBezTo>
                      <a:pt x="62" y="109"/>
                      <a:pt x="66" y="104"/>
                      <a:pt x="68" y="99"/>
                    </a:cubicBezTo>
                    <a:cubicBezTo>
                      <a:pt x="71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59" y="2"/>
                      <a:pt x="59" y="2"/>
                      <a:pt x="59" y="2"/>
                    </a:cubicBezTo>
                    <a:lnTo>
                      <a:pt x="59" y="12"/>
                    </a:lnTo>
                    <a:close/>
                    <a:moveTo>
                      <a:pt x="53" y="65"/>
                    </a:moveTo>
                    <a:cubicBezTo>
                      <a:pt x="48" y="69"/>
                      <a:pt x="43" y="72"/>
                      <a:pt x="37" y="72"/>
                    </a:cubicBezTo>
                    <a:cubicBezTo>
                      <a:pt x="30" y="72"/>
                      <a:pt x="25" y="69"/>
                      <a:pt x="21" y="65"/>
                    </a:cubicBezTo>
                    <a:cubicBezTo>
                      <a:pt x="17" y="60"/>
                      <a:pt x="15" y="52"/>
                      <a:pt x="15" y="41"/>
                    </a:cubicBezTo>
                    <a:cubicBezTo>
                      <a:pt x="15" y="31"/>
                      <a:pt x="17" y="24"/>
                      <a:pt x="21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3" y="12"/>
                      <a:pt x="48" y="14"/>
                      <a:pt x="53" y="19"/>
                    </a:cubicBezTo>
                    <a:cubicBezTo>
                      <a:pt x="57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14" name="îŝlíde">
                <a:extLst>
                  <a:ext uri="{FF2B5EF4-FFF2-40B4-BE49-F238E27FC236}">
                    <a16:creationId xmlns:a16="http://schemas.microsoft.com/office/drawing/2014/main" id="{6866BF4D-D49F-4442-BAEE-6AB32BBD0D04}"/>
                  </a:ext>
                </a:extLst>
              </p:cNvPr>
              <p:cNvSpPr/>
              <p:nvPr/>
            </p:nvSpPr>
            <p:spPr bwMode="auto">
              <a:xfrm>
                <a:off x="9864978" y="5733053"/>
                <a:ext cx="138113" cy="211138"/>
              </a:xfrm>
              <a:custGeom>
                <a:avLst/>
                <a:gdLst>
                  <a:gd name="T0" fmla="*/ 43 w 75"/>
                  <a:gd name="T1" fmla="*/ 47 h 114"/>
                  <a:gd name="T2" fmla="*/ 38 w 75"/>
                  <a:gd name="T3" fmla="*/ 66 h 114"/>
                  <a:gd name="T4" fmla="*/ 32 w 75"/>
                  <a:gd name="T5" fmla="*/ 47 h 114"/>
                  <a:gd name="T6" fmla="*/ 15 w 75"/>
                  <a:gd name="T7" fmla="*/ 0 h 114"/>
                  <a:gd name="T8" fmla="*/ 0 w 75"/>
                  <a:gd name="T9" fmla="*/ 0 h 114"/>
                  <a:gd name="T10" fmla="*/ 31 w 75"/>
                  <a:gd name="T11" fmla="*/ 81 h 114"/>
                  <a:gd name="T12" fmla="*/ 30 w 75"/>
                  <a:gd name="T13" fmla="*/ 85 h 114"/>
                  <a:gd name="T14" fmla="*/ 25 w 75"/>
                  <a:gd name="T15" fmla="*/ 95 h 114"/>
                  <a:gd name="T16" fmla="*/ 21 w 75"/>
                  <a:gd name="T17" fmla="*/ 99 h 114"/>
                  <a:gd name="T18" fmla="*/ 14 w 75"/>
                  <a:gd name="T19" fmla="*/ 101 h 114"/>
                  <a:gd name="T20" fmla="*/ 6 w 75"/>
                  <a:gd name="T21" fmla="*/ 100 h 114"/>
                  <a:gd name="T22" fmla="*/ 7 w 75"/>
                  <a:gd name="T23" fmla="*/ 113 h 114"/>
                  <a:gd name="T24" fmla="*/ 16 w 75"/>
                  <a:gd name="T25" fmla="*/ 114 h 114"/>
                  <a:gd name="T26" fmla="*/ 27 w 75"/>
                  <a:gd name="T27" fmla="*/ 111 h 114"/>
                  <a:gd name="T28" fmla="*/ 36 w 75"/>
                  <a:gd name="T29" fmla="*/ 101 h 114"/>
                  <a:gd name="T30" fmla="*/ 44 w 75"/>
                  <a:gd name="T31" fmla="*/ 83 h 114"/>
                  <a:gd name="T32" fmla="*/ 75 w 75"/>
                  <a:gd name="T33" fmla="*/ 0 h 114"/>
                  <a:gd name="T34" fmla="*/ 61 w 75"/>
                  <a:gd name="T35" fmla="*/ 0 h 114"/>
                  <a:gd name="T36" fmla="*/ 43 w 75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5" h="114">
                    <a:moveTo>
                      <a:pt x="43" y="47"/>
                    </a:moveTo>
                    <a:cubicBezTo>
                      <a:pt x="41" y="53"/>
                      <a:pt x="39" y="60"/>
                      <a:pt x="38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30" y="85"/>
                    </a:cubicBezTo>
                    <a:cubicBezTo>
                      <a:pt x="28" y="90"/>
                      <a:pt x="26" y="94"/>
                      <a:pt x="25" y="95"/>
                    </a:cubicBezTo>
                    <a:cubicBezTo>
                      <a:pt x="24" y="97"/>
                      <a:pt x="23" y="98"/>
                      <a:pt x="21" y="99"/>
                    </a:cubicBezTo>
                    <a:cubicBezTo>
                      <a:pt x="19" y="100"/>
                      <a:pt x="17" y="101"/>
                      <a:pt x="14" y="101"/>
                    </a:cubicBezTo>
                    <a:cubicBezTo>
                      <a:pt x="11" y="101"/>
                      <a:pt x="9" y="101"/>
                      <a:pt x="6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1" y="114"/>
                      <a:pt x="13" y="114"/>
                      <a:pt x="16" y="114"/>
                    </a:cubicBezTo>
                    <a:cubicBezTo>
                      <a:pt x="21" y="114"/>
                      <a:pt x="24" y="113"/>
                      <a:pt x="27" y="111"/>
                    </a:cubicBezTo>
                    <a:cubicBezTo>
                      <a:pt x="31" y="109"/>
                      <a:pt x="33" y="106"/>
                      <a:pt x="36" y="101"/>
                    </a:cubicBezTo>
                    <a:cubicBezTo>
                      <a:pt x="38" y="98"/>
                      <a:pt x="40" y="92"/>
                      <a:pt x="44" y="83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15" name="íṧ1ïḍé">
                <a:extLst>
                  <a:ext uri="{FF2B5EF4-FFF2-40B4-BE49-F238E27FC236}">
                    <a16:creationId xmlns:a16="http://schemas.microsoft.com/office/drawing/2014/main" id="{8D1B87A5-8A0F-4110-8DEB-27B1BC0904D4}"/>
                  </a:ext>
                </a:extLst>
              </p:cNvPr>
              <p:cNvSpPr/>
              <p:nvPr/>
            </p:nvSpPr>
            <p:spPr bwMode="auto">
              <a:xfrm>
                <a:off x="10106278" y="5675903"/>
                <a:ext cx="155575" cy="206375"/>
              </a:xfrm>
              <a:custGeom>
                <a:avLst/>
                <a:gdLst>
                  <a:gd name="T0" fmla="*/ 64 w 85"/>
                  <a:gd name="T1" fmla="*/ 53 h 112"/>
                  <a:gd name="T2" fmla="*/ 75 w 85"/>
                  <a:gd name="T3" fmla="*/ 42 h 112"/>
                  <a:gd name="T4" fmla="*/ 79 w 85"/>
                  <a:gd name="T5" fmla="*/ 29 h 112"/>
                  <a:gd name="T6" fmla="*/ 75 w 85"/>
                  <a:gd name="T7" fmla="*/ 14 h 112"/>
                  <a:gd name="T8" fmla="*/ 63 w 85"/>
                  <a:gd name="T9" fmla="*/ 4 h 112"/>
                  <a:gd name="T10" fmla="*/ 42 w 85"/>
                  <a:gd name="T11" fmla="*/ 0 h 112"/>
                  <a:gd name="T12" fmla="*/ 0 w 85"/>
                  <a:gd name="T13" fmla="*/ 0 h 112"/>
                  <a:gd name="T14" fmla="*/ 0 w 85"/>
                  <a:gd name="T15" fmla="*/ 112 h 112"/>
                  <a:gd name="T16" fmla="*/ 43 w 85"/>
                  <a:gd name="T17" fmla="*/ 112 h 112"/>
                  <a:gd name="T18" fmla="*/ 61 w 85"/>
                  <a:gd name="T19" fmla="*/ 110 h 112"/>
                  <a:gd name="T20" fmla="*/ 73 w 85"/>
                  <a:gd name="T21" fmla="*/ 105 h 112"/>
                  <a:gd name="T22" fmla="*/ 81 w 85"/>
                  <a:gd name="T23" fmla="*/ 94 h 112"/>
                  <a:gd name="T24" fmla="*/ 85 w 85"/>
                  <a:gd name="T25" fmla="*/ 80 h 112"/>
                  <a:gd name="T26" fmla="*/ 79 w 85"/>
                  <a:gd name="T27" fmla="*/ 63 h 112"/>
                  <a:gd name="T28" fmla="*/ 64 w 85"/>
                  <a:gd name="T29" fmla="*/ 53 h 112"/>
                  <a:gd name="T30" fmla="*/ 15 w 85"/>
                  <a:gd name="T31" fmla="*/ 13 h 112"/>
                  <a:gd name="T32" fmla="*/ 37 w 85"/>
                  <a:gd name="T33" fmla="*/ 13 h 112"/>
                  <a:gd name="T34" fmla="*/ 54 w 85"/>
                  <a:gd name="T35" fmla="*/ 15 h 112"/>
                  <a:gd name="T36" fmla="*/ 62 w 85"/>
                  <a:gd name="T37" fmla="*/ 21 h 112"/>
                  <a:gd name="T38" fmla="*/ 65 w 85"/>
                  <a:gd name="T39" fmla="*/ 31 h 112"/>
                  <a:gd name="T40" fmla="*/ 62 w 85"/>
                  <a:gd name="T41" fmla="*/ 40 h 112"/>
                  <a:gd name="T42" fmla="*/ 53 w 85"/>
                  <a:gd name="T43" fmla="*/ 46 h 112"/>
                  <a:gd name="T44" fmla="*/ 39 w 85"/>
                  <a:gd name="T45" fmla="*/ 47 h 112"/>
                  <a:gd name="T46" fmla="*/ 15 w 85"/>
                  <a:gd name="T47" fmla="*/ 47 h 112"/>
                  <a:gd name="T48" fmla="*/ 15 w 85"/>
                  <a:gd name="T49" fmla="*/ 13 h 112"/>
                  <a:gd name="T50" fmla="*/ 67 w 85"/>
                  <a:gd name="T51" fmla="*/ 89 h 112"/>
                  <a:gd name="T52" fmla="*/ 61 w 85"/>
                  <a:gd name="T53" fmla="*/ 95 h 112"/>
                  <a:gd name="T54" fmla="*/ 53 w 85"/>
                  <a:gd name="T55" fmla="*/ 99 h 112"/>
                  <a:gd name="T56" fmla="*/ 43 w 85"/>
                  <a:gd name="T57" fmla="*/ 99 h 112"/>
                  <a:gd name="T58" fmla="*/ 15 w 85"/>
                  <a:gd name="T59" fmla="*/ 99 h 112"/>
                  <a:gd name="T60" fmla="*/ 15 w 85"/>
                  <a:gd name="T61" fmla="*/ 61 h 112"/>
                  <a:gd name="T62" fmla="*/ 41 w 85"/>
                  <a:gd name="T63" fmla="*/ 61 h 112"/>
                  <a:gd name="T64" fmla="*/ 57 w 85"/>
                  <a:gd name="T65" fmla="*/ 62 h 112"/>
                  <a:gd name="T66" fmla="*/ 66 w 85"/>
                  <a:gd name="T67" fmla="*/ 69 h 112"/>
                  <a:gd name="T68" fmla="*/ 69 w 85"/>
                  <a:gd name="T69" fmla="*/ 80 h 112"/>
                  <a:gd name="T70" fmla="*/ 67 w 85"/>
                  <a:gd name="T71" fmla="*/ 8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5" h="112">
                    <a:moveTo>
                      <a:pt x="64" y="53"/>
                    </a:moveTo>
                    <a:cubicBezTo>
                      <a:pt x="69" y="50"/>
                      <a:pt x="73" y="47"/>
                      <a:pt x="75" y="42"/>
                    </a:cubicBezTo>
                    <a:cubicBezTo>
                      <a:pt x="78" y="38"/>
                      <a:pt x="79" y="34"/>
                      <a:pt x="79" y="29"/>
                    </a:cubicBezTo>
                    <a:cubicBezTo>
                      <a:pt x="79" y="24"/>
                      <a:pt x="78" y="19"/>
                      <a:pt x="75" y="14"/>
                    </a:cubicBezTo>
                    <a:cubicBezTo>
                      <a:pt x="72" y="9"/>
                      <a:pt x="68" y="6"/>
                      <a:pt x="63" y="4"/>
                    </a:cubicBezTo>
                    <a:cubicBezTo>
                      <a:pt x="57" y="1"/>
                      <a:pt x="51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50" y="112"/>
                      <a:pt x="56" y="112"/>
                      <a:pt x="61" y="110"/>
                    </a:cubicBezTo>
                    <a:cubicBezTo>
                      <a:pt x="66" y="109"/>
                      <a:pt x="70" y="107"/>
                      <a:pt x="73" y="105"/>
                    </a:cubicBezTo>
                    <a:cubicBezTo>
                      <a:pt x="76" y="102"/>
                      <a:pt x="79" y="99"/>
                      <a:pt x="81" y="94"/>
                    </a:cubicBezTo>
                    <a:cubicBezTo>
                      <a:pt x="84" y="90"/>
                      <a:pt x="85" y="85"/>
                      <a:pt x="85" y="80"/>
                    </a:cubicBezTo>
                    <a:cubicBezTo>
                      <a:pt x="85" y="73"/>
                      <a:pt x="83" y="68"/>
                      <a:pt x="79" y="63"/>
                    </a:cubicBezTo>
                    <a:cubicBezTo>
                      <a:pt x="76" y="58"/>
                      <a:pt x="70" y="55"/>
                      <a:pt x="64" y="53"/>
                    </a:cubicBezTo>
                    <a:close/>
                    <a:moveTo>
                      <a:pt x="15" y="13"/>
                    </a:moveTo>
                    <a:cubicBezTo>
                      <a:pt x="37" y="13"/>
                      <a:pt x="37" y="13"/>
                      <a:pt x="37" y="13"/>
                    </a:cubicBezTo>
                    <a:cubicBezTo>
                      <a:pt x="45" y="13"/>
                      <a:pt x="51" y="14"/>
                      <a:pt x="54" y="15"/>
                    </a:cubicBezTo>
                    <a:cubicBezTo>
                      <a:pt x="58" y="16"/>
                      <a:pt x="60" y="18"/>
                      <a:pt x="62" y="21"/>
                    </a:cubicBezTo>
                    <a:cubicBezTo>
                      <a:pt x="64" y="24"/>
                      <a:pt x="65" y="27"/>
                      <a:pt x="65" y="31"/>
                    </a:cubicBezTo>
                    <a:cubicBezTo>
                      <a:pt x="65" y="35"/>
                      <a:pt x="64" y="38"/>
                      <a:pt x="62" y="40"/>
                    </a:cubicBezTo>
                    <a:cubicBezTo>
                      <a:pt x="60" y="43"/>
                      <a:pt x="57" y="45"/>
                      <a:pt x="53" y="46"/>
                    </a:cubicBezTo>
                    <a:cubicBezTo>
                      <a:pt x="50" y="47"/>
                      <a:pt x="46" y="47"/>
                      <a:pt x="39" y="47"/>
                    </a:cubicBezTo>
                    <a:cubicBezTo>
                      <a:pt x="15" y="47"/>
                      <a:pt x="15" y="47"/>
                      <a:pt x="15" y="47"/>
                    </a:cubicBezTo>
                    <a:lnTo>
                      <a:pt x="15" y="13"/>
                    </a:lnTo>
                    <a:close/>
                    <a:moveTo>
                      <a:pt x="67" y="89"/>
                    </a:moveTo>
                    <a:cubicBezTo>
                      <a:pt x="66" y="92"/>
                      <a:pt x="64" y="94"/>
                      <a:pt x="61" y="95"/>
                    </a:cubicBezTo>
                    <a:cubicBezTo>
                      <a:pt x="59" y="97"/>
                      <a:pt x="56" y="98"/>
                      <a:pt x="53" y="99"/>
                    </a:cubicBezTo>
                    <a:cubicBezTo>
                      <a:pt x="51" y="99"/>
                      <a:pt x="48" y="99"/>
                      <a:pt x="43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8" y="61"/>
                      <a:pt x="53" y="61"/>
                      <a:pt x="57" y="62"/>
                    </a:cubicBezTo>
                    <a:cubicBezTo>
                      <a:pt x="61" y="64"/>
                      <a:pt x="64" y="66"/>
                      <a:pt x="66" y="69"/>
                    </a:cubicBezTo>
                    <a:cubicBezTo>
                      <a:pt x="68" y="72"/>
                      <a:pt x="69" y="76"/>
                      <a:pt x="69" y="80"/>
                    </a:cubicBezTo>
                    <a:cubicBezTo>
                      <a:pt x="69" y="83"/>
                      <a:pt x="69" y="87"/>
                      <a:pt x="6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16" name="iŝļidé">
                <a:extLst>
                  <a:ext uri="{FF2B5EF4-FFF2-40B4-BE49-F238E27FC236}">
                    <a16:creationId xmlns:a16="http://schemas.microsoft.com/office/drawing/2014/main" id="{97391AAC-732A-4319-A277-8F965BBAF441}"/>
                  </a:ext>
                </a:extLst>
              </p:cNvPr>
              <p:cNvSpPr/>
              <p:nvPr/>
            </p:nvSpPr>
            <p:spPr bwMode="auto">
              <a:xfrm>
                <a:off x="1028884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17" name="í$lidè">
                <a:extLst>
                  <a:ext uri="{FF2B5EF4-FFF2-40B4-BE49-F238E27FC236}">
                    <a16:creationId xmlns:a16="http://schemas.microsoft.com/office/drawing/2014/main" id="{1459DD87-DAA1-4BDD-BBA3-4A7CC74A3DB7}"/>
                  </a:ext>
                </a:extLst>
              </p:cNvPr>
              <p:cNvSpPr/>
              <p:nvPr/>
            </p:nvSpPr>
            <p:spPr bwMode="auto">
              <a:xfrm>
                <a:off x="104571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18" name="iSļiḋé">
                <a:extLst>
                  <a:ext uri="{FF2B5EF4-FFF2-40B4-BE49-F238E27FC236}">
                    <a16:creationId xmlns:a16="http://schemas.microsoft.com/office/drawing/2014/main" id="{533FE46B-FB61-4C77-9E6C-F8F8C3B52C4A}"/>
                  </a:ext>
                </a:extLst>
              </p:cNvPr>
              <p:cNvSpPr/>
              <p:nvPr/>
            </p:nvSpPr>
            <p:spPr bwMode="auto">
              <a:xfrm>
                <a:off x="10457116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19" name="íṩḷïḑe">
                <a:extLst>
                  <a:ext uri="{FF2B5EF4-FFF2-40B4-BE49-F238E27FC236}">
                    <a16:creationId xmlns:a16="http://schemas.microsoft.com/office/drawing/2014/main" id="{340AF948-05BC-4351-BB7A-48050CB8E4C5}"/>
                  </a:ext>
                </a:extLst>
              </p:cNvPr>
              <p:cNvSpPr/>
              <p:nvPr/>
            </p:nvSpPr>
            <p:spPr bwMode="auto">
              <a:xfrm>
                <a:off x="105206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20" name="i$ḷïḍè">
                <a:extLst>
                  <a:ext uri="{FF2B5EF4-FFF2-40B4-BE49-F238E27FC236}">
                    <a16:creationId xmlns:a16="http://schemas.microsoft.com/office/drawing/2014/main" id="{482FD434-DC74-41BE-A630-164553CC24FD}"/>
                  </a:ext>
                </a:extLst>
              </p:cNvPr>
              <p:cNvSpPr/>
              <p:nvPr/>
            </p:nvSpPr>
            <p:spPr bwMode="auto">
              <a:xfrm>
                <a:off x="10488866" y="5733053"/>
                <a:ext cx="57150" cy="211138"/>
              </a:xfrm>
              <a:custGeom>
                <a:avLst/>
                <a:gdLst>
                  <a:gd name="T0" fmla="*/ 17 w 31"/>
                  <a:gd name="T1" fmla="*/ 85 h 114"/>
                  <a:gd name="T2" fmla="*/ 15 w 31"/>
                  <a:gd name="T3" fmla="*/ 99 h 114"/>
                  <a:gd name="T4" fmla="*/ 9 w 31"/>
                  <a:gd name="T5" fmla="*/ 102 h 114"/>
                  <a:gd name="T6" fmla="*/ 2 w 31"/>
                  <a:gd name="T7" fmla="*/ 101 h 114"/>
                  <a:gd name="T8" fmla="*/ 0 w 31"/>
                  <a:gd name="T9" fmla="*/ 113 h 114"/>
                  <a:gd name="T10" fmla="*/ 11 w 31"/>
                  <a:gd name="T11" fmla="*/ 114 h 114"/>
                  <a:gd name="T12" fmla="*/ 27 w 31"/>
                  <a:gd name="T13" fmla="*/ 107 h 114"/>
                  <a:gd name="T14" fmla="*/ 31 w 31"/>
                  <a:gd name="T15" fmla="*/ 86 h 114"/>
                  <a:gd name="T16" fmla="*/ 31 w 31"/>
                  <a:gd name="T17" fmla="*/ 0 h 114"/>
                  <a:gd name="T18" fmla="*/ 17 w 31"/>
                  <a:gd name="T19" fmla="*/ 0 h 114"/>
                  <a:gd name="T20" fmla="*/ 17 w 31"/>
                  <a:gd name="T21" fmla="*/ 8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114">
                    <a:moveTo>
                      <a:pt x="17" y="85"/>
                    </a:moveTo>
                    <a:cubicBezTo>
                      <a:pt x="17" y="93"/>
                      <a:pt x="17" y="98"/>
                      <a:pt x="15" y="99"/>
                    </a:cubicBezTo>
                    <a:cubicBezTo>
                      <a:pt x="14" y="101"/>
                      <a:pt x="12" y="102"/>
                      <a:pt x="9" y="102"/>
                    </a:cubicBezTo>
                    <a:cubicBezTo>
                      <a:pt x="7" y="102"/>
                      <a:pt x="5" y="102"/>
                      <a:pt x="2" y="10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3" y="114"/>
                      <a:pt x="7" y="114"/>
                      <a:pt x="11" y="114"/>
                    </a:cubicBezTo>
                    <a:cubicBezTo>
                      <a:pt x="18" y="114"/>
                      <a:pt x="24" y="112"/>
                      <a:pt x="27" y="107"/>
                    </a:cubicBezTo>
                    <a:cubicBezTo>
                      <a:pt x="30" y="103"/>
                      <a:pt x="31" y="96"/>
                      <a:pt x="31" y="8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1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21" name="íṩliḋé">
                <a:extLst>
                  <a:ext uri="{FF2B5EF4-FFF2-40B4-BE49-F238E27FC236}">
                    <a16:creationId xmlns:a16="http://schemas.microsoft.com/office/drawing/2014/main" id="{B097777C-B248-402C-8DE7-FB0133E8F665}"/>
                  </a:ext>
                </a:extLst>
              </p:cNvPr>
              <p:cNvSpPr/>
              <p:nvPr/>
            </p:nvSpPr>
            <p:spPr bwMode="auto">
              <a:xfrm>
                <a:off x="10585703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22" name="ísḷiďé">
                <a:extLst>
                  <a:ext uri="{FF2B5EF4-FFF2-40B4-BE49-F238E27FC236}">
                    <a16:creationId xmlns:a16="http://schemas.microsoft.com/office/drawing/2014/main" id="{6923BCE5-E043-4D5D-9BC1-BADDABE57A7D}"/>
                  </a:ext>
                </a:extLst>
              </p:cNvPr>
              <p:cNvSpPr/>
              <p:nvPr/>
            </p:nvSpPr>
            <p:spPr bwMode="auto">
              <a:xfrm>
                <a:off x="10585703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23" name="íṩļïḍe">
                <a:extLst>
                  <a:ext uri="{FF2B5EF4-FFF2-40B4-BE49-F238E27FC236}">
                    <a16:creationId xmlns:a16="http://schemas.microsoft.com/office/drawing/2014/main" id="{4170F817-7DE8-49A7-BF6E-4EB3E07F4B45}"/>
                  </a:ext>
                </a:extLst>
              </p:cNvPr>
              <p:cNvSpPr/>
              <p:nvPr/>
            </p:nvSpPr>
            <p:spPr bwMode="auto">
              <a:xfrm>
                <a:off x="10649203" y="5729878"/>
                <a:ext cx="122238" cy="152400"/>
              </a:xfrm>
              <a:custGeom>
                <a:avLst/>
                <a:gdLst>
                  <a:gd name="T0" fmla="*/ 65 w 66"/>
                  <a:gd name="T1" fmla="*/ 20 h 83"/>
                  <a:gd name="T2" fmla="*/ 61 w 66"/>
                  <a:gd name="T3" fmla="*/ 10 h 83"/>
                  <a:gd name="T4" fmla="*/ 52 w 66"/>
                  <a:gd name="T5" fmla="*/ 3 h 83"/>
                  <a:gd name="T6" fmla="*/ 38 w 66"/>
                  <a:gd name="T7" fmla="*/ 0 h 83"/>
                  <a:gd name="T8" fmla="*/ 12 w 66"/>
                  <a:gd name="T9" fmla="*/ 14 h 83"/>
                  <a:gd name="T10" fmla="*/ 12 w 66"/>
                  <a:gd name="T11" fmla="*/ 2 h 83"/>
                  <a:gd name="T12" fmla="*/ 0 w 66"/>
                  <a:gd name="T13" fmla="*/ 2 h 83"/>
                  <a:gd name="T14" fmla="*/ 0 w 66"/>
                  <a:gd name="T15" fmla="*/ 83 h 83"/>
                  <a:gd name="T16" fmla="*/ 14 w 66"/>
                  <a:gd name="T17" fmla="*/ 83 h 83"/>
                  <a:gd name="T18" fmla="*/ 14 w 66"/>
                  <a:gd name="T19" fmla="*/ 39 h 83"/>
                  <a:gd name="T20" fmla="*/ 20 w 66"/>
                  <a:gd name="T21" fmla="*/ 18 h 83"/>
                  <a:gd name="T22" fmla="*/ 35 w 66"/>
                  <a:gd name="T23" fmla="*/ 12 h 83"/>
                  <a:gd name="T24" fmla="*/ 45 w 66"/>
                  <a:gd name="T25" fmla="*/ 15 h 83"/>
                  <a:gd name="T26" fmla="*/ 51 w 66"/>
                  <a:gd name="T27" fmla="*/ 21 h 83"/>
                  <a:gd name="T28" fmla="*/ 52 w 66"/>
                  <a:gd name="T29" fmla="*/ 34 h 83"/>
                  <a:gd name="T30" fmla="*/ 52 w 66"/>
                  <a:gd name="T31" fmla="*/ 83 h 83"/>
                  <a:gd name="T32" fmla="*/ 66 w 66"/>
                  <a:gd name="T33" fmla="*/ 83 h 83"/>
                  <a:gd name="T34" fmla="*/ 66 w 66"/>
                  <a:gd name="T35" fmla="*/ 33 h 83"/>
                  <a:gd name="T36" fmla="*/ 65 w 66"/>
                  <a:gd name="T37" fmla="*/ 2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5" y="20"/>
                    </a:moveTo>
                    <a:cubicBezTo>
                      <a:pt x="64" y="16"/>
                      <a:pt x="63" y="13"/>
                      <a:pt x="61" y="10"/>
                    </a:cubicBez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24" name="í$ľíḍê">
                <a:extLst>
                  <a:ext uri="{FF2B5EF4-FFF2-40B4-BE49-F238E27FC236}">
                    <a16:creationId xmlns:a16="http://schemas.microsoft.com/office/drawing/2014/main" id="{D777DF11-F7B5-494F-8705-3D1598AC856E}"/>
                  </a:ext>
                </a:extLst>
              </p:cNvPr>
              <p:cNvSpPr/>
              <p:nvPr/>
            </p:nvSpPr>
            <p:spPr bwMode="auto">
              <a:xfrm>
                <a:off x="10800016" y="5729878"/>
                <a:ext cx="133350" cy="214313"/>
              </a:xfrm>
              <a:custGeom>
                <a:avLst/>
                <a:gdLst>
                  <a:gd name="T0" fmla="*/ 59 w 72"/>
                  <a:gd name="T1" fmla="*/ 2 h 116"/>
                  <a:gd name="T2" fmla="*/ 59 w 72"/>
                  <a:gd name="T3" fmla="*/ 12 h 116"/>
                  <a:gd name="T4" fmla="*/ 35 w 72"/>
                  <a:gd name="T5" fmla="*/ 0 h 116"/>
                  <a:gd name="T6" fmla="*/ 16 w 72"/>
                  <a:gd name="T7" fmla="*/ 6 h 116"/>
                  <a:gd name="T8" fmla="*/ 4 w 72"/>
                  <a:gd name="T9" fmla="*/ 21 h 116"/>
                  <a:gd name="T10" fmla="*/ 0 w 72"/>
                  <a:gd name="T11" fmla="*/ 42 h 116"/>
                  <a:gd name="T12" fmla="*/ 9 w 72"/>
                  <a:gd name="T13" fmla="*/ 71 h 116"/>
                  <a:gd name="T14" fmla="*/ 35 w 72"/>
                  <a:gd name="T15" fmla="*/ 83 h 116"/>
                  <a:gd name="T16" fmla="*/ 58 w 72"/>
                  <a:gd name="T17" fmla="*/ 73 h 116"/>
                  <a:gd name="T18" fmla="*/ 57 w 72"/>
                  <a:gd name="T19" fmla="*/ 90 h 116"/>
                  <a:gd name="T20" fmla="*/ 49 w 72"/>
                  <a:gd name="T21" fmla="*/ 101 h 116"/>
                  <a:gd name="T22" fmla="*/ 35 w 72"/>
                  <a:gd name="T23" fmla="*/ 105 h 116"/>
                  <a:gd name="T24" fmla="*/ 21 w 72"/>
                  <a:gd name="T25" fmla="*/ 101 h 116"/>
                  <a:gd name="T26" fmla="*/ 16 w 72"/>
                  <a:gd name="T27" fmla="*/ 92 h 116"/>
                  <a:gd name="T28" fmla="*/ 3 w 72"/>
                  <a:gd name="T29" fmla="*/ 90 h 116"/>
                  <a:gd name="T30" fmla="*/ 11 w 72"/>
                  <a:gd name="T31" fmla="*/ 110 h 116"/>
                  <a:gd name="T32" fmla="*/ 35 w 72"/>
                  <a:gd name="T33" fmla="*/ 116 h 116"/>
                  <a:gd name="T34" fmla="*/ 55 w 72"/>
                  <a:gd name="T35" fmla="*/ 112 h 116"/>
                  <a:gd name="T36" fmla="*/ 68 w 72"/>
                  <a:gd name="T37" fmla="*/ 99 h 116"/>
                  <a:gd name="T38" fmla="*/ 72 w 72"/>
                  <a:gd name="T39" fmla="*/ 72 h 116"/>
                  <a:gd name="T40" fmla="*/ 72 w 72"/>
                  <a:gd name="T41" fmla="*/ 2 h 116"/>
                  <a:gd name="T42" fmla="*/ 59 w 72"/>
                  <a:gd name="T43" fmla="*/ 2 h 116"/>
                  <a:gd name="T44" fmla="*/ 52 w 72"/>
                  <a:gd name="T45" fmla="*/ 65 h 116"/>
                  <a:gd name="T46" fmla="*/ 36 w 72"/>
                  <a:gd name="T47" fmla="*/ 72 h 116"/>
                  <a:gd name="T48" fmla="*/ 20 w 72"/>
                  <a:gd name="T49" fmla="*/ 65 h 116"/>
                  <a:gd name="T50" fmla="*/ 14 w 72"/>
                  <a:gd name="T51" fmla="*/ 41 h 116"/>
                  <a:gd name="T52" fmla="*/ 20 w 72"/>
                  <a:gd name="T53" fmla="*/ 19 h 116"/>
                  <a:gd name="T54" fmla="*/ 36 w 72"/>
                  <a:gd name="T55" fmla="*/ 12 h 116"/>
                  <a:gd name="T56" fmla="*/ 52 w 72"/>
                  <a:gd name="T57" fmla="*/ 19 h 116"/>
                  <a:gd name="T58" fmla="*/ 59 w 72"/>
                  <a:gd name="T59" fmla="*/ 42 h 116"/>
                  <a:gd name="T60" fmla="*/ 52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2"/>
                    </a:moveTo>
                    <a:cubicBezTo>
                      <a:pt x="59" y="12"/>
                      <a:pt x="59" y="12"/>
                      <a:pt x="59" y="12"/>
                    </a:cubicBezTo>
                    <a:cubicBezTo>
                      <a:pt x="53" y="4"/>
                      <a:pt x="45" y="0"/>
                      <a:pt x="35" y="0"/>
                    </a:cubicBezTo>
                    <a:cubicBezTo>
                      <a:pt x="28" y="0"/>
                      <a:pt x="22" y="2"/>
                      <a:pt x="16" y="6"/>
                    </a:cubicBezTo>
                    <a:cubicBezTo>
                      <a:pt x="11" y="9"/>
                      <a:pt x="7" y="14"/>
                      <a:pt x="4" y="21"/>
                    </a:cubicBezTo>
                    <a:cubicBezTo>
                      <a:pt x="1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9" y="71"/>
                    </a:cubicBezTo>
                    <a:cubicBezTo>
                      <a:pt x="15" y="79"/>
                      <a:pt x="24" y="83"/>
                      <a:pt x="35" y="83"/>
                    </a:cubicBezTo>
                    <a:cubicBezTo>
                      <a:pt x="44" y="83"/>
                      <a:pt x="51" y="80"/>
                      <a:pt x="58" y="73"/>
                    </a:cubicBezTo>
                    <a:cubicBezTo>
                      <a:pt x="58" y="82"/>
                      <a:pt x="57" y="88"/>
                      <a:pt x="57" y="90"/>
                    </a:cubicBezTo>
                    <a:cubicBezTo>
                      <a:pt x="55" y="95"/>
                      <a:pt x="53" y="99"/>
                      <a:pt x="49" y="101"/>
                    </a:cubicBezTo>
                    <a:cubicBezTo>
                      <a:pt x="46" y="104"/>
                      <a:pt x="41" y="105"/>
                      <a:pt x="35" y="105"/>
                    </a:cubicBezTo>
                    <a:cubicBezTo>
                      <a:pt x="29" y="105"/>
                      <a:pt x="24" y="104"/>
                      <a:pt x="21" y="101"/>
                    </a:cubicBezTo>
                    <a:cubicBezTo>
                      <a:pt x="18" y="99"/>
                      <a:pt x="17" y="96"/>
                      <a:pt x="16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" y="99"/>
                      <a:pt x="5" y="105"/>
                      <a:pt x="11" y="110"/>
                    </a:cubicBezTo>
                    <a:cubicBezTo>
                      <a:pt x="17" y="114"/>
                      <a:pt x="25" y="116"/>
                      <a:pt x="35" y="116"/>
                    </a:cubicBezTo>
                    <a:cubicBezTo>
                      <a:pt x="43" y="116"/>
                      <a:pt x="50" y="115"/>
                      <a:pt x="55" y="112"/>
                    </a:cubicBezTo>
                    <a:cubicBezTo>
                      <a:pt x="61" y="109"/>
                      <a:pt x="65" y="104"/>
                      <a:pt x="68" y="99"/>
                    </a:cubicBezTo>
                    <a:cubicBezTo>
                      <a:pt x="70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lnTo>
                      <a:pt x="59" y="2"/>
                    </a:lnTo>
                    <a:close/>
                    <a:moveTo>
                      <a:pt x="52" y="65"/>
                    </a:moveTo>
                    <a:cubicBezTo>
                      <a:pt x="48" y="69"/>
                      <a:pt x="43" y="72"/>
                      <a:pt x="36" y="72"/>
                    </a:cubicBezTo>
                    <a:cubicBezTo>
                      <a:pt x="30" y="72"/>
                      <a:pt x="25" y="69"/>
                      <a:pt x="20" y="65"/>
                    </a:cubicBezTo>
                    <a:cubicBezTo>
                      <a:pt x="16" y="60"/>
                      <a:pt x="14" y="52"/>
                      <a:pt x="14" y="41"/>
                    </a:cubicBezTo>
                    <a:cubicBezTo>
                      <a:pt x="14" y="31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42" y="12"/>
                      <a:pt x="48" y="14"/>
                      <a:pt x="52" y="19"/>
                    </a:cubicBezTo>
                    <a:cubicBezTo>
                      <a:pt x="56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25" name="î$1ïḍè">
                <a:extLst>
                  <a:ext uri="{FF2B5EF4-FFF2-40B4-BE49-F238E27FC236}">
                    <a16:creationId xmlns:a16="http://schemas.microsoft.com/office/drawing/2014/main" id="{A9E4116F-F0E8-4AC5-ABCE-49594BBE0163}"/>
                  </a:ext>
                </a:extLst>
              </p:cNvPr>
              <p:cNvSpPr/>
              <p:nvPr/>
            </p:nvSpPr>
            <p:spPr bwMode="auto">
              <a:xfrm>
                <a:off x="5231066" y="5675903"/>
                <a:ext cx="161925" cy="211138"/>
              </a:xfrm>
              <a:custGeom>
                <a:avLst/>
                <a:gdLst>
                  <a:gd name="T0" fmla="*/ 73 w 88"/>
                  <a:gd name="T1" fmla="*/ 65 h 114"/>
                  <a:gd name="T2" fmla="*/ 66 w 88"/>
                  <a:gd name="T3" fmla="*/ 93 h 114"/>
                  <a:gd name="T4" fmla="*/ 43 w 88"/>
                  <a:gd name="T5" fmla="*/ 101 h 114"/>
                  <a:gd name="T6" fmla="*/ 27 w 88"/>
                  <a:gd name="T7" fmla="*/ 97 h 114"/>
                  <a:gd name="T8" fmla="*/ 17 w 88"/>
                  <a:gd name="T9" fmla="*/ 86 h 114"/>
                  <a:gd name="T10" fmla="*/ 15 w 88"/>
                  <a:gd name="T11" fmla="*/ 65 h 114"/>
                  <a:gd name="T12" fmla="*/ 15 w 88"/>
                  <a:gd name="T13" fmla="*/ 0 h 114"/>
                  <a:gd name="T14" fmla="*/ 0 w 88"/>
                  <a:gd name="T15" fmla="*/ 0 h 114"/>
                  <a:gd name="T16" fmla="*/ 0 w 88"/>
                  <a:gd name="T17" fmla="*/ 65 h 114"/>
                  <a:gd name="T18" fmla="*/ 4 w 88"/>
                  <a:gd name="T19" fmla="*/ 93 h 114"/>
                  <a:gd name="T20" fmla="*/ 18 w 88"/>
                  <a:gd name="T21" fmla="*/ 109 h 114"/>
                  <a:gd name="T22" fmla="*/ 44 w 88"/>
                  <a:gd name="T23" fmla="*/ 114 h 114"/>
                  <a:gd name="T24" fmla="*/ 70 w 88"/>
                  <a:gd name="T25" fmla="*/ 108 h 114"/>
                  <a:gd name="T26" fmla="*/ 84 w 88"/>
                  <a:gd name="T27" fmla="*/ 92 h 114"/>
                  <a:gd name="T28" fmla="*/ 88 w 88"/>
                  <a:gd name="T29" fmla="*/ 65 h 114"/>
                  <a:gd name="T30" fmla="*/ 88 w 88"/>
                  <a:gd name="T31" fmla="*/ 0 h 114"/>
                  <a:gd name="T32" fmla="*/ 73 w 88"/>
                  <a:gd name="T33" fmla="*/ 0 h 114"/>
                  <a:gd name="T34" fmla="*/ 73 w 88"/>
                  <a:gd name="T35" fmla="*/ 6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" h="114">
                    <a:moveTo>
                      <a:pt x="73" y="65"/>
                    </a:moveTo>
                    <a:cubicBezTo>
                      <a:pt x="73" y="79"/>
                      <a:pt x="71" y="88"/>
                      <a:pt x="66" y="93"/>
                    </a:cubicBezTo>
                    <a:cubicBezTo>
                      <a:pt x="62" y="98"/>
                      <a:pt x="54" y="101"/>
                      <a:pt x="43" y="101"/>
                    </a:cubicBezTo>
                    <a:cubicBezTo>
                      <a:pt x="37" y="101"/>
                      <a:pt x="31" y="100"/>
                      <a:pt x="27" y="97"/>
                    </a:cubicBezTo>
                    <a:cubicBezTo>
                      <a:pt x="22" y="95"/>
                      <a:pt x="19" y="91"/>
                      <a:pt x="17" y="86"/>
                    </a:cubicBezTo>
                    <a:cubicBezTo>
                      <a:pt x="16" y="82"/>
                      <a:pt x="15" y="75"/>
                      <a:pt x="15" y="6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7"/>
                      <a:pt x="1" y="86"/>
                      <a:pt x="4" y="93"/>
                    </a:cubicBezTo>
                    <a:cubicBezTo>
                      <a:pt x="7" y="100"/>
                      <a:pt x="12" y="105"/>
                      <a:pt x="18" y="109"/>
                    </a:cubicBezTo>
                    <a:cubicBezTo>
                      <a:pt x="25" y="112"/>
                      <a:pt x="34" y="114"/>
                      <a:pt x="44" y="114"/>
                    </a:cubicBezTo>
                    <a:cubicBezTo>
                      <a:pt x="55" y="114"/>
                      <a:pt x="64" y="112"/>
                      <a:pt x="70" y="108"/>
                    </a:cubicBezTo>
                    <a:cubicBezTo>
                      <a:pt x="77" y="104"/>
                      <a:pt x="82" y="98"/>
                      <a:pt x="84" y="92"/>
                    </a:cubicBezTo>
                    <a:cubicBezTo>
                      <a:pt x="87" y="85"/>
                      <a:pt x="88" y="76"/>
                      <a:pt x="88" y="6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73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26" name="ïṡļîḑê">
                <a:extLst>
                  <a:ext uri="{FF2B5EF4-FFF2-40B4-BE49-F238E27FC236}">
                    <a16:creationId xmlns:a16="http://schemas.microsoft.com/office/drawing/2014/main" id="{764CDD59-67A5-4D1A-8386-D7EB77F19F8B}"/>
                  </a:ext>
                </a:extLst>
              </p:cNvPr>
              <p:cNvSpPr/>
              <p:nvPr/>
            </p:nvSpPr>
            <p:spPr bwMode="auto">
              <a:xfrm>
                <a:off x="5435853" y="5729878"/>
                <a:ext cx="120650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46C34554-1726-4D81-865C-F3ACDBE522C5}"/>
              </a:ext>
            </a:extLst>
          </p:cNvPr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00F169EC-9CF7-4E45-AB32-320FA116A5F7}"/>
              </a:ext>
            </a:extLst>
          </p:cNvPr>
          <p:cNvSpPr/>
          <p:nvPr userDrawn="1"/>
        </p:nvSpPr>
        <p:spPr>
          <a:xfrm>
            <a:off x="-484906" y="6332587"/>
            <a:ext cx="13161813" cy="611270"/>
          </a:xfrm>
          <a:custGeom>
            <a:avLst/>
            <a:gdLst>
              <a:gd name="connsiteX0" fmla="*/ 0 w 13161813"/>
              <a:gd name="connsiteY0" fmla="*/ 0 h 611270"/>
              <a:gd name="connsiteX1" fmla="*/ 50634 w 13161813"/>
              <a:gd name="connsiteY1" fmla="*/ 0 h 611270"/>
              <a:gd name="connsiteX2" fmla="*/ 136040 w 13161813"/>
              <a:gd name="connsiteY2" fmla="*/ 41806 h 611270"/>
              <a:gd name="connsiteX3" fmla="*/ 6696032 w 13161813"/>
              <a:gd name="connsiteY3" fmla="*/ 305635 h 611270"/>
              <a:gd name="connsiteX4" fmla="*/ 12865856 w 13161813"/>
              <a:gd name="connsiteY4" fmla="*/ 103830 h 611270"/>
              <a:gd name="connsiteX5" fmla="*/ 13161813 w 13161813"/>
              <a:gd name="connsiteY5" fmla="*/ 56783 h 611270"/>
              <a:gd name="connsiteX6" fmla="*/ 13161813 w 13161813"/>
              <a:gd name="connsiteY6" fmla="*/ 611270 h 611270"/>
              <a:gd name="connsiteX7" fmla="*/ 0 w 13161813"/>
              <a:gd name="connsiteY7" fmla="*/ 611270 h 611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161813" h="611270">
                <a:moveTo>
                  <a:pt x="0" y="0"/>
                </a:moveTo>
                <a:lnTo>
                  <a:pt x="50634" y="0"/>
                </a:lnTo>
                <a:lnTo>
                  <a:pt x="136040" y="41806"/>
                </a:lnTo>
                <a:cubicBezTo>
                  <a:pt x="760420" y="192373"/>
                  <a:pt x="3460181" y="305635"/>
                  <a:pt x="6696032" y="305635"/>
                </a:cubicBezTo>
                <a:cubicBezTo>
                  <a:pt x="9469619" y="305635"/>
                  <a:pt x="11849343" y="222422"/>
                  <a:pt x="12865856" y="103830"/>
                </a:cubicBezTo>
                <a:lnTo>
                  <a:pt x="13161813" y="56783"/>
                </a:lnTo>
                <a:lnTo>
                  <a:pt x="13161813" y="611270"/>
                </a:lnTo>
                <a:lnTo>
                  <a:pt x="0" y="611270"/>
                </a:lnTo>
                <a:close/>
              </a:path>
            </a:pathLst>
          </a:cu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134" name="图片 133">
            <a:extLst>
              <a:ext uri="{FF2B5EF4-FFF2-40B4-BE49-F238E27FC236}">
                <a16:creationId xmlns:a16="http://schemas.microsoft.com/office/drawing/2014/main" id="{5FC7417F-8F87-4C0E-9AEC-7DD1F38A403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8039" y="-136997"/>
            <a:ext cx="1935484" cy="1252731"/>
          </a:xfrm>
          <a:prstGeom prst="rect">
            <a:avLst/>
          </a:prstGeom>
        </p:spPr>
      </p:pic>
      <p:pic>
        <p:nvPicPr>
          <p:cNvPr id="135" name="图片 134">
            <a:extLst>
              <a:ext uri="{FF2B5EF4-FFF2-40B4-BE49-F238E27FC236}">
                <a16:creationId xmlns:a16="http://schemas.microsoft.com/office/drawing/2014/main" id="{14BA214E-F001-4240-B3F6-D4FF85021FA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1996" y="6271260"/>
            <a:ext cx="508008" cy="52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782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015A1E7-83B6-487E-AF71-E9F73077F7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3" b="35065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5" name="PA-图片 437">
            <a:extLst>
              <a:ext uri="{FF2B5EF4-FFF2-40B4-BE49-F238E27FC236}">
                <a16:creationId xmlns:a16="http://schemas.microsoft.com/office/drawing/2014/main" id="{65258216-EF63-461C-936B-E333AD3ABEF4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24690" y="0"/>
            <a:ext cx="12216690" cy="6858000"/>
          </a:xfrm>
          <a:custGeom>
            <a:avLst/>
            <a:gdLst/>
            <a:ahLst/>
            <a:cxnLst/>
            <a:rect l="0" t="0" r="0" b="0"/>
            <a:pathLst>
              <a:path w="6858001" h="6858001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25000"/>
            </a:blip>
            <a:srcRect/>
            <a:stretch>
              <a:fillRect t="-38889" b="-3888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D38F488-BB03-4E27-A3B9-10E0DCC43F5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1996" y="6271260"/>
            <a:ext cx="508008" cy="52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221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B5ACB06-6E3A-431A-9D6E-545838A8E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58" b="3779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4" name="PA-图片 437">
            <a:extLst>
              <a:ext uri="{FF2B5EF4-FFF2-40B4-BE49-F238E27FC236}">
                <a16:creationId xmlns:a16="http://schemas.microsoft.com/office/drawing/2014/main" id="{98D7AE0A-1EE3-4468-BE3D-9CD31F4CE90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24690" y="0"/>
            <a:ext cx="12216690" cy="6858000"/>
          </a:xfrm>
          <a:custGeom>
            <a:avLst/>
            <a:gdLst/>
            <a:ahLst/>
            <a:cxnLst/>
            <a:rect l="0" t="0" r="0" b="0"/>
            <a:pathLst>
              <a:path w="6858001" h="6858001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25000"/>
            </a:blip>
            <a:srcRect/>
            <a:stretch>
              <a:fillRect t="-38889" b="-3888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FB0015F-FB68-4A1D-984D-E5CD5B7B640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1996" y="6271260"/>
            <a:ext cx="508008" cy="52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23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52F88A-889C-4984-AA59-6DF33BF687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604" b="6374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4" name="PA-图片 437">
            <a:extLst>
              <a:ext uri="{FF2B5EF4-FFF2-40B4-BE49-F238E27FC236}">
                <a16:creationId xmlns:a16="http://schemas.microsoft.com/office/drawing/2014/main" id="{8C6E66E5-2929-44DC-A42F-942DE3CCF3C4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24690" y="0"/>
            <a:ext cx="12216690" cy="6858000"/>
          </a:xfrm>
          <a:custGeom>
            <a:avLst/>
            <a:gdLst/>
            <a:ahLst/>
            <a:cxnLst/>
            <a:rect l="0" t="0" r="0" b="0"/>
            <a:pathLst>
              <a:path w="6858001" h="6858001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5">
              <a:alphaModFix amt="25000"/>
            </a:blip>
            <a:srcRect/>
            <a:stretch>
              <a:fillRect t="-38889" b="-3888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49803BB-5126-410D-8EE1-DE33566660F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1996" y="6271260"/>
            <a:ext cx="508008" cy="52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7767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66" r:id="rId6"/>
    <p:sldLayoutId id="2147483661" r:id="rId7"/>
    <p:sldLayoutId id="2147483662" r:id="rId8"/>
    <p:sldLayoutId id="2147483663" r:id="rId9"/>
    <p:sldLayoutId id="2147483664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26" Type="http://schemas.openxmlformats.org/officeDocument/2006/relationships/tags" Target="../tags/tag48.xml"/><Relationship Id="rId39" Type="http://schemas.openxmlformats.org/officeDocument/2006/relationships/tags" Target="../tags/tag61.xml"/><Relationship Id="rId21" Type="http://schemas.openxmlformats.org/officeDocument/2006/relationships/tags" Target="../tags/tag43.xml"/><Relationship Id="rId34" Type="http://schemas.openxmlformats.org/officeDocument/2006/relationships/tags" Target="../tags/tag56.xml"/><Relationship Id="rId42" Type="http://schemas.openxmlformats.org/officeDocument/2006/relationships/tags" Target="../tags/tag64.xml"/><Relationship Id="rId47" Type="http://schemas.openxmlformats.org/officeDocument/2006/relationships/image" Target="../media/image22.png"/><Relationship Id="rId50" Type="http://schemas.openxmlformats.org/officeDocument/2006/relationships/image" Target="../media/image24.jpeg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9" Type="http://schemas.openxmlformats.org/officeDocument/2006/relationships/tags" Target="../tags/tag51.xml"/><Relationship Id="rId11" Type="http://schemas.openxmlformats.org/officeDocument/2006/relationships/tags" Target="../tags/tag33.xml"/><Relationship Id="rId24" Type="http://schemas.openxmlformats.org/officeDocument/2006/relationships/tags" Target="../tags/tag46.xml"/><Relationship Id="rId32" Type="http://schemas.openxmlformats.org/officeDocument/2006/relationships/tags" Target="../tags/tag54.xml"/><Relationship Id="rId37" Type="http://schemas.openxmlformats.org/officeDocument/2006/relationships/tags" Target="../tags/tag59.xml"/><Relationship Id="rId40" Type="http://schemas.openxmlformats.org/officeDocument/2006/relationships/tags" Target="../tags/tag62.xml"/><Relationship Id="rId45" Type="http://schemas.openxmlformats.org/officeDocument/2006/relationships/tags" Target="../tags/tag67.xml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tags" Target="../tags/tag45.xml"/><Relationship Id="rId28" Type="http://schemas.openxmlformats.org/officeDocument/2006/relationships/tags" Target="../tags/tag50.xml"/><Relationship Id="rId36" Type="http://schemas.openxmlformats.org/officeDocument/2006/relationships/tags" Target="../tags/tag58.xml"/><Relationship Id="rId49" Type="http://schemas.openxmlformats.org/officeDocument/2006/relationships/image" Target="../media/image23.jpeg"/><Relationship Id="rId10" Type="http://schemas.openxmlformats.org/officeDocument/2006/relationships/tags" Target="../tags/tag32.xml"/><Relationship Id="rId19" Type="http://schemas.openxmlformats.org/officeDocument/2006/relationships/tags" Target="../tags/tag41.xml"/><Relationship Id="rId31" Type="http://schemas.openxmlformats.org/officeDocument/2006/relationships/tags" Target="../tags/tag53.xml"/><Relationship Id="rId44" Type="http://schemas.openxmlformats.org/officeDocument/2006/relationships/tags" Target="../tags/tag66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tags" Target="../tags/tag44.xml"/><Relationship Id="rId27" Type="http://schemas.openxmlformats.org/officeDocument/2006/relationships/tags" Target="../tags/tag49.xml"/><Relationship Id="rId30" Type="http://schemas.openxmlformats.org/officeDocument/2006/relationships/tags" Target="../tags/tag52.xml"/><Relationship Id="rId35" Type="http://schemas.openxmlformats.org/officeDocument/2006/relationships/tags" Target="../tags/tag57.xml"/><Relationship Id="rId43" Type="http://schemas.openxmlformats.org/officeDocument/2006/relationships/tags" Target="../tags/tag65.xml"/><Relationship Id="rId48" Type="http://schemas.microsoft.com/office/2007/relationships/hdphoto" Target="../media/hdphoto5.wdp"/><Relationship Id="rId8" Type="http://schemas.openxmlformats.org/officeDocument/2006/relationships/tags" Target="../tags/tag30.xml"/><Relationship Id="rId51" Type="http://schemas.openxmlformats.org/officeDocument/2006/relationships/image" Target="../media/image25.jpeg"/><Relationship Id="rId3" Type="http://schemas.openxmlformats.org/officeDocument/2006/relationships/tags" Target="../tags/tag25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5" Type="http://schemas.openxmlformats.org/officeDocument/2006/relationships/tags" Target="../tags/tag47.xml"/><Relationship Id="rId33" Type="http://schemas.openxmlformats.org/officeDocument/2006/relationships/tags" Target="../tags/tag55.xml"/><Relationship Id="rId38" Type="http://schemas.openxmlformats.org/officeDocument/2006/relationships/tags" Target="../tags/tag60.xml"/><Relationship Id="rId46" Type="http://schemas.openxmlformats.org/officeDocument/2006/relationships/slideLayout" Target="../slideLayouts/slideLayout6.xml"/><Relationship Id="rId20" Type="http://schemas.openxmlformats.org/officeDocument/2006/relationships/tags" Target="../tags/tag42.xml"/><Relationship Id="rId41" Type="http://schemas.openxmlformats.org/officeDocument/2006/relationships/tags" Target="../tags/tag63.xml"/><Relationship Id="rId1" Type="http://schemas.openxmlformats.org/officeDocument/2006/relationships/tags" Target="../tags/tag23.xml"/><Relationship Id="rId6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tags" Target="../tags/tag70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10" Type="http://schemas.openxmlformats.org/officeDocument/2006/relationships/chart" Target="../charts/chart4.xml"/><Relationship Id="rId4" Type="http://schemas.openxmlformats.org/officeDocument/2006/relationships/tags" Target="../tags/tag71.xml"/><Relationship Id="rId9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image" Target="../media/image27.jpg"/><Relationship Id="rId7" Type="http://schemas.openxmlformats.org/officeDocument/2006/relationships/chart" Target="../charts/chart8.xml"/><Relationship Id="rId12" Type="http://schemas.openxmlformats.org/officeDocument/2006/relationships/chart" Target="../charts/chart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4.xml"/><Relationship Id="rId6" Type="http://schemas.openxmlformats.org/officeDocument/2006/relationships/chart" Target="../charts/chart7.xml"/><Relationship Id="rId11" Type="http://schemas.openxmlformats.org/officeDocument/2006/relationships/chart" Target="../charts/chart12.xml"/><Relationship Id="rId5" Type="http://schemas.openxmlformats.org/officeDocument/2006/relationships/chart" Target="../charts/chart6.xml"/><Relationship Id="rId10" Type="http://schemas.openxmlformats.org/officeDocument/2006/relationships/chart" Target="../charts/chart11.xml"/><Relationship Id="rId4" Type="http://schemas.openxmlformats.org/officeDocument/2006/relationships/chart" Target="../charts/chart5.xml"/><Relationship Id="rId9" Type="http://schemas.openxmlformats.org/officeDocument/2006/relationships/chart" Target="../charts/chart10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microsoft.com/office/2007/relationships/hdphoto" Target="../media/hdphoto4.wdp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2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B70DD3A2-FF3D-4517-BDF7-F890D7CA28A1}"/>
              </a:ext>
            </a:extLst>
          </p:cNvPr>
          <p:cNvGrpSpPr/>
          <p:nvPr/>
        </p:nvGrpSpPr>
        <p:grpSpPr>
          <a:xfrm>
            <a:off x="6426519" y="4567238"/>
            <a:ext cx="1935776" cy="338554"/>
            <a:chOff x="880279" y="4896091"/>
            <a:chExt cx="1935776" cy="338554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7229B389-3883-4FCC-A237-CBA2A86DC2A1}"/>
                </a:ext>
              </a:extLst>
            </p:cNvPr>
            <p:cNvSpPr/>
            <p:nvPr/>
          </p:nvSpPr>
          <p:spPr>
            <a:xfrm>
              <a:off x="880279" y="4901433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AF6421CB-D66A-417E-B114-A8272BD5B0B5}"/>
                </a:ext>
              </a:extLst>
            </p:cNvPr>
            <p:cNvSpPr txBox="1"/>
            <p:nvPr/>
          </p:nvSpPr>
          <p:spPr>
            <a:xfrm>
              <a:off x="1012600" y="4896091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4A4E8205-3809-4419-94A1-5DF277AF02EE}"/>
              </a:ext>
            </a:extLst>
          </p:cNvPr>
          <p:cNvGrpSpPr/>
          <p:nvPr/>
        </p:nvGrpSpPr>
        <p:grpSpPr>
          <a:xfrm>
            <a:off x="3829705" y="4567238"/>
            <a:ext cx="1935776" cy="338554"/>
            <a:chOff x="2986672" y="4901974"/>
            <a:chExt cx="1935776" cy="338554"/>
          </a:xfrm>
        </p:grpSpPr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1B7A7F15-EC71-437D-8E64-CFAFA37B32B9}"/>
                </a:ext>
              </a:extLst>
            </p:cNvPr>
            <p:cNvSpPr/>
            <p:nvPr/>
          </p:nvSpPr>
          <p:spPr>
            <a:xfrm>
              <a:off x="2986672" y="4907316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959F9D38-9513-4A70-BFD5-6676DFEC0AE5}"/>
                </a:ext>
              </a:extLst>
            </p:cNvPr>
            <p:cNvSpPr txBox="1"/>
            <p:nvPr/>
          </p:nvSpPr>
          <p:spPr>
            <a:xfrm>
              <a:off x="3118993" y="4901974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姓名：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439" name="文本框 438">
            <a:extLst>
              <a:ext uri="{FF2B5EF4-FFF2-40B4-BE49-F238E27FC236}">
                <a16:creationId xmlns:a16="http://schemas.microsoft.com/office/drawing/2014/main" id="{D4E8793B-53F6-4C2A-9161-ABF3D532411E}"/>
              </a:ext>
            </a:extLst>
          </p:cNvPr>
          <p:cNvSpPr txBox="1"/>
          <p:nvPr/>
        </p:nvSpPr>
        <p:spPr>
          <a:xfrm>
            <a:off x="929460" y="2240461"/>
            <a:ext cx="1702025" cy="1475689"/>
          </a:xfrm>
          <a:custGeom>
            <a:avLst/>
            <a:gdLst/>
            <a:ahLst/>
            <a:cxnLst/>
            <a:rect l="l" t="t" r="r" b="b"/>
            <a:pathLst>
              <a:path w="1702025" h="1475689">
                <a:moveTo>
                  <a:pt x="604647" y="1260120"/>
                </a:moveTo>
                <a:cubicBezTo>
                  <a:pt x="598805" y="1262456"/>
                  <a:pt x="595884" y="1264793"/>
                  <a:pt x="595884" y="1267130"/>
                </a:cubicBezTo>
                <a:cubicBezTo>
                  <a:pt x="595884" y="1271804"/>
                  <a:pt x="593547" y="1274140"/>
                  <a:pt x="588874" y="1274140"/>
                </a:cubicBezTo>
                <a:cubicBezTo>
                  <a:pt x="588874" y="1276477"/>
                  <a:pt x="588289" y="1278230"/>
                  <a:pt x="587121" y="1279398"/>
                </a:cubicBezTo>
                <a:lnTo>
                  <a:pt x="592379" y="1281151"/>
                </a:lnTo>
                <a:cubicBezTo>
                  <a:pt x="598221" y="1277646"/>
                  <a:pt x="599389" y="1274140"/>
                  <a:pt x="595884" y="1270635"/>
                </a:cubicBezTo>
                <a:cubicBezTo>
                  <a:pt x="597052" y="1269467"/>
                  <a:pt x="599973" y="1267714"/>
                  <a:pt x="604647" y="1265377"/>
                </a:cubicBezTo>
                <a:close/>
                <a:moveTo>
                  <a:pt x="397840" y="1067334"/>
                </a:moveTo>
                <a:cubicBezTo>
                  <a:pt x="395503" y="1068502"/>
                  <a:pt x="394335" y="1070255"/>
                  <a:pt x="394335" y="1072591"/>
                </a:cubicBezTo>
                <a:cubicBezTo>
                  <a:pt x="394335" y="1074928"/>
                  <a:pt x="394919" y="1077849"/>
                  <a:pt x="396087" y="1081354"/>
                </a:cubicBezTo>
                <a:cubicBezTo>
                  <a:pt x="399593" y="1077849"/>
                  <a:pt x="400177" y="1073176"/>
                  <a:pt x="397840" y="1067334"/>
                </a:cubicBezTo>
                <a:close/>
                <a:moveTo>
                  <a:pt x="1062075" y="1018261"/>
                </a:moveTo>
                <a:cubicBezTo>
                  <a:pt x="1042213" y="1035787"/>
                  <a:pt x="1030529" y="1046302"/>
                  <a:pt x="1027023" y="1049808"/>
                </a:cubicBezTo>
                <a:lnTo>
                  <a:pt x="1027023" y="1051560"/>
                </a:lnTo>
                <a:cubicBezTo>
                  <a:pt x="1034034" y="1050392"/>
                  <a:pt x="1041336" y="1046302"/>
                  <a:pt x="1048931" y="1039292"/>
                </a:cubicBezTo>
                <a:cubicBezTo>
                  <a:pt x="1056526" y="1032282"/>
                  <a:pt x="1060907" y="1025271"/>
                  <a:pt x="1062075" y="1018261"/>
                </a:cubicBezTo>
                <a:close/>
                <a:moveTo>
                  <a:pt x="1093622" y="986714"/>
                </a:moveTo>
                <a:cubicBezTo>
                  <a:pt x="1090117" y="986714"/>
                  <a:pt x="1087780" y="987298"/>
                  <a:pt x="1086612" y="988467"/>
                </a:cubicBezTo>
                <a:cubicBezTo>
                  <a:pt x="1081938" y="991972"/>
                  <a:pt x="1074928" y="999566"/>
                  <a:pt x="1065581" y="1011250"/>
                </a:cubicBezTo>
                <a:cubicBezTo>
                  <a:pt x="1064412" y="1011250"/>
                  <a:pt x="1064120" y="1012127"/>
                  <a:pt x="1064704" y="1013879"/>
                </a:cubicBezTo>
                <a:cubicBezTo>
                  <a:pt x="1065289" y="1015632"/>
                  <a:pt x="1064996" y="1017092"/>
                  <a:pt x="1063828" y="1018261"/>
                </a:cubicBezTo>
                <a:cubicBezTo>
                  <a:pt x="1068502" y="1014756"/>
                  <a:pt x="1077265" y="1006577"/>
                  <a:pt x="1090117" y="993724"/>
                </a:cubicBezTo>
                <a:cubicBezTo>
                  <a:pt x="1090117" y="993724"/>
                  <a:pt x="1090409" y="993432"/>
                  <a:pt x="1090993" y="992848"/>
                </a:cubicBezTo>
                <a:cubicBezTo>
                  <a:pt x="1091578" y="992264"/>
                  <a:pt x="1091870" y="991972"/>
                  <a:pt x="1091870" y="991972"/>
                </a:cubicBezTo>
                <a:cubicBezTo>
                  <a:pt x="1091870" y="989635"/>
                  <a:pt x="1092454" y="987882"/>
                  <a:pt x="1093622" y="986714"/>
                </a:cubicBezTo>
                <a:close/>
                <a:moveTo>
                  <a:pt x="778154" y="946404"/>
                </a:moveTo>
                <a:lnTo>
                  <a:pt x="776402" y="948157"/>
                </a:lnTo>
                <a:cubicBezTo>
                  <a:pt x="774065" y="950494"/>
                  <a:pt x="772896" y="953415"/>
                  <a:pt x="772896" y="956920"/>
                </a:cubicBezTo>
                <a:cubicBezTo>
                  <a:pt x="770560" y="959257"/>
                  <a:pt x="769099" y="961301"/>
                  <a:pt x="768515" y="963054"/>
                </a:cubicBezTo>
                <a:cubicBezTo>
                  <a:pt x="767931" y="964807"/>
                  <a:pt x="767639" y="966267"/>
                  <a:pt x="767639" y="967435"/>
                </a:cubicBezTo>
                <a:cubicBezTo>
                  <a:pt x="767639" y="967435"/>
                  <a:pt x="764133" y="972693"/>
                  <a:pt x="757123" y="983209"/>
                </a:cubicBezTo>
                <a:lnTo>
                  <a:pt x="744855" y="1002487"/>
                </a:lnTo>
                <a:cubicBezTo>
                  <a:pt x="743687" y="1003656"/>
                  <a:pt x="743394" y="1005408"/>
                  <a:pt x="743979" y="1007745"/>
                </a:cubicBezTo>
                <a:cubicBezTo>
                  <a:pt x="744563" y="1010082"/>
                  <a:pt x="744855" y="1011250"/>
                  <a:pt x="744855" y="1011250"/>
                </a:cubicBezTo>
                <a:cubicBezTo>
                  <a:pt x="740181" y="1015924"/>
                  <a:pt x="736676" y="1018845"/>
                  <a:pt x="734339" y="1020013"/>
                </a:cubicBezTo>
                <a:cubicBezTo>
                  <a:pt x="730834" y="1024687"/>
                  <a:pt x="731418" y="1029945"/>
                  <a:pt x="736092" y="1035787"/>
                </a:cubicBezTo>
                <a:lnTo>
                  <a:pt x="734339" y="1034034"/>
                </a:lnTo>
                <a:lnTo>
                  <a:pt x="729082" y="1032282"/>
                </a:lnTo>
                <a:cubicBezTo>
                  <a:pt x="729082" y="1032282"/>
                  <a:pt x="728789" y="1032574"/>
                  <a:pt x="728205" y="1033158"/>
                </a:cubicBezTo>
                <a:cubicBezTo>
                  <a:pt x="727621" y="1033742"/>
                  <a:pt x="727329" y="1034034"/>
                  <a:pt x="727329" y="1034034"/>
                </a:cubicBezTo>
                <a:cubicBezTo>
                  <a:pt x="727329" y="1036371"/>
                  <a:pt x="725284" y="1039000"/>
                  <a:pt x="721195" y="1041921"/>
                </a:cubicBezTo>
                <a:cubicBezTo>
                  <a:pt x="717105" y="1044842"/>
                  <a:pt x="716813" y="1048639"/>
                  <a:pt x="720318" y="1053313"/>
                </a:cubicBezTo>
                <a:lnTo>
                  <a:pt x="722071" y="1056818"/>
                </a:lnTo>
                <a:cubicBezTo>
                  <a:pt x="718566" y="1056818"/>
                  <a:pt x="716813" y="1057986"/>
                  <a:pt x="716813" y="1060323"/>
                </a:cubicBezTo>
                <a:cubicBezTo>
                  <a:pt x="715645" y="1061492"/>
                  <a:pt x="715061" y="1063244"/>
                  <a:pt x="715061" y="1065581"/>
                </a:cubicBezTo>
                <a:lnTo>
                  <a:pt x="713308" y="1069086"/>
                </a:lnTo>
                <a:lnTo>
                  <a:pt x="711555" y="1069086"/>
                </a:lnTo>
                <a:cubicBezTo>
                  <a:pt x="709219" y="1069086"/>
                  <a:pt x="707466" y="1070547"/>
                  <a:pt x="706298" y="1073468"/>
                </a:cubicBezTo>
                <a:cubicBezTo>
                  <a:pt x="705129" y="1076389"/>
                  <a:pt x="703377" y="1079018"/>
                  <a:pt x="701040" y="1081354"/>
                </a:cubicBezTo>
                <a:cubicBezTo>
                  <a:pt x="698703" y="1082523"/>
                  <a:pt x="698703" y="1085444"/>
                  <a:pt x="701040" y="1090117"/>
                </a:cubicBezTo>
                <a:cubicBezTo>
                  <a:pt x="702208" y="1090117"/>
                  <a:pt x="703085" y="1090702"/>
                  <a:pt x="703669" y="1091870"/>
                </a:cubicBezTo>
                <a:cubicBezTo>
                  <a:pt x="704253" y="1093038"/>
                  <a:pt x="703961" y="1094207"/>
                  <a:pt x="702793" y="1095375"/>
                </a:cubicBezTo>
                <a:cubicBezTo>
                  <a:pt x="701624" y="1097712"/>
                  <a:pt x="699287" y="1098880"/>
                  <a:pt x="695782" y="1098880"/>
                </a:cubicBezTo>
                <a:cubicBezTo>
                  <a:pt x="695782" y="1098880"/>
                  <a:pt x="695198" y="1100049"/>
                  <a:pt x="694029" y="1102386"/>
                </a:cubicBezTo>
                <a:cubicBezTo>
                  <a:pt x="692861" y="1104722"/>
                  <a:pt x="690524" y="1105891"/>
                  <a:pt x="687019" y="1105891"/>
                </a:cubicBezTo>
                <a:cubicBezTo>
                  <a:pt x="683514" y="1105891"/>
                  <a:pt x="683514" y="1109396"/>
                  <a:pt x="687019" y="1116406"/>
                </a:cubicBezTo>
                <a:cubicBezTo>
                  <a:pt x="690524" y="1119912"/>
                  <a:pt x="689940" y="1123417"/>
                  <a:pt x="685266" y="1126922"/>
                </a:cubicBezTo>
                <a:lnTo>
                  <a:pt x="678256" y="1118159"/>
                </a:lnTo>
                <a:lnTo>
                  <a:pt x="678256" y="1132180"/>
                </a:lnTo>
                <a:cubicBezTo>
                  <a:pt x="675919" y="1131011"/>
                  <a:pt x="672998" y="1130427"/>
                  <a:pt x="669493" y="1130427"/>
                </a:cubicBezTo>
                <a:cubicBezTo>
                  <a:pt x="669493" y="1131596"/>
                  <a:pt x="669201" y="1132764"/>
                  <a:pt x="668617" y="1133932"/>
                </a:cubicBezTo>
                <a:cubicBezTo>
                  <a:pt x="668033" y="1135101"/>
                  <a:pt x="668325" y="1135685"/>
                  <a:pt x="669493" y="1135685"/>
                </a:cubicBezTo>
                <a:lnTo>
                  <a:pt x="676503" y="1139190"/>
                </a:lnTo>
                <a:lnTo>
                  <a:pt x="680009" y="1135685"/>
                </a:lnTo>
                <a:lnTo>
                  <a:pt x="681761" y="1128675"/>
                </a:lnTo>
                <a:lnTo>
                  <a:pt x="681761" y="1130427"/>
                </a:lnTo>
                <a:cubicBezTo>
                  <a:pt x="681761" y="1135101"/>
                  <a:pt x="680009" y="1140651"/>
                  <a:pt x="676503" y="1147077"/>
                </a:cubicBezTo>
                <a:cubicBezTo>
                  <a:pt x="672998" y="1153503"/>
                  <a:pt x="668909" y="1157885"/>
                  <a:pt x="664235" y="1160221"/>
                </a:cubicBezTo>
                <a:cubicBezTo>
                  <a:pt x="666572" y="1167232"/>
                  <a:pt x="665404" y="1171321"/>
                  <a:pt x="660730" y="1172490"/>
                </a:cubicBezTo>
                <a:lnTo>
                  <a:pt x="658978" y="1175995"/>
                </a:lnTo>
                <a:cubicBezTo>
                  <a:pt x="657809" y="1175995"/>
                  <a:pt x="657517" y="1176287"/>
                  <a:pt x="658101" y="1176871"/>
                </a:cubicBezTo>
                <a:cubicBezTo>
                  <a:pt x="658685" y="1177455"/>
                  <a:pt x="658393" y="1177747"/>
                  <a:pt x="657225" y="1177747"/>
                </a:cubicBezTo>
                <a:cubicBezTo>
                  <a:pt x="654888" y="1178916"/>
                  <a:pt x="650799" y="1184174"/>
                  <a:pt x="644957" y="1193521"/>
                </a:cubicBezTo>
                <a:cubicBezTo>
                  <a:pt x="644957" y="1193521"/>
                  <a:pt x="643788" y="1193521"/>
                  <a:pt x="641452" y="1193521"/>
                </a:cubicBezTo>
                <a:cubicBezTo>
                  <a:pt x="640283" y="1194689"/>
                  <a:pt x="638531" y="1195273"/>
                  <a:pt x="636194" y="1195273"/>
                </a:cubicBezTo>
                <a:lnTo>
                  <a:pt x="636194" y="1200531"/>
                </a:lnTo>
                <a:cubicBezTo>
                  <a:pt x="637362" y="1201700"/>
                  <a:pt x="637946" y="1204036"/>
                  <a:pt x="637946" y="1207542"/>
                </a:cubicBezTo>
                <a:cubicBezTo>
                  <a:pt x="637946" y="1207542"/>
                  <a:pt x="634441" y="1212799"/>
                  <a:pt x="627431" y="1223315"/>
                </a:cubicBezTo>
                <a:lnTo>
                  <a:pt x="627431" y="1228573"/>
                </a:lnTo>
                <a:lnTo>
                  <a:pt x="630936" y="1228573"/>
                </a:lnTo>
                <a:cubicBezTo>
                  <a:pt x="632104" y="1227404"/>
                  <a:pt x="633273" y="1227112"/>
                  <a:pt x="634441" y="1227696"/>
                </a:cubicBezTo>
                <a:cubicBezTo>
                  <a:pt x="635610" y="1228281"/>
                  <a:pt x="636194" y="1227989"/>
                  <a:pt x="636194" y="1226820"/>
                </a:cubicBezTo>
                <a:lnTo>
                  <a:pt x="646709" y="1207542"/>
                </a:lnTo>
                <a:lnTo>
                  <a:pt x="648462" y="1204036"/>
                </a:lnTo>
                <a:lnTo>
                  <a:pt x="658978" y="1191768"/>
                </a:lnTo>
                <a:lnTo>
                  <a:pt x="664235" y="1184758"/>
                </a:lnTo>
                <a:cubicBezTo>
                  <a:pt x="666572" y="1182421"/>
                  <a:pt x="668617" y="1179500"/>
                  <a:pt x="670369" y="1175995"/>
                </a:cubicBezTo>
                <a:cubicBezTo>
                  <a:pt x="672122" y="1172490"/>
                  <a:pt x="674751" y="1168984"/>
                  <a:pt x="678256" y="1165479"/>
                </a:cubicBezTo>
                <a:cubicBezTo>
                  <a:pt x="680593" y="1159637"/>
                  <a:pt x="683514" y="1154964"/>
                  <a:pt x="687019" y="1151458"/>
                </a:cubicBezTo>
                <a:lnTo>
                  <a:pt x="701040" y="1132180"/>
                </a:lnTo>
                <a:lnTo>
                  <a:pt x="704545" y="1126922"/>
                </a:lnTo>
                <a:cubicBezTo>
                  <a:pt x="704545" y="1123417"/>
                  <a:pt x="706006" y="1119619"/>
                  <a:pt x="708927" y="1115530"/>
                </a:cubicBezTo>
                <a:cubicBezTo>
                  <a:pt x="711848" y="1111441"/>
                  <a:pt x="713892" y="1108228"/>
                  <a:pt x="715061" y="1105891"/>
                </a:cubicBezTo>
                <a:cubicBezTo>
                  <a:pt x="717398" y="1103554"/>
                  <a:pt x="717982" y="1102386"/>
                  <a:pt x="716813" y="1102386"/>
                </a:cubicBezTo>
                <a:lnTo>
                  <a:pt x="716813" y="1100633"/>
                </a:lnTo>
                <a:cubicBezTo>
                  <a:pt x="716813" y="1097128"/>
                  <a:pt x="718274" y="1093623"/>
                  <a:pt x="721195" y="1090117"/>
                </a:cubicBezTo>
                <a:cubicBezTo>
                  <a:pt x="724116" y="1086612"/>
                  <a:pt x="726160" y="1083691"/>
                  <a:pt x="727329" y="1081354"/>
                </a:cubicBezTo>
                <a:lnTo>
                  <a:pt x="737844" y="1058571"/>
                </a:lnTo>
                <a:lnTo>
                  <a:pt x="741350" y="1051560"/>
                </a:lnTo>
                <a:cubicBezTo>
                  <a:pt x="744855" y="1046887"/>
                  <a:pt x="747776" y="1041921"/>
                  <a:pt x="750113" y="1036663"/>
                </a:cubicBezTo>
                <a:cubicBezTo>
                  <a:pt x="752450" y="1031405"/>
                  <a:pt x="755370" y="1026440"/>
                  <a:pt x="758876" y="1021766"/>
                </a:cubicBezTo>
                <a:cubicBezTo>
                  <a:pt x="761212" y="1019429"/>
                  <a:pt x="763549" y="1014171"/>
                  <a:pt x="765886" y="1005993"/>
                </a:cubicBezTo>
                <a:lnTo>
                  <a:pt x="769391" y="1000735"/>
                </a:lnTo>
                <a:cubicBezTo>
                  <a:pt x="769391" y="998398"/>
                  <a:pt x="769975" y="996645"/>
                  <a:pt x="771144" y="995477"/>
                </a:cubicBezTo>
                <a:cubicBezTo>
                  <a:pt x="771144" y="993140"/>
                  <a:pt x="771728" y="991388"/>
                  <a:pt x="772896" y="990219"/>
                </a:cubicBezTo>
                <a:close/>
                <a:moveTo>
                  <a:pt x="287426" y="927126"/>
                </a:moveTo>
                <a:cubicBezTo>
                  <a:pt x="280416" y="928294"/>
                  <a:pt x="275158" y="931799"/>
                  <a:pt x="271653" y="937641"/>
                </a:cubicBezTo>
                <a:lnTo>
                  <a:pt x="264642" y="942899"/>
                </a:lnTo>
                <a:lnTo>
                  <a:pt x="257632" y="942899"/>
                </a:lnTo>
                <a:lnTo>
                  <a:pt x="264642" y="944652"/>
                </a:lnTo>
                <a:cubicBezTo>
                  <a:pt x="276326" y="944652"/>
                  <a:pt x="283921" y="938810"/>
                  <a:pt x="287426" y="927126"/>
                </a:cubicBezTo>
                <a:close/>
                <a:moveTo>
                  <a:pt x="276911" y="904342"/>
                </a:moveTo>
                <a:lnTo>
                  <a:pt x="273405" y="906094"/>
                </a:lnTo>
                <a:cubicBezTo>
                  <a:pt x="273405" y="907263"/>
                  <a:pt x="273405" y="909015"/>
                  <a:pt x="273405" y="911352"/>
                </a:cubicBezTo>
                <a:cubicBezTo>
                  <a:pt x="273405" y="913689"/>
                  <a:pt x="275742" y="914273"/>
                  <a:pt x="280416" y="913105"/>
                </a:cubicBezTo>
                <a:cubicBezTo>
                  <a:pt x="278079" y="908431"/>
                  <a:pt x="276911" y="905510"/>
                  <a:pt x="276911" y="904342"/>
                </a:cubicBezTo>
                <a:close/>
                <a:moveTo>
                  <a:pt x="683514" y="897331"/>
                </a:moveTo>
                <a:cubicBezTo>
                  <a:pt x="682346" y="899668"/>
                  <a:pt x="681761" y="902589"/>
                  <a:pt x="681761" y="906094"/>
                </a:cubicBezTo>
                <a:cubicBezTo>
                  <a:pt x="678256" y="906094"/>
                  <a:pt x="675335" y="906679"/>
                  <a:pt x="672998" y="907847"/>
                </a:cubicBezTo>
                <a:lnTo>
                  <a:pt x="665988" y="907847"/>
                </a:lnTo>
                <a:lnTo>
                  <a:pt x="658978" y="911352"/>
                </a:lnTo>
                <a:lnTo>
                  <a:pt x="651967" y="920115"/>
                </a:lnTo>
                <a:cubicBezTo>
                  <a:pt x="648462" y="923620"/>
                  <a:pt x="646709" y="925373"/>
                  <a:pt x="646709" y="925373"/>
                </a:cubicBezTo>
                <a:cubicBezTo>
                  <a:pt x="645541" y="926541"/>
                  <a:pt x="643788" y="928878"/>
                  <a:pt x="641452" y="932383"/>
                </a:cubicBezTo>
                <a:cubicBezTo>
                  <a:pt x="641452" y="937057"/>
                  <a:pt x="640283" y="941731"/>
                  <a:pt x="637946" y="946404"/>
                </a:cubicBezTo>
                <a:cubicBezTo>
                  <a:pt x="633273" y="956920"/>
                  <a:pt x="630352" y="963346"/>
                  <a:pt x="629183" y="965683"/>
                </a:cubicBezTo>
                <a:cubicBezTo>
                  <a:pt x="625678" y="970356"/>
                  <a:pt x="621005" y="974446"/>
                  <a:pt x="615163" y="977951"/>
                </a:cubicBezTo>
                <a:cubicBezTo>
                  <a:pt x="609320" y="981456"/>
                  <a:pt x="605231" y="984961"/>
                  <a:pt x="602894" y="988467"/>
                </a:cubicBezTo>
                <a:cubicBezTo>
                  <a:pt x="599389" y="995477"/>
                  <a:pt x="595884" y="1002487"/>
                  <a:pt x="592379" y="1009498"/>
                </a:cubicBezTo>
                <a:cubicBezTo>
                  <a:pt x="588874" y="1016508"/>
                  <a:pt x="585953" y="1022934"/>
                  <a:pt x="583616" y="1028776"/>
                </a:cubicBezTo>
                <a:lnTo>
                  <a:pt x="583616" y="1030529"/>
                </a:lnTo>
                <a:cubicBezTo>
                  <a:pt x="581279" y="1037539"/>
                  <a:pt x="577774" y="1042797"/>
                  <a:pt x="573100" y="1046302"/>
                </a:cubicBezTo>
                <a:lnTo>
                  <a:pt x="566090" y="1058571"/>
                </a:lnTo>
                <a:cubicBezTo>
                  <a:pt x="563753" y="1060907"/>
                  <a:pt x="560248" y="1068502"/>
                  <a:pt x="555574" y="1081354"/>
                </a:cubicBezTo>
                <a:lnTo>
                  <a:pt x="552069" y="1102386"/>
                </a:lnTo>
                <a:cubicBezTo>
                  <a:pt x="554406" y="1102386"/>
                  <a:pt x="557327" y="1100633"/>
                  <a:pt x="560832" y="1097128"/>
                </a:cubicBezTo>
                <a:cubicBezTo>
                  <a:pt x="564337" y="1093623"/>
                  <a:pt x="567842" y="1092454"/>
                  <a:pt x="571347" y="1093623"/>
                </a:cubicBezTo>
                <a:cubicBezTo>
                  <a:pt x="570179" y="1094791"/>
                  <a:pt x="569595" y="1095959"/>
                  <a:pt x="569595" y="1097128"/>
                </a:cubicBezTo>
                <a:cubicBezTo>
                  <a:pt x="569595" y="1098296"/>
                  <a:pt x="568427" y="1099465"/>
                  <a:pt x="566090" y="1100633"/>
                </a:cubicBezTo>
                <a:cubicBezTo>
                  <a:pt x="559079" y="1106475"/>
                  <a:pt x="552653" y="1116991"/>
                  <a:pt x="546811" y="1132180"/>
                </a:cubicBezTo>
                <a:cubicBezTo>
                  <a:pt x="546811" y="1136853"/>
                  <a:pt x="547395" y="1139774"/>
                  <a:pt x="548564" y="1140943"/>
                </a:cubicBezTo>
                <a:cubicBezTo>
                  <a:pt x="552069" y="1140943"/>
                  <a:pt x="555574" y="1138606"/>
                  <a:pt x="559079" y="1133932"/>
                </a:cubicBezTo>
                <a:cubicBezTo>
                  <a:pt x="560248" y="1131596"/>
                  <a:pt x="563169" y="1129259"/>
                  <a:pt x="567842" y="1126922"/>
                </a:cubicBezTo>
                <a:cubicBezTo>
                  <a:pt x="569011" y="1126922"/>
                  <a:pt x="572516" y="1129843"/>
                  <a:pt x="578358" y="1135685"/>
                </a:cubicBezTo>
                <a:cubicBezTo>
                  <a:pt x="577190" y="1136853"/>
                  <a:pt x="576021" y="1137145"/>
                  <a:pt x="574853" y="1136561"/>
                </a:cubicBezTo>
                <a:cubicBezTo>
                  <a:pt x="573684" y="1135977"/>
                  <a:pt x="573100" y="1136269"/>
                  <a:pt x="573100" y="1137438"/>
                </a:cubicBezTo>
                <a:cubicBezTo>
                  <a:pt x="569595" y="1140943"/>
                  <a:pt x="567842" y="1142695"/>
                  <a:pt x="567842" y="1142695"/>
                </a:cubicBezTo>
                <a:cubicBezTo>
                  <a:pt x="569011" y="1142695"/>
                  <a:pt x="570763" y="1143864"/>
                  <a:pt x="573100" y="1146201"/>
                </a:cubicBezTo>
                <a:lnTo>
                  <a:pt x="580111" y="1140943"/>
                </a:lnTo>
                <a:cubicBezTo>
                  <a:pt x="583616" y="1139774"/>
                  <a:pt x="585953" y="1137438"/>
                  <a:pt x="587121" y="1133932"/>
                </a:cubicBezTo>
                <a:lnTo>
                  <a:pt x="594131" y="1128675"/>
                </a:lnTo>
                <a:lnTo>
                  <a:pt x="601142" y="1125169"/>
                </a:lnTo>
                <a:cubicBezTo>
                  <a:pt x="604647" y="1121664"/>
                  <a:pt x="607860" y="1119327"/>
                  <a:pt x="610781" y="1118159"/>
                </a:cubicBezTo>
                <a:cubicBezTo>
                  <a:pt x="613702" y="1116991"/>
                  <a:pt x="616331" y="1115822"/>
                  <a:pt x="618668" y="1114654"/>
                </a:cubicBezTo>
                <a:lnTo>
                  <a:pt x="620420" y="1114654"/>
                </a:lnTo>
                <a:cubicBezTo>
                  <a:pt x="625094" y="1107643"/>
                  <a:pt x="629183" y="1102386"/>
                  <a:pt x="632689" y="1098880"/>
                </a:cubicBezTo>
                <a:cubicBezTo>
                  <a:pt x="632689" y="1098880"/>
                  <a:pt x="632981" y="1098880"/>
                  <a:pt x="633565" y="1098880"/>
                </a:cubicBezTo>
                <a:cubicBezTo>
                  <a:pt x="634149" y="1098880"/>
                  <a:pt x="634441" y="1098880"/>
                  <a:pt x="634441" y="1098880"/>
                </a:cubicBezTo>
                <a:lnTo>
                  <a:pt x="639699" y="1093623"/>
                </a:lnTo>
                <a:lnTo>
                  <a:pt x="643204" y="1086612"/>
                </a:lnTo>
                <a:cubicBezTo>
                  <a:pt x="649046" y="1093623"/>
                  <a:pt x="653720" y="1094207"/>
                  <a:pt x="657225" y="1088365"/>
                </a:cubicBezTo>
                <a:lnTo>
                  <a:pt x="667741" y="1076097"/>
                </a:lnTo>
                <a:cubicBezTo>
                  <a:pt x="672414" y="1069086"/>
                  <a:pt x="676503" y="1063828"/>
                  <a:pt x="680009" y="1060323"/>
                </a:cubicBezTo>
                <a:cubicBezTo>
                  <a:pt x="683514" y="1055650"/>
                  <a:pt x="687603" y="1050392"/>
                  <a:pt x="692277" y="1044550"/>
                </a:cubicBezTo>
                <a:cubicBezTo>
                  <a:pt x="696950" y="1038708"/>
                  <a:pt x="702208" y="1031113"/>
                  <a:pt x="708050" y="1021766"/>
                </a:cubicBezTo>
                <a:lnTo>
                  <a:pt x="732587" y="986714"/>
                </a:lnTo>
                <a:cubicBezTo>
                  <a:pt x="745439" y="971525"/>
                  <a:pt x="754202" y="959257"/>
                  <a:pt x="758876" y="949909"/>
                </a:cubicBezTo>
                <a:lnTo>
                  <a:pt x="760628" y="942899"/>
                </a:lnTo>
                <a:lnTo>
                  <a:pt x="753618" y="946404"/>
                </a:lnTo>
                <a:cubicBezTo>
                  <a:pt x="753618" y="944067"/>
                  <a:pt x="754202" y="942607"/>
                  <a:pt x="755370" y="942023"/>
                </a:cubicBezTo>
                <a:cubicBezTo>
                  <a:pt x="756539" y="941439"/>
                  <a:pt x="757123" y="940562"/>
                  <a:pt x="757123" y="939394"/>
                </a:cubicBezTo>
                <a:cubicBezTo>
                  <a:pt x="758292" y="934720"/>
                  <a:pt x="758292" y="930923"/>
                  <a:pt x="757123" y="928002"/>
                </a:cubicBezTo>
                <a:cubicBezTo>
                  <a:pt x="755955" y="925081"/>
                  <a:pt x="753618" y="923036"/>
                  <a:pt x="750113" y="921868"/>
                </a:cubicBezTo>
                <a:cubicBezTo>
                  <a:pt x="746608" y="920699"/>
                  <a:pt x="745439" y="918363"/>
                  <a:pt x="746608" y="914857"/>
                </a:cubicBezTo>
                <a:cubicBezTo>
                  <a:pt x="750113" y="909015"/>
                  <a:pt x="749528" y="904926"/>
                  <a:pt x="744855" y="902589"/>
                </a:cubicBezTo>
                <a:cubicBezTo>
                  <a:pt x="742518" y="901421"/>
                  <a:pt x="738429" y="900837"/>
                  <a:pt x="732587" y="900837"/>
                </a:cubicBezTo>
                <a:cubicBezTo>
                  <a:pt x="727913" y="903173"/>
                  <a:pt x="723239" y="903758"/>
                  <a:pt x="718566" y="902589"/>
                </a:cubicBezTo>
                <a:cubicBezTo>
                  <a:pt x="715061" y="900252"/>
                  <a:pt x="712724" y="899668"/>
                  <a:pt x="711555" y="900837"/>
                </a:cubicBezTo>
                <a:lnTo>
                  <a:pt x="697535" y="902589"/>
                </a:lnTo>
                <a:cubicBezTo>
                  <a:pt x="692861" y="902589"/>
                  <a:pt x="688187" y="900837"/>
                  <a:pt x="683514" y="897331"/>
                </a:cubicBezTo>
                <a:close/>
                <a:moveTo>
                  <a:pt x="290931" y="885063"/>
                </a:moveTo>
                <a:lnTo>
                  <a:pt x="290931" y="892074"/>
                </a:lnTo>
                <a:lnTo>
                  <a:pt x="292684" y="897331"/>
                </a:lnTo>
                <a:cubicBezTo>
                  <a:pt x="291516" y="897331"/>
                  <a:pt x="289763" y="896455"/>
                  <a:pt x="287426" y="894703"/>
                </a:cubicBezTo>
                <a:cubicBezTo>
                  <a:pt x="285090" y="892950"/>
                  <a:pt x="283337" y="893826"/>
                  <a:pt x="282169" y="897331"/>
                </a:cubicBezTo>
                <a:cubicBezTo>
                  <a:pt x="279832" y="902005"/>
                  <a:pt x="281584" y="906094"/>
                  <a:pt x="287426" y="909600"/>
                </a:cubicBezTo>
                <a:lnTo>
                  <a:pt x="289179" y="904342"/>
                </a:lnTo>
                <a:lnTo>
                  <a:pt x="289179" y="906094"/>
                </a:lnTo>
                <a:cubicBezTo>
                  <a:pt x="290347" y="904926"/>
                  <a:pt x="292100" y="904342"/>
                  <a:pt x="294437" y="904342"/>
                </a:cubicBezTo>
                <a:cubicBezTo>
                  <a:pt x="296773" y="904342"/>
                  <a:pt x="298526" y="903758"/>
                  <a:pt x="299695" y="902589"/>
                </a:cubicBezTo>
                <a:cubicBezTo>
                  <a:pt x="303200" y="901421"/>
                  <a:pt x="308457" y="897331"/>
                  <a:pt x="315468" y="890321"/>
                </a:cubicBezTo>
                <a:lnTo>
                  <a:pt x="315468" y="888568"/>
                </a:lnTo>
                <a:lnTo>
                  <a:pt x="313715" y="885063"/>
                </a:lnTo>
                <a:cubicBezTo>
                  <a:pt x="309042" y="887400"/>
                  <a:pt x="305536" y="889737"/>
                  <a:pt x="303200" y="892074"/>
                </a:cubicBezTo>
                <a:cubicBezTo>
                  <a:pt x="300863" y="894410"/>
                  <a:pt x="298526" y="895579"/>
                  <a:pt x="296189" y="895579"/>
                </a:cubicBezTo>
                <a:lnTo>
                  <a:pt x="296189" y="890321"/>
                </a:lnTo>
                <a:cubicBezTo>
                  <a:pt x="295021" y="889153"/>
                  <a:pt x="294437" y="887400"/>
                  <a:pt x="294437" y="885063"/>
                </a:cubicBezTo>
                <a:close/>
                <a:moveTo>
                  <a:pt x="255880" y="869290"/>
                </a:moveTo>
                <a:lnTo>
                  <a:pt x="255880" y="872795"/>
                </a:lnTo>
                <a:cubicBezTo>
                  <a:pt x="254711" y="875132"/>
                  <a:pt x="252082" y="879513"/>
                  <a:pt x="247993" y="885940"/>
                </a:cubicBezTo>
                <a:cubicBezTo>
                  <a:pt x="243903" y="892366"/>
                  <a:pt x="238938" y="897331"/>
                  <a:pt x="233096" y="900837"/>
                </a:cubicBezTo>
                <a:lnTo>
                  <a:pt x="231343" y="907847"/>
                </a:lnTo>
                <a:cubicBezTo>
                  <a:pt x="229006" y="907847"/>
                  <a:pt x="227838" y="908431"/>
                  <a:pt x="227838" y="909600"/>
                </a:cubicBezTo>
                <a:cubicBezTo>
                  <a:pt x="225501" y="907263"/>
                  <a:pt x="224333" y="905510"/>
                  <a:pt x="224333" y="904342"/>
                </a:cubicBezTo>
                <a:lnTo>
                  <a:pt x="226085" y="900837"/>
                </a:lnTo>
                <a:cubicBezTo>
                  <a:pt x="233096" y="893826"/>
                  <a:pt x="237769" y="887984"/>
                  <a:pt x="240106" y="883311"/>
                </a:cubicBezTo>
                <a:cubicBezTo>
                  <a:pt x="245948" y="877469"/>
                  <a:pt x="249453" y="873379"/>
                  <a:pt x="250622" y="871042"/>
                </a:cubicBezTo>
                <a:cubicBezTo>
                  <a:pt x="251790" y="869874"/>
                  <a:pt x="253543" y="869290"/>
                  <a:pt x="255880" y="869290"/>
                </a:cubicBezTo>
                <a:close/>
                <a:moveTo>
                  <a:pt x="332994" y="846506"/>
                </a:moveTo>
                <a:lnTo>
                  <a:pt x="334747" y="848259"/>
                </a:lnTo>
                <a:cubicBezTo>
                  <a:pt x="334747" y="849427"/>
                  <a:pt x="335331" y="850887"/>
                  <a:pt x="336499" y="852640"/>
                </a:cubicBezTo>
                <a:cubicBezTo>
                  <a:pt x="337668" y="854393"/>
                  <a:pt x="337668" y="855853"/>
                  <a:pt x="336499" y="857022"/>
                </a:cubicBezTo>
                <a:cubicBezTo>
                  <a:pt x="335331" y="858190"/>
                  <a:pt x="333870" y="858482"/>
                  <a:pt x="332118" y="857898"/>
                </a:cubicBezTo>
                <a:cubicBezTo>
                  <a:pt x="330365" y="857314"/>
                  <a:pt x="328904" y="857022"/>
                  <a:pt x="327736" y="857022"/>
                </a:cubicBezTo>
                <a:cubicBezTo>
                  <a:pt x="330073" y="854685"/>
                  <a:pt x="331533" y="852640"/>
                  <a:pt x="332118" y="850887"/>
                </a:cubicBezTo>
                <a:cubicBezTo>
                  <a:pt x="332702" y="849135"/>
                  <a:pt x="332994" y="847674"/>
                  <a:pt x="332994" y="846506"/>
                </a:cubicBezTo>
                <a:close/>
                <a:moveTo>
                  <a:pt x="341757" y="841248"/>
                </a:moveTo>
                <a:lnTo>
                  <a:pt x="347015" y="843001"/>
                </a:lnTo>
                <a:lnTo>
                  <a:pt x="340004" y="848259"/>
                </a:lnTo>
                <a:lnTo>
                  <a:pt x="336499" y="846506"/>
                </a:lnTo>
                <a:close/>
                <a:moveTo>
                  <a:pt x="373304" y="790423"/>
                </a:moveTo>
                <a:cubicBezTo>
                  <a:pt x="369799" y="790423"/>
                  <a:pt x="368046" y="791591"/>
                  <a:pt x="368046" y="793928"/>
                </a:cubicBezTo>
                <a:cubicBezTo>
                  <a:pt x="368046" y="795096"/>
                  <a:pt x="366878" y="796557"/>
                  <a:pt x="364541" y="798309"/>
                </a:cubicBezTo>
                <a:cubicBezTo>
                  <a:pt x="362204" y="800062"/>
                  <a:pt x="360451" y="801523"/>
                  <a:pt x="359283" y="802691"/>
                </a:cubicBezTo>
                <a:lnTo>
                  <a:pt x="348767" y="816712"/>
                </a:lnTo>
                <a:cubicBezTo>
                  <a:pt x="341757" y="827227"/>
                  <a:pt x="338252" y="832485"/>
                  <a:pt x="338252" y="832485"/>
                </a:cubicBezTo>
                <a:cubicBezTo>
                  <a:pt x="328904" y="838327"/>
                  <a:pt x="323647" y="844169"/>
                  <a:pt x="322478" y="850011"/>
                </a:cubicBezTo>
                <a:cubicBezTo>
                  <a:pt x="321310" y="850011"/>
                  <a:pt x="320726" y="850595"/>
                  <a:pt x="320726" y="851764"/>
                </a:cubicBezTo>
                <a:cubicBezTo>
                  <a:pt x="311378" y="861111"/>
                  <a:pt x="306705" y="865785"/>
                  <a:pt x="306705" y="865785"/>
                </a:cubicBezTo>
                <a:lnTo>
                  <a:pt x="299695" y="872795"/>
                </a:lnTo>
                <a:cubicBezTo>
                  <a:pt x="298526" y="875132"/>
                  <a:pt x="297942" y="878053"/>
                  <a:pt x="297942" y="881558"/>
                </a:cubicBezTo>
                <a:cubicBezTo>
                  <a:pt x="300279" y="881558"/>
                  <a:pt x="302031" y="880974"/>
                  <a:pt x="303200" y="879805"/>
                </a:cubicBezTo>
                <a:lnTo>
                  <a:pt x="315468" y="871042"/>
                </a:lnTo>
                <a:cubicBezTo>
                  <a:pt x="316636" y="869874"/>
                  <a:pt x="317513" y="869582"/>
                  <a:pt x="318097" y="870166"/>
                </a:cubicBezTo>
                <a:cubicBezTo>
                  <a:pt x="318681" y="870750"/>
                  <a:pt x="319557" y="871042"/>
                  <a:pt x="320726" y="871042"/>
                </a:cubicBezTo>
                <a:cubicBezTo>
                  <a:pt x="320726" y="872211"/>
                  <a:pt x="321018" y="873087"/>
                  <a:pt x="321602" y="873671"/>
                </a:cubicBezTo>
                <a:cubicBezTo>
                  <a:pt x="322186" y="874256"/>
                  <a:pt x="321894" y="875132"/>
                  <a:pt x="320726" y="876300"/>
                </a:cubicBezTo>
                <a:lnTo>
                  <a:pt x="320726" y="879805"/>
                </a:lnTo>
                <a:cubicBezTo>
                  <a:pt x="326568" y="876300"/>
                  <a:pt x="333286" y="870750"/>
                  <a:pt x="340881" y="863156"/>
                </a:cubicBezTo>
                <a:cubicBezTo>
                  <a:pt x="348475" y="855561"/>
                  <a:pt x="351688" y="850011"/>
                  <a:pt x="350520" y="846506"/>
                </a:cubicBezTo>
                <a:cubicBezTo>
                  <a:pt x="350520" y="846506"/>
                  <a:pt x="353441" y="843585"/>
                  <a:pt x="359283" y="837743"/>
                </a:cubicBezTo>
                <a:lnTo>
                  <a:pt x="345262" y="837743"/>
                </a:lnTo>
                <a:cubicBezTo>
                  <a:pt x="346431" y="836575"/>
                  <a:pt x="349059" y="832777"/>
                  <a:pt x="353149" y="826351"/>
                </a:cubicBezTo>
                <a:cubicBezTo>
                  <a:pt x="357238" y="819925"/>
                  <a:pt x="363372" y="814959"/>
                  <a:pt x="371551" y="811454"/>
                </a:cubicBezTo>
                <a:lnTo>
                  <a:pt x="371551" y="820217"/>
                </a:lnTo>
                <a:cubicBezTo>
                  <a:pt x="373888" y="821385"/>
                  <a:pt x="375348" y="820801"/>
                  <a:pt x="375933" y="818464"/>
                </a:cubicBezTo>
                <a:cubicBezTo>
                  <a:pt x="376517" y="816128"/>
                  <a:pt x="377393" y="814959"/>
                  <a:pt x="378561" y="814959"/>
                </a:cubicBezTo>
                <a:cubicBezTo>
                  <a:pt x="385572" y="810286"/>
                  <a:pt x="390245" y="806196"/>
                  <a:pt x="392582" y="802691"/>
                </a:cubicBezTo>
                <a:cubicBezTo>
                  <a:pt x="393751" y="801523"/>
                  <a:pt x="394335" y="799186"/>
                  <a:pt x="394335" y="795681"/>
                </a:cubicBezTo>
                <a:lnTo>
                  <a:pt x="389077" y="795681"/>
                </a:lnTo>
                <a:lnTo>
                  <a:pt x="376809" y="804444"/>
                </a:lnTo>
                <a:cubicBezTo>
                  <a:pt x="376809" y="799770"/>
                  <a:pt x="375640" y="795096"/>
                  <a:pt x="373304" y="790423"/>
                </a:cubicBezTo>
                <a:close/>
                <a:moveTo>
                  <a:pt x="411861" y="774649"/>
                </a:moveTo>
                <a:cubicBezTo>
                  <a:pt x="410692" y="775818"/>
                  <a:pt x="409232" y="776402"/>
                  <a:pt x="407479" y="776402"/>
                </a:cubicBezTo>
                <a:cubicBezTo>
                  <a:pt x="405727" y="776402"/>
                  <a:pt x="404266" y="776986"/>
                  <a:pt x="403098" y="778155"/>
                </a:cubicBezTo>
                <a:lnTo>
                  <a:pt x="403098" y="779907"/>
                </a:lnTo>
                <a:cubicBezTo>
                  <a:pt x="404266" y="779907"/>
                  <a:pt x="405727" y="780199"/>
                  <a:pt x="407479" y="780783"/>
                </a:cubicBezTo>
                <a:cubicBezTo>
                  <a:pt x="409232" y="781368"/>
                  <a:pt x="410692" y="781076"/>
                  <a:pt x="411861" y="779907"/>
                </a:cubicBezTo>
                <a:lnTo>
                  <a:pt x="415366" y="778155"/>
                </a:lnTo>
                <a:close/>
                <a:moveTo>
                  <a:pt x="446913" y="772021"/>
                </a:moveTo>
                <a:cubicBezTo>
                  <a:pt x="445744" y="772605"/>
                  <a:pt x="444576" y="774065"/>
                  <a:pt x="443408" y="776402"/>
                </a:cubicBezTo>
                <a:lnTo>
                  <a:pt x="438150" y="788670"/>
                </a:lnTo>
                <a:cubicBezTo>
                  <a:pt x="435813" y="793344"/>
                  <a:pt x="432892" y="793928"/>
                  <a:pt x="429387" y="790423"/>
                </a:cubicBezTo>
                <a:lnTo>
                  <a:pt x="422377" y="792175"/>
                </a:lnTo>
                <a:cubicBezTo>
                  <a:pt x="416534" y="795681"/>
                  <a:pt x="411861" y="800938"/>
                  <a:pt x="408356" y="807949"/>
                </a:cubicBezTo>
                <a:cubicBezTo>
                  <a:pt x="402514" y="816128"/>
                  <a:pt x="391998" y="827812"/>
                  <a:pt x="376809" y="843001"/>
                </a:cubicBezTo>
                <a:cubicBezTo>
                  <a:pt x="376809" y="843001"/>
                  <a:pt x="371551" y="850011"/>
                  <a:pt x="361035" y="864032"/>
                </a:cubicBezTo>
                <a:cubicBezTo>
                  <a:pt x="358699" y="866369"/>
                  <a:pt x="357530" y="869874"/>
                  <a:pt x="357530" y="874548"/>
                </a:cubicBezTo>
                <a:cubicBezTo>
                  <a:pt x="357530" y="878053"/>
                  <a:pt x="355778" y="881558"/>
                  <a:pt x="352273" y="885063"/>
                </a:cubicBezTo>
                <a:lnTo>
                  <a:pt x="325983" y="906094"/>
                </a:lnTo>
                <a:cubicBezTo>
                  <a:pt x="320142" y="910768"/>
                  <a:pt x="316052" y="916610"/>
                  <a:pt x="313715" y="923620"/>
                </a:cubicBezTo>
                <a:cubicBezTo>
                  <a:pt x="311378" y="930631"/>
                  <a:pt x="310210" y="934720"/>
                  <a:pt x="310210" y="935889"/>
                </a:cubicBezTo>
                <a:cubicBezTo>
                  <a:pt x="306705" y="939394"/>
                  <a:pt x="307289" y="941146"/>
                  <a:pt x="311963" y="941146"/>
                </a:cubicBezTo>
                <a:cubicBezTo>
                  <a:pt x="324815" y="941146"/>
                  <a:pt x="335331" y="938225"/>
                  <a:pt x="343510" y="932383"/>
                </a:cubicBezTo>
                <a:cubicBezTo>
                  <a:pt x="343510" y="931215"/>
                  <a:pt x="344386" y="930631"/>
                  <a:pt x="346138" y="930631"/>
                </a:cubicBezTo>
                <a:cubicBezTo>
                  <a:pt x="347891" y="930631"/>
                  <a:pt x="349352" y="930047"/>
                  <a:pt x="350520" y="928878"/>
                </a:cubicBezTo>
                <a:cubicBezTo>
                  <a:pt x="349352" y="933552"/>
                  <a:pt x="348183" y="937349"/>
                  <a:pt x="347015" y="940270"/>
                </a:cubicBezTo>
                <a:cubicBezTo>
                  <a:pt x="345846" y="943191"/>
                  <a:pt x="344678" y="945820"/>
                  <a:pt x="343510" y="948157"/>
                </a:cubicBezTo>
                <a:cubicBezTo>
                  <a:pt x="343510" y="951662"/>
                  <a:pt x="344678" y="954583"/>
                  <a:pt x="347015" y="956920"/>
                </a:cubicBezTo>
                <a:cubicBezTo>
                  <a:pt x="348183" y="956920"/>
                  <a:pt x="349059" y="957212"/>
                  <a:pt x="349644" y="957796"/>
                </a:cubicBezTo>
                <a:cubicBezTo>
                  <a:pt x="350228" y="958380"/>
                  <a:pt x="350520" y="958088"/>
                  <a:pt x="350520" y="956920"/>
                </a:cubicBezTo>
                <a:cubicBezTo>
                  <a:pt x="351688" y="954583"/>
                  <a:pt x="354025" y="952538"/>
                  <a:pt x="357530" y="950786"/>
                </a:cubicBezTo>
                <a:cubicBezTo>
                  <a:pt x="361035" y="949033"/>
                  <a:pt x="363956" y="947573"/>
                  <a:pt x="366293" y="946404"/>
                </a:cubicBezTo>
                <a:lnTo>
                  <a:pt x="375056" y="941146"/>
                </a:lnTo>
                <a:lnTo>
                  <a:pt x="397840" y="930631"/>
                </a:lnTo>
                <a:cubicBezTo>
                  <a:pt x="403682" y="928294"/>
                  <a:pt x="407772" y="921868"/>
                  <a:pt x="410108" y="911352"/>
                </a:cubicBezTo>
                <a:lnTo>
                  <a:pt x="415366" y="899084"/>
                </a:lnTo>
                <a:lnTo>
                  <a:pt x="418871" y="909600"/>
                </a:lnTo>
                <a:cubicBezTo>
                  <a:pt x="420040" y="910768"/>
                  <a:pt x="421208" y="911352"/>
                  <a:pt x="422377" y="911352"/>
                </a:cubicBezTo>
                <a:cubicBezTo>
                  <a:pt x="423545" y="911352"/>
                  <a:pt x="424713" y="910768"/>
                  <a:pt x="425882" y="909600"/>
                </a:cubicBezTo>
                <a:cubicBezTo>
                  <a:pt x="430555" y="895579"/>
                  <a:pt x="434645" y="886232"/>
                  <a:pt x="438150" y="881558"/>
                </a:cubicBezTo>
                <a:cubicBezTo>
                  <a:pt x="439318" y="879221"/>
                  <a:pt x="440487" y="876300"/>
                  <a:pt x="441655" y="872795"/>
                </a:cubicBezTo>
                <a:cubicBezTo>
                  <a:pt x="442824" y="869290"/>
                  <a:pt x="444576" y="866369"/>
                  <a:pt x="446913" y="864032"/>
                </a:cubicBezTo>
                <a:cubicBezTo>
                  <a:pt x="449250" y="861695"/>
                  <a:pt x="451879" y="857898"/>
                  <a:pt x="454800" y="852640"/>
                </a:cubicBezTo>
                <a:cubicBezTo>
                  <a:pt x="457721" y="847382"/>
                  <a:pt x="460350" y="843001"/>
                  <a:pt x="462686" y="839496"/>
                </a:cubicBezTo>
                <a:cubicBezTo>
                  <a:pt x="467360" y="835990"/>
                  <a:pt x="469697" y="830733"/>
                  <a:pt x="469697" y="823722"/>
                </a:cubicBezTo>
                <a:cubicBezTo>
                  <a:pt x="472033" y="817880"/>
                  <a:pt x="470281" y="816128"/>
                  <a:pt x="464439" y="818464"/>
                </a:cubicBezTo>
                <a:lnTo>
                  <a:pt x="450418" y="823722"/>
                </a:lnTo>
                <a:cubicBezTo>
                  <a:pt x="450418" y="823722"/>
                  <a:pt x="450126" y="823430"/>
                  <a:pt x="449542" y="822846"/>
                </a:cubicBezTo>
                <a:cubicBezTo>
                  <a:pt x="448958" y="822262"/>
                  <a:pt x="448665" y="821970"/>
                  <a:pt x="448665" y="821970"/>
                </a:cubicBezTo>
                <a:cubicBezTo>
                  <a:pt x="453339" y="817296"/>
                  <a:pt x="456260" y="813791"/>
                  <a:pt x="457429" y="811454"/>
                </a:cubicBezTo>
                <a:lnTo>
                  <a:pt x="460934" y="804444"/>
                </a:lnTo>
                <a:cubicBezTo>
                  <a:pt x="456260" y="800938"/>
                  <a:pt x="456260" y="795681"/>
                  <a:pt x="460934" y="788670"/>
                </a:cubicBezTo>
                <a:lnTo>
                  <a:pt x="459181" y="785165"/>
                </a:lnTo>
                <a:lnTo>
                  <a:pt x="459181" y="779907"/>
                </a:lnTo>
                <a:cubicBezTo>
                  <a:pt x="459181" y="777570"/>
                  <a:pt x="458013" y="775818"/>
                  <a:pt x="455676" y="774649"/>
                </a:cubicBezTo>
                <a:cubicBezTo>
                  <a:pt x="453339" y="773481"/>
                  <a:pt x="451587" y="772897"/>
                  <a:pt x="450418" y="772897"/>
                </a:cubicBezTo>
                <a:cubicBezTo>
                  <a:pt x="449250" y="771728"/>
                  <a:pt x="448081" y="771436"/>
                  <a:pt x="446913" y="772021"/>
                </a:cubicBezTo>
                <a:close/>
                <a:moveTo>
                  <a:pt x="340004" y="769392"/>
                </a:moveTo>
                <a:cubicBezTo>
                  <a:pt x="341173" y="769392"/>
                  <a:pt x="342925" y="770560"/>
                  <a:pt x="345262" y="772897"/>
                </a:cubicBezTo>
                <a:cubicBezTo>
                  <a:pt x="342925" y="775234"/>
                  <a:pt x="341173" y="776402"/>
                  <a:pt x="340004" y="776402"/>
                </a:cubicBezTo>
                <a:cubicBezTo>
                  <a:pt x="338836" y="776402"/>
                  <a:pt x="337960" y="776110"/>
                  <a:pt x="337375" y="775526"/>
                </a:cubicBezTo>
                <a:cubicBezTo>
                  <a:pt x="336791" y="774942"/>
                  <a:pt x="337083" y="774065"/>
                  <a:pt x="338252" y="772897"/>
                </a:cubicBezTo>
                <a:close/>
                <a:moveTo>
                  <a:pt x="432892" y="722071"/>
                </a:moveTo>
                <a:lnTo>
                  <a:pt x="420624" y="732587"/>
                </a:lnTo>
                <a:cubicBezTo>
                  <a:pt x="419455" y="733755"/>
                  <a:pt x="415366" y="739597"/>
                  <a:pt x="408356" y="750113"/>
                </a:cubicBezTo>
                <a:cubicBezTo>
                  <a:pt x="399008" y="759460"/>
                  <a:pt x="393751" y="765886"/>
                  <a:pt x="392582" y="769392"/>
                </a:cubicBezTo>
                <a:lnTo>
                  <a:pt x="390830" y="771144"/>
                </a:lnTo>
                <a:lnTo>
                  <a:pt x="375056" y="788670"/>
                </a:lnTo>
                <a:lnTo>
                  <a:pt x="396087" y="788670"/>
                </a:lnTo>
                <a:cubicBezTo>
                  <a:pt x="394919" y="787502"/>
                  <a:pt x="394043" y="786333"/>
                  <a:pt x="393459" y="785165"/>
                </a:cubicBezTo>
                <a:cubicBezTo>
                  <a:pt x="392874" y="783997"/>
                  <a:pt x="393166" y="783412"/>
                  <a:pt x="394335" y="783412"/>
                </a:cubicBezTo>
                <a:cubicBezTo>
                  <a:pt x="394335" y="782244"/>
                  <a:pt x="394919" y="779907"/>
                  <a:pt x="396087" y="776402"/>
                </a:cubicBezTo>
                <a:cubicBezTo>
                  <a:pt x="397256" y="772897"/>
                  <a:pt x="399593" y="770560"/>
                  <a:pt x="403098" y="769392"/>
                </a:cubicBezTo>
                <a:lnTo>
                  <a:pt x="410108" y="764134"/>
                </a:lnTo>
                <a:lnTo>
                  <a:pt x="417119" y="760629"/>
                </a:lnTo>
                <a:cubicBezTo>
                  <a:pt x="417119" y="764134"/>
                  <a:pt x="416534" y="766471"/>
                  <a:pt x="415366" y="767639"/>
                </a:cubicBezTo>
                <a:cubicBezTo>
                  <a:pt x="418871" y="771144"/>
                  <a:pt x="421792" y="770560"/>
                  <a:pt x="424129" y="765886"/>
                </a:cubicBezTo>
                <a:cubicBezTo>
                  <a:pt x="424129" y="763550"/>
                  <a:pt x="424713" y="762381"/>
                  <a:pt x="425882" y="762381"/>
                </a:cubicBezTo>
                <a:cubicBezTo>
                  <a:pt x="430555" y="757708"/>
                  <a:pt x="431724" y="752450"/>
                  <a:pt x="429387" y="746608"/>
                </a:cubicBezTo>
                <a:lnTo>
                  <a:pt x="427634" y="746608"/>
                </a:lnTo>
                <a:cubicBezTo>
                  <a:pt x="426466" y="747776"/>
                  <a:pt x="426174" y="749237"/>
                  <a:pt x="426758" y="750989"/>
                </a:cubicBezTo>
                <a:cubicBezTo>
                  <a:pt x="427342" y="752742"/>
                  <a:pt x="427050" y="754202"/>
                  <a:pt x="425882" y="755371"/>
                </a:cubicBezTo>
                <a:lnTo>
                  <a:pt x="417119" y="755371"/>
                </a:lnTo>
                <a:cubicBezTo>
                  <a:pt x="417119" y="751866"/>
                  <a:pt x="418287" y="747776"/>
                  <a:pt x="420624" y="743103"/>
                </a:cubicBezTo>
                <a:cubicBezTo>
                  <a:pt x="425298" y="743103"/>
                  <a:pt x="428803" y="740474"/>
                  <a:pt x="431139" y="735216"/>
                </a:cubicBezTo>
                <a:cubicBezTo>
                  <a:pt x="433476" y="729958"/>
                  <a:pt x="434060" y="725577"/>
                  <a:pt x="432892" y="722071"/>
                </a:cubicBezTo>
                <a:close/>
                <a:moveTo>
                  <a:pt x="1004240" y="705860"/>
                </a:moveTo>
                <a:cubicBezTo>
                  <a:pt x="1001903" y="705568"/>
                  <a:pt x="999566" y="706298"/>
                  <a:pt x="997229" y="708051"/>
                </a:cubicBezTo>
                <a:cubicBezTo>
                  <a:pt x="997229" y="713893"/>
                  <a:pt x="997813" y="717398"/>
                  <a:pt x="998982" y="718566"/>
                </a:cubicBezTo>
                <a:cubicBezTo>
                  <a:pt x="1002487" y="731419"/>
                  <a:pt x="1005408" y="751866"/>
                  <a:pt x="1007745" y="779907"/>
                </a:cubicBezTo>
                <a:cubicBezTo>
                  <a:pt x="1008913" y="785749"/>
                  <a:pt x="1008913" y="791883"/>
                  <a:pt x="1007745" y="798309"/>
                </a:cubicBezTo>
                <a:cubicBezTo>
                  <a:pt x="1006576" y="804736"/>
                  <a:pt x="1006576" y="812038"/>
                  <a:pt x="1007745" y="820217"/>
                </a:cubicBezTo>
                <a:cubicBezTo>
                  <a:pt x="1007745" y="821385"/>
                  <a:pt x="1008037" y="824014"/>
                  <a:pt x="1008621" y="828104"/>
                </a:cubicBezTo>
                <a:cubicBezTo>
                  <a:pt x="1009205" y="832193"/>
                  <a:pt x="1007161" y="835406"/>
                  <a:pt x="1002487" y="837743"/>
                </a:cubicBezTo>
                <a:lnTo>
                  <a:pt x="998982" y="844753"/>
                </a:lnTo>
                <a:lnTo>
                  <a:pt x="998982" y="886816"/>
                </a:lnTo>
                <a:lnTo>
                  <a:pt x="997229" y="906094"/>
                </a:lnTo>
                <a:cubicBezTo>
                  <a:pt x="997229" y="911936"/>
                  <a:pt x="996645" y="918070"/>
                  <a:pt x="995477" y="924497"/>
                </a:cubicBezTo>
                <a:cubicBezTo>
                  <a:pt x="994308" y="930923"/>
                  <a:pt x="993724" y="937057"/>
                  <a:pt x="993724" y="942899"/>
                </a:cubicBezTo>
                <a:cubicBezTo>
                  <a:pt x="992556" y="953415"/>
                  <a:pt x="991387" y="963930"/>
                  <a:pt x="990219" y="974446"/>
                </a:cubicBezTo>
                <a:cubicBezTo>
                  <a:pt x="989050" y="984961"/>
                  <a:pt x="987882" y="995477"/>
                  <a:pt x="986714" y="1005993"/>
                </a:cubicBezTo>
                <a:cubicBezTo>
                  <a:pt x="985545" y="1015340"/>
                  <a:pt x="984961" y="1029945"/>
                  <a:pt x="984961" y="1049808"/>
                </a:cubicBezTo>
                <a:cubicBezTo>
                  <a:pt x="1001319" y="1034618"/>
                  <a:pt x="1011834" y="1019429"/>
                  <a:pt x="1016508" y="1004240"/>
                </a:cubicBezTo>
                <a:cubicBezTo>
                  <a:pt x="1016508" y="1007745"/>
                  <a:pt x="1017092" y="1010082"/>
                  <a:pt x="1018260" y="1011250"/>
                </a:cubicBezTo>
                <a:cubicBezTo>
                  <a:pt x="1019429" y="1008914"/>
                  <a:pt x="1020889" y="1005116"/>
                  <a:pt x="1022642" y="999858"/>
                </a:cubicBezTo>
                <a:cubicBezTo>
                  <a:pt x="1024395" y="994601"/>
                  <a:pt x="1027023" y="990219"/>
                  <a:pt x="1030529" y="986714"/>
                </a:cubicBezTo>
                <a:cubicBezTo>
                  <a:pt x="1036371" y="972693"/>
                  <a:pt x="1042797" y="961593"/>
                  <a:pt x="1049807" y="953415"/>
                </a:cubicBezTo>
                <a:cubicBezTo>
                  <a:pt x="1053312" y="947573"/>
                  <a:pt x="1067333" y="925957"/>
                  <a:pt x="1091870" y="888568"/>
                </a:cubicBezTo>
                <a:lnTo>
                  <a:pt x="1100633" y="871042"/>
                </a:lnTo>
                <a:lnTo>
                  <a:pt x="1125169" y="827227"/>
                </a:lnTo>
                <a:cubicBezTo>
                  <a:pt x="1129843" y="817880"/>
                  <a:pt x="1129843" y="811454"/>
                  <a:pt x="1125169" y="807949"/>
                </a:cubicBezTo>
                <a:lnTo>
                  <a:pt x="1097127" y="783412"/>
                </a:lnTo>
                <a:cubicBezTo>
                  <a:pt x="1090117" y="778739"/>
                  <a:pt x="1082814" y="772605"/>
                  <a:pt x="1075220" y="765010"/>
                </a:cubicBezTo>
                <a:cubicBezTo>
                  <a:pt x="1067625" y="757415"/>
                  <a:pt x="1061491" y="751866"/>
                  <a:pt x="1056818" y="748360"/>
                </a:cubicBezTo>
                <a:cubicBezTo>
                  <a:pt x="1056818" y="748360"/>
                  <a:pt x="1056526" y="748068"/>
                  <a:pt x="1055941" y="747484"/>
                </a:cubicBezTo>
                <a:cubicBezTo>
                  <a:pt x="1055357" y="746900"/>
                  <a:pt x="1055065" y="746608"/>
                  <a:pt x="1055065" y="746608"/>
                </a:cubicBezTo>
                <a:lnTo>
                  <a:pt x="1011250" y="709803"/>
                </a:lnTo>
                <a:cubicBezTo>
                  <a:pt x="1008913" y="707466"/>
                  <a:pt x="1006576" y="706152"/>
                  <a:pt x="1004240" y="705860"/>
                </a:cubicBezTo>
                <a:close/>
                <a:moveTo>
                  <a:pt x="1340739" y="611658"/>
                </a:moveTo>
                <a:cubicBezTo>
                  <a:pt x="1338402" y="613994"/>
                  <a:pt x="1334313" y="621005"/>
                  <a:pt x="1328471" y="632689"/>
                </a:cubicBezTo>
                <a:cubicBezTo>
                  <a:pt x="1333145" y="631520"/>
                  <a:pt x="1336650" y="628892"/>
                  <a:pt x="1338986" y="624802"/>
                </a:cubicBezTo>
                <a:cubicBezTo>
                  <a:pt x="1341323" y="620713"/>
                  <a:pt x="1341908" y="616331"/>
                  <a:pt x="1340739" y="611658"/>
                </a:cubicBezTo>
                <a:close/>
                <a:moveTo>
                  <a:pt x="440779" y="467506"/>
                </a:moveTo>
                <a:cubicBezTo>
                  <a:pt x="439610" y="467214"/>
                  <a:pt x="438150" y="467944"/>
                  <a:pt x="436397" y="469697"/>
                </a:cubicBezTo>
                <a:cubicBezTo>
                  <a:pt x="414198" y="495402"/>
                  <a:pt x="402514" y="508838"/>
                  <a:pt x="401345" y="510007"/>
                </a:cubicBezTo>
                <a:cubicBezTo>
                  <a:pt x="394335" y="519354"/>
                  <a:pt x="388493" y="526364"/>
                  <a:pt x="383819" y="531038"/>
                </a:cubicBezTo>
                <a:cubicBezTo>
                  <a:pt x="393166" y="533375"/>
                  <a:pt x="400177" y="534543"/>
                  <a:pt x="404850" y="534543"/>
                </a:cubicBezTo>
                <a:cubicBezTo>
                  <a:pt x="404850" y="534543"/>
                  <a:pt x="405143" y="534543"/>
                  <a:pt x="405727" y="534543"/>
                </a:cubicBezTo>
                <a:cubicBezTo>
                  <a:pt x="406311" y="534543"/>
                  <a:pt x="406603" y="534543"/>
                  <a:pt x="406603" y="534543"/>
                </a:cubicBezTo>
                <a:cubicBezTo>
                  <a:pt x="413613" y="527533"/>
                  <a:pt x="417703" y="522275"/>
                  <a:pt x="418871" y="518770"/>
                </a:cubicBezTo>
                <a:cubicBezTo>
                  <a:pt x="421208" y="514096"/>
                  <a:pt x="424713" y="510591"/>
                  <a:pt x="429387" y="508254"/>
                </a:cubicBezTo>
                <a:cubicBezTo>
                  <a:pt x="434060" y="505917"/>
                  <a:pt x="435813" y="501244"/>
                  <a:pt x="434645" y="494233"/>
                </a:cubicBezTo>
                <a:lnTo>
                  <a:pt x="436397" y="494233"/>
                </a:lnTo>
                <a:cubicBezTo>
                  <a:pt x="444576" y="494233"/>
                  <a:pt x="448665" y="488391"/>
                  <a:pt x="448665" y="476707"/>
                </a:cubicBezTo>
                <a:cubicBezTo>
                  <a:pt x="445160" y="473202"/>
                  <a:pt x="443408" y="471450"/>
                  <a:pt x="443408" y="471450"/>
                </a:cubicBezTo>
                <a:cubicBezTo>
                  <a:pt x="442823" y="469113"/>
                  <a:pt x="441947" y="467798"/>
                  <a:pt x="440779" y="467506"/>
                </a:cubicBezTo>
                <a:close/>
                <a:moveTo>
                  <a:pt x="744855" y="383820"/>
                </a:moveTo>
                <a:cubicBezTo>
                  <a:pt x="742518" y="383820"/>
                  <a:pt x="736676" y="387325"/>
                  <a:pt x="727329" y="394335"/>
                </a:cubicBezTo>
                <a:lnTo>
                  <a:pt x="725576" y="394335"/>
                </a:lnTo>
                <a:cubicBezTo>
                  <a:pt x="718566" y="397840"/>
                  <a:pt x="708050" y="400761"/>
                  <a:pt x="694029" y="403098"/>
                </a:cubicBezTo>
                <a:lnTo>
                  <a:pt x="690524" y="403098"/>
                </a:lnTo>
                <a:cubicBezTo>
                  <a:pt x="688187" y="405435"/>
                  <a:pt x="684682" y="406603"/>
                  <a:pt x="680009" y="406603"/>
                </a:cubicBezTo>
                <a:cubicBezTo>
                  <a:pt x="675335" y="406603"/>
                  <a:pt x="671830" y="406603"/>
                  <a:pt x="669493" y="406603"/>
                </a:cubicBezTo>
                <a:lnTo>
                  <a:pt x="665988" y="410109"/>
                </a:lnTo>
                <a:lnTo>
                  <a:pt x="660730" y="411861"/>
                </a:lnTo>
                <a:cubicBezTo>
                  <a:pt x="654888" y="409524"/>
                  <a:pt x="649630" y="410693"/>
                  <a:pt x="644957" y="415366"/>
                </a:cubicBezTo>
                <a:cubicBezTo>
                  <a:pt x="641452" y="413030"/>
                  <a:pt x="637946" y="411861"/>
                  <a:pt x="634441" y="411861"/>
                </a:cubicBezTo>
                <a:lnTo>
                  <a:pt x="632689" y="411861"/>
                </a:lnTo>
                <a:cubicBezTo>
                  <a:pt x="630352" y="410693"/>
                  <a:pt x="627431" y="410109"/>
                  <a:pt x="623926" y="410109"/>
                </a:cubicBezTo>
                <a:cubicBezTo>
                  <a:pt x="619252" y="410109"/>
                  <a:pt x="615163" y="410693"/>
                  <a:pt x="611657" y="411861"/>
                </a:cubicBezTo>
                <a:cubicBezTo>
                  <a:pt x="608152" y="413030"/>
                  <a:pt x="605231" y="414198"/>
                  <a:pt x="602894" y="415366"/>
                </a:cubicBezTo>
                <a:cubicBezTo>
                  <a:pt x="595884" y="416535"/>
                  <a:pt x="587705" y="419164"/>
                  <a:pt x="578358" y="423253"/>
                </a:cubicBezTo>
                <a:cubicBezTo>
                  <a:pt x="569011" y="427343"/>
                  <a:pt x="562000" y="430556"/>
                  <a:pt x="557327" y="432892"/>
                </a:cubicBezTo>
                <a:cubicBezTo>
                  <a:pt x="556158" y="432892"/>
                  <a:pt x="552069" y="436398"/>
                  <a:pt x="545059" y="443408"/>
                </a:cubicBezTo>
                <a:lnTo>
                  <a:pt x="543306" y="446913"/>
                </a:lnTo>
                <a:lnTo>
                  <a:pt x="546811" y="446913"/>
                </a:lnTo>
                <a:cubicBezTo>
                  <a:pt x="547980" y="446913"/>
                  <a:pt x="549440" y="446621"/>
                  <a:pt x="551193" y="446037"/>
                </a:cubicBezTo>
                <a:cubicBezTo>
                  <a:pt x="552945" y="445453"/>
                  <a:pt x="554990" y="445745"/>
                  <a:pt x="557327" y="446913"/>
                </a:cubicBezTo>
                <a:cubicBezTo>
                  <a:pt x="558495" y="446913"/>
                  <a:pt x="559664" y="447497"/>
                  <a:pt x="560832" y="448666"/>
                </a:cubicBezTo>
                <a:cubicBezTo>
                  <a:pt x="562000" y="449834"/>
                  <a:pt x="562585" y="451003"/>
                  <a:pt x="562585" y="452171"/>
                </a:cubicBezTo>
                <a:cubicBezTo>
                  <a:pt x="563753" y="454508"/>
                  <a:pt x="563753" y="455968"/>
                  <a:pt x="562585" y="456553"/>
                </a:cubicBezTo>
                <a:cubicBezTo>
                  <a:pt x="561416" y="457137"/>
                  <a:pt x="560248" y="457429"/>
                  <a:pt x="559079" y="457429"/>
                </a:cubicBezTo>
                <a:lnTo>
                  <a:pt x="550316" y="459181"/>
                </a:lnTo>
                <a:cubicBezTo>
                  <a:pt x="549148" y="460350"/>
                  <a:pt x="547395" y="460934"/>
                  <a:pt x="545059" y="460934"/>
                </a:cubicBezTo>
                <a:cubicBezTo>
                  <a:pt x="532206" y="460934"/>
                  <a:pt x="522859" y="461518"/>
                  <a:pt x="517017" y="462687"/>
                </a:cubicBezTo>
                <a:lnTo>
                  <a:pt x="513512" y="464439"/>
                </a:lnTo>
                <a:cubicBezTo>
                  <a:pt x="510006" y="466776"/>
                  <a:pt x="505917" y="467652"/>
                  <a:pt x="501244" y="467068"/>
                </a:cubicBezTo>
                <a:cubicBezTo>
                  <a:pt x="496570" y="466484"/>
                  <a:pt x="493065" y="466192"/>
                  <a:pt x="490728" y="466192"/>
                </a:cubicBezTo>
                <a:lnTo>
                  <a:pt x="488975" y="466192"/>
                </a:lnTo>
                <a:cubicBezTo>
                  <a:pt x="486639" y="467360"/>
                  <a:pt x="483133" y="468821"/>
                  <a:pt x="478460" y="470573"/>
                </a:cubicBezTo>
                <a:cubicBezTo>
                  <a:pt x="473786" y="472326"/>
                  <a:pt x="469697" y="474955"/>
                  <a:pt x="466191" y="478460"/>
                </a:cubicBezTo>
                <a:cubicBezTo>
                  <a:pt x="462686" y="480797"/>
                  <a:pt x="459473" y="484010"/>
                  <a:pt x="456552" y="488099"/>
                </a:cubicBezTo>
                <a:cubicBezTo>
                  <a:pt x="453631" y="492189"/>
                  <a:pt x="450418" y="495402"/>
                  <a:pt x="446913" y="497739"/>
                </a:cubicBezTo>
                <a:cubicBezTo>
                  <a:pt x="441071" y="501244"/>
                  <a:pt x="436397" y="506502"/>
                  <a:pt x="432892" y="513512"/>
                </a:cubicBezTo>
                <a:cubicBezTo>
                  <a:pt x="429387" y="519354"/>
                  <a:pt x="422961" y="526364"/>
                  <a:pt x="413613" y="534543"/>
                </a:cubicBezTo>
                <a:lnTo>
                  <a:pt x="410108" y="538048"/>
                </a:lnTo>
                <a:lnTo>
                  <a:pt x="436397" y="543306"/>
                </a:lnTo>
                <a:cubicBezTo>
                  <a:pt x="445744" y="546811"/>
                  <a:pt x="455676" y="547396"/>
                  <a:pt x="466191" y="545059"/>
                </a:cubicBezTo>
                <a:cubicBezTo>
                  <a:pt x="469697" y="545059"/>
                  <a:pt x="472618" y="544475"/>
                  <a:pt x="474955" y="543306"/>
                </a:cubicBezTo>
                <a:lnTo>
                  <a:pt x="490728" y="536296"/>
                </a:lnTo>
                <a:lnTo>
                  <a:pt x="488975" y="543306"/>
                </a:lnTo>
                <a:lnTo>
                  <a:pt x="490728" y="548564"/>
                </a:lnTo>
                <a:cubicBezTo>
                  <a:pt x="494233" y="548564"/>
                  <a:pt x="496570" y="547980"/>
                  <a:pt x="497738" y="546811"/>
                </a:cubicBezTo>
                <a:lnTo>
                  <a:pt x="541553" y="522275"/>
                </a:lnTo>
                <a:cubicBezTo>
                  <a:pt x="542722" y="522275"/>
                  <a:pt x="544474" y="521107"/>
                  <a:pt x="546811" y="518770"/>
                </a:cubicBezTo>
                <a:cubicBezTo>
                  <a:pt x="550316" y="515265"/>
                  <a:pt x="552653" y="513512"/>
                  <a:pt x="553821" y="513512"/>
                </a:cubicBezTo>
                <a:cubicBezTo>
                  <a:pt x="558495" y="513512"/>
                  <a:pt x="563461" y="513220"/>
                  <a:pt x="568719" y="512636"/>
                </a:cubicBezTo>
                <a:cubicBezTo>
                  <a:pt x="573976" y="512051"/>
                  <a:pt x="580111" y="512344"/>
                  <a:pt x="587121" y="513512"/>
                </a:cubicBezTo>
                <a:cubicBezTo>
                  <a:pt x="588289" y="513512"/>
                  <a:pt x="589750" y="514388"/>
                  <a:pt x="591502" y="516141"/>
                </a:cubicBezTo>
                <a:cubicBezTo>
                  <a:pt x="593255" y="517893"/>
                  <a:pt x="594131" y="519354"/>
                  <a:pt x="594131" y="520522"/>
                </a:cubicBezTo>
                <a:cubicBezTo>
                  <a:pt x="597637" y="527533"/>
                  <a:pt x="602310" y="529870"/>
                  <a:pt x="608152" y="527533"/>
                </a:cubicBezTo>
                <a:lnTo>
                  <a:pt x="616915" y="527533"/>
                </a:lnTo>
                <a:cubicBezTo>
                  <a:pt x="625094" y="527533"/>
                  <a:pt x="629768" y="529870"/>
                  <a:pt x="630936" y="534543"/>
                </a:cubicBezTo>
                <a:cubicBezTo>
                  <a:pt x="634441" y="543890"/>
                  <a:pt x="635610" y="549732"/>
                  <a:pt x="634441" y="552069"/>
                </a:cubicBezTo>
                <a:cubicBezTo>
                  <a:pt x="634441" y="562585"/>
                  <a:pt x="640867" y="571348"/>
                  <a:pt x="653720" y="578358"/>
                </a:cubicBezTo>
                <a:cubicBezTo>
                  <a:pt x="664235" y="583032"/>
                  <a:pt x="670661" y="588290"/>
                  <a:pt x="672998" y="594132"/>
                </a:cubicBezTo>
                <a:cubicBezTo>
                  <a:pt x="675335" y="599974"/>
                  <a:pt x="678256" y="603479"/>
                  <a:pt x="681761" y="604647"/>
                </a:cubicBezTo>
                <a:cubicBezTo>
                  <a:pt x="688772" y="611658"/>
                  <a:pt x="690524" y="619252"/>
                  <a:pt x="687019" y="627431"/>
                </a:cubicBezTo>
                <a:cubicBezTo>
                  <a:pt x="685851" y="629768"/>
                  <a:pt x="685266" y="633857"/>
                  <a:pt x="685266" y="639699"/>
                </a:cubicBezTo>
                <a:lnTo>
                  <a:pt x="681761" y="646710"/>
                </a:lnTo>
                <a:cubicBezTo>
                  <a:pt x="681761" y="652552"/>
                  <a:pt x="682346" y="656641"/>
                  <a:pt x="683514" y="658978"/>
                </a:cubicBezTo>
                <a:cubicBezTo>
                  <a:pt x="684682" y="661315"/>
                  <a:pt x="684682" y="663944"/>
                  <a:pt x="683514" y="666864"/>
                </a:cubicBezTo>
                <a:cubicBezTo>
                  <a:pt x="682346" y="669786"/>
                  <a:pt x="680593" y="671830"/>
                  <a:pt x="678256" y="672999"/>
                </a:cubicBezTo>
                <a:lnTo>
                  <a:pt x="665988" y="678256"/>
                </a:lnTo>
                <a:cubicBezTo>
                  <a:pt x="661314" y="684098"/>
                  <a:pt x="655472" y="687311"/>
                  <a:pt x="648462" y="687896"/>
                </a:cubicBezTo>
                <a:cubicBezTo>
                  <a:pt x="641452" y="688480"/>
                  <a:pt x="636778" y="688772"/>
                  <a:pt x="634441" y="688772"/>
                </a:cubicBezTo>
                <a:cubicBezTo>
                  <a:pt x="615747" y="691109"/>
                  <a:pt x="601726" y="693446"/>
                  <a:pt x="592379" y="695782"/>
                </a:cubicBezTo>
                <a:lnTo>
                  <a:pt x="573100" y="695782"/>
                </a:lnTo>
                <a:lnTo>
                  <a:pt x="560832" y="702793"/>
                </a:lnTo>
                <a:cubicBezTo>
                  <a:pt x="551485" y="705130"/>
                  <a:pt x="545059" y="704545"/>
                  <a:pt x="541553" y="701040"/>
                </a:cubicBezTo>
                <a:lnTo>
                  <a:pt x="538048" y="701040"/>
                </a:lnTo>
                <a:lnTo>
                  <a:pt x="543306" y="706298"/>
                </a:lnTo>
                <a:cubicBezTo>
                  <a:pt x="551485" y="708635"/>
                  <a:pt x="556158" y="713308"/>
                  <a:pt x="557327" y="720319"/>
                </a:cubicBezTo>
                <a:cubicBezTo>
                  <a:pt x="559664" y="722656"/>
                  <a:pt x="560832" y="723824"/>
                  <a:pt x="560832" y="723824"/>
                </a:cubicBezTo>
                <a:cubicBezTo>
                  <a:pt x="569011" y="724992"/>
                  <a:pt x="578358" y="728498"/>
                  <a:pt x="588874" y="734340"/>
                </a:cubicBezTo>
                <a:cubicBezTo>
                  <a:pt x="593547" y="736676"/>
                  <a:pt x="597052" y="737845"/>
                  <a:pt x="599389" y="737845"/>
                </a:cubicBezTo>
                <a:cubicBezTo>
                  <a:pt x="602894" y="741350"/>
                  <a:pt x="606984" y="742518"/>
                  <a:pt x="611657" y="741350"/>
                </a:cubicBezTo>
                <a:cubicBezTo>
                  <a:pt x="623341" y="742518"/>
                  <a:pt x="640867" y="747776"/>
                  <a:pt x="664235" y="757123"/>
                </a:cubicBezTo>
                <a:cubicBezTo>
                  <a:pt x="671246" y="762965"/>
                  <a:pt x="682930" y="769392"/>
                  <a:pt x="699287" y="776402"/>
                </a:cubicBezTo>
                <a:cubicBezTo>
                  <a:pt x="703961" y="778739"/>
                  <a:pt x="707466" y="781076"/>
                  <a:pt x="709803" y="783412"/>
                </a:cubicBezTo>
                <a:cubicBezTo>
                  <a:pt x="712140" y="785749"/>
                  <a:pt x="714476" y="787502"/>
                  <a:pt x="716813" y="788670"/>
                </a:cubicBezTo>
                <a:cubicBezTo>
                  <a:pt x="719150" y="789839"/>
                  <a:pt x="720318" y="791883"/>
                  <a:pt x="720318" y="794804"/>
                </a:cubicBezTo>
                <a:cubicBezTo>
                  <a:pt x="720318" y="797725"/>
                  <a:pt x="719734" y="799770"/>
                  <a:pt x="718566" y="800938"/>
                </a:cubicBezTo>
                <a:lnTo>
                  <a:pt x="718566" y="806196"/>
                </a:lnTo>
                <a:cubicBezTo>
                  <a:pt x="718566" y="815543"/>
                  <a:pt x="723824" y="821970"/>
                  <a:pt x="734339" y="825475"/>
                </a:cubicBezTo>
                <a:cubicBezTo>
                  <a:pt x="746023" y="828980"/>
                  <a:pt x="753618" y="834238"/>
                  <a:pt x="757123" y="841248"/>
                </a:cubicBezTo>
                <a:cubicBezTo>
                  <a:pt x="757123" y="843585"/>
                  <a:pt x="758292" y="848259"/>
                  <a:pt x="760628" y="855269"/>
                </a:cubicBezTo>
                <a:lnTo>
                  <a:pt x="774649" y="876300"/>
                </a:lnTo>
                <a:cubicBezTo>
                  <a:pt x="775817" y="878637"/>
                  <a:pt x="778739" y="880974"/>
                  <a:pt x="783412" y="883311"/>
                </a:cubicBezTo>
                <a:cubicBezTo>
                  <a:pt x="782244" y="880974"/>
                  <a:pt x="781660" y="876300"/>
                  <a:pt x="781660" y="869290"/>
                </a:cubicBezTo>
                <a:lnTo>
                  <a:pt x="792175" y="823722"/>
                </a:lnTo>
                <a:cubicBezTo>
                  <a:pt x="806196" y="767639"/>
                  <a:pt x="813206" y="724408"/>
                  <a:pt x="813206" y="694030"/>
                </a:cubicBezTo>
                <a:cubicBezTo>
                  <a:pt x="813206" y="682346"/>
                  <a:pt x="812914" y="667741"/>
                  <a:pt x="812330" y="650215"/>
                </a:cubicBezTo>
                <a:cubicBezTo>
                  <a:pt x="811746" y="632689"/>
                  <a:pt x="810285" y="612242"/>
                  <a:pt x="807948" y="588874"/>
                </a:cubicBezTo>
                <a:cubicBezTo>
                  <a:pt x="807948" y="577190"/>
                  <a:pt x="807072" y="562877"/>
                  <a:pt x="805320" y="545935"/>
                </a:cubicBezTo>
                <a:cubicBezTo>
                  <a:pt x="803567" y="528993"/>
                  <a:pt x="802106" y="514680"/>
                  <a:pt x="800938" y="502996"/>
                </a:cubicBezTo>
                <a:cubicBezTo>
                  <a:pt x="799770" y="499491"/>
                  <a:pt x="799478" y="495110"/>
                  <a:pt x="800062" y="489852"/>
                </a:cubicBezTo>
                <a:cubicBezTo>
                  <a:pt x="800646" y="484594"/>
                  <a:pt x="800938" y="480797"/>
                  <a:pt x="800938" y="478460"/>
                </a:cubicBezTo>
                <a:cubicBezTo>
                  <a:pt x="798601" y="452755"/>
                  <a:pt x="791007" y="430556"/>
                  <a:pt x="778154" y="411861"/>
                </a:cubicBezTo>
                <a:cubicBezTo>
                  <a:pt x="768807" y="395504"/>
                  <a:pt x="762965" y="386156"/>
                  <a:pt x="760628" y="383820"/>
                </a:cubicBezTo>
                <a:cubicBezTo>
                  <a:pt x="758292" y="384988"/>
                  <a:pt x="754786" y="384988"/>
                  <a:pt x="750113" y="383820"/>
                </a:cubicBezTo>
                <a:close/>
                <a:moveTo>
                  <a:pt x="1434065" y="364979"/>
                </a:moveTo>
                <a:cubicBezTo>
                  <a:pt x="1431436" y="365855"/>
                  <a:pt x="1428369" y="368630"/>
                  <a:pt x="1424864" y="373304"/>
                </a:cubicBezTo>
                <a:cubicBezTo>
                  <a:pt x="1424864" y="375641"/>
                  <a:pt x="1424280" y="377685"/>
                  <a:pt x="1423111" y="379438"/>
                </a:cubicBezTo>
                <a:cubicBezTo>
                  <a:pt x="1421943" y="381191"/>
                  <a:pt x="1420775" y="382651"/>
                  <a:pt x="1419606" y="383820"/>
                </a:cubicBezTo>
                <a:cubicBezTo>
                  <a:pt x="1419606" y="383820"/>
                  <a:pt x="1419314" y="383527"/>
                  <a:pt x="1418730" y="382943"/>
                </a:cubicBezTo>
                <a:cubicBezTo>
                  <a:pt x="1418146" y="382359"/>
                  <a:pt x="1417853" y="382067"/>
                  <a:pt x="1417853" y="382067"/>
                </a:cubicBezTo>
                <a:cubicBezTo>
                  <a:pt x="1413180" y="376225"/>
                  <a:pt x="1409675" y="373012"/>
                  <a:pt x="1407338" y="372428"/>
                </a:cubicBezTo>
                <a:cubicBezTo>
                  <a:pt x="1405001" y="371844"/>
                  <a:pt x="1400912" y="373888"/>
                  <a:pt x="1395070" y="378562"/>
                </a:cubicBezTo>
                <a:cubicBezTo>
                  <a:pt x="1395070" y="379730"/>
                  <a:pt x="1394193" y="380314"/>
                  <a:pt x="1392441" y="380314"/>
                </a:cubicBezTo>
                <a:cubicBezTo>
                  <a:pt x="1390688" y="380314"/>
                  <a:pt x="1389228" y="380899"/>
                  <a:pt x="1388059" y="382067"/>
                </a:cubicBezTo>
                <a:cubicBezTo>
                  <a:pt x="1381049" y="382067"/>
                  <a:pt x="1376959" y="382651"/>
                  <a:pt x="1375791" y="383820"/>
                </a:cubicBezTo>
                <a:cubicBezTo>
                  <a:pt x="1366444" y="383820"/>
                  <a:pt x="1358265" y="384988"/>
                  <a:pt x="1351255" y="387325"/>
                </a:cubicBezTo>
                <a:cubicBezTo>
                  <a:pt x="1351255" y="384988"/>
                  <a:pt x="1351255" y="382067"/>
                  <a:pt x="1351255" y="378562"/>
                </a:cubicBezTo>
                <a:cubicBezTo>
                  <a:pt x="1351255" y="375057"/>
                  <a:pt x="1350671" y="372720"/>
                  <a:pt x="1349502" y="371551"/>
                </a:cubicBezTo>
                <a:cubicBezTo>
                  <a:pt x="1347165" y="370383"/>
                  <a:pt x="1341908" y="369799"/>
                  <a:pt x="1333729" y="369799"/>
                </a:cubicBezTo>
                <a:lnTo>
                  <a:pt x="1331976" y="371551"/>
                </a:lnTo>
                <a:lnTo>
                  <a:pt x="1328471" y="371551"/>
                </a:lnTo>
                <a:cubicBezTo>
                  <a:pt x="1321461" y="371551"/>
                  <a:pt x="1314742" y="373304"/>
                  <a:pt x="1308316" y="376809"/>
                </a:cubicBezTo>
                <a:cubicBezTo>
                  <a:pt x="1301890" y="380314"/>
                  <a:pt x="1296924" y="382651"/>
                  <a:pt x="1293419" y="383820"/>
                </a:cubicBezTo>
                <a:cubicBezTo>
                  <a:pt x="1286408" y="386156"/>
                  <a:pt x="1276185" y="390830"/>
                  <a:pt x="1262748" y="397840"/>
                </a:cubicBezTo>
                <a:cubicBezTo>
                  <a:pt x="1249312" y="404851"/>
                  <a:pt x="1237336" y="407772"/>
                  <a:pt x="1226820" y="406603"/>
                </a:cubicBezTo>
                <a:cubicBezTo>
                  <a:pt x="1227988" y="407772"/>
                  <a:pt x="1228865" y="409816"/>
                  <a:pt x="1229449" y="412737"/>
                </a:cubicBezTo>
                <a:cubicBezTo>
                  <a:pt x="1230033" y="415659"/>
                  <a:pt x="1230909" y="417703"/>
                  <a:pt x="1232078" y="418872"/>
                </a:cubicBezTo>
                <a:lnTo>
                  <a:pt x="1235583" y="429387"/>
                </a:lnTo>
                <a:cubicBezTo>
                  <a:pt x="1240257" y="432892"/>
                  <a:pt x="1244638" y="435229"/>
                  <a:pt x="1248727" y="436398"/>
                </a:cubicBezTo>
                <a:cubicBezTo>
                  <a:pt x="1252817" y="437566"/>
                  <a:pt x="1256030" y="438734"/>
                  <a:pt x="1258367" y="439903"/>
                </a:cubicBezTo>
                <a:cubicBezTo>
                  <a:pt x="1263040" y="439903"/>
                  <a:pt x="1265961" y="440487"/>
                  <a:pt x="1267130" y="441655"/>
                </a:cubicBezTo>
                <a:cubicBezTo>
                  <a:pt x="1269467" y="445161"/>
                  <a:pt x="1272388" y="448082"/>
                  <a:pt x="1275893" y="450418"/>
                </a:cubicBezTo>
                <a:cubicBezTo>
                  <a:pt x="1279398" y="452755"/>
                  <a:pt x="1282319" y="455092"/>
                  <a:pt x="1284656" y="457429"/>
                </a:cubicBezTo>
                <a:cubicBezTo>
                  <a:pt x="1286993" y="458597"/>
                  <a:pt x="1290790" y="460058"/>
                  <a:pt x="1296048" y="461810"/>
                </a:cubicBezTo>
                <a:cubicBezTo>
                  <a:pt x="1301305" y="463563"/>
                  <a:pt x="1303934" y="467360"/>
                  <a:pt x="1303934" y="473202"/>
                </a:cubicBezTo>
                <a:cubicBezTo>
                  <a:pt x="1303934" y="473202"/>
                  <a:pt x="1306855" y="474955"/>
                  <a:pt x="1312697" y="478460"/>
                </a:cubicBezTo>
                <a:cubicBezTo>
                  <a:pt x="1313866" y="479628"/>
                  <a:pt x="1315618" y="480213"/>
                  <a:pt x="1317955" y="480213"/>
                </a:cubicBezTo>
                <a:cubicBezTo>
                  <a:pt x="1320292" y="480213"/>
                  <a:pt x="1322629" y="481381"/>
                  <a:pt x="1324966" y="483718"/>
                </a:cubicBezTo>
                <a:cubicBezTo>
                  <a:pt x="1327302" y="486055"/>
                  <a:pt x="1329639" y="489852"/>
                  <a:pt x="1331976" y="495110"/>
                </a:cubicBezTo>
                <a:cubicBezTo>
                  <a:pt x="1334313" y="500368"/>
                  <a:pt x="1336650" y="504749"/>
                  <a:pt x="1338986" y="508254"/>
                </a:cubicBezTo>
                <a:lnTo>
                  <a:pt x="1351255" y="531038"/>
                </a:lnTo>
                <a:lnTo>
                  <a:pt x="1358265" y="539801"/>
                </a:lnTo>
                <a:cubicBezTo>
                  <a:pt x="1359433" y="542138"/>
                  <a:pt x="1360602" y="545643"/>
                  <a:pt x="1361770" y="550317"/>
                </a:cubicBezTo>
                <a:cubicBezTo>
                  <a:pt x="1362939" y="554990"/>
                  <a:pt x="1365275" y="559080"/>
                  <a:pt x="1368781" y="562585"/>
                </a:cubicBezTo>
                <a:cubicBezTo>
                  <a:pt x="1375791" y="569595"/>
                  <a:pt x="1378128" y="580695"/>
                  <a:pt x="1375791" y="595884"/>
                </a:cubicBezTo>
                <a:cubicBezTo>
                  <a:pt x="1374623" y="601726"/>
                  <a:pt x="1371994" y="611658"/>
                  <a:pt x="1367904" y="625678"/>
                </a:cubicBezTo>
                <a:cubicBezTo>
                  <a:pt x="1363815" y="639699"/>
                  <a:pt x="1358265" y="651967"/>
                  <a:pt x="1351255" y="662483"/>
                </a:cubicBezTo>
                <a:lnTo>
                  <a:pt x="1349502" y="667741"/>
                </a:lnTo>
                <a:cubicBezTo>
                  <a:pt x="1337818" y="694614"/>
                  <a:pt x="1330808" y="711556"/>
                  <a:pt x="1328471" y="718566"/>
                </a:cubicBezTo>
                <a:lnTo>
                  <a:pt x="1331976" y="718566"/>
                </a:lnTo>
                <a:cubicBezTo>
                  <a:pt x="1350671" y="711556"/>
                  <a:pt x="1364691" y="705714"/>
                  <a:pt x="1374038" y="701040"/>
                </a:cubicBezTo>
                <a:lnTo>
                  <a:pt x="1391564" y="692277"/>
                </a:lnTo>
                <a:cubicBezTo>
                  <a:pt x="1391564" y="692277"/>
                  <a:pt x="1400912" y="682930"/>
                  <a:pt x="1419606" y="664236"/>
                </a:cubicBezTo>
                <a:cubicBezTo>
                  <a:pt x="1419606" y="664236"/>
                  <a:pt x="1428953" y="654888"/>
                  <a:pt x="1447648" y="636194"/>
                </a:cubicBezTo>
                <a:cubicBezTo>
                  <a:pt x="1448816" y="635026"/>
                  <a:pt x="1451153" y="633857"/>
                  <a:pt x="1454658" y="632689"/>
                </a:cubicBezTo>
                <a:cubicBezTo>
                  <a:pt x="1458163" y="631520"/>
                  <a:pt x="1460500" y="630936"/>
                  <a:pt x="1461668" y="630936"/>
                </a:cubicBezTo>
                <a:cubicBezTo>
                  <a:pt x="1458163" y="635610"/>
                  <a:pt x="1456411" y="643204"/>
                  <a:pt x="1456411" y="653720"/>
                </a:cubicBezTo>
                <a:cubicBezTo>
                  <a:pt x="1456411" y="668909"/>
                  <a:pt x="1460500" y="681762"/>
                  <a:pt x="1468679" y="692277"/>
                </a:cubicBezTo>
                <a:cubicBezTo>
                  <a:pt x="1469847" y="682930"/>
                  <a:pt x="1471016" y="671538"/>
                  <a:pt x="1472184" y="658102"/>
                </a:cubicBezTo>
                <a:cubicBezTo>
                  <a:pt x="1473353" y="644665"/>
                  <a:pt x="1473937" y="629184"/>
                  <a:pt x="1473937" y="611658"/>
                </a:cubicBezTo>
                <a:lnTo>
                  <a:pt x="1484452" y="439903"/>
                </a:lnTo>
                <a:lnTo>
                  <a:pt x="1484452" y="432892"/>
                </a:lnTo>
                <a:cubicBezTo>
                  <a:pt x="1484452" y="423545"/>
                  <a:pt x="1481531" y="414782"/>
                  <a:pt x="1475689" y="406603"/>
                </a:cubicBezTo>
                <a:cubicBezTo>
                  <a:pt x="1466342" y="391414"/>
                  <a:pt x="1454658" y="378562"/>
                  <a:pt x="1440637" y="368046"/>
                </a:cubicBezTo>
                <a:cubicBezTo>
                  <a:pt x="1438885" y="365125"/>
                  <a:pt x="1436694" y="364103"/>
                  <a:pt x="1434065" y="364979"/>
                </a:cubicBezTo>
                <a:close/>
                <a:moveTo>
                  <a:pt x="1374038" y="357531"/>
                </a:moveTo>
                <a:lnTo>
                  <a:pt x="1356512" y="362788"/>
                </a:lnTo>
                <a:cubicBezTo>
                  <a:pt x="1360018" y="365125"/>
                  <a:pt x="1361770" y="367462"/>
                  <a:pt x="1361770" y="369799"/>
                </a:cubicBezTo>
                <a:lnTo>
                  <a:pt x="1374038" y="361036"/>
                </a:lnTo>
                <a:close/>
                <a:moveTo>
                  <a:pt x="1416101" y="343510"/>
                </a:moveTo>
                <a:cubicBezTo>
                  <a:pt x="1409090" y="345847"/>
                  <a:pt x="1403249" y="348183"/>
                  <a:pt x="1398575" y="350520"/>
                </a:cubicBezTo>
                <a:cubicBezTo>
                  <a:pt x="1398575" y="355194"/>
                  <a:pt x="1400620" y="357531"/>
                  <a:pt x="1404709" y="357531"/>
                </a:cubicBezTo>
                <a:cubicBezTo>
                  <a:pt x="1408798" y="357531"/>
                  <a:pt x="1411427" y="357531"/>
                  <a:pt x="1412596" y="357531"/>
                </a:cubicBezTo>
                <a:close/>
                <a:moveTo>
                  <a:pt x="324231" y="0"/>
                </a:moveTo>
                <a:cubicBezTo>
                  <a:pt x="325399" y="0"/>
                  <a:pt x="326860" y="292"/>
                  <a:pt x="328612" y="876"/>
                </a:cubicBezTo>
                <a:cubicBezTo>
                  <a:pt x="330365" y="1461"/>
                  <a:pt x="331241" y="2337"/>
                  <a:pt x="331241" y="3505"/>
                </a:cubicBezTo>
                <a:cubicBezTo>
                  <a:pt x="334747" y="11684"/>
                  <a:pt x="341757" y="15774"/>
                  <a:pt x="352273" y="15774"/>
                </a:cubicBezTo>
                <a:cubicBezTo>
                  <a:pt x="356946" y="14605"/>
                  <a:pt x="360451" y="16942"/>
                  <a:pt x="362788" y="22784"/>
                </a:cubicBezTo>
                <a:cubicBezTo>
                  <a:pt x="362788" y="34468"/>
                  <a:pt x="369214" y="41478"/>
                  <a:pt x="382067" y="43815"/>
                </a:cubicBezTo>
                <a:lnTo>
                  <a:pt x="401345" y="49073"/>
                </a:lnTo>
                <a:cubicBezTo>
                  <a:pt x="404850" y="49073"/>
                  <a:pt x="407772" y="50533"/>
                  <a:pt x="410108" y="53454"/>
                </a:cubicBezTo>
                <a:cubicBezTo>
                  <a:pt x="412445" y="56375"/>
                  <a:pt x="413613" y="59588"/>
                  <a:pt x="413613" y="63094"/>
                </a:cubicBezTo>
                <a:cubicBezTo>
                  <a:pt x="413613" y="67767"/>
                  <a:pt x="414782" y="71273"/>
                  <a:pt x="417119" y="73609"/>
                </a:cubicBezTo>
                <a:cubicBezTo>
                  <a:pt x="426466" y="84125"/>
                  <a:pt x="433476" y="95809"/>
                  <a:pt x="438150" y="108661"/>
                </a:cubicBezTo>
                <a:cubicBezTo>
                  <a:pt x="438150" y="109830"/>
                  <a:pt x="438734" y="111290"/>
                  <a:pt x="439903" y="113043"/>
                </a:cubicBezTo>
                <a:cubicBezTo>
                  <a:pt x="441071" y="114795"/>
                  <a:pt x="442239" y="116256"/>
                  <a:pt x="443408" y="117424"/>
                </a:cubicBezTo>
                <a:cubicBezTo>
                  <a:pt x="449250" y="125603"/>
                  <a:pt x="453923" y="133782"/>
                  <a:pt x="457429" y="141961"/>
                </a:cubicBezTo>
                <a:cubicBezTo>
                  <a:pt x="458597" y="143129"/>
                  <a:pt x="459181" y="146050"/>
                  <a:pt x="459181" y="150724"/>
                </a:cubicBezTo>
                <a:cubicBezTo>
                  <a:pt x="460350" y="155397"/>
                  <a:pt x="463855" y="159487"/>
                  <a:pt x="469697" y="162992"/>
                </a:cubicBezTo>
                <a:cubicBezTo>
                  <a:pt x="480212" y="165329"/>
                  <a:pt x="486639" y="172339"/>
                  <a:pt x="488975" y="184023"/>
                </a:cubicBezTo>
                <a:cubicBezTo>
                  <a:pt x="488975" y="186360"/>
                  <a:pt x="490144" y="189865"/>
                  <a:pt x="492481" y="194539"/>
                </a:cubicBezTo>
                <a:lnTo>
                  <a:pt x="494233" y="201549"/>
                </a:lnTo>
                <a:cubicBezTo>
                  <a:pt x="494233" y="203886"/>
                  <a:pt x="493065" y="208560"/>
                  <a:pt x="490728" y="215570"/>
                </a:cubicBezTo>
                <a:cubicBezTo>
                  <a:pt x="489559" y="219075"/>
                  <a:pt x="488975" y="224333"/>
                  <a:pt x="488975" y="231343"/>
                </a:cubicBezTo>
                <a:cubicBezTo>
                  <a:pt x="486639" y="234849"/>
                  <a:pt x="485178" y="238062"/>
                  <a:pt x="484594" y="240983"/>
                </a:cubicBezTo>
                <a:cubicBezTo>
                  <a:pt x="484010" y="243904"/>
                  <a:pt x="483718" y="245948"/>
                  <a:pt x="483718" y="247117"/>
                </a:cubicBezTo>
                <a:lnTo>
                  <a:pt x="483718" y="248869"/>
                </a:lnTo>
                <a:cubicBezTo>
                  <a:pt x="483718" y="253543"/>
                  <a:pt x="482841" y="258801"/>
                  <a:pt x="481089" y="264643"/>
                </a:cubicBezTo>
                <a:cubicBezTo>
                  <a:pt x="479336" y="270485"/>
                  <a:pt x="478460" y="274574"/>
                  <a:pt x="478460" y="276911"/>
                </a:cubicBezTo>
                <a:lnTo>
                  <a:pt x="478460" y="280416"/>
                </a:lnTo>
                <a:cubicBezTo>
                  <a:pt x="470281" y="294437"/>
                  <a:pt x="464439" y="309042"/>
                  <a:pt x="460934" y="324231"/>
                </a:cubicBezTo>
                <a:lnTo>
                  <a:pt x="453923" y="334747"/>
                </a:lnTo>
                <a:lnTo>
                  <a:pt x="452171" y="341757"/>
                </a:lnTo>
                <a:lnTo>
                  <a:pt x="459181" y="338252"/>
                </a:lnTo>
                <a:cubicBezTo>
                  <a:pt x="483718" y="326568"/>
                  <a:pt x="497738" y="320142"/>
                  <a:pt x="501244" y="318973"/>
                </a:cubicBezTo>
                <a:cubicBezTo>
                  <a:pt x="504749" y="317805"/>
                  <a:pt x="512343" y="313131"/>
                  <a:pt x="524027" y="304953"/>
                </a:cubicBezTo>
                <a:lnTo>
                  <a:pt x="583616" y="254127"/>
                </a:lnTo>
                <a:cubicBezTo>
                  <a:pt x="585953" y="254127"/>
                  <a:pt x="587121" y="254127"/>
                  <a:pt x="587121" y="254127"/>
                </a:cubicBezTo>
                <a:cubicBezTo>
                  <a:pt x="588289" y="252959"/>
                  <a:pt x="577190" y="265811"/>
                  <a:pt x="553821" y="292684"/>
                </a:cubicBezTo>
                <a:lnTo>
                  <a:pt x="553821" y="294437"/>
                </a:lnTo>
                <a:cubicBezTo>
                  <a:pt x="558495" y="292100"/>
                  <a:pt x="562000" y="289763"/>
                  <a:pt x="564337" y="287427"/>
                </a:cubicBezTo>
                <a:cubicBezTo>
                  <a:pt x="569011" y="283921"/>
                  <a:pt x="573684" y="280416"/>
                  <a:pt x="578358" y="276911"/>
                </a:cubicBezTo>
                <a:cubicBezTo>
                  <a:pt x="583032" y="273406"/>
                  <a:pt x="587705" y="269901"/>
                  <a:pt x="592379" y="266395"/>
                </a:cubicBezTo>
                <a:lnTo>
                  <a:pt x="597637" y="266395"/>
                </a:lnTo>
                <a:cubicBezTo>
                  <a:pt x="599973" y="264059"/>
                  <a:pt x="601726" y="262890"/>
                  <a:pt x="602894" y="262890"/>
                </a:cubicBezTo>
                <a:cubicBezTo>
                  <a:pt x="605231" y="260553"/>
                  <a:pt x="606400" y="258801"/>
                  <a:pt x="606400" y="257632"/>
                </a:cubicBezTo>
                <a:cubicBezTo>
                  <a:pt x="623926" y="243612"/>
                  <a:pt x="639699" y="233096"/>
                  <a:pt x="653720" y="226086"/>
                </a:cubicBezTo>
                <a:lnTo>
                  <a:pt x="662483" y="217323"/>
                </a:lnTo>
                <a:cubicBezTo>
                  <a:pt x="667156" y="212649"/>
                  <a:pt x="672414" y="210896"/>
                  <a:pt x="678256" y="212065"/>
                </a:cubicBezTo>
                <a:cubicBezTo>
                  <a:pt x="682930" y="214402"/>
                  <a:pt x="688772" y="217030"/>
                  <a:pt x="695782" y="219951"/>
                </a:cubicBezTo>
                <a:cubicBezTo>
                  <a:pt x="702793" y="222873"/>
                  <a:pt x="708050" y="226086"/>
                  <a:pt x="711555" y="229591"/>
                </a:cubicBezTo>
                <a:cubicBezTo>
                  <a:pt x="715061" y="233096"/>
                  <a:pt x="719734" y="234849"/>
                  <a:pt x="725576" y="234849"/>
                </a:cubicBezTo>
                <a:lnTo>
                  <a:pt x="729082" y="234849"/>
                </a:lnTo>
                <a:cubicBezTo>
                  <a:pt x="737260" y="234849"/>
                  <a:pt x="743394" y="238354"/>
                  <a:pt x="747484" y="245364"/>
                </a:cubicBezTo>
                <a:cubicBezTo>
                  <a:pt x="751573" y="252375"/>
                  <a:pt x="752450" y="259969"/>
                  <a:pt x="750113" y="268148"/>
                </a:cubicBezTo>
                <a:cubicBezTo>
                  <a:pt x="747776" y="273990"/>
                  <a:pt x="747192" y="278079"/>
                  <a:pt x="748360" y="280416"/>
                </a:cubicBezTo>
                <a:cubicBezTo>
                  <a:pt x="749528" y="282753"/>
                  <a:pt x="753034" y="284506"/>
                  <a:pt x="758876" y="285674"/>
                </a:cubicBezTo>
                <a:lnTo>
                  <a:pt x="790422" y="296190"/>
                </a:lnTo>
                <a:cubicBezTo>
                  <a:pt x="795096" y="297358"/>
                  <a:pt x="797433" y="300863"/>
                  <a:pt x="797433" y="306705"/>
                </a:cubicBezTo>
                <a:cubicBezTo>
                  <a:pt x="797433" y="312547"/>
                  <a:pt x="796849" y="316637"/>
                  <a:pt x="795680" y="318973"/>
                </a:cubicBezTo>
                <a:lnTo>
                  <a:pt x="793928" y="325984"/>
                </a:lnTo>
                <a:cubicBezTo>
                  <a:pt x="793928" y="329489"/>
                  <a:pt x="797433" y="334747"/>
                  <a:pt x="804443" y="341757"/>
                </a:cubicBezTo>
                <a:cubicBezTo>
                  <a:pt x="809117" y="345262"/>
                  <a:pt x="811454" y="349936"/>
                  <a:pt x="811454" y="355778"/>
                </a:cubicBezTo>
                <a:lnTo>
                  <a:pt x="811454" y="357531"/>
                </a:lnTo>
                <a:lnTo>
                  <a:pt x="813206" y="357531"/>
                </a:lnTo>
                <a:cubicBezTo>
                  <a:pt x="820217" y="361036"/>
                  <a:pt x="823722" y="365709"/>
                  <a:pt x="823722" y="371551"/>
                </a:cubicBezTo>
                <a:cubicBezTo>
                  <a:pt x="828395" y="378562"/>
                  <a:pt x="834237" y="382651"/>
                  <a:pt x="841248" y="383820"/>
                </a:cubicBezTo>
                <a:cubicBezTo>
                  <a:pt x="852932" y="387325"/>
                  <a:pt x="861695" y="394335"/>
                  <a:pt x="867537" y="404851"/>
                </a:cubicBezTo>
                <a:cubicBezTo>
                  <a:pt x="869874" y="408356"/>
                  <a:pt x="873379" y="412445"/>
                  <a:pt x="878052" y="417119"/>
                </a:cubicBezTo>
                <a:cubicBezTo>
                  <a:pt x="882726" y="421793"/>
                  <a:pt x="885647" y="425882"/>
                  <a:pt x="886816" y="429387"/>
                </a:cubicBezTo>
                <a:cubicBezTo>
                  <a:pt x="898499" y="445745"/>
                  <a:pt x="906094" y="458013"/>
                  <a:pt x="909599" y="466192"/>
                </a:cubicBezTo>
                <a:cubicBezTo>
                  <a:pt x="920115" y="476707"/>
                  <a:pt x="925373" y="481965"/>
                  <a:pt x="925373" y="481965"/>
                </a:cubicBezTo>
                <a:cubicBezTo>
                  <a:pt x="930046" y="484302"/>
                  <a:pt x="933551" y="485470"/>
                  <a:pt x="935888" y="485470"/>
                </a:cubicBezTo>
                <a:cubicBezTo>
                  <a:pt x="946404" y="485470"/>
                  <a:pt x="951662" y="490144"/>
                  <a:pt x="951662" y="499491"/>
                </a:cubicBezTo>
                <a:cubicBezTo>
                  <a:pt x="951662" y="507670"/>
                  <a:pt x="953998" y="515557"/>
                  <a:pt x="958672" y="523151"/>
                </a:cubicBezTo>
                <a:cubicBezTo>
                  <a:pt x="963346" y="530746"/>
                  <a:pt x="966267" y="536296"/>
                  <a:pt x="967435" y="539801"/>
                </a:cubicBezTo>
                <a:cubicBezTo>
                  <a:pt x="969772" y="545643"/>
                  <a:pt x="971524" y="553530"/>
                  <a:pt x="972693" y="563461"/>
                </a:cubicBezTo>
                <a:cubicBezTo>
                  <a:pt x="973861" y="573393"/>
                  <a:pt x="975030" y="581279"/>
                  <a:pt x="976198" y="587121"/>
                </a:cubicBezTo>
                <a:cubicBezTo>
                  <a:pt x="978535" y="595300"/>
                  <a:pt x="980872" y="605231"/>
                  <a:pt x="983208" y="616915"/>
                </a:cubicBezTo>
                <a:cubicBezTo>
                  <a:pt x="985545" y="628599"/>
                  <a:pt x="987882" y="638531"/>
                  <a:pt x="990219" y="646710"/>
                </a:cubicBezTo>
                <a:cubicBezTo>
                  <a:pt x="990219" y="650215"/>
                  <a:pt x="991387" y="656641"/>
                  <a:pt x="993724" y="665988"/>
                </a:cubicBezTo>
                <a:cubicBezTo>
                  <a:pt x="994892" y="667157"/>
                  <a:pt x="996645" y="668033"/>
                  <a:pt x="998982" y="668617"/>
                </a:cubicBezTo>
                <a:cubicBezTo>
                  <a:pt x="1001319" y="669201"/>
                  <a:pt x="1003656" y="668909"/>
                  <a:pt x="1005992" y="667741"/>
                </a:cubicBezTo>
                <a:cubicBezTo>
                  <a:pt x="1009497" y="666572"/>
                  <a:pt x="1014755" y="667157"/>
                  <a:pt x="1021766" y="669493"/>
                </a:cubicBezTo>
                <a:lnTo>
                  <a:pt x="1058570" y="685267"/>
                </a:lnTo>
                <a:lnTo>
                  <a:pt x="1090117" y="695782"/>
                </a:lnTo>
                <a:lnTo>
                  <a:pt x="1114653" y="711556"/>
                </a:lnTo>
                <a:cubicBezTo>
                  <a:pt x="1138021" y="723240"/>
                  <a:pt x="1155547" y="731419"/>
                  <a:pt x="1167231" y="736092"/>
                </a:cubicBezTo>
                <a:lnTo>
                  <a:pt x="1168984" y="736092"/>
                </a:lnTo>
                <a:cubicBezTo>
                  <a:pt x="1171321" y="736092"/>
                  <a:pt x="1173366" y="734632"/>
                  <a:pt x="1175118" y="731711"/>
                </a:cubicBezTo>
                <a:cubicBezTo>
                  <a:pt x="1176871" y="728790"/>
                  <a:pt x="1178331" y="726745"/>
                  <a:pt x="1179500" y="725577"/>
                </a:cubicBezTo>
                <a:lnTo>
                  <a:pt x="1204036" y="680009"/>
                </a:lnTo>
                <a:cubicBezTo>
                  <a:pt x="1207541" y="671830"/>
                  <a:pt x="1211047" y="664528"/>
                  <a:pt x="1214552" y="658102"/>
                </a:cubicBezTo>
                <a:cubicBezTo>
                  <a:pt x="1218057" y="651675"/>
                  <a:pt x="1221562" y="645541"/>
                  <a:pt x="1225067" y="639699"/>
                </a:cubicBezTo>
                <a:cubicBezTo>
                  <a:pt x="1228573" y="630352"/>
                  <a:pt x="1235583" y="616915"/>
                  <a:pt x="1246099" y="599389"/>
                </a:cubicBezTo>
                <a:cubicBezTo>
                  <a:pt x="1248435" y="593547"/>
                  <a:pt x="1253109" y="583032"/>
                  <a:pt x="1260119" y="567843"/>
                </a:cubicBezTo>
                <a:cubicBezTo>
                  <a:pt x="1267130" y="552653"/>
                  <a:pt x="1271219" y="540385"/>
                  <a:pt x="1272388" y="531038"/>
                </a:cubicBezTo>
                <a:cubicBezTo>
                  <a:pt x="1273556" y="528701"/>
                  <a:pt x="1274140" y="525196"/>
                  <a:pt x="1274140" y="520522"/>
                </a:cubicBezTo>
                <a:cubicBezTo>
                  <a:pt x="1274140" y="512344"/>
                  <a:pt x="1271219" y="505333"/>
                  <a:pt x="1265377" y="499491"/>
                </a:cubicBezTo>
                <a:cubicBezTo>
                  <a:pt x="1264209" y="498323"/>
                  <a:pt x="1263040" y="495694"/>
                  <a:pt x="1261872" y="491605"/>
                </a:cubicBezTo>
                <a:cubicBezTo>
                  <a:pt x="1260704" y="487515"/>
                  <a:pt x="1258951" y="484886"/>
                  <a:pt x="1256614" y="483718"/>
                </a:cubicBezTo>
                <a:cubicBezTo>
                  <a:pt x="1242593" y="456845"/>
                  <a:pt x="1233246" y="439903"/>
                  <a:pt x="1228573" y="432892"/>
                </a:cubicBezTo>
                <a:cubicBezTo>
                  <a:pt x="1226236" y="429387"/>
                  <a:pt x="1222439" y="426466"/>
                  <a:pt x="1217181" y="424129"/>
                </a:cubicBezTo>
                <a:cubicBezTo>
                  <a:pt x="1211923" y="421793"/>
                  <a:pt x="1206957" y="420624"/>
                  <a:pt x="1202284" y="420624"/>
                </a:cubicBezTo>
                <a:lnTo>
                  <a:pt x="1193521" y="420624"/>
                </a:lnTo>
                <a:cubicBezTo>
                  <a:pt x="1184173" y="420624"/>
                  <a:pt x="1178331" y="417119"/>
                  <a:pt x="1175995" y="410109"/>
                </a:cubicBezTo>
                <a:cubicBezTo>
                  <a:pt x="1175995" y="407772"/>
                  <a:pt x="1171905" y="406603"/>
                  <a:pt x="1163726" y="406603"/>
                </a:cubicBezTo>
                <a:cubicBezTo>
                  <a:pt x="1154379" y="405435"/>
                  <a:pt x="1146200" y="401930"/>
                  <a:pt x="1139190" y="396088"/>
                </a:cubicBezTo>
                <a:cubicBezTo>
                  <a:pt x="1132179" y="390246"/>
                  <a:pt x="1127506" y="386741"/>
                  <a:pt x="1125169" y="385572"/>
                </a:cubicBezTo>
                <a:lnTo>
                  <a:pt x="1128674" y="380314"/>
                </a:lnTo>
                <a:cubicBezTo>
                  <a:pt x="1135685" y="375641"/>
                  <a:pt x="1135100" y="372136"/>
                  <a:pt x="1126922" y="369799"/>
                </a:cubicBezTo>
                <a:cubicBezTo>
                  <a:pt x="1124585" y="368630"/>
                  <a:pt x="1121956" y="367462"/>
                  <a:pt x="1119035" y="366294"/>
                </a:cubicBezTo>
                <a:cubicBezTo>
                  <a:pt x="1116114" y="365125"/>
                  <a:pt x="1112901" y="363957"/>
                  <a:pt x="1109396" y="362788"/>
                </a:cubicBezTo>
                <a:cubicBezTo>
                  <a:pt x="1102385" y="361620"/>
                  <a:pt x="1098880" y="356362"/>
                  <a:pt x="1098880" y="347015"/>
                </a:cubicBezTo>
                <a:cubicBezTo>
                  <a:pt x="1101217" y="340005"/>
                  <a:pt x="1099464" y="336499"/>
                  <a:pt x="1093622" y="336499"/>
                </a:cubicBezTo>
                <a:cubicBezTo>
                  <a:pt x="1088949" y="335331"/>
                  <a:pt x="1080770" y="330073"/>
                  <a:pt x="1069086" y="320726"/>
                </a:cubicBezTo>
                <a:cubicBezTo>
                  <a:pt x="1067917" y="319558"/>
                  <a:pt x="1067625" y="318097"/>
                  <a:pt x="1068210" y="316345"/>
                </a:cubicBezTo>
                <a:cubicBezTo>
                  <a:pt x="1068794" y="314592"/>
                  <a:pt x="1069670" y="312547"/>
                  <a:pt x="1070838" y="310210"/>
                </a:cubicBezTo>
                <a:cubicBezTo>
                  <a:pt x="1073175" y="312547"/>
                  <a:pt x="1075512" y="313716"/>
                  <a:pt x="1077849" y="313716"/>
                </a:cubicBezTo>
                <a:lnTo>
                  <a:pt x="1077849" y="315468"/>
                </a:lnTo>
                <a:lnTo>
                  <a:pt x="1100633" y="315468"/>
                </a:lnTo>
                <a:cubicBezTo>
                  <a:pt x="1101801" y="314300"/>
                  <a:pt x="1104138" y="313716"/>
                  <a:pt x="1107643" y="313716"/>
                </a:cubicBezTo>
                <a:cubicBezTo>
                  <a:pt x="1114653" y="321894"/>
                  <a:pt x="1122832" y="325984"/>
                  <a:pt x="1132179" y="325984"/>
                </a:cubicBezTo>
                <a:cubicBezTo>
                  <a:pt x="1140358" y="325984"/>
                  <a:pt x="1151458" y="321894"/>
                  <a:pt x="1165479" y="313716"/>
                </a:cubicBezTo>
                <a:lnTo>
                  <a:pt x="1197026" y="296190"/>
                </a:lnTo>
                <a:cubicBezTo>
                  <a:pt x="1214552" y="285674"/>
                  <a:pt x="1234415" y="274574"/>
                  <a:pt x="1256614" y="262890"/>
                </a:cubicBezTo>
                <a:cubicBezTo>
                  <a:pt x="1257783" y="261722"/>
                  <a:pt x="1285240" y="248869"/>
                  <a:pt x="1338986" y="224333"/>
                </a:cubicBezTo>
                <a:cubicBezTo>
                  <a:pt x="1353007" y="217323"/>
                  <a:pt x="1371702" y="209144"/>
                  <a:pt x="1395070" y="199797"/>
                </a:cubicBezTo>
                <a:lnTo>
                  <a:pt x="1428369" y="185776"/>
                </a:lnTo>
                <a:cubicBezTo>
                  <a:pt x="1435379" y="183439"/>
                  <a:pt x="1437716" y="178181"/>
                  <a:pt x="1435379" y="170002"/>
                </a:cubicBezTo>
                <a:cubicBezTo>
                  <a:pt x="1434211" y="168834"/>
                  <a:pt x="1433627" y="166497"/>
                  <a:pt x="1433627" y="162992"/>
                </a:cubicBezTo>
                <a:cubicBezTo>
                  <a:pt x="1433627" y="160655"/>
                  <a:pt x="1435964" y="154813"/>
                  <a:pt x="1440637" y="145466"/>
                </a:cubicBezTo>
                <a:lnTo>
                  <a:pt x="1512494" y="171755"/>
                </a:lnTo>
                <a:cubicBezTo>
                  <a:pt x="1518336" y="174092"/>
                  <a:pt x="1524762" y="177597"/>
                  <a:pt x="1531772" y="182271"/>
                </a:cubicBezTo>
                <a:cubicBezTo>
                  <a:pt x="1538783" y="186944"/>
                  <a:pt x="1545209" y="190449"/>
                  <a:pt x="1551051" y="192786"/>
                </a:cubicBezTo>
                <a:lnTo>
                  <a:pt x="1563319" y="206807"/>
                </a:lnTo>
                <a:cubicBezTo>
                  <a:pt x="1570330" y="216154"/>
                  <a:pt x="1576172" y="223165"/>
                  <a:pt x="1580845" y="227838"/>
                </a:cubicBezTo>
                <a:cubicBezTo>
                  <a:pt x="1583182" y="231343"/>
                  <a:pt x="1586979" y="235725"/>
                  <a:pt x="1592237" y="240983"/>
                </a:cubicBezTo>
                <a:cubicBezTo>
                  <a:pt x="1597495" y="246240"/>
                  <a:pt x="1600708" y="250622"/>
                  <a:pt x="1601876" y="254127"/>
                </a:cubicBezTo>
                <a:cubicBezTo>
                  <a:pt x="1607718" y="265811"/>
                  <a:pt x="1619403" y="279248"/>
                  <a:pt x="1636928" y="294437"/>
                </a:cubicBezTo>
                <a:cubicBezTo>
                  <a:pt x="1640434" y="296774"/>
                  <a:pt x="1644231" y="299987"/>
                  <a:pt x="1648320" y="304076"/>
                </a:cubicBezTo>
                <a:cubicBezTo>
                  <a:pt x="1652410" y="308166"/>
                  <a:pt x="1655039" y="311379"/>
                  <a:pt x="1656207" y="313716"/>
                </a:cubicBezTo>
                <a:lnTo>
                  <a:pt x="1661465" y="324231"/>
                </a:lnTo>
                <a:lnTo>
                  <a:pt x="1684249" y="424129"/>
                </a:lnTo>
                <a:cubicBezTo>
                  <a:pt x="1690091" y="459181"/>
                  <a:pt x="1693012" y="481381"/>
                  <a:pt x="1693012" y="490728"/>
                </a:cubicBezTo>
                <a:lnTo>
                  <a:pt x="1689507" y="497739"/>
                </a:lnTo>
                <a:cubicBezTo>
                  <a:pt x="1687170" y="501244"/>
                  <a:pt x="1686878" y="504165"/>
                  <a:pt x="1688630" y="506502"/>
                </a:cubicBezTo>
                <a:cubicBezTo>
                  <a:pt x="1690383" y="508838"/>
                  <a:pt x="1691843" y="510591"/>
                  <a:pt x="1693012" y="511759"/>
                </a:cubicBezTo>
                <a:cubicBezTo>
                  <a:pt x="1695348" y="516433"/>
                  <a:pt x="1696517" y="519938"/>
                  <a:pt x="1696517" y="522275"/>
                </a:cubicBezTo>
                <a:lnTo>
                  <a:pt x="1694764" y="529285"/>
                </a:lnTo>
                <a:cubicBezTo>
                  <a:pt x="1694764" y="531622"/>
                  <a:pt x="1695348" y="534543"/>
                  <a:pt x="1696517" y="538048"/>
                </a:cubicBezTo>
                <a:cubicBezTo>
                  <a:pt x="1697685" y="541554"/>
                  <a:pt x="1698269" y="544475"/>
                  <a:pt x="1698269" y="546811"/>
                </a:cubicBezTo>
                <a:lnTo>
                  <a:pt x="1698269" y="552069"/>
                </a:lnTo>
                <a:cubicBezTo>
                  <a:pt x="1698269" y="556743"/>
                  <a:pt x="1699146" y="563169"/>
                  <a:pt x="1700898" y="571348"/>
                </a:cubicBezTo>
                <a:cubicBezTo>
                  <a:pt x="1702651" y="579527"/>
                  <a:pt x="1702359" y="587121"/>
                  <a:pt x="1700022" y="594132"/>
                </a:cubicBezTo>
                <a:cubicBezTo>
                  <a:pt x="1698854" y="597637"/>
                  <a:pt x="1697977" y="602018"/>
                  <a:pt x="1697393" y="607276"/>
                </a:cubicBezTo>
                <a:cubicBezTo>
                  <a:pt x="1696809" y="612534"/>
                  <a:pt x="1695348" y="616331"/>
                  <a:pt x="1693012" y="618668"/>
                </a:cubicBezTo>
                <a:cubicBezTo>
                  <a:pt x="1693012" y="619836"/>
                  <a:pt x="1692720" y="620713"/>
                  <a:pt x="1692135" y="621297"/>
                </a:cubicBezTo>
                <a:cubicBezTo>
                  <a:pt x="1691551" y="621881"/>
                  <a:pt x="1691843" y="622173"/>
                  <a:pt x="1693012" y="622173"/>
                </a:cubicBezTo>
                <a:cubicBezTo>
                  <a:pt x="1694180" y="628015"/>
                  <a:pt x="1694764" y="636778"/>
                  <a:pt x="1694764" y="648462"/>
                </a:cubicBezTo>
                <a:cubicBezTo>
                  <a:pt x="1695933" y="655473"/>
                  <a:pt x="1696225" y="663944"/>
                  <a:pt x="1695641" y="673875"/>
                </a:cubicBezTo>
                <a:cubicBezTo>
                  <a:pt x="1695056" y="683806"/>
                  <a:pt x="1694764" y="691693"/>
                  <a:pt x="1694764" y="697535"/>
                </a:cubicBezTo>
                <a:lnTo>
                  <a:pt x="1694764" y="706298"/>
                </a:lnTo>
                <a:lnTo>
                  <a:pt x="1693012" y="722071"/>
                </a:lnTo>
                <a:lnTo>
                  <a:pt x="1693012" y="758876"/>
                </a:lnTo>
                <a:lnTo>
                  <a:pt x="1694764" y="769392"/>
                </a:lnTo>
                <a:lnTo>
                  <a:pt x="1691259" y="807949"/>
                </a:lnTo>
                <a:lnTo>
                  <a:pt x="1689507" y="827227"/>
                </a:lnTo>
                <a:cubicBezTo>
                  <a:pt x="1688338" y="835406"/>
                  <a:pt x="1687754" y="847090"/>
                  <a:pt x="1687754" y="862279"/>
                </a:cubicBezTo>
                <a:lnTo>
                  <a:pt x="1687754" y="865785"/>
                </a:lnTo>
                <a:cubicBezTo>
                  <a:pt x="1687754" y="878637"/>
                  <a:pt x="1686001" y="892074"/>
                  <a:pt x="1682496" y="906094"/>
                </a:cubicBezTo>
                <a:cubicBezTo>
                  <a:pt x="1682496" y="921284"/>
                  <a:pt x="1683080" y="932383"/>
                  <a:pt x="1684249" y="939394"/>
                </a:cubicBezTo>
                <a:cubicBezTo>
                  <a:pt x="1684249" y="941731"/>
                  <a:pt x="1685125" y="946404"/>
                  <a:pt x="1686878" y="953415"/>
                </a:cubicBezTo>
                <a:cubicBezTo>
                  <a:pt x="1688630" y="960425"/>
                  <a:pt x="1688922" y="966267"/>
                  <a:pt x="1687754" y="970941"/>
                </a:cubicBezTo>
                <a:cubicBezTo>
                  <a:pt x="1686585" y="974446"/>
                  <a:pt x="1686001" y="979411"/>
                  <a:pt x="1686001" y="985838"/>
                </a:cubicBezTo>
                <a:cubicBezTo>
                  <a:pt x="1686001" y="992264"/>
                  <a:pt x="1685417" y="996645"/>
                  <a:pt x="1684249" y="998982"/>
                </a:cubicBezTo>
                <a:cubicBezTo>
                  <a:pt x="1681912" y="1005993"/>
                  <a:pt x="1681036" y="1014756"/>
                  <a:pt x="1681620" y="1025271"/>
                </a:cubicBezTo>
                <a:cubicBezTo>
                  <a:pt x="1682204" y="1035787"/>
                  <a:pt x="1682496" y="1045134"/>
                  <a:pt x="1682496" y="1053313"/>
                </a:cubicBezTo>
                <a:cubicBezTo>
                  <a:pt x="1680159" y="1057986"/>
                  <a:pt x="1678991" y="1063244"/>
                  <a:pt x="1678991" y="1069086"/>
                </a:cubicBezTo>
                <a:cubicBezTo>
                  <a:pt x="1678991" y="1080770"/>
                  <a:pt x="1681912" y="1089533"/>
                  <a:pt x="1687754" y="1095375"/>
                </a:cubicBezTo>
                <a:cubicBezTo>
                  <a:pt x="1692428" y="1100049"/>
                  <a:pt x="1692428" y="1105307"/>
                  <a:pt x="1687754" y="1111149"/>
                </a:cubicBezTo>
                <a:cubicBezTo>
                  <a:pt x="1684249" y="1112317"/>
                  <a:pt x="1682496" y="1115822"/>
                  <a:pt x="1682496" y="1121664"/>
                </a:cubicBezTo>
                <a:cubicBezTo>
                  <a:pt x="1681328" y="1124001"/>
                  <a:pt x="1680743" y="1128675"/>
                  <a:pt x="1680743" y="1135685"/>
                </a:cubicBezTo>
                <a:lnTo>
                  <a:pt x="1678991" y="1142695"/>
                </a:lnTo>
                <a:cubicBezTo>
                  <a:pt x="1684833" y="1149706"/>
                  <a:pt x="1684833" y="1156132"/>
                  <a:pt x="1678991" y="1161974"/>
                </a:cubicBezTo>
                <a:lnTo>
                  <a:pt x="1678991" y="1165479"/>
                </a:lnTo>
                <a:cubicBezTo>
                  <a:pt x="1678991" y="1172490"/>
                  <a:pt x="1680159" y="1179500"/>
                  <a:pt x="1682496" y="1186510"/>
                </a:cubicBezTo>
                <a:cubicBezTo>
                  <a:pt x="1684833" y="1193521"/>
                  <a:pt x="1686585" y="1199363"/>
                  <a:pt x="1687754" y="1204036"/>
                </a:cubicBezTo>
                <a:lnTo>
                  <a:pt x="1686001" y="1205789"/>
                </a:lnTo>
                <a:cubicBezTo>
                  <a:pt x="1677822" y="1206957"/>
                  <a:pt x="1674901" y="1212215"/>
                  <a:pt x="1677238" y="1221562"/>
                </a:cubicBezTo>
                <a:cubicBezTo>
                  <a:pt x="1677238" y="1225068"/>
                  <a:pt x="1676946" y="1230033"/>
                  <a:pt x="1676362" y="1236459"/>
                </a:cubicBezTo>
                <a:cubicBezTo>
                  <a:pt x="1675778" y="1242886"/>
                  <a:pt x="1676070" y="1247851"/>
                  <a:pt x="1677238" y="1251357"/>
                </a:cubicBezTo>
                <a:lnTo>
                  <a:pt x="1677238" y="1254862"/>
                </a:lnTo>
                <a:cubicBezTo>
                  <a:pt x="1677238" y="1259535"/>
                  <a:pt x="1676654" y="1263917"/>
                  <a:pt x="1675486" y="1268006"/>
                </a:cubicBezTo>
                <a:cubicBezTo>
                  <a:pt x="1674317" y="1272096"/>
                  <a:pt x="1673733" y="1275309"/>
                  <a:pt x="1673733" y="1277646"/>
                </a:cubicBezTo>
                <a:lnTo>
                  <a:pt x="1675486" y="1295172"/>
                </a:lnTo>
                <a:cubicBezTo>
                  <a:pt x="1674317" y="1296340"/>
                  <a:pt x="1673733" y="1298677"/>
                  <a:pt x="1673733" y="1302182"/>
                </a:cubicBezTo>
                <a:cubicBezTo>
                  <a:pt x="1667891" y="1319708"/>
                  <a:pt x="1664386" y="1337818"/>
                  <a:pt x="1663217" y="1356513"/>
                </a:cubicBezTo>
                <a:cubicBezTo>
                  <a:pt x="1662049" y="1375207"/>
                  <a:pt x="1661465" y="1386891"/>
                  <a:pt x="1661465" y="1391565"/>
                </a:cubicBezTo>
                <a:cubicBezTo>
                  <a:pt x="1661465" y="1406754"/>
                  <a:pt x="1666723" y="1417854"/>
                  <a:pt x="1677238" y="1424864"/>
                </a:cubicBezTo>
                <a:cubicBezTo>
                  <a:pt x="1678407" y="1426032"/>
                  <a:pt x="1679867" y="1427493"/>
                  <a:pt x="1681620" y="1429246"/>
                </a:cubicBezTo>
                <a:cubicBezTo>
                  <a:pt x="1683372" y="1430998"/>
                  <a:pt x="1684833" y="1433627"/>
                  <a:pt x="1686001" y="1437132"/>
                </a:cubicBezTo>
                <a:cubicBezTo>
                  <a:pt x="1687170" y="1438301"/>
                  <a:pt x="1687754" y="1440053"/>
                  <a:pt x="1687754" y="1442390"/>
                </a:cubicBezTo>
                <a:cubicBezTo>
                  <a:pt x="1687754" y="1449400"/>
                  <a:pt x="1684249" y="1452906"/>
                  <a:pt x="1677238" y="1452906"/>
                </a:cubicBezTo>
                <a:cubicBezTo>
                  <a:pt x="1667891" y="1452906"/>
                  <a:pt x="1663217" y="1456411"/>
                  <a:pt x="1663217" y="1463421"/>
                </a:cubicBezTo>
                <a:cubicBezTo>
                  <a:pt x="1663217" y="1465758"/>
                  <a:pt x="1662049" y="1466926"/>
                  <a:pt x="1659712" y="1466926"/>
                </a:cubicBezTo>
                <a:cubicBezTo>
                  <a:pt x="1645691" y="1472768"/>
                  <a:pt x="1632839" y="1475689"/>
                  <a:pt x="1621155" y="1475689"/>
                </a:cubicBezTo>
                <a:cubicBezTo>
                  <a:pt x="1604797" y="1475689"/>
                  <a:pt x="1590192" y="1469263"/>
                  <a:pt x="1577340" y="1456411"/>
                </a:cubicBezTo>
                <a:cubicBezTo>
                  <a:pt x="1567993" y="1447064"/>
                  <a:pt x="1551635" y="1433043"/>
                  <a:pt x="1528267" y="1414348"/>
                </a:cubicBezTo>
                <a:cubicBezTo>
                  <a:pt x="1520088" y="1408506"/>
                  <a:pt x="1507820" y="1398575"/>
                  <a:pt x="1491463" y="1384554"/>
                </a:cubicBezTo>
                <a:lnTo>
                  <a:pt x="1433627" y="1330224"/>
                </a:lnTo>
                <a:lnTo>
                  <a:pt x="1403833" y="1302182"/>
                </a:lnTo>
                <a:lnTo>
                  <a:pt x="1345997" y="1240841"/>
                </a:lnTo>
                <a:lnTo>
                  <a:pt x="1298677" y="1184758"/>
                </a:lnTo>
                <a:lnTo>
                  <a:pt x="1288161" y="1174242"/>
                </a:lnTo>
                <a:lnTo>
                  <a:pt x="1270635" y="1154964"/>
                </a:lnTo>
                <a:cubicBezTo>
                  <a:pt x="1270635" y="1152627"/>
                  <a:pt x="1270051" y="1150874"/>
                  <a:pt x="1268882" y="1149706"/>
                </a:cubicBezTo>
                <a:lnTo>
                  <a:pt x="1240841" y="1118159"/>
                </a:lnTo>
                <a:cubicBezTo>
                  <a:pt x="1236167" y="1113485"/>
                  <a:pt x="1232078" y="1107643"/>
                  <a:pt x="1228573" y="1100633"/>
                </a:cubicBezTo>
                <a:cubicBezTo>
                  <a:pt x="1226236" y="1097128"/>
                  <a:pt x="1222146" y="1090409"/>
                  <a:pt x="1216304" y="1080478"/>
                </a:cubicBezTo>
                <a:cubicBezTo>
                  <a:pt x="1210462" y="1070547"/>
                  <a:pt x="1204036" y="1063244"/>
                  <a:pt x="1197026" y="1058571"/>
                </a:cubicBezTo>
                <a:cubicBezTo>
                  <a:pt x="1195857" y="1057402"/>
                  <a:pt x="1195273" y="1053897"/>
                  <a:pt x="1195273" y="1048055"/>
                </a:cubicBezTo>
                <a:lnTo>
                  <a:pt x="1197026" y="1048055"/>
                </a:lnTo>
                <a:cubicBezTo>
                  <a:pt x="1200531" y="1050392"/>
                  <a:pt x="1212215" y="1057402"/>
                  <a:pt x="1232078" y="1069086"/>
                </a:cubicBezTo>
                <a:lnTo>
                  <a:pt x="1282903" y="1100633"/>
                </a:lnTo>
                <a:lnTo>
                  <a:pt x="1291666" y="1100633"/>
                </a:lnTo>
                <a:cubicBezTo>
                  <a:pt x="1297508" y="1102970"/>
                  <a:pt x="1300429" y="1104722"/>
                  <a:pt x="1300429" y="1105891"/>
                </a:cubicBezTo>
                <a:cubicBezTo>
                  <a:pt x="1305103" y="1114070"/>
                  <a:pt x="1311529" y="1119619"/>
                  <a:pt x="1319708" y="1122541"/>
                </a:cubicBezTo>
                <a:cubicBezTo>
                  <a:pt x="1327887" y="1125461"/>
                  <a:pt x="1332560" y="1127506"/>
                  <a:pt x="1333729" y="1128675"/>
                </a:cubicBezTo>
                <a:cubicBezTo>
                  <a:pt x="1336065" y="1129843"/>
                  <a:pt x="1338694" y="1132180"/>
                  <a:pt x="1341615" y="1135685"/>
                </a:cubicBezTo>
                <a:cubicBezTo>
                  <a:pt x="1344536" y="1139190"/>
                  <a:pt x="1346581" y="1141527"/>
                  <a:pt x="1347749" y="1142695"/>
                </a:cubicBezTo>
                <a:lnTo>
                  <a:pt x="1377544" y="1160221"/>
                </a:lnTo>
                <a:cubicBezTo>
                  <a:pt x="1377544" y="1160221"/>
                  <a:pt x="1381049" y="1162558"/>
                  <a:pt x="1388059" y="1167232"/>
                </a:cubicBezTo>
                <a:cubicBezTo>
                  <a:pt x="1391564" y="1169569"/>
                  <a:pt x="1394485" y="1172198"/>
                  <a:pt x="1396822" y="1175118"/>
                </a:cubicBezTo>
                <a:cubicBezTo>
                  <a:pt x="1399159" y="1178039"/>
                  <a:pt x="1401496" y="1180668"/>
                  <a:pt x="1403833" y="1183005"/>
                </a:cubicBezTo>
                <a:lnTo>
                  <a:pt x="1438885" y="1200531"/>
                </a:lnTo>
                <a:cubicBezTo>
                  <a:pt x="1441221" y="1204036"/>
                  <a:pt x="1443850" y="1204913"/>
                  <a:pt x="1446771" y="1203160"/>
                </a:cubicBezTo>
                <a:cubicBezTo>
                  <a:pt x="1449692" y="1201408"/>
                  <a:pt x="1451153" y="1198194"/>
                  <a:pt x="1451153" y="1193521"/>
                </a:cubicBezTo>
                <a:lnTo>
                  <a:pt x="1454658" y="1111149"/>
                </a:lnTo>
                <a:lnTo>
                  <a:pt x="1456411" y="1023519"/>
                </a:lnTo>
                <a:lnTo>
                  <a:pt x="1456411" y="1020013"/>
                </a:lnTo>
                <a:cubicBezTo>
                  <a:pt x="1456411" y="1010666"/>
                  <a:pt x="1451153" y="1007161"/>
                  <a:pt x="1440637" y="1009498"/>
                </a:cubicBezTo>
                <a:cubicBezTo>
                  <a:pt x="1426616" y="1009498"/>
                  <a:pt x="1416101" y="1008914"/>
                  <a:pt x="1409090" y="1007745"/>
                </a:cubicBezTo>
                <a:cubicBezTo>
                  <a:pt x="1406754" y="1007745"/>
                  <a:pt x="1405001" y="1007161"/>
                  <a:pt x="1403833" y="1005993"/>
                </a:cubicBezTo>
                <a:cubicBezTo>
                  <a:pt x="1394485" y="995477"/>
                  <a:pt x="1382509" y="987298"/>
                  <a:pt x="1367904" y="981456"/>
                </a:cubicBezTo>
                <a:cubicBezTo>
                  <a:pt x="1353299" y="975614"/>
                  <a:pt x="1343660" y="971525"/>
                  <a:pt x="1338986" y="969188"/>
                </a:cubicBezTo>
                <a:cubicBezTo>
                  <a:pt x="1335481" y="966851"/>
                  <a:pt x="1331100" y="964222"/>
                  <a:pt x="1325842" y="961301"/>
                </a:cubicBezTo>
                <a:cubicBezTo>
                  <a:pt x="1320584" y="958380"/>
                  <a:pt x="1316203" y="955751"/>
                  <a:pt x="1312697" y="953415"/>
                </a:cubicBezTo>
                <a:cubicBezTo>
                  <a:pt x="1297508" y="947573"/>
                  <a:pt x="1288161" y="943483"/>
                  <a:pt x="1284656" y="941146"/>
                </a:cubicBezTo>
                <a:cubicBezTo>
                  <a:pt x="1274140" y="934136"/>
                  <a:pt x="1268882" y="930631"/>
                  <a:pt x="1268882" y="930631"/>
                </a:cubicBezTo>
                <a:cubicBezTo>
                  <a:pt x="1268882" y="930631"/>
                  <a:pt x="1254862" y="920115"/>
                  <a:pt x="1226820" y="899084"/>
                </a:cubicBezTo>
                <a:lnTo>
                  <a:pt x="1214552" y="913105"/>
                </a:lnTo>
                <a:cubicBezTo>
                  <a:pt x="1212215" y="916610"/>
                  <a:pt x="1208710" y="921868"/>
                  <a:pt x="1204036" y="928878"/>
                </a:cubicBezTo>
                <a:cubicBezTo>
                  <a:pt x="1199363" y="935889"/>
                  <a:pt x="1194689" y="941731"/>
                  <a:pt x="1190015" y="946404"/>
                </a:cubicBezTo>
                <a:cubicBezTo>
                  <a:pt x="1177163" y="963930"/>
                  <a:pt x="1165479" y="974446"/>
                  <a:pt x="1154963" y="977951"/>
                </a:cubicBezTo>
                <a:cubicBezTo>
                  <a:pt x="1151458" y="979119"/>
                  <a:pt x="1145616" y="983793"/>
                  <a:pt x="1137437" y="991972"/>
                </a:cubicBezTo>
                <a:cubicBezTo>
                  <a:pt x="1124585" y="1004824"/>
                  <a:pt x="1113485" y="1013587"/>
                  <a:pt x="1104138" y="1018261"/>
                </a:cubicBezTo>
                <a:cubicBezTo>
                  <a:pt x="1099464" y="1021766"/>
                  <a:pt x="1095375" y="1026147"/>
                  <a:pt x="1091870" y="1031405"/>
                </a:cubicBezTo>
                <a:cubicBezTo>
                  <a:pt x="1088364" y="1036663"/>
                  <a:pt x="1084275" y="1041045"/>
                  <a:pt x="1079601" y="1044550"/>
                </a:cubicBezTo>
                <a:cubicBezTo>
                  <a:pt x="1079601" y="1045718"/>
                  <a:pt x="1077849" y="1047471"/>
                  <a:pt x="1074344" y="1049808"/>
                </a:cubicBezTo>
                <a:cubicBezTo>
                  <a:pt x="1068502" y="1052144"/>
                  <a:pt x="1062368" y="1054773"/>
                  <a:pt x="1055941" y="1057694"/>
                </a:cubicBezTo>
                <a:cubicBezTo>
                  <a:pt x="1049515" y="1060615"/>
                  <a:pt x="1042797" y="1063828"/>
                  <a:pt x="1035786" y="1067334"/>
                </a:cubicBezTo>
                <a:lnTo>
                  <a:pt x="993724" y="1088365"/>
                </a:lnTo>
                <a:cubicBezTo>
                  <a:pt x="986714" y="1091870"/>
                  <a:pt x="982040" y="1095667"/>
                  <a:pt x="979703" y="1099757"/>
                </a:cubicBezTo>
                <a:cubicBezTo>
                  <a:pt x="977367" y="1103846"/>
                  <a:pt x="976198" y="1109980"/>
                  <a:pt x="976198" y="1118159"/>
                </a:cubicBezTo>
                <a:cubicBezTo>
                  <a:pt x="976198" y="1122833"/>
                  <a:pt x="975614" y="1128967"/>
                  <a:pt x="974445" y="1136561"/>
                </a:cubicBezTo>
                <a:cubicBezTo>
                  <a:pt x="973277" y="1144156"/>
                  <a:pt x="973277" y="1150874"/>
                  <a:pt x="974445" y="1156716"/>
                </a:cubicBezTo>
                <a:cubicBezTo>
                  <a:pt x="974445" y="1170737"/>
                  <a:pt x="975030" y="1180668"/>
                  <a:pt x="976198" y="1186510"/>
                </a:cubicBezTo>
                <a:cubicBezTo>
                  <a:pt x="976198" y="1188847"/>
                  <a:pt x="976490" y="1193521"/>
                  <a:pt x="977074" y="1200531"/>
                </a:cubicBezTo>
                <a:cubicBezTo>
                  <a:pt x="977659" y="1207542"/>
                  <a:pt x="980287" y="1213384"/>
                  <a:pt x="984961" y="1218057"/>
                </a:cubicBezTo>
                <a:cubicBezTo>
                  <a:pt x="984961" y="1220394"/>
                  <a:pt x="984961" y="1221562"/>
                  <a:pt x="984961" y="1221562"/>
                </a:cubicBezTo>
                <a:cubicBezTo>
                  <a:pt x="983793" y="1223899"/>
                  <a:pt x="983208" y="1226820"/>
                  <a:pt x="983208" y="1230325"/>
                </a:cubicBezTo>
                <a:cubicBezTo>
                  <a:pt x="983208" y="1232662"/>
                  <a:pt x="983793" y="1235291"/>
                  <a:pt x="984961" y="1238212"/>
                </a:cubicBezTo>
                <a:cubicBezTo>
                  <a:pt x="986130" y="1241133"/>
                  <a:pt x="987298" y="1243762"/>
                  <a:pt x="988466" y="1246099"/>
                </a:cubicBezTo>
                <a:lnTo>
                  <a:pt x="990219" y="1249604"/>
                </a:lnTo>
                <a:cubicBezTo>
                  <a:pt x="987882" y="1254278"/>
                  <a:pt x="986714" y="1257783"/>
                  <a:pt x="986714" y="1260120"/>
                </a:cubicBezTo>
                <a:cubicBezTo>
                  <a:pt x="986714" y="1262456"/>
                  <a:pt x="989050" y="1267130"/>
                  <a:pt x="993724" y="1274140"/>
                </a:cubicBezTo>
                <a:lnTo>
                  <a:pt x="993724" y="1282903"/>
                </a:lnTo>
                <a:cubicBezTo>
                  <a:pt x="993724" y="1288745"/>
                  <a:pt x="993140" y="1293419"/>
                  <a:pt x="991971" y="1296924"/>
                </a:cubicBezTo>
                <a:cubicBezTo>
                  <a:pt x="993140" y="1306271"/>
                  <a:pt x="993724" y="1318540"/>
                  <a:pt x="993724" y="1333729"/>
                </a:cubicBezTo>
                <a:lnTo>
                  <a:pt x="993724" y="1337234"/>
                </a:lnTo>
                <a:cubicBezTo>
                  <a:pt x="996061" y="1339571"/>
                  <a:pt x="997229" y="1343076"/>
                  <a:pt x="997229" y="1347750"/>
                </a:cubicBezTo>
                <a:cubicBezTo>
                  <a:pt x="997229" y="1353592"/>
                  <a:pt x="996061" y="1361186"/>
                  <a:pt x="993724" y="1370533"/>
                </a:cubicBezTo>
                <a:cubicBezTo>
                  <a:pt x="993724" y="1375207"/>
                  <a:pt x="992556" y="1378712"/>
                  <a:pt x="990219" y="1381049"/>
                </a:cubicBezTo>
                <a:cubicBezTo>
                  <a:pt x="984377" y="1389228"/>
                  <a:pt x="979119" y="1390396"/>
                  <a:pt x="974445" y="1384554"/>
                </a:cubicBezTo>
                <a:cubicBezTo>
                  <a:pt x="972109" y="1379881"/>
                  <a:pt x="969772" y="1376375"/>
                  <a:pt x="967435" y="1374039"/>
                </a:cubicBezTo>
                <a:cubicBezTo>
                  <a:pt x="965098" y="1369365"/>
                  <a:pt x="962177" y="1367612"/>
                  <a:pt x="958672" y="1368781"/>
                </a:cubicBezTo>
                <a:cubicBezTo>
                  <a:pt x="955167" y="1369949"/>
                  <a:pt x="952830" y="1372870"/>
                  <a:pt x="951662" y="1377544"/>
                </a:cubicBezTo>
                <a:cubicBezTo>
                  <a:pt x="949325" y="1383386"/>
                  <a:pt x="945528" y="1386599"/>
                  <a:pt x="940270" y="1387183"/>
                </a:cubicBezTo>
                <a:cubicBezTo>
                  <a:pt x="935012" y="1387767"/>
                  <a:pt x="931215" y="1385723"/>
                  <a:pt x="928878" y="1381049"/>
                </a:cubicBezTo>
                <a:cubicBezTo>
                  <a:pt x="923036" y="1377544"/>
                  <a:pt x="918362" y="1370533"/>
                  <a:pt x="914857" y="1360018"/>
                </a:cubicBezTo>
                <a:cubicBezTo>
                  <a:pt x="913689" y="1357681"/>
                  <a:pt x="911936" y="1354176"/>
                  <a:pt x="909599" y="1349502"/>
                </a:cubicBezTo>
                <a:cubicBezTo>
                  <a:pt x="907262" y="1344829"/>
                  <a:pt x="904341" y="1341323"/>
                  <a:pt x="900836" y="1338987"/>
                </a:cubicBezTo>
                <a:cubicBezTo>
                  <a:pt x="897331" y="1336650"/>
                  <a:pt x="892658" y="1335481"/>
                  <a:pt x="886816" y="1335481"/>
                </a:cubicBezTo>
                <a:cubicBezTo>
                  <a:pt x="877468" y="1335481"/>
                  <a:pt x="869289" y="1329055"/>
                  <a:pt x="862279" y="1316203"/>
                </a:cubicBezTo>
                <a:cubicBezTo>
                  <a:pt x="856437" y="1310361"/>
                  <a:pt x="850011" y="1306856"/>
                  <a:pt x="843000" y="1305687"/>
                </a:cubicBezTo>
                <a:cubicBezTo>
                  <a:pt x="834822" y="1305687"/>
                  <a:pt x="828980" y="1303642"/>
                  <a:pt x="825474" y="1299553"/>
                </a:cubicBezTo>
                <a:cubicBezTo>
                  <a:pt x="821969" y="1295464"/>
                  <a:pt x="819340" y="1291082"/>
                  <a:pt x="817588" y="1286409"/>
                </a:cubicBezTo>
                <a:cubicBezTo>
                  <a:pt x="815835" y="1281735"/>
                  <a:pt x="814375" y="1278230"/>
                  <a:pt x="813206" y="1275893"/>
                </a:cubicBezTo>
                <a:cubicBezTo>
                  <a:pt x="810870" y="1266546"/>
                  <a:pt x="804443" y="1257783"/>
                  <a:pt x="793928" y="1249604"/>
                </a:cubicBezTo>
                <a:cubicBezTo>
                  <a:pt x="784580" y="1246099"/>
                  <a:pt x="778739" y="1239088"/>
                  <a:pt x="776402" y="1228573"/>
                </a:cubicBezTo>
                <a:cubicBezTo>
                  <a:pt x="768223" y="1209878"/>
                  <a:pt x="761212" y="1196442"/>
                  <a:pt x="755370" y="1188263"/>
                </a:cubicBezTo>
                <a:cubicBezTo>
                  <a:pt x="751865" y="1185926"/>
                  <a:pt x="749528" y="1181837"/>
                  <a:pt x="748360" y="1175995"/>
                </a:cubicBezTo>
                <a:cubicBezTo>
                  <a:pt x="747192" y="1170153"/>
                  <a:pt x="746608" y="1166063"/>
                  <a:pt x="746608" y="1163727"/>
                </a:cubicBezTo>
                <a:lnTo>
                  <a:pt x="746608" y="1158469"/>
                </a:lnTo>
                <a:cubicBezTo>
                  <a:pt x="746608" y="1151458"/>
                  <a:pt x="747776" y="1143280"/>
                  <a:pt x="750113" y="1133932"/>
                </a:cubicBezTo>
                <a:lnTo>
                  <a:pt x="757123" y="1102386"/>
                </a:lnTo>
                <a:lnTo>
                  <a:pt x="760628" y="1069086"/>
                </a:lnTo>
                <a:cubicBezTo>
                  <a:pt x="760628" y="1063244"/>
                  <a:pt x="761505" y="1055650"/>
                  <a:pt x="763257" y="1046302"/>
                </a:cubicBezTo>
                <a:cubicBezTo>
                  <a:pt x="765010" y="1036955"/>
                  <a:pt x="766470" y="1028776"/>
                  <a:pt x="767639" y="1021766"/>
                </a:cubicBezTo>
                <a:lnTo>
                  <a:pt x="767639" y="1020013"/>
                </a:lnTo>
                <a:lnTo>
                  <a:pt x="758876" y="1041045"/>
                </a:lnTo>
                <a:cubicBezTo>
                  <a:pt x="755370" y="1048055"/>
                  <a:pt x="752450" y="1054481"/>
                  <a:pt x="750113" y="1060323"/>
                </a:cubicBezTo>
                <a:cubicBezTo>
                  <a:pt x="747776" y="1066165"/>
                  <a:pt x="745439" y="1070839"/>
                  <a:pt x="743102" y="1074344"/>
                </a:cubicBezTo>
                <a:lnTo>
                  <a:pt x="730834" y="1104138"/>
                </a:lnTo>
                <a:cubicBezTo>
                  <a:pt x="729666" y="1108812"/>
                  <a:pt x="723824" y="1121664"/>
                  <a:pt x="713308" y="1142695"/>
                </a:cubicBezTo>
                <a:cubicBezTo>
                  <a:pt x="713308" y="1142695"/>
                  <a:pt x="709803" y="1147953"/>
                  <a:pt x="702793" y="1158469"/>
                </a:cubicBezTo>
                <a:cubicBezTo>
                  <a:pt x="701624" y="1161974"/>
                  <a:pt x="696950" y="1171905"/>
                  <a:pt x="688772" y="1188263"/>
                </a:cubicBezTo>
                <a:lnTo>
                  <a:pt x="676503" y="1207542"/>
                </a:lnTo>
                <a:cubicBezTo>
                  <a:pt x="670661" y="1215720"/>
                  <a:pt x="667741" y="1220394"/>
                  <a:pt x="667741" y="1221562"/>
                </a:cubicBezTo>
                <a:lnTo>
                  <a:pt x="646709" y="1249604"/>
                </a:lnTo>
                <a:cubicBezTo>
                  <a:pt x="644373" y="1253109"/>
                  <a:pt x="641452" y="1258075"/>
                  <a:pt x="637946" y="1264501"/>
                </a:cubicBezTo>
                <a:cubicBezTo>
                  <a:pt x="634441" y="1270927"/>
                  <a:pt x="631520" y="1275309"/>
                  <a:pt x="629183" y="1277646"/>
                </a:cubicBezTo>
                <a:cubicBezTo>
                  <a:pt x="626846" y="1281151"/>
                  <a:pt x="623633" y="1285532"/>
                  <a:pt x="619544" y="1290790"/>
                </a:cubicBezTo>
                <a:cubicBezTo>
                  <a:pt x="615455" y="1296048"/>
                  <a:pt x="611657" y="1301598"/>
                  <a:pt x="608152" y="1307440"/>
                </a:cubicBezTo>
                <a:cubicBezTo>
                  <a:pt x="606984" y="1310945"/>
                  <a:pt x="604647" y="1314742"/>
                  <a:pt x="601142" y="1318832"/>
                </a:cubicBezTo>
                <a:cubicBezTo>
                  <a:pt x="597637" y="1322921"/>
                  <a:pt x="594716" y="1326718"/>
                  <a:pt x="592379" y="1330224"/>
                </a:cubicBezTo>
                <a:lnTo>
                  <a:pt x="588874" y="1331976"/>
                </a:lnTo>
                <a:lnTo>
                  <a:pt x="574853" y="1344244"/>
                </a:lnTo>
                <a:lnTo>
                  <a:pt x="552069" y="1368781"/>
                </a:lnTo>
                <a:cubicBezTo>
                  <a:pt x="549732" y="1371118"/>
                  <a:pt x="547395" y="1374331"/>
                  <a:pt x="545059" y="1378420"/>
                </a:cubicBezTo>
                <a:cubicBezTo>
                  <a:pt x="542722" y="1382510"/>
                  <a:pt x="539801" y="1385138"/>
                  <a:pt x="536296" y="1386307"/>
                </a:cubicBezTo>
                <a:cubicBezTo>
                  <a:pt x="533959" y="1388644"/>
                  <a:pt x="531038" y="1389228"/>
                  <a:pt x="527533" y="1388059"/>
                </a:cubicBezTo>
                <a:cubicBezTo>
                  <a:pt x="522859" y="1388059"/>
                  <a:pt x="520522" y="1391565"/>
                  <a:pt x="520522" y="1398575"/>
                </a:cubicBezTo>
                <a:cubicBezTo>
                  <a:pt x="521690" y="1402080"/>
                  <a:pt x="521106" y="1406170"/>
                  <a:pt x="518770" y="1410843"/>
                </a:cubicBezTo>
                <a:cubicBezTo>
                  <a:pt x="515264" y="1415517"/>
                  <a:pt x="509422" y="1416685"/>
                  <a:pt x="501244" y="1414348"/>
                </a:cubicBezTo>
                <a:cubicBezTo>
                  <a:pt x="500075" y="1413180"/>
                  <a:pt x="498323" y="1412596"/>
                  <a:pt x="495986" y="1412596"/>
                </a:cubicBezTo>
                <a:lnTo>
                  <a:pt x="492481" y="1412596"/>
                </a:lnTo>
                <a:cubicBezTo>
                  <a:pt x="486639" y="1412596"/>
                  <a:pt x="481965" y="1409675"/>
                  <a:pt x="478460" y="1403833"/>
                </a:cubicBezTo>
                <a:cubicBezTo>
                  <a:pt x="476123" y="1401496"/>
                  <a:pt x="473786" y="1400912"/>
                  <a:pt x="471449" y="1402080"/>
                </a:cubicBezTo>
                <a:cubicBezTo>
                  <a:pt x="466776" y="1403249"/>
                  <a:pt x="462102" y="1401496"/>
                  <a:pt x="457429" y="1396822"/>
                </a:cubicBezTo>
                <a:cubicBezTo>
                  <a:pt x="453923" y="1388644"/>
                  <a:pt x="447497" y="1383386"/>
                  <a:pt x="438150" y="1381049"/>
                </a:cubicBezTo>
                <a:cubicBezTo>
                  <a:pt x="434645" y="1379881"/>
                  <a:pt x="431139" y="1376375"/>
                  <a:pt x="427634" y="1370533"/>
                </a:cubicBezTo>
                <a:cubicBezTo>
                  <a:pt x="422961" y="1364691"/>
                  <a:pt x="419455" y="1360602"/>
                  <a:pt x="417119" y="1358265"/>
                </a:cubicBezTo>
                <a:cubicBezTo>
                  <a:pt x="406603" y="1353592"/>
                  <a:pt x="401345" y="1345413"/>
                  <a:pt x="401345" y="1333729"/>
                </a:cubicBezTo>
                <a:cubicBezTo>
                  <a:pt x="399008" y="1329055"/>
                  <a:pt x="396672" y="1326134"/>
                  <a:pt x="394335" y="1324966"/>
                </a:cubicBezTo>
                <a:cubicBezTo>
                  <a:pt x="390830" y="1320292"/>
                  <a:pt x="389077" y="1316203"/>
                  <a:pt x="389077" y="1312698"/>
                </a:cubicBezTo>
                <a:cubicBezTo>
                  <a:pt x="389077" y="1309192"/>
                  <a:pt x="390245" y="1304519"/>
                  <a:pt x="392582" y="1298677"/>
                </a:cubicBezTo>
                <a:cubicBezTo>
                  <a:pt x="394919" y="1296340"/>
                  <a:pt x="395795" y="1294295"/>
                  <a:pt x="395211" y="1292543"/>
                </a:cubicBezTo>
                <a:cubicBezTo>
                  <a:pt x="394627" y="1290790"/>
                  <a:pt x="393751" y="1289330"/>
                  <a:pt x="392582" y="1288161"/>
                </a:cubicBezTo>
                <a:cubicBezTo>
                  <a:pt x="391414" y="1286993"/>
                  <a:pt x="390245" y="1286409"/>
                  <a:pt x="389077" y="1286409"/>
                </a:cubicBezTo>
                <a:lnTo>
                  <a:pt x="387325" y="1282903"/>
                </a:lnTo>
                <a:lnTo>
                  <a:pt x="390830" y="1275893"/>
                </a:lnTo>
                <a:cubicBezTo>
                  <a:pt x="396672" y="1268883"/>
                  <a:pt x="398424" y="1260120"/>
                  <a:pt x="396087" y="1249604"/>
                </a:cubicBezTo>
                <a:cubicBezTo>
                  <a:pt x="397256" y="1242594"/>
                  <a:pt x="399301" y="1234123"/>
                  <a:pt x="402222" y="1224191"/>
                </a:cubicBezTo>
                <a:cubicBezTo>
                  <a:pt x="405143" y="1214260"/>
                  <a:pt x="407187" y="1205789"/>
                  <a:pt x="408356" y="1198779"/>
                </a:cubicBezTo>
                <a:cubicBezTo>
                  <a:pt x="409524" y="1190600"/>
                  <a:pt x="411277" y="1180376"/>
                  <a:pt x="413613" y="1168108"/>
                </a:cubicBezTo>
                <a:cubicBezTo>
                  <a:pt x="415950" y="1155840"/>
                  <a:pt x="416534" y="1145032"/>
                  <a:pt x="415366" y="1135685"/>
                </a:cubicBezTo>
                <a:cubicBezTo>
                  <a:pt x="414198" y="1131011"/>
                  <a:pt x="413613" y="1122833"/>
                  <a:pt x="413613" y="1111149"/>
                </a:cubicBezTo>
                <a:cubicBezTo>
                  <a:pt x="413613" y="1108812"/>
                  <a:pt x="412445" y="1107643"/>
                  <a:pt x="410108" y="1107643"/>
                </a:cubicBezTo>
                <a:cubicBezTo>
                  <a:pt x="401930" y="1104138"/>
                  <a:pt x="396672" y="1097128"/>
                  <a:pt x="394335" y="1086612"/>
                </a:cubicBezTo>
                <a:cubicBezTo>
                  <a:pt x="393166" y="1090117"/>
                  <a:pt x="391998" y="1093331"/>
                  <a:pt x="390830" y="1096251"/>
                </a:cubicBezTo>
                <a:cubicBezTo>
                  <a:pt x="389661" y="1099172"/>
                  <a:pt x="388493" y="1101801"/>
                  <a:pt x="387325" y="1104138"/>
                </a:cubicBezTo>
                <a:cubicBezTo>
                  <a:pt x="384988" y="1106475"/>
                  <a:pt x="383819" y="1107059"/>
                  <a:pt x="383819" y="1105891"/>
                </a:cubicBezTo>
                <a:cubicBezTo>
                  <a:pt x="382651" y="1105891"/>
                  <a:pt x="380898" y="1104722"/>
                  <a:pt x="378561" y="1102386"/>
                </a:cubicBezTo>
                <a:lnTo>
                  <a:pt x="378561" y="1084860"/>
                </a:lnTo>
                <a:cubicBezTo>
                  <a:pt x="378561" y="1082523"/>
                  <a:pt x="379730" y="1076681"/>
                  <a:pt x="382067" y="1067334"/>
                </a:cubicBezTo>
                <a:lnTo>
                  <a:pt x="348767" y="1077849"/>
                </a:lnTo>
                <a:cubicBezTo>
                  <a:pt x="344094" y="1079018"/>
                  <a:pt x="338544" y="1079602"/>
                  <a:pt x="332118" y="1079602"/>
                </a:cubicBezTo>
                <a:cubicBezTo>
                  <a:pt x="325691" y="1079602"/>
                  <a:pt x="320142" y="1080186"/>
                  <a:pt x="315468" y="1081354"/>
                </a:cubicBezTo>
                <a:lnTo>
                  <a:pt x="318973" y="1084860"/>
                </a:lnTo>
                <a:cubicBezTo>
                  <a:pt x="322478" y="1086028"/>
                  <a:pt x="326568" y="1087781"/>
                  <a:pt x="331241" y="1090117"/>
                </a:cubicBezTo>
                <a:cubicBezTo>
                  <a:pt x="335915" y="1092454"/>
                  <a:pt x="341757" y="1094207"/>
                  <a:pt x="348767" y="1095375"/>
                </a:cubicBezTo>
                <a:lnTo>
                  <a:pt x="366293" y="1093623"/>
                </a:lnTo>
                <a:cubicBezTo>
                  <a:pt x="366293" y="1093623"/>
                  <a:pt x="367170" y="1093331"/>
                  <a:pt x="368922" y="1092746"/>
                </a:cubicBezTo>
                <a:cubicBezTo>
                  <a:pt x="370675" y="1092162"/>
                  <a:pt x="372135" y="1093038"/>
                  <a:pt x="373304" y="1095375"/>
                </a:cubicBezTo>
                <a:cubicBezTo>
                  <a:pt x="373304" y="1098880"/>
                  <a:pt x="370967" y="1100633"/>
                  <a:pt x="366293" y="1100633"/>
                </a:cubicBezTo>
                <a:cubicBezTo>
                  <a:pt x="362788" y="1101801"/>
                  <a:pt x="358991" y="1102970"/>
                  <a:pt x="354901" y="1104138"/>
                </a:cubicBezTo>
                <a:cubicBezTo>
                  <a:pt x="350812" y="1105307"/>
                  <a:pt x="345846" y="1105891"/>
                  <a:pt x="340004" y="1105891"/>
                </a:cubicBezTo>
                <a:cubicBezTo>
                  <a:pt x="336499" y="1105891"/>
                  <a:pt x="332702" y="1105014"/>
                  <a:pt x="328612" y="1103262"/>
                </a:cubicBezTo>
                <a:cubicBezTo>
                  <a:pt x="324523" y="1101509"/>
                  <a:pt x="320726" y="1100049"/>
                  <a:pt x="317221" y="1098880"/>
                </a:cubicBezTo>
                <a:lnTo>
                  <a:pt x="306705" y="1097128"/>
                </a:lnTo>
                <a:cubicBezTo>
                  <a:pt x="304368" y="1097128"/>
                  <a:pt x="302323" y="1097420"/>
                  <a:pt x="300571" y="1098004"/>
                </a:cubicBezTo>
                <a:cubicBezTo>
                  <a:pt x="298818" y="1098588"/>
                  <a:pt x="296773" y="1098296"/>
                  <a:pt x="294437" y="1097128"/>
                </a:cubicBezTo>
                <a:cubicBezTo>
                  <a:pt x="290931" y="1097128"/>
                  <a:pt x="287426" y="1096251"/>
                  <a:pt x="283921" y="1094499"/>
                </a:cubicBezTo>
                <a:cubicBezTo>
                  <a:pt x="280416" y="1092746"/>
                  <a:pt x="278079" y="1091870"/>
                  <a:pt x="276911" y="1091870"/>
                </a:cubicBezTo>
                <a:cubicBezTo>
                  <a:pt x="271069" y="1090702"/>
                  <a:pt x="266979" y="1088365"/>
                  <a:pt x="264642" y="1084860"/>
                </a:cubicBezTo>
                <a:cubicBezTo>
                  <a:pt x="262306" y="1080186"/>
                  <a:pt x="258216" y="1076681"/>
                  <a:pt x="252374" y="1074344"/>
                </a:cubicBezTo>
                <a:lnTo>
                  <a:pt x="248869" y="1074344"/>
                </a:lnTo>
                <a:cubicBezTo>
                  <a:pt x="243027" y="1074344"/>
                  <a:pt x="238354" y="1072007"/>
                  <a:pt x="234848" y="1067334"/>
                </a:cubicBezTo>
                <a:cubicBezTo>
                  <a:pt x="231343" y="1062660"/>
                  <a:pt x="229006" y="1059739"/>
                  <a:pt x="227838" y="1058571"/>
                </a:cubicBezTo>
                <a:cubicBezTo>
                  <a:pt x="225501" y="1056234"/>
                  <a:pt x="221996" y="1051560"/>
                  <a:pt x="217322" y="1044550"/>
                </a:cubicBezTo>
                <a:cubicBezTo>
                  <a:pt x="207975" y="1035203"/>
                  <a:pt x="203301" y="1030529"/>
                  <a:pt x="203301" y="1030529"/>
                </a:cubicBezTo>
                <a:cubicBezTo>
                  <a:pt x="195123" y="1025855"/>
                  <a:pt x="191033" y="1020013"/>
                  <a:pt x="191033" y="1013003"/>
                </a:cubicBezTo>
                <a:cubicBezTo>
                  <a:pt x="192202" y="1009498"/>
                  <a:pt x="190449" y="1005408"/>
                  <a:pt x="185776" y="1000735"/>
                </a:cubicBezTo>
                <a:lnTo>
                  <a:pt x="178765" y="991972"/>
                </a:lnTo>
                <a:cubicBezTo>
                  <a:pt x="175260" y="987298"/>
                  <a:pt x="175844" y="982625"/>
                  <a:pt x="180518" y="977951"/>
                </a:cubicBezTo>
                <a:cubicBezTo>
                  <a:pt x="184023" y="974446"/>
                  <a:pt x="184607" y="970941"/>
                  <a:pt x="182270" y="967435"/>
                </a:cubicBezTo>
                <a:cubicBezTo>
                  <a:pt x="182270" y="962762"/>
                  <a:pt x="184023" y="959841"/>
                  <a:pt x="187528" y="958672"/>
                </a:cubicBezTo>
                <a:cubicBezTo>
                  <a:pt x="192202" y="949325"/>
                  <a:pt x="196291" y="942315"/>
                  <a:pt x="199796" y="937641"/>
                </a:cubicBezTo>
                <a:cubicBezTo>
                  <a:pt x="203301" y="934136"/>
                  <a:pt x="207391" y="927710"/>
                  <a:pt x="212064" y="918363"/>
                </a:cubicBezTo>
                <a:lnTo>
                  <a:pt x="217322" y="913105"/>
                </a:lnTo>
                <a:lnTo>
                  <a:pt x="222580" y="909600"/>
                </a:lnTo>
                <a:lnTo>
                  <a:pt x="224333" y="911352"/>
                </a:lnTo>
                <a:lnTo>
                  <a:pt x="213817" y="932383"/>
                </a:lnTo>
                <a:cubicBezTo>
                  <a:pt x="212649" y="934720"/>
                  <a:pt x="211188" y="936473"/>
                  <a:pt x="209436" y="937641"/>
                </a:cubicBezTo>
                <a:cubicBezTo>
                  <a:pt x="207683" y="938810"/>
                  <a:pt x="206222" y="940562"/>
                  <a:pt x="205054" y="942899"/>
                </a:cubicBezTo>
                <a:lnTo>
                  <a:pt x="205054" y="946404"/>
                </a:lnTo>
                <a:lnTo>
                  <a:pt x="210312" y="946404"/>
                </a:lnTo>
                <a:lnTo>
                  <a:pt x="219075" y="935889"/>
                </a:lnTo>
                <a:lnTo>
                  <a:pt x="227838" y="918363"/>
                </a:lnTo>
                <a:lnTo>
                  <a:pt x="233096" y="911352"/>
                </a:lnTo>
                <a:cubicBezTo>
                  <a:pt x="243611" y="900837"/>
                  <a:pt x="251790" y="890321"/>
                  <a:pt x="257632" y="879805"/>
                </a:cubicBezTo>
                <a:cubicBezTo>
                  <a:pt x="259969" y="877469"/>
                  <a:pt x="265811" y="868121"/>
                  <a:pt x="275158" y="851764"/>
                </a:cubicBezTo>
                <a:lnTo>
                  <a:pt x="275158" y="841248"/>
                </a:lnTo>
                <a:cubicBezTo>
                  <a:pt x="276326" y="841248"/>
                  <a:pt x="277787" y="841832"/>
                  <a:pt x="279540" y="843001"/>
                </a:cubicBezTo>
                <a:cubicBezTo>
                  <a:pt x="281292" y="844169"/>
                  <a:pt x="282753" y="843585"/>
                  <a:pt x="283921" y="841248"/>
                </a:cubicBezTo>
                <a:lnTo>
                  <a:pt x="283921" y="830733"/>
                </a:lnTo>
                <a:lnTo>
                  <a:pt x="285674" y="828980"/>
                </a:lnTo>
                <a:lnTo>
                  <a:pt x="290931" y="835990"/>
                </a:lnTo>
                <a:lnTo>
                  <a:pt x="296189" y="828980"/>
                </a:lnTo>
                <a:cubicBezTo>
                  <a:pt x="296189" y="826643"/>
                  <a:pt x="294437" y="824891"/>
                  <a:pt x="290931" y="823722"/>
                </a:cubicBezTo>
                <a:lnTo>
                  <a:pt x="303200" y="811454"/>
                </a:lnTo>
                <a:cubicBezTo>
                  <a:pt x="303200" y="811454"/>
                  <a:pt x="304076" y="811746"/>
                  <a:pt x="305829" y="812330"/>
                </a:cubicBezTo>
                <a:cubicBezTo>
                  <a:pt x="307581" y="812915"/>
                  <a:pt x="309042" y="812622"/>
                  <a:pt x="310210" y="811454"/>
                </a:cubicBezTo>
                <a:lnTo>
                  <a:pt x="310210" y="795681"/>
                </a:lnTo>
                <a:lnTo>
                  <a:pt x="317221" y="800938"/>
                </a:lnTo>
                <a:cubicBezTo>
                  <a:pt x="317221" y="800938"/>
                  <a:pt x="318389" y="797433"/>
                  <a:pt x="320726" y="790423"/>
                </a:cubicBezTo>
                <a:cubicBezTo>
                  <a:pt x="321894" y="791591"/>
                  <a:pt x="323647" y="792175"/>
                  <a:pt x="325983" y="792175"/>
                </a:cubicBezTo>
                <a:cubicBezTo>
                  <a:pt x="328320" y="792175"/>
                  <a:pt x="329489" y="790131"/>
                  <a:pt x="329489" y="786041"/>
                </a:cubicBezTo>
                <a:cubicBezTo>
                  <a:pt x="329489" y="781952"/>
                  <a:pt x="330073" y="779323"/>
                  <a:pt x="331241" y="778155"/>
                </a:cubicBezTo>
                <a:cubicBezTo>
                  <a:pt x="333578" y="782828"/>
                  <a:pt x="335331" y="785749"/>
                  <a:pt x="336499" y="786918"/>
                </a:cubicBezTo>
                <a:cubicBezTo>
                  <a:pt x="350520" y="769392"/>
                  <a:pt x="356946" y="761213"/>
                  <a:pt x="355778" y="762381"/>
                </a:cubicBezTo>
                <a:cubicBezTo>
                  <a:pt x="355778" y="758876"/>
                  <a:pt x="354609" y="754787"/>
                  <a:pt x="352273" y="750113"/>
                </a:cubicBezTo>
                <a:cubicBezTo>
                  <a:pt x="358114" y="751281"/>
                  <a:pt x="361620" y="751281"/>
                  <a:pt x="362788" y="750113"/>
                </a:cubicBezTo>
                <a:cubicBezTo>
                  <a:pt x="363956" y="748945"/>
                  <a:pt x="363956" y="746024"/>
                  <a:pt x="362788" y="741350"/>
                </a:cubicBezTo>
                <a:cubicBezTo>
                  <a:pt x="369799" y="742518"/>
                  <a:pt x="373304" y="739013"/>
                  <a:pt x="373304" y="730834"/>
                </a:cubicBezTo>
                <a:lnTo>
                  <a:pt x="380314" y="732587"/>
                </a:lnTo>
                <a:lnTo>
                  <a:pt x="380314" y="725577"/>
                </a:lnTo>
                <a:lnTo>
                  <a:pt x="382067" y="718566"/>
                </a:lnTo>
                <a:lnTo>
                  <a:pt x="383819" y="718566"/>
                </a:lnTo>
                <a:cubicBezTo>
                  <a:pt x="383819" y="718566"/>
                  <a:pt x="384988" y="719735"/>
                  <a:pt x="387325" y="722071"/>
                </a:cubicBezTo>
                <a:lnTo>
                  <a:pt x="390830" y="718566"/>
                </a:lnTo>
                <a:lnTo>
                  <a:pt x="389077" y="708051"/>
                </a:lnTo>
                <a:cubicBezTo>
                  <a:pt x="390245" y="706882"/>
                  <a:pt x="391414" y="706590"/>
                  <a:pt x="392582" y="707174"/>
                </a:cubicBezTo>
                <a:cubicBezTo>
                  <a:pt x="393751" y="707759"/>
                  <a:pt x="394335" y="708635"/>
                  <a:pt x="394335" y="709803"/>
                </a:cubicBezTo>
                <a:lnTo>
                  <a:pt x="394335" y="715061"/>
                </a:lnTo>
                <a:cubicBezTo>
                  <a:pt x="396672" y="712724"/>
                  <a:pt x="399008" y="709219"/>
                  <a:pt x="401345" y="704545"/>
                </a:cubicBezTo>
                <a:cubicBezTo>
                  <a:pt x="396672" y="704545"/>
                  <a:pt x="396672" y="702209"/>
                  <a:pt x="401345" y="697535"/>
                </a:cubicBezTo>
                <a:cubicBezTo>
                  <a:pt x="403682" y="699872"/>
                  <a:pt x="404850" y="701624"/>
                  <a:pt x="404850" y="702793"/>
                </a:cubicBezTo>
                <a:cubicBezTo>
                  <a:pt x="408356" y="699288"/>
                  <a:pt x="410692" y="697535"/>
                  <a:pt x="411861" y="697535"/>
                </a:cubicBezTo>
                <a:lnTo>
                  <a:pt x="408356" y="690525"/>
                </a:lnTo>
                <a:cubicBezTo>
                  <a:pt x="408356" y="690525"/>
                  <a:pt x="408648" y="690233"/>
                  <a:pt x="409232" y="689648"/>
                </a:cubicBezTo>
                <a:cubicBezTo>
                  <a:pt x="409816" y="689064"/>
                  <a:pt x="410108" y="688772"/>
                  <a:pt x="410108" y="688772"/>
                </a:cubicBezTo>
                <a:lnTo>
                  <a:pt x="413613" y="694030"/>
                </a:lnTo>
                <a:cubicBezTo>
                  <a:pt x="414782" y="692861"/>
                  <a:pt x="416242" y="691109"/>
                  <a:pt x="417995" y="688772"/>
                </a:cubicBezTo>
                <a:cubicBezTo>
                  <a:pt x="419748" y="686435"/>
                  <a:pt x="419455" y="684098"/>
                  <a:pt x="417119" y="681762"/>
                </a:cubicBezTo>
                <a:lnTo>
                  <a:pt x="418871" y="676504"/>
                </a:lnTo>
                <a:lnTo>
                  <a:pt x="420624" y="678256"/>
                </a:lnTo>
                <a:cubicBezTo>
                  <a:pt x="422961" y="678256"/>
                  <a:pt x="424129" y="678841"/>
                  <a:pt x="424129" y="680009"/>
                </a:cubicBezTo>
                <a:cubicBezTo>
                  <a:pt x="425298" y="678841"/>
                  <a:pt x="425882" y="677088"/>
                  <a:pt x="425882" y="674751"/>
                </a:cubicBezTo>
                <a:cubicBezTo>
                  <a:pt x="427050" y="673583"/>
                  <a:pt x="427342" y="672414"/>
                  <a:pt x="426758" y="671246"/>
                </a:cubicBezTo>
                <a:cubicBezTo>
                  <a:pt x="426174" y="670078"/>
                  <a:pt x="425882" y="668909"/>
                  <a:pt x="425882" y="667741"/>
                </a:cubicBezTo>
                <a:lnTo>
                  <a:pt x="427634" y="667741"/>
                </a:lnTo>
                <a:lnTo>
                  <a:pt x="431139" y="672999"/>
                </a:lnTo>
                <a:lnTo>
                  <a:pt x="434645" y="667741"/>
                </a:lnTo>
                <a:cubicBezTo>
                  <a:pt x="434645" y="661899"/>
                  <a:pt x="436397" y="657809"/>
                  <a:pt x="439903" y="655473"/>
                </a:cubicBezTo>
                <a:cubicBezTo>
                  <a:pt x="441071" y="654304"/>
                  <a:pt x="441655" y="651383"/>
                  <a:pt x="441655" y="646710"/>
                </a:cubicBezTo>
                <a:cubicBezTo>
                  <a:pt x="441655" y="639699"/>
                  <a:pt x="439903" y="633857"/>
                  <a:pt x="436397" y="629184"/>
                </a:cubicBezTo>
                <a:cubicBezTo>
                  <a:pt x="432892" y="626847"/>
                  <a:pt x="431139" y="624510"/>
                  <a:pt x="431139" y="622173"/>
                </a:cubicBezTo>
                <a:cubicBezTo>
                  <a:pt x="431139" y="621005"/>
                  <a:pt x="430555" y="619252"/>
                  <a:pt x="429387" y="616915"/>
                </a:cubicBezTo>
                <a:cubicBezTo>
                  <a:pt x="428218" y="614579"/>
                  <a:pt x="425882" y="613410"/>
                  <a:pt x="422377" y="613410"/>
                </a:cubicBezTo>
                <a:cubicBezTo>
                  <a:pt x="420040" y="611073"/>
                  <a:pt x="419455" y="609321"/>
                  <a:pt x="420624" y="608152"/>
                </a:cubicBezTo>
                <a:lnTo>
                  <a:pt x="420624" y="604647"/>
                </a:lnTo>
                <a:cubicBezTo>
                  <a:pt x="420624" y="599974"/>
                  <a:pt x="417119" y="595300"/>
                  <a:pt x="410108" y="590626"/>
                </a:cubicBezTo>
                <a:cubicBezTo>
                  <a:pt x="401930" y="587121"/>
                  <a:pt x="397256" y="581863"/>
                  <a:pt x="396087" y="574853"/>
                </a:cubicBezTo>
                <a:lnTo>
                  <a:pt x="387325" y="567843"/>
                </a:lnTo>
                <a:lnTo>
                  <a:pt x="385572" y="564337"/>
                </a:lnTo>
                <a:lnTo>
                  <a:pt x="385572" y="560832"/>
                </a:lnTo>
                <a:cubicBezTo>
                  <a:pt x="385572" y="556159"/>
                  <a:pt x="381482" y="550901"/>
                  <a:pt x="373304" y="545059"/>
                </a:cubicBezTo>
                <a:cubicBezTo>
                  <a:pt x="370967" y="541554"/>
                  <a:pt x="369214" y="538633"/>
                  <a:pt x="368046" y="536296"/>
                </a:cubicBezTo>
                <a:cubicBezTo>
                  <a:pt x="366878" y="533959"/>
                  <a:pt x="366293" y="532206"/>
                  <a:pt x="366293" y="531038"/>
                </a:cubicBezTo>
                <a:cubicBezTo>
                  <a:pt x="366293" y="528701"/>
                  <a:pt x="367170" y="526364"/>
                  <a:pt x="368922" y="524028"/>
                </a:cubicBezTo>
                <a:cubicBezTo>
                  <a:pt x="370675" y="521691"/>
                  <a:pt x="372135" y="519938"/>
                  <a:pt x="373304" y="518770"/>
                </a:cubicBezTo>
                <a:lnTo>
                  <a:pt x="410108" y="474955"/>
                </a:lnTo>
                <a:cubicBezTo>
                  <a:pt x="412445" y="470281"/>
                  <a:pt x="415074" y="466484"/>
                  <a:pt x="417995" y="463563"/>
                </a:cubicBezTo>
                <a:cubicBezTo>
                  <a:pt x="420916" y="460642"/>
                  <a:pt x="423545" y="458013"/>
                  <a:pt x="425882" y="455676"/>
                </a:cubicBezTo>
                <a:cubicBezTo>
                  <a:pt x="420040" y="454508"/>
                  <a:pt x="418287" y="451003"/>
                  <a:pt x="420624" y="445161"/>
                </a:cubicBezTo>
                <a:cubicBezTo>
                  <a:pt x="422961" y="442824"/>
                  <a:pt x="423837" y="439319"/>
                  <a:pt x="423253" y="434645"/>
                </a:cubicBezTo>
                <a:cubicBezTo>
                  <a:pt x="422669" y="429971"/>
                  <a:pt x="421208" y="427050"/>
                  <a:pt x="418871" y="425882"/>
                </a:cubicBezTo>
                <a:lnTo>
                  <a:pt x="408356" y="417119"/>
                </a:lnTo>
                <a:cubicBezTo>
                  <a:pt x="404850" y="426466"/>
                  <a:pt x="399593" y="434645"/>
                  <a:pt x="392582" y="441655"/>
                </a:cubicBezTo>
                <a:cubicBezTo>
                  <a:pt x="391414" y="442824"/>
                  <a:pt x="390830" y="443992"/>
                  <a:pt x="390830" y="445161"/>
                </a:cubicBezTo>
                <a:cubicBezTo>
                  <a:pt x="390830" y="446329"/>
                  <a:pt x="390245" y="446913"/>
                  <a:pt x="389077" y="446913"/>
                </a:cubicBezTo>
                <a:cubicBezTo>
                  <a:pt x="385572" y="453924"/>
                  <a:pt x="380898" y="460350"/>
                  <a:pt x="375056" y="466192"/>
                </a:cubicBezTo>
                <a:cubicBezTo>
                  <a:pt x="375056" y="466192"/>
                  <a:pt x="374764" y="466484"/>
                  <a:pt x="374180" y="467068"/>
                </a:cubicBezTo>
                <a:cubicBezTo>
                  <a:pt x="373596" y="467652"/>
                  <a:pt x="373304" y="467944"/>
                  <a:pt x="373304" y="467944"/>
                </a:cubicBezTo>
                <a:lnTo>
                  <a:pt x="373304" y="469697"/>
                </a:lnTo>
                <a:cubicBezTo>
                  <a:pt x="373304" y="474371"/>
                  <a:pt x="371551" y="478752"/>
                  <a:pt x="368046" y="482841"/>
                </a:cubicBezTo>
                <a:cubicBezTo>
                  <a:pt x="364541" y="486931"/>
                  <a:pt x="362204" y="490144"/>
                  <a:pt x="361035" y="492481"/>
                </a:cubicBezTo>
                <a:cubicBezTo>
                  <a:pt x="361035" y="493649"/>
                  <a:pt x="359283" y="495986"/>
                  <a:pt x="355778" y="499491"/>
                </a:cubicBezTo>
                <a:cubicBezTo>
                  <a:pt x="351104" y="499491"/>
                  <a:pt x="347599" y="502412"/>
                  <a:pt x="345262" y="508254"/>
                </a:cubicBezTo>
                <a:lnTo>
                  <a:pt x="340004" y="513512"/>
                </a:lnTo>
                <a:cubicBezTo>
                  <a:pt x="337668" y="513512"/>
                  <a:pt x="336499" y="514096"/>
                  <a:pt x="336499" y="515265"/>
                </a:cubicBezTo>
                <a:cubicBezTo>
                  <a:pt x="336499" y="518770"/>
                  <a:pt x="333870" y="521983"/>
                  <a:pt x="328612" y="524904"/>
                </a:cubicBezTo>
                <a:cubicBezTo>
                  <a:pt x="323355" y="527825"/>
                  <a:pt x="320142" y="530454"/>
                  <a:pt x="318973" y="532791"/>
                </a:cubicBezTo>
                <a:cubicBezTo>
                  <a:pt x="318973" y="533959"/>
                  <a:pt x="318097" y="534835"/>
                  <a:pt x="316344" y="535420"/>
                </a:cubicBezTo>
                <a:cubicBezTo>
                  <a:pt x="314592" y="536004"/>
                  <a:pt x="313131" y="536296"/>
                  <a:pt x="311963" y="536296"/>
                </a:cubicBezTo>
                <a:cubicBezTo>
                  <a:pt x="306121" y="539801"/>
                  <a:pt x="303200" y="543890"/>
                  <a:pt x="303200" y="548564"/>
                </a:cubicBezTo>
                <a:cubicBezTo>
                  <a:pt x="302031" y="549732"/>
                  <a:pt x="300571" y="550317"/>
                  <a:pt x="298818" y="550317"/>
                </a:cubicBezTo>
                <a:cubicBezTo>
                  <a:pt x="297066" y="550317"/>
                  <a:pt x="295605" y="550901"/>
                  <a:pt x="294437" y="552069"/>
                </a:cubicBezTo>
                <a:lnTo>
                  <a:pt x="294437" y="555574"/>
                </a:lnTo>
                <a:cubicBezTo>
                  <a:pt x="295605" y="560248"/>
                  <a:pt x="295605" y="563169"/>
                  <a:pt x="294437" y="564337"/>
                </a:cubicBezTo>
                <a:cubicBezTo>
                  <a:pt x="293268" y="565506"/>
                  <a:pt x="290347" y="566090"/>
                  <a:pt x="285674" y="566090"/>
                </a:cubicBezTo>
                <a:cubicBezTo>
                  <a:pt x="282169" y="566090"/>
                  <a:pt x="279832" y="567258"/>
                  <a:pt x="278663" y="569595"/>
                </a:cubicBezTo>
                <a:cubicBezTo>
                  <a:pt x="278663" y="570764"/>
                  <a:pt x="278371" y="571640"/>
                  <a:pt x="277787" y="572224"/>
                </a:cubicBezTo>
                <a:cubicBezTo>
                  <a:pt x="277203" y="572808"/>
                  <a:pt x="276326" y="573100"/>
                  <a:pt x="275158" y="573100"/>
                </a:cubicBezTo>
                <a:lnTo>
                  <a:pt x="269900" y="567843"/>
                </a:lnTo>
                <a:cubicBezTo>
                  <a:pt x="269900" y="565506"/>
                  <a:pt x="270485" y="563753"/>
                  <a:pt x="271653" y="562585"/>
                </a:cubicBezTo>
                <a:cubicBezTo>
                  <a:pt x="275158" y="560248"/>
                  <a:pt x="276911" y="556743"/>
                  <a:pt x="276911" y="552069"/>
                </a:cubicBezTo>
                <a:cubicBezTo>
                  <a:pt x="275742" y="547396"/>
                  <a:pt x="273405" y="545059"/>
                  <a:pt x="269900" y="545059"/>
                </a:cubicBezTo>
                <a:cubicBezTo>
                  <a:pt x="268732" y="545059"/>
                  <a:pt x="265519" y="545643"/>
                  <a:pt x="260261" y="546811"/>
                </a:cubicBezTo>
                <a:cubicBezTo>
                  <a:pt x="255003" y="547980"/>
                  <a:pt x="251206" y="550317"/>
                  <a:pt x="248869" y="553822"/>
                </a:cubicBezTo>
                <a:lnTo>
                  <a:pt x="247117" y="555574"/>
                </a:lnTo>
                <a:cubicBezTo>
                  <a:pt x="237769" y="555574"/>
                  <a:pt x="227838" y="557327"/>
                  <a:pt x="217322" y="560832"/>
                </a:cubicBezTo>
                <a:cubicBezTo>
                  <a:pt x="214986" y="562001"/>
                  <a:pt x="211480" y="563169"/>
                  <a:pt x="206807" y="564337"/>
                </a:cubicBezTo>
                <a:cubicBezTo>
                  <a:pt x="202133" y="565506"/>
                  <a:pt x="198044" y="567843"/>
                  <a:pt x="194538" y="571348"/>
                </a:cubicBezTo>
                <a:cubicBezTo>
                  <a:pt x="193370" y="572516"/>
                  <a:pt x="191325" y="573100"/>
                  <a:pt x="188404" y="573100"/>
                </a:cubicBezTo>
                <a:cubicBezTo>
                  <a:pt x="185483" y="573100"/>
                  <a:pt x="183439" y="573100"/>
                  <a:pt x="182270" y="573100"/>
                </a:cubicBezTo>
                <a:cubicBezTo>
                  <a:pt x="181102" y="574269"/>
                  <a:pt x="178181" y="574853"/>
                  <a:pt x="173507" y="574853"/>
                </a:cubicBezTo>
                <a:lnTo>
                  <a:pt x="159487" y="574853"/>
                </a:lnTo>
                <a:cubicBezTo>
                  <a:pt x="154813" y="574853"/>
                  <a:pt x="150139" y="573685"/>
                  <a:pt x="145466" y="571348"/>
                </a:cubicBezTo>
                <a:cubicBezTo>
                  <a:pt x="143129" y="571348"/>
                  <a:pt x="141960" y="571348"/>
                  <a:pt x="141960" y="571348"/>
                </a:cubicBezTo>
                <a:cubicBezTo>
                  <a:pt x="126771" y="569011"/>
                  <a:pt x="115087" y="568427"/>
                  <a:pt x="106908" y="569595"/>
                </a:cubicBezTo>
                <a:cubicBezTo>
                  <a:pt x="102235" y="569595"/>
                  <a:pt x="98730" y="570179"/>
                  <a:pt x="96393" y="571348"/>
                </a:cubicBezTo>
                <a:cubicBezTo>
                  <a:pt x="90551" y="574853"/>
                  <a:pt x="87046" y="574269"/>
                  <a:pt x="85877" y="569595"/>
                </a:cubicBezTo>
                <a:cubicBezTo>
                  <a:pt x="84709" y="566090"/>
                  <a:pt x="83248" y="564337"/>
                  <a:pt x="81496" y="564337"/>
                </a:cubicBezTo>
                <a:cubicBezTo>
                  <a:pt x="79743" y="564337"/>
                  <a:pt x="77699" y="565506"/>
                  <a:pt x="75362" y="567843"/>
                </a:cubicBezTo>
                <a:cubicBezTo>
                  <a:pt x="71856" y="571348"/>
                  <a:pt x="69520" y="570764"/>
                  <a:pt x="68351" y="566090"/>
                </a:cubicBezTo>
                <a:cubicBezTo>
                  <a:pt x="67183" y="563753"/>
                  <a:pt x="64262" y="562585"/>
                  <a:pt x="59588" y="562585"/>
                </a:cubicBezTo>
                <a:lnTo>
                  <a:pt x="56083" y="564337"/>
                </a:lnTo>
                <a:cubicBezTo>
                  <a:pt x="53746" y="563169"/>
                  <a:pt x="49657" y="562585"/>
                  <a:pt x="43815" y="562585"/>
                </a:cubicBezTo>
                <a:cubicBezTo>
                  <a:pt x="34468" y="562585"/>
                  <a:pt x="22784" y="565506"/>
                  <a:pt x="8763" y="571348"/>
                </a:cubicBezTo>
                <a:lnTo>
                  <a:pt x="7010" y="569595"/>
                </a:lnTo>
                <a:cubicBezTo>
                  <a:pt x="10515" y="568427"/>
                  <a:pt x="13729" y="566966"/>
                  <a:pt x="16650" y="565214"/>
                </a:cubicBezTo>
                <a:cubicBezTo>
                  <a:pt x="19571" y="563461"/>
                  <a:pt x="22199" y="562001"/>
                  <a:pt x="24536" y="560832"/>
                </a:cubicBezTo>
                <a:cubicBezTo>
                  <a:pt x="25705" y="560832"/>
                  <a:pt x="28042" y="559956"/>
                  <a:pt x="31547" y="558203"/>
                </a:cubicBezTo>
                <a:cubicBezTo>
                  <a:pt x="35052" y="556451"/>
                  <a:pt x="37973" y="556159"/>
                  <a:pt x="40310" y="557327"/>
                </a:cubicBezTo>
                <a:cubicBezTo>
                  <a:pt x="42646" y="557327"/>
                  <a:pt x="45860" y="556451"/>
                  <a:pt x="49949" y="554698"/>
                </a:cubicBezTo>
                <a:cubicBezTo>
                  <a:pt x="54038" y="552946"/>
                  <a:pt x="57836" y="553238"/>
                  <a:pt x="61341" y="555574"/>
                </a:cubicBezTo>
                <a:cubicBezTo>
                  <a:pt x="62509" y="555574"/>
                  <a:pt x="64554" y="554698"/>
                  <a:pt x="67475" y="552946"/>
                </a:cubicBezTo>
                <a:cubicBezTo>
                  <a:pt x="70396" y="551193"/>
                  <a:pt x="73025" y="551485"/>
                  <a:pt x="75362" y="553822"/>
                </a:cubicBezTo>
                <a:lnTo>
                  <a:pt x="80619" y="552069"/>
                </a:lnTo>
                <a:cubicBezTo>
                  <a:pt x="84125" y="548564"/>
                  <a:pt x="87630" y="547980"/>
                  <a:pt x="91135" y="550317"/>
                </a:cubicBezTo>
                <a:lnTo>
                  <a:pt x="96393" y="550317"/>
                </a:lnTo>
                <a:cubicBezTo>
                  <a:pt x="97561" y="549148"/>
                  <a:pt x="98145" y="547980"/>
                  <a:pt x="98145" y="546811"/>
                </a:cubicBezTo>
                <a:cubicBezTo>
                  <a:pt x="98145" y="545643"/>
                  <a:pt x="97561" y="545059"/>
                  <a:pt x="96393" y="545059"/>
                </a:cubicBezTo>
                <a:cubicBezTo>
                  <a:pt x="94056" y="542722"/>
                  <a:pt x="92303" y="541554"/>
                  <a:pt x="91135" y="541554"/>
                </a:cubicBezTo>
                <a:cubicBezTo>
                  <a:pt x="54915" y="546227"/>
                  <a:pt x="32131" y="550317"/>
                  <a:pt x="22784" y="553822"/>
                </a:cubicBezTo>
                <a:cubicBezTo>
                  <a:pt x="18110" y="556159"/>
                  <a:pt x="14605" y="558495"/>
                  <a:pt x="12268" y="560832"/>
                </a:cubicBezTo>
                <a:cubicBezTo>
                  <a:pt x="9931" y="563169"/>
                  <a:pt x="7595" y="564922"/>
                  <a:pt x="5258" y="566090"/>
                </a:cubicBezTo>
                <a:lnTo>
                  <a:pt x="1752" y="567843"/>
                </a:lnTo>
                <a:lnTo>
                  <a:pt x="0" y="564337"/>
                </a:lnTo>
                <a:cubicBezTo>
                  <a:pt x="5842" y="560832"/>
                  <a:pt x="12560" y="556451"/>
                  <a:pt x="20155" y="551193"/>
                </a:cubicBezTo>
                <a:cubicBezTo>
                  <a:pt x="27749" y="545935"/>
                  <a:pt x="33299" y="542138"/>
                  <a:pt x="36805" y="539801"/>
                </a:cubicBezTo>
                <a:cubicBezTo>
                  <a:pt x="55499" y="530454"/>
                  <a:pt x="66599" y="525196"/>
                  <a:pt x="70104" y="524028"/>
                </a:cubicBezTo>
                <a:cubicBezTo>
                  <a:pt x="80619" y="520522"/>
                  <a:pt x="90551" y="511759"/>
                  <a:pt x="99898" y="497739"/>
                </a:cubicBezTo>
                <a:cubicBezTo>
                  <a:pt x="102235" y="495402"/>
                  <a:pt x="105448" y="492481"/>
                  <a:pt x="109537" y="488976"/>
                </a:cubicBezTo>
                <a:cubicBezTo>
                  <a:pt x="113627" y="485470"/>
                  <a:pt x="116256" y="481965"/>
                  <a:pt x="117424" y="478460"/>
                </a:cubicBezTo>
                <a:cubicBezTo>
                  <a:pt x="118593" y="474955"/>
                  <a:pt x="120929" y="471742"/>
                  <a:pt x="124434" y="468821"/>
                </a:cubicBezTo>
                <a:cubicBezTo>
                  <a:pt x="127940" y="465900"/>
                  <a:pt x="130861" y="462687"/>
                  <a:pt x="133197" y="459181"/>
                </a:cubicBezTo>
                <a:cubicBezTo>
                  <a:pt x="137871" y="455676"/>
                  <a:pt x="143713" y="449250"/>
                  <a:pt x="150723" y="439903"/>
                </a:cubicBezTo>
                <a:cubicBezTo>
                  <a:pt x="157734" y="435229"/>
                  <a:pt x="162992" y="428803"/>
                  <a:pt x="166497" y="420624"/>
                </a:cubicBezTo>
                <a:cubicBezTo>
                  <a:pt x="166497" y="420624"/>
                  <a:pt x="166789" y="420332"/>
                  <a:pt x="167373" y="419748"/>
                </a:cubicBezTo>
                <a:cubicBezTo>
                  <a:pt x="167957" y="419164"/>
                  <a:pt x="168250" y="418872"/>
                  <a:pt x="168250" y="418872"/>
                </a:cubicBezTo>
                <a:cubicBezTo>
                  <a:pt x="171755" y="413030"/>
                  <a:pt x="174968" y="408064"/>
                  <a:pt x="177889" y="403974"/>
                </a:cubicBezTo>
                <a:cubicBezTo>
                  <a:pt x="180810" y="399885"/>
                  <a:pt x="183439" y="396088"/>
                  <a:pt x="185776" y="392583"/>
                </a:cubicBezTo>
                <a:lnTo>
                  <a:pt x="199796" y="366294"/>
                </a:lnTo>
                <a:lnTo>
                  <a:pt x="203301" y="361036"/>
                </a:lnTo>
                <a:cubicBezTo>
                  <a:pt x="203301" y="361036"/>
                  <a:pt x="203594" y="360744"/>
                  <a:pt x="204178" y="360159"/>
                </a:cubicBezTo>
                <a:cubicBezTo>
                  <a:pt x="204762" y="359575"/>
                  <a:pt x="205054" y="359283"/>
                  <a:pt x="205054" y="359283"/>
                </a:cubicBezTo>
                <a:lnTo>
                  <a:pt x="220828" y="332994"/>
                </a:lnTo>
                <a:lnTo>
                  <a:pt x="222580" y="329489"/>
                </a:lnTo>
                <a:lnTo>
                  <a:pt x="236601" y="304953"/>
                </a:lnTo>
                <a:lnTo>
                  <a:pt x="240106" y="297942"/>
                </a:lnTo>
                <a:cubicBezTo>
                  <a:pt x="243611" y="294437"/>
                  <a:pt x="245364" y="292684"/>
                  <a:pt x="245364" y="292684"/>
                </a:cubicBezTo>
                <a:lnTo>
                  <a:pt x="247117" y="289179"/>
                </a:lnTo>
                <a:lnTo>
                  <a:pt x="259385" y="262890"/>
                </a:lnTo>
                <a:cubicBezTo>
                  <a:pt x="264058" y="258217"/>
                  <a:pt x="266979" y="254711"/>
                  <a:pt x="268148" y="252375"/>
                </a:cubicBezTo>
                <a:cubicBezTo>
                  <a:pt x="269316" y="246533"/>
                  <a:pt x="273405" y="237770"/>
                  <a:pt x="280416" y="226086"/>
                </a:cubicBezTo>
                <a:lnTo>
                  <a:pt x="285674" y="215570"/>
                </a:lnTo>
                <a:lnTo>
                  <a:pt x="287426" y="215570"/>
                </a:lnTo>
                <a:cubicBezTo>
                  <a:pt x="290931" y="203886"/>
                  <a:pt x="295021" y="194539"/>
                  <a:pt x="299695" y="187528"/>
                </a:cubicBezTo>
                <a:lnTo>
                  <a:pt x="303200" y="180518"/>
                </a:lnTo>
                <a:lnTo>
                  <a:pt x="308457" y="171755"/>
                </a:lnTo>
                <a:lnTo>
                  <a:pt x="313715" y="162992"/>
                </a:lnTo>
                <a:lnTo>
                  <a:pt x="317221" y="154229"/>
                </a:lnTo>
                <a:cubicBezTo>
                  <a:pt x="318389" y="149555"/>
                  <a:pt x="320434" y="144590"/>
                  <a:pt x="323355" y="139332"/>
                </a:cubicBezTo>
                <a:cubicBezTo>
                  <a:pt x="326276" y="134074"/>
                  <a:pt x="328904" y="127940"/>
                  <a:pt x="331241" y="120930"/>
                </a:cubicBezTo>
                <a:lnTo>
                  <a:pt x="338252" y="106909"/>
                </a:lnTo>
                <a:cubicBezTo>
                  <a:pt x="339420" y="101067"/>
                  <a:pt x="340881" y="95517"/>
                  <a:pt x="342633" y="90259"/>
                </a:cubicBezTo>
                <a:cubicBezTo>
                  <a:pt x="344386" y="85001"/>
                  <a:pt x="345846" y="80036"/>
                  <a:pt x="347015" y="75362"/>
                </a:cubicBezTo>
                <a:cubicBezTo>
                  <a:pt x="347015" y="74194"/>
                  <a:pt x="345262" y="70104"/>
                  <a:pt x="341757" y="63094"/>
                </a:cubicBezTo>
                <a:cubicBezTo>
                  <a:pt x="339420" y="60757"/>
                  <a:pt x="336499" y="57252"/>
                  <a:pt x="332994" y="52578"/>
                </a:cubicBezTo>
                <a:cubicBezTo>
                  <a:pt x="329489" y="47904"/>
                  <a:pt x="328320" y="43231"/>
                  <a:pt x="329489" y="38557"/>
                </a:cubicBezTo>
                <a:cubicBezTo>
                  <a:pt x="329489" y="35052"/>
                  <a:pt x="328904" y="33300"/>
                  <a:pt x="327736" y="33300"/>
                </a:cubicBezTo>
                <a:cubicBezTo>
                  <a:pt x="324231" y="32131"/>
                  <a:pt x="321602" y="28918"/>
                  <a:pt x="319849" y="23660"/>
                </a:cubicBezTo>
                <a:cubicBezTo>
                  <a:pt x="318097" y="18402"/>
                  <a:pt x="318389" y="14021"/>
                  <a:pt x="320726" y="10516"/>
                </a:cubicBezTo>
                <a:lnTo>
                  <a:pt x="320726" y="7011"/>
                </a:lnTo>
                <a:cubicBezTo>
                  <a:pt x="321894" y="5842"/>
                  <a:pt x="322478" y="4382"/>
                  <a:pt x="322478" y="2629"/>
                </a:cubicBezTo>
                <a:cubicBezTo>
                  <a:pt x="322478" y="876"/>
                  <a:pt x="323062" y="0"/>
                  <a:pt x="324231" y="0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138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6" name="文本框 445">
            <a:extLst>
              <a:ext uri="{FF2B5EF4-FFF2-40B4-BE49-F238E27FC236}">
                <a16:creationId xmlns:a16="http://schemas.microsoft.com/office/drawing/2014/main" id="{A18D07D7-7C4F-40BB-94D0-01E4B7BCBBCA}"/>
              </a:ext>
            </a:extLst>
          </p:cNvPr>
          <p:cNvSpPr txBox="1"/>
          <p:nvPr/>
        </p:nvSpPr>
        <p:spPr>
          <a:xfrm>
            <a:off x="2760188" y="2734930"/>
            <a:ext cx="918667" cy="724763"/>
          </a:xfrm>
          <a:custGeom>
            <a:avLst/>
            <a:gdLst/>
            <a:ahLst/>
            <a:cxnLst/>
            <a:rect l="l" t="t" r="r" b="b"/>
            <a:pathLst>
              <a:path w="918667" h="724763">
                <a:moveTo>
                  <a:pt x="358749" y="690677"/>
                </a:moveTo>
                <a:lnTo>
                  <a:pt x="350367" y="695706"/>
                </a:lnTo>
                <a:lnTo>
                  <a:pt x="352044" y="695706"/>
                </a:lnTo>
                <a:cubicBezTo>
                  <a:pt x="355955" y="695706"/>
                  <a:pt x="358191" y="694030"/>
                  <a:pt x="358749" y="690677"/>
                </a:cubicBezTo>
                <a:close/>
                <a:moveTo>
                  <a:pt x="295046" y="647929"/>
                </a:moveTo>
                <a:cubicBezTo>
                  <a:pt x="291693" y="649605"/>
                  <a:pt x="290017" y="650723"/>
                  <a:pt x="290017" y="651281"/>
                </a:cubicBezTo>
                <a:cubicBezTo>
                  <a:pt x="290017" y="653517"/>
                  <a:pt x="288899" y="654634"/>
                  <a:pt x="286664" y="654634"/>
                </a:cubicBezTo>
                <a:cubicBezTo>
                  <a:pt x="286664" y="655752"/>
                  <a:pt x="286385" y="656590"/>
                  <a:pt x="285826" y="657149"/>
                </a:cubicBezTo>
                <a:lnTo>
                  <a:pt x="288341" y="657987"/>
                </a:lnTo>
                <a:cubicBezTo>
                  <a:pt x="291135" y="656311"/>
                  <a:pt x="291693" y="654634"/>
                  <a:pt x="290017" y="652958"/>
                </a:cubicBezTo>
                <a:cubicBezTo>
                  <a:pt x="291135" y="651840"/>
                  <a:pt x="292811" y="651002"/>
                  <a:pt x="295046" y="650443"/>
                </a:cubicBezTo>
                <a:close/>
                <a:moveTo>
                  <a:pt x="305105" y="611886"/>
                </a:moveTo>
                <a:cubicBezTo>
                  <a:pt x="303987" y="613004"/>
                  <a:pt x="303708" y="614121"/>
                  <a:pt x="304266" y="615239"/>
                </a:cubicBezTo>
                <a:cubicBezTo>
                  <a:pt x="304266" y="616356"/>
                  <a:pt x="305105" y="616915"/>
                  <a:pt x="306781" y="616915"/>
                </a:cubicBezTo>
                <a:cubicBezTo>
                  <a:pt x="307340" y="617474"/>
                  <a:pt x="308178" y="616915"/>
                  <a:pt x="309296" y="615239"/>
                </a:cubicBezTo>
                <a:lnTo>
                  <a:pt x="306781" y="611886"/>
                </a:lnTo>
                <a:close/>
                <a:moveTo>
                  <a:pt x="319354" y="593446"/>
                </a:moveTo>
                <a:cubicBezTo>
                  <a:pt x="318795" y="593446"/>
                  <a:pt x="318376" y="593725"/>
                  <a:pt x="318097" y="594284"/>
                </a:cubicBezTo>
                <a:cubicBezTo>
                  <a:pt x="317817" y="594843"/>
                  <a:pt x="317398" y="595401"/>
                  <a:pt x="316839" y="595960"/>
                </a:cubicBezTo>
                <a:lnTo>
                  <a:pt x="320192" y="598475"/>
                </a:lnTo>
                <a:cubicBezTo>
                  <a:pt x="321310" y="597357"/>
                  <a:pt x="321869" y="596240"/>
                  <a:pt x="321869" y="595122"/>
                </a:cubicBezTo>
                <a:cubicBezTo>
                  <a:pt x="320751" y="594004"/>
                  <a:pt x="319913" y="593446"/>
                  <a:pt x="319354" y="593446"/>
                </a:cubicBezTo>
                <a:close/>
                <a:moveTo>
                  <a:pt x="324383" y="586740"/>
                </a:moveTo>
                <a:cubicBezTo>
                  <a:pt x="323824" y="587858"/>
                  <a:pt x="323266" y="588696"/>
                  <a:pt x="322707" y="589255"/>
                </a:cubicBezTo>
                <a:cubicBezTo>
                  <a:pt x="322148" y="589813"/>
                  <a:pt x="321869" y="590372"/>
                  <a:pt x="321869" y="590931"/>
                </a:cubicBezTo>
                <a:cubicBezTo>
                  <a:pt x="322427" y="591490"/>
                  <a:pt x="322846" y="592188"/>
                  <a:pt x="323126" y="593026"/>
                </a:cubicBezTo>
                <a:cubicBezTo>
                  <a:pt x="323405" y="593865"/>
                  <a:pt x="323824" y="594563"/>
                  <a:pt x="324383" y="595122"/>
                </a:cubicBezTo>
                <a:cubicBezTo>
                  <a:pt x="324942" y="595122"/>
                  <a:pt x="325361" y="594982"/>
                  <a:pt x="325640" y="594703"/>
                </a:cubicBezTo>
                <a:cubicBezTo>
                  <a:pt x="325920" y="594423"/>
                  <a:pt x="326060" y="594004"/>
                  <a:pt x="326060" y="593446"/>
                </a:cubicBezTo>
                <a:close/>
                <a:moveTo>
                  <a:pt x="193624" y="551536"/>
                </a:moveTo>
                <a:cubicBezTo>
                  <a:pt x="192506" y="552094"/>
                  <a:pt x="191948" y="552933"/>
                  <a:pt x="191948" y="554050"/>
                </a:cubicBezTo>
                <a:cubicBezTo>
                  <a:pt x="191948" y="555168"/>
                  <a:pt x="192227" y="556565"/>
                  <a:pt x="192786" y="558241"/>
                </a:cubicBezTo>
                <a:cubicBezTo>
                  <a:pt x="194462" y="556565"/>
                  <a:pt x="194742" y="554330"/>
                  <a:pt x="193624" y="551536"/>
                </a:cubicBezTo>
                <a:close/>
                <a:moveTo>
                  <a:pt x="353720" y="546506"/>
                </a:moveTo>
                <a:cubicBezTo>
                  <a:pt x="352603" y="546506"/>
                  <a:pt x="352044" y="547065"/>
                  <a:pt x="352044" y="548183"/>
                </a:cubicBezTo>
                <a:cubicBezTo>
                  <a:pt x="351485" y="548742"/>
                  <a:pt x="351206" y="549580"/>
                  <a:pt x="351206" y="550697"/>
                </a:cubicBezTo>
                <a:lnTo>
                  <a:pt x="350367" y="552374"/>
                </a:lnTo>
                <a:lnTo>
                  <a:pt x="349529" y="552374"/>
                </a:lnTo>
                <a:cubicBezTo>
                  <a:pt x="348412" y="552374"/>
                  <a:pt x="347434" y="553212"/>
                  <a:pt x="346595" y="554888"/>
                </a:cubicBezTo>
                <a:cubicBezTo>
                  <a:pt x="345757" y="556565"/>
                  <a:pt x="344779" y="557962"/>
                  <a:pt x="343662" y="559079"/>
                </a:cubicBezTo>
                <a:cubicBezTo>
                  <a:pt x="342544" y="559638"/>
                  <a:pt x="342544" y="561035"/>
                  <a:pt x="343662" y="563270"/>
                </a:cubicBezTo>
                <a:cubicBezTo>
                  <a:pt x="344221" y="563270"/>
                  <a:pt x="344640" y="563550"/>
                  <a:pt x="344919" y="564109"/>
                </a:cubicBezTo>
                <a:cubicBezTo>
                  <a:pt x="345198" y="564667"/>
                  <a:pt x="345059" y="565226"/>
                  <a:pt x="344500" y="565785"/>
                </a:cubicBezTo>
                <a:cubicBezTo>
                  <a:pt x="343941" y="566903"/>
                  <a:pt x="342824" y="567461"/>
                  <a:pt x="341147" y="567461"/>
                </a:cubicBezTo>
                <a:cubicBezTo>
                  <a:pt x="341147" y="567461"/>
                  <a:pt x="340868" y="568020"/>
                  <a:pt x="340309" y="569138"/>
                </a:cubicBezTo>
                <a:cubicBezTo>
                  <a:pt x="339750" y="570255"/>
                  <a:pt x="338633" y="570814"/>
                  <a:pt x="336956" y="570814"/>
                </a:cubicBezTo>
                <a:cubicBezTo>
                  <a:pt x="334721" y="570814"/>
                  <a:pt x="334442" y="572491"/>
                  <a:pt x="336118" y="575843"/>
                </a:cubicBezTo>
                <a:cubicBezTo>
                  <a:pt x="337794" y="577520"/>
                  <a:pt x="337515" y="579196"/>
                  <a:pt x="335280" y="580873"/>
                </a:cubicBezTo>
                <a:lnTo>
                  <a:pt x="331927" y="576682"/>
                </a:lnTo>
                <a:lnTo>
                  <a:pt x="331927" y="583387"/>
                </a:lnTo>
                <a:cubicBezTo>
                  <a:pt x="330809" y="582828"/>
                  <a:pt x="329412" y="582549"/>
                  <a:pt x="327736" y="582549"/>
                </a:cubicBezTo>
                <a:cubicBezTo>
                  <a:pt x="327736" y="583108"/>
                  <a:pt x="327596" y="583667"/>
                  <a:pt x="327317" y="584225"/>
                </a:cubicBezTo>
                <a:cubicBezTo>
                  <a:pt x="327037" y="584784"/>
                  <a:pt x="327177" y="585064"/>
                  <a:pt x="327736" y="585064"/>
                </a:cubicBezTo>
                <a:cubicBezTo>
                  <a:pt x="329412" y="586740"/>
                  <a:pt x="330530" y="587578"/>
                  <a:pt x="331089" y="587578"/>
                </a:cubicBezTo>
                <a:lnTo>
                  <a:pt x="332765" y="585902"/>
                </a:lnTo>
                <a:cubicBezTo>
                  <a:pt x="332765" y="584225"/>
                  <a:pt x="333045" y="582828"/>
                  <a:pt x="333603" y="581711"/>
                </a:cubicBezTo>
                <a:lnTo>
                  <a:pt x="333603" y="583387"/>
                </a:lnTo>
                <a:cubicBezTo>
                  <a:pt x="333603" y="585622"/>
                  <a:pt x="332765" y="588277"/>
                  <a:pt x="331089" y="591350"/>
                </a:cubicBezTo>
                <a:cubicBezTo>
                  <a:pt x="329412" y="594423"/>
                  <a:pt x="327457" y="596519"/>
                  <a:pt x="325221" y="597637"/>
                </a:cubicBezTo>
                <a:cubicBezTo>
                  <a:pt x="326339" y="600989"/>
                  <a:pt x="325780" y="602945"/>
                  <a:pt x="323545" y="603504"/>
                </a:cubicBezTo>
                <a:lnTo>
                  <a:pt x="322707" y="605180"/>
                </a:lnTo>
                <a:cubicBezTo>
                  <a:pt x="322148" y="605180"/>
                  <a:pt x="322008" y="605320"/>
                  <a:pt x="322288" y="605599"/>
                </a:cubicBezTo>
                <a:cubicBezTo>
                  <a:pt x="322567" y="605879"/>
                  <a:pt x="322427" y="606019"/>
                  <a:pt x="321869" y="606019"/>
                </a:cubicBezTo>
                <a:cubicBezTo>
                  <a:pt x="320192" y="606577"/>
                  <a:pt x="317957" y="609092"/>
                  <a:pt x="315163" y="613562"/>
                </a:cubicBezTo>
                <a:cubicBezTo>
                  <a:pt x="315163" y="614121"/>
                  <a:pt x="315023" y="614261"/>
                  <a:pt x="314744" y="613981"/>
                </a:cubicBezTo>
                <a:cubicBezTo>
                  <a:pt x="314464" y="613702"/>
                  <a:pt x="314045" y="613562"/>
                  <a:pt x="313487" y="613562"/>
                </a:cubicBezTo>
                <a:cubicBezTo>
                  <a:pt x="312928" y="614121"/>
                  <a:pt x="312090" y="614401"/>
                  <a:pt x="310972" y="614401"/>
                </a:cubicBezTo>
                <a:lnTo>
                  <a:pt x="310972" y="617753"/>
                </a:lnTo>
                <a:cubicBezTo>
                  <a:pt x="312090" y="618871"/>
                  <a:pt x="312090" y="619989"/>
                  <a:pt x="310972" y="621106"/>
                </a:cubicBezTo>
                <a:lnTo>
                  <a:pt x="305943" y="629488"/>
                </a:lnTo>
                <a:lnTo>
                  <a:pt x="305943" y="632003"/>
                </a:lnTo>
                <a:lnTo>
                  <a:pt x="307619" y="632003"/>
                </a:lnTo>
                <a:cubicBezTo>
                  <a:pt x="308178" y="631444"/>
                  <a:pt x="308737" y="631165"/>
                  <a:pt x="309296" y="631165"/>
                </a:cubicBezTo>
                <a:cubicBezTo>
                  <a:pt x="309854" y="631165"/>
                  <a:pt x="310134" y="630885"/>
                  <a:pt x="310134" y="630326"/>
                </a:cubicBezTo>
                <a:lnTo>
                  <a:pt x="316001" y="621106"/>
                </a:lnTo>
                <a:lnTo>
                  <a:pt x="316839" y="619430"/>
                </a:lnTo>
                <a:lnTo>
                  <a:pt x="321869" y="613562"/>
                </a:lnTo>
                <a:lnTo>
                  <a:pt x="325221" y="609371"/>
                </a:lnTo>
                <a:cubicBezTo>
                  <a:pt x="326339" y="608254"/>
                  <a:pt x="327317" y="606857"/>
                  <a:pt x="328155" y="605180"/>
                </a:cubicBezTo>
                <a:cubicBezTo>
                  <a:pt x="328993" y="603504"/>
                  <a:pt x="330251" y="601828"/>
                  <a:pt x="331927" y="600151"/>
                </a:cubicBezTo>
                <a:cubicBezTo>
                  <a:pt x="332486" y="598475"/>
                  <a:pt x="334162" y="596240"/>
                  <a:pt x="336956" y="593446"/>
                </a:cubicBezTo>
                <a:lnTo>
                  <a:pt x="342824" y="584225"/>
                </a:lnTo>
                <a:lnTo>
                  <a:pt x="345338" y="581711"/>
                </a:lnTo>
                <a:cubicBezTo>
                  <a:pt x="345338" y="579476"/>
                  <a:pt x="346037" y="577380"/>
                  <a:pt x="347434" y="575424"/>
                </a:cubicBezTo>
                <a:cubicBezTo>
                  <a:pt x="348831" y="573468"/>
                  <a:pt x="349809" y="571932"/>
                  <a:pt x="350367" y="570814"/>
                </a:cubicBezTo>
                <a:cubicBezTo>
                  <a:pt x="351485" y="569697"/>
                  <a:pt x="351764" y="569138"/>
                  <a:pt x="351206" y="569138"/>
                </a:cubicBezTo>
                <a:cubicBezTo>
                  <a:pt x="351206" y="567461"/>
                  <a:pt x="352044" y="565645"/>
                  <a:pt x="353720" y="563689"/>
                </a:cubicBezTo>
                <a:cubicBezTo>
                  <a:pt x="355397" y="561734"/>
                  <a:pt x="356514" y="560197"/>
                  <a:pt x="357073" y="559079"/>
                </a:cubicBezTo>
                <a:lnTo>
                  <a:pt x="361264" y="550697"/>
                </a:lnTo>
                <a:cubicBezTo>
                  <a:pt x="357911" y="548462"/>
                  <a:pt x="355397" y="547065"/>
                  <a:pt x="353720" y="546506"/>
                </a:cubicBezTo>
                <a:close/>
                <a:moveTo>
                  <a:pt x="305943" y="504596"/>
                </a:moveTo>
                <a:lnTo>
                  <a:pt x="302590" y="507111"/>
                </a:lnTo>
                <a:cubicBezTo>
                  <a:pt x="299237" y="508229"/>
                  <a:pt x="297002" y="509905"/>
                  <a:pt x="295884" y="512140"/>
                </a:cubicBezTo>
                <a:lnTo>
                  <a:pt x="285826" y="532257"/>
                </a:lnTo>
                <a:lnTo>
                  <a:pt x="285826" y="533095"/>
                </a:lnTo>
                <a:cubicBezTo>
                  <a:pt x="284708" y="536448"/>
                  <a:pt x="283032" y="538963"/>
                  <a:pt x="280797" y="540639"/>
                </a:cubicBezTo>
                <a:lnTo>
                  <a:pt x="277444" y="547345"/>
                </a:lnTo>
                <a:cubicBezTo>
                  <a:pt x="275209" y="550139"/>
                  <a:pt x="273253" y="553771"/>
                  <a:pt x="271577" y="558241"/>
                </a:cubicBezTo>
                <a:lnTo>
                  <a:pt x="269900" y="568300"/>
                </a:lnTo>
                <a:cubicBezTo>
                  <a:pt x="271018" y="568300"/>
                  <a:pt x="272415" y="567461"/>
                  <a:pt x="274091" y="565785"/>
                </a:cubicBezTo>
                <a:cubicBezTo>
                  <a:pt x="275768" y="564109"/>
                  <a:pt x="277444" y="563550"/>
                  <a:pt x="279120" y="564109"/>
                </a:cubicBezTo>
                <a:cubicBezTo>
                  <a:pt x="278003" y="566903"/>
                  <a:pt x="277165" y="568300"/>
                  <a:pt x="276606" y="568300"/>
                </a:cubicBezTo>
                <a:cubicBezTo>
                  <a:pt x="272694" y="571652"/>
                  <a:pt x="269341" y="576682"/>
                  <a:pt x="266547" y="583387"/>
                </a:cubicBezTo>
                <a:cubicBezTo>
                  <a:pt x="266547" y="585622"/>
                  <a:pt x="266827" y="587019"/>
                  <a:pt x="267386" y="587578"/>
                </a:cubicBezTo>
                <a:cubicBezTo>
                  <a:pt x="269062" y="587578"/>
                  <a:pt x="270738" y="586461"/>
                  <a:pt x="272415" y="584225"/>
                </a:cubicBezTo>
                <a:cubicBezTo>
                  <a:pt x="272974" y="583108"/>
                  <a:pt x="274371" y="581990"/>
                  <a:pt x="276606" y="580873"/>
                </a:cubicBezTo>
                <a:cubicBezTo>
                  <a:pt x="278282" y="580873"/>
                  <a:pt x="280238" y="582549"/>
                  <a:pt x="282473" y="585902"/>
                </a:cubicBezTo>
                <a:cubicBezTo>
                  <a:pt x="281356" y="586461"/>
                  <a:pt x="280517" y="586600"/>
                  <a:pt x="279959" y="586321"/>
                </a:cubicBezTo>
                <a:cubicBezTo>
                  <a:pt x="279400" y="586041"/>
                  <a:pt x="279120" y="586181"/>
                  <a:pt x="279120" y="586740"/>
                </a:cubicBezTo>
                <a:lnTo>
                  <a:pt x="277444" y="589255"/>
                </a:lnTo>
                <a:cubicBezTo>
                  <a:pt x="278003" y="589255"/>
                  <a:pt x="278841" y="589813"/>
                  <a:pt x="279959" y="590931"/>
                </a:cubicBezTo>
                <a:lnTo>
                  <a:pt x="282473" y="588416"/>
                </a:lnTo>
                <a:cubicBezTo>
                  <a:pt x="284708" y="587858"/>
                  <a:pt x="286105" y="586740"/>
                  <a:pt x="286664" y="585064"/>
                </a:cubicBezTo>
                <a:lnTo>
                  <a:pt x="290017" y="582549"/>
                </a:lnTo>
                <a:cubicBezTo>
                  <a:pt x="291693" y="580873"/>
                  <a:pt x="292811" y="580314"/>
                  <a:pt x="293370" y="580873"/>
                </a:cubicBezTo>
                <a:cubicBezTo>
                  <a:pt x="295046" y="579196"/>
                  <a:pt x="296723" y="577939"/>
                  <a:pt x="298399" y="577101"/>
                </a:cubicBezTo>
                <a:cubicBezTo>
                  <a:pt x="300075" y="576262"/>
                  <a:pt x="301472" y="575564"/>
                  <a:pt x="302590" y="575005"/>
                </a:cubicBezTo>
                <a:lnTo>
                  <a:pt x="303428" y="575005"/>
                </a:lnTo>
                <a:cubicBezTo>
                  <a:pt x="305663" y="571652"/>
                  <a:pt x="307899" y="569138"/>
                  <a:pt x="310134" y="567461"/>
                </a:cubicBezTo>
                <a:cubicBezTo>
                  <a:pt x="310134" y="567461"/>
                  <a:pt x="310273" y="567322"/>
                  <a:pt x="310553" y="567042"/>
                </a:cubicBezTo>
                <a:cubicBezTo>
                  <a:pt x="310832" y="566763"/>
                  <a:pt x="310972" y="566623"/>
                  <a:pt x="310972" y="566623"/>
                </a:cubicBezTo>
                <a:lnTo>
                  <a:pt x="313487" y="564109"/>
                </a:lnTo>
                <a:lnTo>
                  <a:pt x="315163" y="560756"/>
                </a:lnTo>
                <a:cubicBezTo>
                  <a:pt x="317957" y="564109"/>
                  <a:pt x="320192" y="564388"/>
                  <a:pt x="321869" y="561594"/>
                </a:cubicBezTo>
                <a:cubicBezTo>
                  <a:pt x="325780" y="557682"/>
                  <a:pt x="327736" y="555727"/>
                  <a:pt x="327736" y="555727"/>
                </a:cubicBezTo>
                <a:cubicBezTo>
                  <a:pt x="329971" y="552374"/>
                  <a:pt x="331927" y="549859"/>
                  <a:pt x="333603" y="548183"/>
                </a:cubicBezTo>
                <a:lnTo>
                  <a:pt x="340309" y="539801"/>
                </a:lnTo>
                <a:cubicBezTo>
                  <a:pt x="340309" y="539801"/>
                  <a:pt x="340169" y="539661"/>
                  <a:pt x="339890" y="539382"/>
                </a:cubicBezTo>
                <a:cubicBezTo>
                  <a:pt x="339610" y="539102"/>
                  <a:pt x="339471" y="538963"/>
                  <a:pt x="339471" y="538963"/>
                </a:cubicBezTo>
                <a:cubicBezTo>
                  <a:pt x="337794" y="534492"/>
                  <a:pt x="334442" y="531419"/>
                  <a:pt x="329412" y="529742"/>
                </a:cubicBezTo>
                <a:cubicBezTo>
                  <a:pt x="323266" y="527507"/>
                  <a:pt x="318236" y="523037"/>
                  <a:pt x="314325" y="516331"/>
                </a:cubicBezTo>
                <a:cubicBezTo>
                  <a:pt x="313207" y="514655"/>
                  <a:pt x="311950" y="512839"/>
                  <a:pt x="310553" y="510883"/>
                </a:cubicBezTo>
                <a:cubicBezTo>
                  <a:pt x="309156" y="508927"/>
                  <a:pt x="307899" y="507111"/>
                  <a:pt x="306781" y="505435"/>
                </a:cubicBezTo>
                <a:cubicBezTo>
                  <a:pt x="306781" y="505435"/>
                  <a:pt x="306641" y="505295"/>
                  <a:pt x="306362" y="505015"/>
                </a:cubicBezTo>
                <a:cubicBezTo>
                  <a:pt x="306082" y="504736"/>
                  <a:pt x="305943" y="504596"/>
                  <a:pt x="305943" y="504596"/>
                </a:cubicBezTo>
                <a:close/>
                <a:moveTo>
                  <a:pt x="139141" y="481965"/>
                </a:moveTo>
                <a:cubicBezTo>
                  <a:pt x="135788" y="482524"/>
                  <a:pt x="133274" y="484200"/>
                  <a:pt x="131597" y="486994"/>
                </a:cubicBezTo>
                <a:lnTo>
                  <a:pt x="128244" y="489509"/>
                </a:lnTo>
                <a:lnTo>
                  <a:pt x="124892" y="489509"/>
                </a:lnTo>
                <a:lnTo>
                  <a:pt x="129083" y="490347"/>
                </a:lnTo>
                <a:cubicBezTo>
                  <a:pt x="131877" y="490347"/>
                  <a:pt x="134112" y="489509"/>
                  <a:pt x="135788" y="487832"/>
                </a:cubicBezTo>
                <a:cubicBezTo>
                  <a:pt x="137465" y="486156"/>
                  <a:pt x="138582" y="484200"/>
                  <a:pt x="139141" y="481965"/>
                </a:cubicBezTo>
                <a:close/>
                <a:moveTo>
                  <a:pt x="134112" y="470230"/>
                </a:moveTo>
                <a:lnTo>
                  <a:pt x="132435" y="471068"/>
                </a:lnTo>
                <a:cubicBezTo>
                  <a:pt x="132435" y="471627"/>
                  <a:pt x="132435" y="472465"/>
                  <a:pt x="132435" y="473583"/>
                </a:cubicBezTo>
                <a:cubicBezTo>
                  <a:pt x="132435" y="474701"/>
                  <a:pt x="133553" y="474980"/>
                  <a:pt x="135788" y="474421"/>
                </a:cubicBezTo>
                <a:cubicBezTo>
                  <a:pt x="134671" y="472186"/>
                  <a:pt x="134112" y="470789"/>
                  <a:pt x="134112" y="470230"/>
                </a:cubicBezTo>
                <a:close/>
                <a:moveTo>
                  <a:pt x="141656" y="461010"/>
                </a:moveTo>
                <a:lnTo>
                  <a:pt x="141656" y="464363"/>
                </a:lnTo>
                <a:lnTo>
                  <a:pt x="142494" y="466877"/>
                </a:lnTo>
                <a:cubicBezTo>
                  <a:pt x="141935" y="466877"/>
                  <a:pt x="141097" y="466458"/>
                  <a:pt x="139979" y="465620"/>
                </a:cubicBezTo>
                <a:cubicBezTo>
                  <a:pt x="138862" y="464782"/>
                  <a:pt x="138023" y="465201"/>
                  <a:pt x="137465" y="466877"/>
                </a:cubicBezTo>
                <a:cubicBezTo>
                  <a:pt x="136347" y="469113"/>
                  <a:pt x="137185" y="471068"/>
                  <a:pt x="139979" y="472745"/>
                </a:cubicBezTo>
                <a:lnTo>
                  <a:pt x="140817" y="470230"/>
                </a:lnTo>
                <a:lnTo>
                  <a:pt x="140817" y="471068"/>
                </a:lnTo>
                <a:cubicBezTo>
                  <a:pt x="141376" y="470510"/>
                  <a:pt x="142214" y="470230"/>
                  <a:pt x="143332" y="470230"/>
                </a:cubicBezTo>
                <a:cubicBezTo>
                  <a:pt x="144450" y="470230"/>
                  <a:pt x="145288" y="469951"/>
                  <a:pt x="145847" y="469392"/>
                </a:cubicBezTo>
                <a:cubicBezTo>
                  <a:pt x="146405" y="469392"/>
                  <a:pt x="149199" y="467436"/>
                  <a:pt x="154229" y="463525"/>
                </a:cubicBezTo>
                <a:lnTo>
                  <a:pt x="154229" y="462686"/>
                </a:lnTo>
                <a:lnTo>
                  <a:pt x="153390" y="461010"/>
                </a:lnTo>
                <a:cubicBezTo>
                  <a:pt x="151155" y="461569"/>
                  <a:pt x="149199" y="462686"/>
                  <a:pt x="147523" y="464363"/>
                </a:cubicBezTo>
                <a:cubicBezTo>
                  <a:pt x="146405" y="465480"/>
                  <a:pt x="145288" y="466039"/>
                  <a:pt x="144170" y="466039"/>
                </a:cubicBezTo>
                <a:lnTo>
                  <a:pt x="144170" y="463525"/>
                </a:lnTo>
                <a:cubicBezTo>
                  <a:pt x="143611" y="462966"/>
                  <a:pt x="143332" y="462128"/>
                  <a:pt x="143332" y="461010"/>
                </a:cubicBezTo>
                <a:close/>
                <a:moveTo>
                  <a:pt x="124892" y="452628"/>
                </a:moveTo>
                <a:lnTo>
                  <a:pt x="124892" y="454304"/>
                </a:lnTo>
                <a:cubicBezTo>
                  <a:pt x="123774" y="455981"/>
                  <a:pt x="122098" y="458495"/>
                  <a:pt x="119862" y="461848"/>
                </a:cubicBezTo>
                <a:cubicBezTo>
                  <a:pt x="117627" y="465201"/>
                  <a:pt x="115113" y="467716"/>
                  <a:pt x="112319" y="469392"/>
                </a:cubicBezTo>
                <a:lnTo>
                  <a:pt x="111480" y="472745"/>
                </a:lnTo>
                <a:cubicBezTo>
                  <a:pt x="110363" y="472745"/>
                  <a:pt x="109804" y="473024"/>
                  <a:pt x="109804" y="473583"/>
                </a:cubicBezTo>
                <a:cubicBezTo>
                  <a:pt x="108686" y="472465"/>
                  <a:pt x="108128" y="471627"/>
                  <a:pt x="108128" y="471068"/>
                </a:cubicBezTo>
                <a:lnTo>
                  <a:pt x="108966" y="469392"/>
                </a:lnTo>
                <a:cubicBezTo>
                  <a:pt x="112319" y="466598"/>
                  <a:pt x="114833" y="463245"/>
                  <a:pt x="116510" y="459334"/>
                </a:cubicBezTo>
                <a:cubicBezTo>
                  <a:pt x="119304" y="456540"/>
                  <a:pt x="120980" y="454584"/>
                  <a:pt x="121539" y="453466"/>
                </a:cubicBezTo>
                <a:close/>
                <a:moveTo>
                  <a:pt x="163449" y="442570"/>
                </a:moveTo>
                <a:lnTo>
                  <a:pt x="164287" y="442570"/>
                </a:lnTo>
                <a:cubicBezTo>
                  <a:pt x="164287" y="443128"/>
                  <a:pt x="164566" y="443827"/>
                  <a:pt x="165125" y="444665"/>
                </a:cubicBezTo>
                <a:cubicBezTo>
                  <a:pt x="165684" y="445503"/>
                  <a:pt x="165684" y="446202"/>
                  <a:pt x="165125" y="446761"/>
                </a:cubicBezTo>
                <a:cubicBezTo>
                  <a:pt x="164566" y="447319"/>
                  <a:pt x="163169" y="447599"/>
                  <a:pt x="160934" y="447599"/>
                </a:cubicBezTo>
                <a:cubicBezTo>
                  <a:pt x="162052" y="446481"/>
                  <a:pt x="162750" y="445503"/>
                  <a:pt x="163030" y="444665"/>
                </a:cubicBezTo>
                <a:cubicBezTo>
                  <a:pt x="163309" y="443827"/>
                  <a:pt x="163449" y="443128"/>
                  <a:pt x="163449" y="442570"/>
                </a:cubicBezTo>
                <a:close/>
                <a:moveTo>
                  <a:pt x="167640" y="438379"/>
                </a:moveTo>
                <a:cubicBezTo>
                  <a:pt x="168199" y="438379"/>
                  <a:pt x="168618" y="438658"/>
                  <a:pt x="168897" y="439217"/>
                </a:cubicBezTo>
                <a:cubicBezTo>
                  <a:pt x="169176" y="439776"/>
                  <a:pt x="169596" y="440055"/>
                  <a:pt x="170154" y="440055"/>
                </a:cubicBezTo>
                <a:lnTo>
                  <a:pt x="166802" y="442570"/>
                </a:lnTo>
                <a:lnTo>
                  <a:pt x="165125" y="441731"/>
                </a:lnTo>
                <a:close/>
                <a:moveTo>
                  <a:pt x="183566" y="414071"/>
                </a:moveTo>
                <a:cubicBezTo>
                  <a:pt x="181889" y="414071"/>
                  <a:pt x="181051" y="414630"/>
                  <a:pt x="181051" y="415747"/>
                </a:cubicBezTo>
                <a:cubicBezTo>
                  <a:pt x="181051" y="416306"/>
                  <a:pt x="180352" y="417004"/>
                  <a:pt x="178955" y="417843"/>
                </a:cubicBezTo>
                <a:cubicBezTo>
                  <a:pt x="177558" y="418681"/>
                  <a:pt x="176581" y="419379"/>
                  <a:pt x="176022" y="419938"/>
                </a:cubicBezTo>
                <a:lnTo>
                  <a:pt x="170993" y="426644"/>
                </a:lnTo>
                <a:cubicBezTo>
                  <a:pt x="168757" y="429997"/>
                  <a:pt x="166802" y="432511"/>
                  <a:pt x="165125" y="434188"/>
                </a:cubicBezTo>
                <a:cubicBezTo>
                  <a:pt x="161214" y="438099"/>
                  <a:pt x="158978" y="441173"/>
                  <a:pt x="158420" y="443408"/>
                </a:cubicBezTo>
                <a:cubicBezTo>
                  <a:pt x="157302" y="443408"/>
                  <a:pt x="156743" y="443967"/>
                  <a:pt x="156743" y="445084"/>
                </a:cubicBezTo>
                <a:cubicBezTo>
                  <a:pt x="152273" y="449555"/>
                  <a:pt x="150038" y="451790"/>
                  <a:pt x="150038" y="451790"/>
                </a:cubicBezTo>
                <a:lnTo>
                  <a:pt x="146685" y="455143"/>
                </a:lnTo>
                <a:cubicBezTo>
                  <a:pt x="145567" y="456260"/>
                  <a:pt x="145008" y="457657"/>
                  <a:pt x="145008" y="459334"/>
                </a:cubicBezTo>
                <a:cubicBezTo>
                  <a:pt x="146126" y="459334"/>
                  <a:pt x="146964" y="459054"/>
                  <a:pt x="147523" y="458495"/>
                </a:cubicBezTo>
                <a:lnTo>
                  <a:pt x="154229" y="454304"/>
                </a:lnTo>
                <a:cubicBezTo>
                  <a:pt x="154787" y="453746"/>
                  <a:pt x="155206" y="453606"/>
                  <a:pt x="155486" y="453885"/>
                </a:cubicBezTo>
                <a:cubicBezTo>
                  <a:pt x="155765" y="454165"/>
                  <a:pt x="156184" y="454304"/>
                  <a:pt x="156743" y="454304"/>
                </a:cubicBezTo>
                <a:cubicBezTo>
                  <a:pt x="156743" y="454863"/>
                  <a:pt x="156883" y="455282"/>
                  <a:pt x="157162" y="455562"/>
                </a:cubicBezTo>
                <a:cubicBezTo>
                  <a:pt x="157442" y="455841"/>
                  <a:pt x="157302" y="456260"/>
                  <a:pt x="156743" y="456819"/>
                </a:cubicBezTo>
                <a:lnTo>
                  <a:pt x="156743" y="458495"/>
                </a:lnTo>
                <a:cubicBezTo>
                  <a:pt x="159537" y="456819"/>
                  <a:pt x="162890" y="454025"/>
                  <a:pt x="166802" y="450113"/>
                </a:cubicBezTo>
                <a:cubicBezTo>
                  <a:pt x="170713" y="446202"/>
                  <a:pt x="172390" y="443408"/>
                  <a:pt x="171831" y="441731"/>
                </a:cubicBezTo>
                <a:cubicBezTo>
                  <a:pt x="171831" y="441731"/>
                  <a:pt x="173228" y="440334"/>
                  <a:pt x="176022" y="437540"/>
                </a:cubicBezTo>
                <a:lnTo>
                  <a:pt x="175184" y="437540"/>
                </a:lnTo>
                <a:cubicBezTo>
                  <a:pt x="173507" y="436982"/>
                  <a:pt x="171272" y="436702"/>
                  <a:pt x="168478" y="436702"/>
                </a:cubicBezTo>
                <a:cubicBezTo>
                  <a:pt x="169596" y="435585"/>
                  <a:pt x="171272" y="433489"/>
                  <a:pt x="173507" y="430416"/>
                </a:cubicBezTo>
                <a:cubicBezTo>
                  <a:pt x="175742" y="427342"/>
                  <a:pt x="178536" y="425247"/>
                  <a:pt x="181889" y="424129"/>
                </a:cubicBezTo>
                <a:lnTo>
                  <a:pt x="181889" y="428320"/>
                </a:lnTo>
                <a:cubicBezTo>
                  <a:pt x="183007" y="428879"/>
                  <a:pt x="183845" y="428600"/>
                  <a:pt x="184404" y="427482"/>
                </a:cubicBezTo>
                <a:cubicBezTo>
                  <a:pt x="184963" y="426364"/>
                  <a:pt x="185521" y="425806"/>
                  <a:pt x="186080" y="425806"/>
                </a:cubicBezTo>
                <a:cubicBezTo>
                  <a:pt x="189433" y="423570"/>
                  <a:pt x="191668" y="421615"/>
                  <a:pt x="192786" y="419938"/>
                </a:cubicBezTo>
                <a:cubicBezTo>
                  <a:pt x="193345" y="419379"/>
                  <a:pt x="193624" y="418262"/>
                  <a:pt x="193624" y="416585"/>
                </a:cubicBezTo>
                <a:lnTo>
                  <a:pt x="191109" y="416585"/>
                </a:lnTo>
                <a:lnTo>
                  <a:pt x="185242" y="420776"/>
                </a:lnTo>
                <a:cubicBezTo>
                  <a:pt x="185242" y="418541"/>
                  <a:pt x="184683" y="416306"/>
                  <a:pt x="183566" y="414071"/>
                </a:cubicBezTo>
                <a:close/>
                <a:moveTo>
                  <a:pt x="918667" y="406527"/>
                </a:moveTo>
                <a:cubicBezTo>
                  <a:pt x="918108" y="406527"/>
                  <a:pt x="917270" y="407086"/>
                  <a:pt x="916152" y="408203"/>
                </a:cubicBezTo>
                <a:cubicBezTo>
                  <a:pt x="916711" y="407645"/>
                  <a:pt x="917130" y="407225"/>
                  <a:pt x="917410" y="406946"/>
                </a:cubicBezTo>
                <a:cubicBezTo>
                  <a:pt x="917689" y="406667"/>
                  <a:pt x="918108" y="406527"/>
                  <a:pt x="918667" y="406527"/>
                </a:cubicBezTo>
                <a:close/>
                <a:moveTo>
                  <a:pt x="202844" y="406527"/>
                </a:moveTo>
                <a:cubicBezTo>
                  <a:pt x="202285" y="407086"/>
                  <a:pt x="201587" y="407365"/>
                  <a:pt x="200749" y="407365"/>
                </a:cubicBezTo>
                <a:cubicBezTo>
                  <a:pt x="199910" y="407365"/>
                  <a:pt x="199212" y="407645"/>
                  <a:pt x="198653" y="408203"/>
                </a:cubicBezTo>
                <a:lnTo>
                  <a:pt x="198653" y="409042"/>
                </a:lnTo>
                <a:cubicBezTo>
                  <a:pt x="199212" y="409042"/>
                  <a:pt x="199910" y="409181"/>
                  <a:pt x="200749" y="409461"/>
                </a:cubicBezTo>
                <a:cubicBezTo>
                  <a:pt x="201587" y="409740"/>
                  <a:pt x="202285" y="409600"/>
                  <a:pt x="202844" y="409042"/>
                </a:cubicBezTo>
                <a:lnTo>
                  <a:pt x="204521" y="408203"/>
                </a:lnTo>
                <a:close/>
                <a:moveTo>
                  <a:pt x="220446" y="404431"/>
                </a:moveTo>
                <a:cubicBezTo>
                  <a:pt x="219888" y="404711"/>
                  <a:pt x="219329" y="405409"/>
                  <a:pt x="218770" y="406527"/>
                </a:cubicBezTo>
                <a:lnTo>
                  <a:pt x="215417" y="412394"/>
                </a:lnTo>
                <a:cubicBezTo>
                  <a:pt x="214300" y="415188"/>
                  <a:pt x="212903" y="415747"/>
                  <a:pt x="211226" y="414071"/>
                </a:cubicBezTo>
                <a:lnTo>
                  <a:pt x="207873" y="414909"/>
                </a:lnTo>
                <a:cubicBezTo>
                  <a:pt x="205638" y="416585"/>
                  <a:pt x="203124" y="419100"/>
                  <a:pt x="200330" y="422453"/>
                </a:cubicBezTo>
                <a:cubicBezTo>
                  <a:pt x="198653" y="425247"/>
                  <a:pt x="196139" y="428460"/>
                  <a:pt x="192786" y="432092"/>
                </a:cubicBezTo>
                <a:cubicBezTo>
                  <a:pt x="189433" y="435724"/>
                  <a:pt x="186918" y="438379"/>
                  <a:pt x="185242" y="440055"/>
                </a:cubicBezTo>
                <a:cubicBezTo>
                  <a:pt x="183007" y="442290"/>
                  <a:pt x="180213" y="445643"/>
                  <a:pt x="176860" y="450113"/>
                </a:cubicBezTo>
                <a:cubicBezTo>
                  <a:pt x="175742" y="451231"/>
                  <a:pt x="175184" y="452907"/>
                  <a:pt x="175184" y="455143"/>
                </a:cubicBezTo>
                <a:cubicBezTo>
                  <a:pt x="175184" y="457378"/>
                  <a:pt x="174345" y="459334"/>
                  <a:pt x="172669" y="461010"/>
                </a:cubicBezTo>
                <a:lnTo>
                  <a:pt x="158420" y="471907"/>
                </a:lnTo>
                <a:cubicBezTo>
                  <a:pt x="155626" y="473583"/>
                  <a:pt x="153670" y="476098"/>
                  <a:pt x="152552" y="479450"/>
                </a:cubicBezTo>
                <a:cubicBezTo>
                  <a:pt x="151435" y="482803"/>
                  <a:pt x="150596" y="485038"/>
                  <a:pt x="150038" y="486156"/>
                </a:cubicBezTo>
                <a:cubicBezTo>
                  <a:pt x="149479" y="487832"/>
                  <a:pt x="150038" y="488671"/>
                  <a:pt x="151714" y="488671"/>
                </a:cubicBezTo>
                <a:lnTo>
                  <a:pt x="155067" y="488671"/>
                </a:lnTo>
                <a:cubicBezTo>
                  <a:pt x="158978" y="488671"/>
                  <a:pt x="162890" y="487274"/>
                  <a:pt x="166802" y="484480"/>
                </a:cubicBezTo>
                <a:cubicBezTo>
                  <a:pt x="166802" y="483921"/>
                  <a:pt x="167221" y="483502"/>
                  <a:pt x="168059" y="483222"/>
                </a:cubicBezTo>
                <a:cubicBezTo>
                  <a:pt x="168897" y="482943"/>
                  <a:pt x="169875" y="482803"/>
                  <a:pt x="170993" y="482803"/>
                </a:cubicBezTo>
                <a:lnTo>
                  <a:pt x="167640" y="492023"/>
                </a:lnTo>
                <a:cubicBezTo>
                  <a:pt x="167640" y="493700"/>
                  <a:pt x="168199" y="495097"/>
                  <a:pt x="169316" y="496214"/>
                </a:cubicBezTo>
                <a:cubicBezTo>
                  <a:pt x="169875" y="496214"/>
                  <a:pt x="170294" y="496354"/>
                  <a:pt x="170573" y="496633"/>
                </a:cubicBezTo>
                <a:cubicBezTo>
                  <a:pt x="170853" y="496913"/>
                  <a:pt x="170993" y="496773"/>
                  <a:pt x="170993" y="496214"/>
                </a:cubicBezTo>
                <a:cubicBezTo>
                  <a:pt x="171551" y="495097"/>
                  <a:pt x="172809" y="494119"/>
                  <a:pt x="174764" y="493281"/>
                </a:cubicBezTo>
                <a:cubicBezTo>
                  <a:pt x="176720" y="492442"/>
                  <a:pt x="178257" y="491744"/>
                  <a:pt x="179375" y="491185"/>
                </a:cubicBezTo>
                <a:lnTo>
                  <a:pt x="183566" y="488671"/>
                </a:lnTo>
                <a:lnTo>
                  <a:pt x="194462" y="483641"/>
                </a:lnTo>
                <a:cubicBezTo>
                  <a:pt x="197256" y="482524"/>
                  <a:pt x="199212" y="479450"/>
                  <a:pt x="200330" y="474421"/>
                </a:cubicBezTo>
                <a:cubicBezTo>
                  <a:pt x="200888" y="472745"/>
                  <a:pt x="201447" y="471487"/>
                  <a:pt x="202006" y="470649"/>
                </a:cubicBezTo>
                <a:cubicBezTo>
                  <a:pt x="202565" y="469811"/>
                  <a:pt x="203124" y="469113"/>
                  <a:pt x="203682" y="468554"/>
                </a:cubicBezTo>
                <a:cubicBezTo>
                  <a:pt x="204241" y="469671"/>
                  <a:pt x="204521" y="471348"/>
                  <a:pt x="204521" y="473583"/>
                </a:cubicBezTo>
                <a:cubicBezTo>
                  <a:pt x="205079" y="474142"/>
                  <a:pt x="205778" y="474421"/>
                  <a:pt x="206616" y="474421"/>
                </a:cubicBezTo>
                <a:cubicBezTo>
                  <a:pt x="207454" y="474421"/>
                  <a:pt x="208153" y="474142"/>
                  <a:pt x="208712" y="473583"/>
                </a:cubicBezTo>
                <a:cubicBezTo>
                  <a:pt x="211506" y="465760"/>
                  <a:pt x="213741" y="460731"/>
                  <a:pt x="215417" y="458495"/>
                </a:cubicBezTo>
                <a:cubicBezTo>
                  <a:pt x="215976" y="457378"/>
                  <a:pt x="216535" y="455981"/>
                  <a:pt x="217094" y="454304"/>
                </a:cubicBezTo>
                <a:cubicBezTo>
                  <a:pt x="217652" y="452628"/>
                  <a:pt x="218491" y="451231"/>
                  <a:pt x="219608" y="450113"/>
                </a:cubicBezTo>
                <a:cubicBezTo>
                  <a:pt x="221843" y="447878"/>
                  <a:pt x="223520" y="445643"/>
                  <a:pt x="224637" y="443408"/>
                </a:cubicBezTo>
                <a:cubicBezTo>
                  <a:pt x="225755" y="441173"/>
                  <a:pt x="226873" y="439496"/>
                  <a:pt x="227990" y="438379"/>
                </a:cubicBezTo>
                <a:cubicBezTo>
                  <a:pt x="229667" y="436702"/>
                  <a:pt x="230505" y="433908"/>
                  <a:pt x="230505" y="429997"/>
                </a:cubicBezTo>
                <a:cubicBezTo>
                  <a:pt x="232181" y="427203"/>
                  <a:pt x="231343" y="426364"/>
                  <a:pt x="227990" y="427482"/>
                </a:cubicBezTo>
                <a:lnTo>
                  <a:pt x="221285" y="429997"/>
                </a:lnTo>
                <a:cubicBezTo>
                  <a:pt x="221285" y="429997"/>
                  <a:pt x="221145" y="429857"/>
                  <a:pt x="220865" y="429577"/>
                </a:cubicBezTo>
                <a:cubicBezTo>
                  <a:pt x="220586" y="429298"/>
                  <a:pt x="220446" y="429158"/>
                  <a:pt x="220446" y="429158"/>
                </a:cubicBezTo>
                <a:cubicBezTo>
                  <a:pt x="222682" y="426923"/>
                  <a:pt x="224079" y="425247"/>
                  <a:pt x="224637" y="424129"/>
                </a:cubicBezTo>
                <a:cubicBezTo>
                  <a:pt x="226314" y="422453"/>
                  <a:pt x="227152" y="421335"/>
                  <a:pt x="227152" y="420776"/>
                </a:cubicBezTo>
                <a:cubicBezTo>
                  <a:pt x="224917" y="419100"/>
                  <a:pt x="224917" y="416306"/>
                  <a:pt x="227152" y="412394"/>
                </a:cubicBezTo>
                <a:lnTo>
                  <a:pt x="226314" y="410718"/>
                </a:lnTo>
                <a:lnTo>
                  <a:pt x="226314" y="408203"/>
                </a:lnTo>
                <a:cubicBezTo>
                  <a:pt x="226314" y="407086"/>
                  <a:pt x="225755" y="406248"/>
                  <a:pt x="224637" y="405689"/>
                </a:cubicBezTo>
                <a:cubicBezTo>
                  <a:pt x="223520" y="405130"/>
                  <a:pt x="222682" y="404851"/>
                  <a:pt x="222123" y="404851"/>
                </a:cubicBezTo>
                <a:cubicBezTo>
                  <a:pt x="221564" y="404292"/>
                  <a:pt x="221005" y="404152"/>
                  <a:pt x="220446" y="404431"/>
                </a:cubicBezTo>
                <a:close/>
                <a:moveTo>
                  <a:pt x="167640" y="403174"/>
                </a:moveTo>
                <a:cubicBezTo>
                  <a:pt x="168199" y="403174"/>
                  <a:pt x="169037" y="403733"/>
                  <a:pt x="170154" y="404851"/>
                </a:cubicBezTo>
                <a:lnTo>
                  <a:pt x="166802" y="406527"/>
                </a:lnTo>
                <a:cubicBezTo>
                  <a:pt x="166243" y="406527"/>
                  <a:pt x="165963" y="406248"/>
                  <a:pt x="165963" y="405689"/>
                </a:cubicBezTo>
                <a:cubicBezTo>
                  <a:pt x="165963" y="405130"/>
                  <a:pt x="166243" y="404711"/>
                  <a:pt x="166802" y="404431"/>
                </a:cubicBezTo>
                <a:cubicBezTo>
                  <a:pt x="167360" y="404152"/>
                  <a:pt x="167640" y="403733"/>
                  <a:pt x="167640" y="403174"/>
                </a:cubicBezTo>
                <a:close/>
                <a:moveTo>
                  <a:pt x="213741" y="380543"/>
                </a:moveTo>
                <a:cubicBezTo>
                  <a:pt x="211506" y="381660"/>
                  <a:pt x="209270" y="383337"/>
                  <a:pt x="207035" y="385572"/>
                </a:cubicBezTo>
                <a:lnTo>
                  <a:pt x="202006" y="393954"/>
                </a:lnTo>
                <a:cubicBezTo>
                  <a:pt x="197536" y="397307"/>
                  <a:pt x="194742" y="400380"/>
                  <a:pt x="193624" y="403174"/>
                </a:cubicBezTo>
                <a:lnTo>
                  <a:pt x="192786" y="404012"/>
                </a:lnTo>
                <a:cubicBezTo>
                  <a:pt x="190551" y="405689"/>
                  <a:pt x="188874" y="407365"/>
                  <a:pt x="187757" y="409042"/>
                </a:cubicBezTo>
                <a:cubicBezTo>
                  <a:pt x="186639" y="410718"/>
                  <a:pt x="185521" y="412115"/>
                  <a:pt x="184404" y="413233"/>
                </a:cubicBezTo>
                <a:lnTo>
                  <a:pt x="194462" y="413233"/>
                </a:lnTo>
                <a:cubicBezTo>
                  <a:pt x="192786" y="411556"/>
                  <a:pt x="192786" y="410718"/>
                  <a:pt x="194462" y="410718"/>
                </a:cubicBezTo>
                <a:cubicBezTo>
                  <a:pt x="194462" y="410159"/>
                  <a:pt x="194742" y="408902"/>
                  <a:pt x="195300" y="406946"/>
                </a:cubicBezTo>
                <a:cubicBezTo>
                  <a:pt x="195859" y="404990"/>
                  <a:pt x="196977" y="403733"/>
                  <a:pt x="198653" y="403174"/>
                </a:cubicBezTo>
                <a:lnTo>
                  <a:pt x="202006" y="400660"/>
                </a:lnTo>
                <a:cubicBezTo>
                  <a:pt x="204241" y="399542"/>
                  <a:pt x="205638" y="398983"/>
                  <a:pt x="206197" y="398983"/>
                </a:cubicBezTo>
                <a:cubicBezTo>
                  <a:pt x="205638" y="399542"/>
                  <a:pt x="205359" y="400240"/>
                  <a:pt x="205359" y="401079"/>
                </a:cubicBezTo>
                <a:cubicBezTo>
                  <a:pt x="205359" y="401917"/>
                  <a:pt x="205079" y="402615"/>
                  <a:pt x="204521" y="403174"/>
                </a:cubicBezTo>
                <a:cubicBezTo>
                  <a:pt x="206197" y="404292"/>
                  <a:pt x="207873" y="404012"/>
                  <a:pt x="209550" y="402336"/>
                </a:cubicBezTo>
                <a:cubicBezTo>
                  <a:pt x="209550" y="400660"/>
                  <a:pt x="209829" y="400101"/>
                  <a:pt x="210388" y="400660"/>
                </a:cubicBezTo>
                <a:cubicBezTo>
                  <a:pt x="212623" y="397866"/>
                  <a:pt x="213182" y="395072"/>
                  <a:pt x="212064" y="392278"/>
                </a:cubicBezTo>
                <a:lnTo>
                  <a:pt x="211226" y="392278"/>
                </a:lnTo>
                <a:cubicBezTo>
                  <a:pt x="210667" y="392836"/>
                  <a:pt x="210528" y="393535"/>
                  <a:pt x="210807" y="394373"/>
                </a:cubicBezTo>
                <a:cubicBezTo>
                  <a:pt x="211086" y="395211"/>
                  <a:pt x="210947" y="395910"/>
                  <a:pt x="210388" y="396469"/>
                </a:cubicBezTo>
                <a:lnTo>
                  <a:pt x="206197" y="396469"/>
                </a:lnTo>
                <a:cubicBezTo>
                  <a:pt x="206197" y="394792"/>
                  <a:pt x="206756" y="392836"/>
                  <a:pt x="207873" y="390601"/>
                </a:cubicBezTo>
                <a:cubicBezTo>
                  <a:pt x="210109" y="390601"/>
                  <a:pt x="211785" y="389344"/>
                  <a:pt x="212903" y="386829"/>
                </a:cubicBezTo>
                <a:cubicBezTo>
                  <a:pt x="214020" y="384315"/>
                  <a:pt x="214300" y="382219"/>
                  <a:pt x="213741" y="380543"/>
                </a:cubicBezTo>
                <a:close/>
                <a:moveTo>
                  <a:pt x="491185" y="352044"/>
                </a:moveTo>
                <a:cubicBezTo>
                  <a:pt x="443128" y="393395"/>
                  <a:pt x="408762" y="424688"/>
                  <a:pt x="388086" y="445922"/>
                </a:cubicBezTo>
                <a:lnTo>
                  <a:pt x="454304" y="412394"/>
                </a:lnTo>
                <a:lnTo>
                  <a:pt x="454304" y="413233"/>
                </a:lnTo>
                <a:lnTo>
                  <a:pt x="440055" y="423291"/>
                </a:lnTo>
                <a:lnTo>
                  <a:pt x="466039" y="413233"/>
                </a:lnTo>
                <a:cubicBezTo>
                  <a:pt x="467715" y="412115"/>
                  <a:pt x="468833" y="411836"/>
                  <a:pt x="469392" y="412394"/>
                </a:cubicBezTo>
                <a:cubicBezTo>
                  <a:pt x="472186" y="413512"/>
                  <a:pt x="473583" y="412394"/>
                  <a:pt x="473583" y="409042"/>
                </a:cubicBezTo>
                <a:lnTo>
                  <a:pt x="483641" y="378866"/>
                </a:lnTo>
                <a:cubicBezTo>
                  <a:pt x="486994" y="367690"/>
                  <a:pt x="489788" y="359308"/>
                  <a:pt x="492023" y="353720"/>
                </a:cubicBezTo>
                <a:close/>
                <a:moveTo>
                  <a:pt x="329412" y="293370"/>
                </a:moveTo>
                <a:lnTo>
                  <a:pt x="316001" y="295885"/>
                </a:lnTo>
                <a:lnTo>
                  <a:pt x="316001" y="300076"/>
                </a:lnTo>
                <a:cubicBezTo>
                  <a:pt x="318795" y="298958"/>
                  <a:pt x="321310" y="298259"/>
                  <a:pt x="323545" y="297980"/>
                </a:cubicBezTo>
                <a:cubicBezTo>
                  <a:pt x="325780" y="297701"/>
                  <a:pt x="327457" y="297561"/>
                  <a:pt x="328574" y="297561"/>
                </a:cubicBezTo>
                <a:cubicBezTo>
                  <a:pt x="329133" y="297561"/>
                  <a:pt x="330530" y="297002"/>
                  <a:pt x="332765" y="295885"/>
                </a:cubicBezTo>
                <a:lnTo>
                  <a:pt x="333603" y="294208"/>
                </a:lnTo>
                <a:cubicBezTo>
                  <a:pt x="331927" y="293091"/>
                  <a:pt x="330530" y="292811"/>
                  <a:pt x="329412" y="293370"/>
                </a:cubicBezTo>
                <a:close/>
                <a:moveTo>
                  <a:pt x="645204" y="281216"/>
                </a:moveTo>
                <a:cubicBezTo>
                  <a:pt x="643667" y="281216"/>
                  <a:pt x="641782" y="281915"/>
                  <a:pt x="639546" y="283312"/>
                </a:cubicBezTo>
                <a:cubicBezTo>
                  <a:pt x="638429" y="283870"/>
                  <a:pt x="637311" y="284848"/>
                  <a:pt x="636194" y="286245"/>
                </a:cubicBezTo>
                <a:cubicBezTo>
                  <a:pt x="635076" y="287642"/>
                  <a:pt x="633400" y="288900"/>
                  <a:pt x="631164" y="290017"/>
                </a:cubicBezTo>
                <a:cubicBezTo>
                  <a:pt x="630047" y="291135"/>
                  <a:pt x="627812" y="292252"/>
                  <a:pt x="624459" y="293370"/>
                </a:cubicBezTo>
                <a:cubicBezTo>
                  <a:pt x="622224" y="294488"/>
                  <a:pt x="619430" y="296164"/>
                  <a:pt x="616077" y="298399"/>
                </a:cubicBezTo>
                <a:cubicBezTo>
                  <a:pt x="612724" y="300634"/>
                  <a:pt x="609651" y="302031"/>
                  <a:pt x="606857" y="302590"/>
                </a:cubicBezTo>
                <a:cubicBezTo>
                  <a:pt x="605739" y="302590"/>
                  <a:pt x="603923" y="303847"/>
                  <a:pt x="601408" y="306362"/>
                </a:cubicBezTo>
                <a:cubicBezTo>
                  <a:pt x="598894" y="308877"/>
                  <a:pt x="596519" y="309855"/>
                  <a:pt x="594284" y="309296"/>
                </a:cubicBezTo>
                <a:lnTo>
                  <a:pt x="593445" y="310972"/>
                </a:lnTo>
                <a:lnTo>
                  <a:pt x="589254" y="314325"/>
                </a:lnTo>
                <a:cubicBezTo>
                  <a:pt x="585343" y="314884"/>
                  <a:pt x="582828" y="317678"/>
                  <a:pt x="581711" y="322707"/>
                </a:cubicBezTo>
                <a:cubicBezTo>
                  <a:pt x="581152" y="324383"/>
                  <a:pt x="580593" y="326479"/>
                  <a:pt x="580034" y="328993"/>
                </a:cubicBezTo>
                <a:cubicBezTo>
                  <a:pt x="579475" y="331508"/>
                  <a:pt x="579196" y="334442"/>
                  <a:pt x="579196" y="337795"/>
                </a:cubicBezTo>
                <a:lnTo>
                  <a:pt x="576681" y="350368"/>
                </a:lnTo>
                <a:lnTo>
                  <a:pt x="572490" y="367132"/>
                </a:lnTo>
                <a:cubicBezTo>
                  <a:pt x="571932" y="369926"/>
                  <a:pt x="571373" y="372580"/>
                  <a:pt x="570814" y="375094"/>
                </a:cubicBezTo>
                <a:cubicBezTo>
                  <a:pt x="570255" y="377609"/>
                  <a:pt x="569696" y="380263"/>
                  <a:pt x="569138" y="383057"/>
                </a:cubicBezTo>
                <a:cubicBezTo>
                  <a:pt x="574167" y="381381"/>
                  <a:pt x="581711" y="379425"/>
                  <a:pt x="591769" y="377190"/>
                </a:cubicBezTo>
                <a:cubicBezTo>
                  <a:pt x="613003" y="371043"/>
                  <a:pt x="626694" y="366573"/>
                  <a:pt x="632841" y="363779"/>
                </a:cubicBezTo>
                <a:cubicBezTo>
                  <a:pt x="644017" y="359308"/>
                  <a:pt x="660781" y="352044"/>
                  <a:pt x="683133" y="341986"/>
                </a:cubicBezTo>
                <a:cubicBezTo>
                  <a:pt x="686486" y="340868"/>
                  <a:pt x="687324" y="339192"/>
                  <a:pt x="685647" y="336956"/>
                </a:cubicBezTo>
                <a:lnTo>
                  <a:pt x="673074" y="312649"/>
                </a:lnTo>
                <a:cubicBezTo>
                  <a:pt x="673074" y="311531"/>
                  <a:pt x="671398" y="309575"/>
                  <a:pt x="668045" y="306781"/>
                </a:cubicBezTo>
                <a:lnTo>
                  <a:pt x="648767" y="283312"/>
                </a:lnTo>
                <a:cubicBezTo>
                  <a:pt x="647928" y="281915"/>
                  <a:pt x="646741" y="281216"/>
                  <a:pt x="645204" y="281216"/>
                </a:cubicBezTo>
                <a:close/>
                <a:moveTo>
                  <a:pt x="220027" y="253136"/>
                </a:moveTo>
                <a:cubicBezTo>
                  <a:pt x="219468" y="253136"/>
                  <a:pt x="218770" y="253695"/>
                  <a:pt x="217932" y="254813"/>
                </a:cubicBezTo>
                <a:lnTo>
                  <a:pt x="199491" y="274091"/>
                </a:lnTo>
                <a:cubicBezTo>
                  <a:pt x="196697" y="278562"/>
                  <a:pt x="193624" y="282194"/>
                  <a:pt x="190271" y="284988"/>
                </a:cubicBezTo>
                <a:cubicBezTo>
                  <a:pt x="195859" y="286106"/>
                  <a:pt x="199491" y="286664"/>
                  <a:pt x="201168" y="286664"/>
                </a:cubicBezTo>
                <a:cubicBezTo>
                  <a:pt x="201168" y="286664"/>
                  <a:pt x="201307" y="286664"/>
                  <a:pt x="201587" y="286664"/>
                </a:cubicBezTo>
                <a:cubicBezTo>
                  <a:pt x="201866" y="286664"/>
                  <a:pt x="202006" y="286664"/>
                  <a:pt x="202006" y="286664"/>
                </a:cubicBezTo>
                <a:cubicBezTo>
                  <a:pt x="205359" y="283312"/>
                  <a:pt x="207315" y="280797"/>
                  <a:pt x="207873" y="279121"/>
                </a:cubicBezTo>
                <a:lnTo>
                  <a:pt x="213741" y="274091"/>
                </a:lnTo>
                <a:cubicBezTo>
                  <a:pt x="215976" y="272974"/>
                  <a:pt x="216814" y="270459"/>
                  <a:pt x="216255" y="266548"/>
                </a:cubicBezTo>
                <a:lnTo>
                  <a:pt x="217094" y="266548"/>
                </a:lnTo>
                <a:cubicBezTo>
                  <a:pt x="221564" y="266548"/>
                  <a:pt x="223799" y="263474"/>
                  <a:pt x="223799" y="257327"/>
                </a:cubicBezTo>
                <a:cubicBezTo>
                  <a:pt x="222123" y="255651"/>
                  <a:pt x="221285" y="254813"/>
                  <a:pt x="221285" y="254813"/>
                </a:cubicBezTo>
                <a:cubicBezTo>
                  <a:pt x="221005" y="253695"/>
                  <a:pt x="220586" y="253136"/>
                  <a:pt x="220027" y="253136"/>
                </a:cubicBezTo>
                <a:close/>
                <a:moveTo>
                  <a:pt x="483013" y="243707"/>
                </a:moveTo>
                <a:cubicBezTo>
                  <a:pt x="482314" y="243846"/>
                  <a:pt x="481685" y="244475"/>
                  <a:pt x="481127" y="245593"/>
                </a:cubicBezTo>
                <a:lnTo>
                  <a:pt x="478612" y="247269"/>
                </a:lnTo>
                <a:cubicBezTo>
                  <a:pt x="478053" y="248945"/>
                  <a:pt x="477075" y="250342"/>
                  <a:pt x="475678" y="251460"/>
                </a:cubicBezTo>
                <a:cubicBezTo>
                  <a:pt x="474281" y="252578"/>
                  <a:pt x="473303" y="253416"/>
                  <a:pt x="472745" y="253975"/>
                </a:cubicBezTo>
                <a:cubicBezTo>
                  <a:pt x="467715" y="257886"/>
                  <a:pt x="464642" y="261239"/>
                  <a:pt x="463524" y="264033"/>
                </a:cubicBezTo>
                <a:cubicBezTo>
                  <a:pt x="462407" y="267386"/>
                  <a:pt x="459054" y="270180"/>
                  <a:pt x="453466" y="272415"/>
                </a:cubicBezTo>
                <a:cubicBezTo>
                  <a:pt x="451231" y="272974"/>
                  <a:pt x="450113" y="274930"/>
                  <a:pt x="450113" y="278282"/>
                </a:cubicBezTo>
                <a:cubicBezTo>
                  <a:pt x="450113" y="279959"/>
                  <a:pt x="449275" y="281356"/>
                  <a:pt x="447599" y="282473"/>
                </a:cubicBezTo>
                <a:lnTo>
                  <a:pt x="442569" y="288341"/>
                </a:lnTo>
                <a:lnTo>
                  <a:pt x="436702" y="277444"/>
                </a:lnTo>
                <a:lnTo>
                  <a:pt x="419938" y="284988"/>
                </a:lnTo>
                <a:lnTo>
                  <a:pt x="417423" y="284988"/>
                </a:lnTo>
                <a:cubicBezTo>
                  <a:pt x="414629" y="285547"/>
                  <a:pt x="412254" y="286385"/>
                  <a:pt x="410299" y="287503"/>
                </a:cubicBezTo>
                <a:cubicBezTo>
                  <a:pt x="408343" y="288620"/>
                  <a:pt x="406527" y="289458"/>
                  <a:pt x="404850" y="290017"/>
                </a:cubicBezTo>
                <a:cubicBezTo>
                  <a:pt x="403174" y="290576"/>
                  <a:pt x="401777" y="291414"/>
                  <a:pt x="400659" y="292532"/>
                </a:cubicBezTo>
                <a:cubicBezTo>
                  <a:pt x="399542" y="293649"/>
                  <a:pt x="398145" y="294488"/>
                  <a:pt x="396468" y="295046"/>
                </a:cubicBezTo>
                <a:lnTo>
                  <a:pt x="382219" y="302590"/>
                </a:lnTo>
                <a:cubicBezTo>
                  <a:pt x="380543" y="302590"/>
                  <a:pt x="379704" y="303149"/>
                  <a:pt x="379704" y="304267"/>
                </a:cubicBezTo>
                <a:cubicBezTo>
                  <a:pt x="376352" y="307619"/>
                  <a:pt x="372999" y="308458"/>
                  <a:pt x="369646" y="306781"/>
                </a:cubicBezTo>
                <a:cubicBezTo>
                  <a:pt x="368528" y="305664"/>
                  <a:pt x="366852" y="305664"/>
                  <a:pt x="364617" y="306781"/>
                </a:cubicBezTo>
                <a:lnTo>
                  <a:pt x="363779" y="306781"/>
                </a:lnTo>
                <a:cubicBezTo>
                  <a:pt x="355955" y="306781"/>
                  <a:pt x="350088" y="306502"/>
                  <a:pt x="346176" y="305943"/>
                </a:cubicBezTo>
                <a:cubicBezTo>
                  <a:pt x="343382" y="304825"/>
                  <a:pt x="341147" y="304825"/>
                  <a:pt x="339471" y="305943"/>
                </a:cubicBezTo>
                <a:cubicBezTo>
                  <a:pt x="338912" y="306502"/>
                  <a:pt x="338353" y="306921"/>
                  <a:pt x="337794" y="307200"/>
                </a:cubicBezTo>
                <a:cubicBezTo>
                  <a:pt x="337236" y="307480"/>
                  <a:pt x="336956" y="307340"/>
                  <a:pt x="336956" y="306781"/>
                </a:cubicBezTo>
                <a:cubicBezTo>
                  <a:pt x="335839" y="306222"/>
                  <a:pt x="334302" y="306083"/>
                  <a:pt x="332346" y="306362"/>
                </a:cubicBezTo>
                <a:cubicBezTo>
                  <a:pt x="330390" y="306641"/>
                  <a:pt x="328574" y="306502"/>
                  <a:pt x="326898" y="305943"/>
                </a:cubicBezTo>
                <a:lnTo>
                  <a:pt x="321030" y="305943"/>
                </a:lnTo>
                <a:lnTo>
                  <a:pt x="325221" y="308458"/>
                </a:lnTo>
                <a:cubicBezTo>
                  <a:pt x="330251" y="310693"/>
                  <a:pt x="333324" y="313207"/>
                  <a:pt x="334442" y="316001"/>
                </a:cubicBezTo>
                <a:cubicBezTo>
                  <a:pt x="335559" y="318795"/>
                  <a:pt x="336956" y="320472"/>
                  <a:pt x="338633" y="321031"/>
                </a:cubicBezTo>
                <a:cubicBezTo>
                  <a:pt x="341985" y="324942"/>
                  <a:pt x="342544" y="328854"/>
                  <a:pt x="340309" y="332765"/>
                </a:cubicBezTo>
                <a:cubicBezTo>
                  <a:pt x="339750" y="333883"/>
                  <a:pt x="339471" y="335839"/>
                  <a:pt x="339471" y="338633"/>
                </a:cubicBezTo>
                <a:lnTo>
                  <a:pt x="338633" y="341986"/>
                </a:lnTo>
                <a:cubicBezTo>
                  <a:pt x="338633" y="345338"/>
                  <a:pt x="338912" y="347574"/>
                  <a:pt x="339471" y="348691"/>
                </a:cubicBezTo>
                <a:cubicBezTo>
                  <a:pt x="340030" y="349809"/>
                  <a:pt x="339890" y="351066"/>
                  <a:pt x="339052" y="352463"/>
                </a:cubicBezTo>
                <a:cubicBezTo>
                  <a:pt x="338213" y="353860"/>
                  <a:pt x="337236" y="354838"/>
                  <a:pt x="336118" y="355397"/>
                </a:cubicBezTo>
                <a:lnTo>
                  <a:pt x="330251" y="357911"/>
                </a:lnTo>
                <a:cubicBezTo>
                  <a:pt x="328015" y="360147"/>
                  <a:pt x="325221" y="361544"/>
                  <a:pt x="321869" y="362102"/>
                </a:cubicBezTo>
                <a:cubicBezTo>
                  <a:pt x="318516" y="362661"/>
                  <a:pt x="316001" y="363220"/>
                  <a:pt x="314325" y="363779"/>
                </a:cubicBezTo>
                <a:cubicBezTo>
                  <a:pt x="304266" y="364896"/>
                  <a:pt x="297281" y="366014"/>
                  <a:pt x="293370" y="367132"/>
                </a:cubicBezTo>
                <a:cubicBezTo>
                  <a:pt x="289458" y="367132"/>
                  <a:pt x="286105" y="366852"/>
                  <a:pt x="283311" y="366293"/>
                </a:cubicBezTo>
                <a:lnTo>
                  <a:pt x="277444" y="369646"/>
                </a:lnTo>
                <a:cubicBezTo>
                  <a:pt x="272974" y="370764"/>
                  <a:pt x="269900" y="370484"/>
                  <a:pt x="268224" y="368808"/>
                </a:cubicBezTo>
                <a:lnTo>
                  <a:pt x="264871" y="368808"/>
                </a:lnTo>
                <a:lnTo>
                  <a:pt x="268224" y="371323"/>
                </a:lnTo>
                <a:cubicBezTo>
                  <a:pt x="272135" y="372440"/>
                  <a:pt x="274650" y="374955"/>
                  <a:pt x="275768" y="378866"/>
                </a:cubicBezTo>
                <a:cubicBezTo>
                  <a:pt x="275768" y="379425"/>
                  <a:pt x="275907" y="379844"/>
                  <a:pt x="276187" y="380124"/>
                </a:cubicBezTo>
                <a:cubicBezTo>
                  <a:pt x="276466" y="380403"/>
                  <a:pt x="276885" y="380543"/>
                  <a:pt x="277444" y="380543"/>
                </a:cubicBezTo>
                <a:cubicBezTo>
                  <a:pt x="281356" y="381102"/>
                  <a:pt x="285826" y="382778"/>
                  <a:pt x="290855" y="385572"/>
                </a:cubicBezTo>
                <a:cubicBezTo>
                  <a:pt x="292532" y="387248"/>
                  <a:pt x="294208" y="388087"/>
                  <a:pt x="295884" y="388087"/>
                </a:cubicBezTo>
                <a:cubicBezTo>
                  <a:pt x="299237" y="389763"/>
                  <a:pt x="301472" y="390322"/>
                  <a:pt x="302590" y="389763"/>
                </a:cubicBezTo>
                <a:cubicBezTo>
                  <a:pt x="311531" y="390322"/>
                  <a:pt x="320192" y="392836"/>
                  <a:pt x="328574" y="397307"/>
                </a:cubicBezTo>
                <a:cubicBezTo>
                  <a:pt x="330809" y="399542"/>
                  <a:pt x="336677" y="402895"/>
                  <a:pt x="346176" y="407365"/>
                </a:cubicBezTo>
                <a:cubicBezTo>
                  <a:pt x="348412" y="408483"/>
                  <a:pt x="350088" y="409600"/>
                  <a:pt x="351206" y="410718"/>
                </a:cubicBezTo>
                <a:cubicBezTo>
                  <a:pt x="352323" y="411836"/>
                  <a:pt x="353441" y="412674"/>
                  <a:pt x="354558" y="413233"/>
                </a:cubicBezTo>
                <a:cubicBezTo>
                  <a:pt x="355676" y="413791"/>
                  <a:pt x="356235" y="414769"/>
                  <a:pt x="356235" y="416166"/>
                </a:cubicBezTo>
                <a:cubicBezTo>
                  <a:pt x="356235" y="417563"/>
                  <a:pt x="355955" y="418541"/>
                  <a:pt x="355397" y="419100"/>
                </a:cubicBezTo>
                <a:lnTo>
                  <a:pt x="354558" y="423291"/>
                </a:lnTo>
                <a:cubicBezTo>
                  <a:pt x="354558" y="426085"/>
                  <a:pt x="356514" y="428600"/>
                  <a:pt x="360426" y="430835"/>
                </a:cubicBezTo>
                <a:cubicBezTo>
                  <a:pt x="360426" y="430835"/>
                  <a:pt x="360985" y="430276"/>
                  <a:pt x="362102" y="429158"/>
                </a:cubicBezTo>
                <a:cubicBezTo>
                  <a:pt x="363779" y="429158"/>
                  <a:pt x="365176" y="428041"/>
                  <a:pt x="366293" y="425806"/>
                </a:cubicBezTo>
                <a:lnTo>
                  <a:pt x="374675" y="415747"/>
                </a:lnTo>
                <a:cubicBezTo>
                  <a:pt x="376910" y="413512"/>
                  <a:pt x="378587" y="412115"/>
                  <a:pt x="379704" y="411556"/>
                </a:cubicBezTo>
                <a:cubicBezTo>
                  <a:pt x="380822" y="410439"/>
                  <a:pt x="381381" y="409880"/>
                  <a:pt x="381381" y="409880"/>
                </a:cubicBezTo>
                <a:cubicBezTo>
                  <a:pt x="381940" y="409321"/>
                  <a:pt x="382359" y="409181"/>
                  <a:pt x="382638" y="409461"/>
                </a:cubicBezTo>
                <a:cubicBezTo>
                  <a:pt x="382917" y="409740"/>
                  <a:pt x="383057" y="409600"/>
                  <a:pt x="383057" y="409042"/>
                </a:cubicBezTo>
                <a:cubicBezTo>
                  <a:pt x="386410" y="406248"/>
                  <a:pt x="389483" y="403174"/>
                  <a:pt x="392277" y="399821"/>
                </a:cubicBezTo>
                <a:lnTo>
                  <a:pt x="403174" y="390601"/>
                </a:lnTo>
                <a:cubicBezTo>
                  <a:pt x="403733" y="388925"/>
                  <a:pt x="404990" y="387248"/>
                  <a:pt x="406946" y="385572"/>
                </a:cubicBezTo>
                <a:cubicBezTo>
                  <a:pt x="408902" y="383896"/>
                  <a:pt x="410438" y="382499"/>
                  <a:pt x="411556" y="381381"/>
                </a:cubicBezTo>
                <a:cubicBezTo>
                  <a:pt x="413791" y="379146"/>
                  <a:pt x="414909" y="378028"/>
                  <a:pt x="414909" y="378028"/>
                </a:cubicBezTo>
                <a:cubicBezTo>
                  <a:pt x="416026" y="378028"/>
                  <a:pt x="416585" y="377749"/>
                  <a:pt x="416585" y="377190"/>
                </a:cubicBezTo>
                <a:cubicBezTo>
                  <a:pt x="419938" y="372720"/>
                  <a:pt x="422732" y="369367"/>
                  <a:pt x="424967" y="367132"/>
                </a:cubicBezTo>
                <a:lnTo>
                  <a:pt x="427482" y="364617"/>
                </a:lnTo>
                <a:lnTo>
                  <a:pt x="429158" y="363779"/>
                </a:lnTo>
                <a:cubicBezTo>
                  <a:pt x="429717" y="362661"/>
                  <a:pt x="431952" y="360147"/>
                  <a:pt x="435864" y="356235"/>
                </a:cubicBezTo>
                <a:lnTo>
                  <a:pt x="442569" y="350368"/>
                </a:lnTo>
                <a:cubicBezTo>
                  <a:pt x="444246" y="349250"/>
                  <a:pt x="445643" y="347713"/>
                  <a:pt x="446760" y="345757"/>
                </a:cubicBezTo>
                <a:cubicBezTo>
                  <a:pt x="447878" y="343802"/>
                  <a:pt x="449554" y="341986"/>
                  <a:pt x="451790" y="340309"/>
                </a:cubicBezTo>
                <a:lnTo>
                  <a:pt x="464363" y="327736"/>
                </a:lnTo>
                <a:cubicBezTo>
                  <a:pt x="465480" y="326619"/>
                  <a:pt x="466039" y="326060"/>
                  <a:pt x="466039" y="326060"/>
                </a:cubicBezTo>
                <a:cubicBezTo>
                  <a:pt x="468833" y="324942"/>
                  <a:pt x="470230" y="323266"/>
                  <a:pt x="470230" y="321031"/>
                </a:cubicBezTo>
                <a:lnTo>
                  <a:pt x="472745" y="319354"/>
                </a:lnTo>
                <a:lnTo>
                  <a:pt x="476097" y="317678"/>
                </a:lnTo>
                <a:cubicBezTo>
                  <a:pt x="476656" y="315443"/>
                  <a:pt x="478333" y="313487"/>
                  <a:pt x="481127" y="311810"/>
                </a:cubicBezTo>
                <a:lnTo>
                  <a:pt x="489509" y="304267"/>
                </a:lnTo>
                <a:cubicBezTo>
                  <a:pt x="489509" y="304267"/>
                  <a:pt x="491185" y="302590"/>
                  <a:pt x="494538" y="299237"/>
                </a:cubicBezTo>
                <a:lnTo>
                  <a:pt x="497052" y="295885"/>
                </a:lnTo>
                <a:cubicBezTo>
                  <a:pt x="498170" y="294767"/>
                  <a:pt x="498729" y="293929"/>
                  <a:pt x="498729" y="293370"/>
                </a:cubicBezTo>
                <a:cubicBezTo>
                  <a:pt x="503199" y="288900"/>
                  <a:pt x="505714" y="286106"/>
                  <a:pt x="506273" y="284988"/>
                </a:cubicBezTo>
                <a:cubicBezTo>
                  <a:pt x="506831" y="284988"/>
                  <a:pt x="507111" y="284429"/>
                  <a:pt x="507111" y="283312"/>
                </a:cubicBezTo>
                <a:cubicBezTo>
                  <a:pt x="507111" y="281076"/>
                  <a:pt x="507530" y="279400"/>
                  <a:pt x="508368" y="278282"/>
                </a:cubicBezTo>
                <a:cubicBezTo>
                  <a:pt x="509206" y="277165"/>
                  <a:pt x="510184" y="276047"/>
                  <a:pt x="511302" y="274930"/>
                </a:cubicBezTo>
                <a:cubicBezTo>
                  <a:pt x="511302" y="274371"/>
                  <a:pt x="511022" y="274091"/>
                  <a:pt x="510464" y="274091"/>
                </a:cubicBezTo>
                <a:cubicBezTo>
                  <a:pt x="508228" y="272415"/>
                  <a:pt x="505434" y="268224"/>
                  <a:pt x="502082" y="261518"/>
                </a:cubicBezTo>
                <a:cubicBezTo>
                  <a:pt x="501523" y="258724"/>
                  <a:pt x="500964" y="257048"/>
                  <a:pt x="500405" y="256489"/>
                </a:cubicBezTo>
                <a:cubicBezTo>
                  <a:pt x="499846" y="255930"/>
                  <a:pt x="497891" y="255651"/>
                  <a:pt x="494538" y="255651"/>
                </a:cubicBezTo>
                <a:lnTo>
                  <a:pt x="491185" y="253975"/>
                </a:lnTo>
                <a:cubicBezTo>
                  <a:pt x="489509" y="252298"/>
                  <a:pt x="487553" y="249225"/>
                  <a:pt x="485318" y="244754"/>
                </a:cubicBezTo>
                <a:cubicBezTo>
                  <a:pt x="484479" y="243916"/>
                  <a:pt x="483711" y="243567"/>
                  <a:pt x="483013" y="243707"/>
                </a:cubicBezTo>
                <a:close/>
                <a:moveTo>
                  <a:pt x="390601" y="206197"/>
                </a:moveTo>
                <a:cubicBezTo>
                  <a:pt x="389483" y="207315"/>
                  <a:pt x="386969" y="208432"/>
                  <a:pt x="383057" y="209550"/>
                </a:cubicBezTo>
                <a:cubicBezTo>
                  <a:pt x="380822" y="210668"/>
                  <a:pt x="378028" y="211226"/>
                  <a:pt x="374675" y="211226"/>
                </a:cubicBezTo>
                <a:lnTo>
                  <a:pt x="372161" y="211226"/>
                </a:lnTo>
                <a:cubicBezTo>
                  <a:pt x="371602" y="211226"/>
                  <a:pt x="368528" y="213182"/>
                  <a:pt x="362940" y="217094"/>
                </a:cubicBezTo>
                <a:lnTo>
                  <a:pt x="362102" y="217094"/>
                </a:lnTo>
                <a:cubicBezTo>
                  <a:pt x="358749" y="218770"/>
                  <a:pt x="353441" y="220167"/>
                  <a:pt x="346176" y="221285"/>
                </a:cubicBezTo>
                <a:lnTo>
                  <a:pt x="344500" y="221285"/>
                </a:lnTo>
                <a:cubicBezTo>
                  <a:pt x="343382" y="222402"/>
                  <a:pt x="341566" y="222961"/>
                  <a:pt x="339052" y="222961"/>
                </a:cubicBezTo>
                <a:cubicBezTo>
                  <a:pt x="336537" y="222961"/>
                  <a:pt x="334721" y="222961"/>
                  <a:pt x="333603" y="222961"/>
                </a:cubicBezTo>
                <a:lnTo>
                  <a:pt x="331927" y="224638"/>
                </a:lnTo>
                <a:lnTo>
                  <a:pt x="329412" y="225476"/>
                </a:lnTo>
                <a:cubicBezTo>
                  <a:pt x="326618" y="224358"/>
                  <a:pt x="324104" y="224917"/>
                  <a:pt x="321869" y="227152"/>
                </a:cubicBezTo>
                <a:lnTo>
                  <a:pt x="316839" y="226314"/>
                </a:lnTo>
                <a:lnTo>
                  <a:pt x="315163" y="226314"/>
                </a:lnTo>
                <a:cubicBezTo>
                  <a:pt x="312928" y="225196"/>
                  <a:pt x="311251" y="224638"/>
                  <a:pt x="310134" y="224638"/>
                </a:cubicBezTo>
                <a:cubicBezTo>
                  <a:pt x="307899" y="224638"/>
                  <a:pt x="306082" y="224917"/>
                  <a:pt x="304685" y="225476"/>
                </a:cubicBezTo>
                <a:cubicBezTo>
                  <a:pt x="303288" y="226035"/>
                  <a:pt x="302031" y="226593"/>
                  <a:pt x="300914" y="227152"/>
                </a:cubicBezTo>
                <a:cubicBezTo>
                  <a:pt x="297561" y="227711"/>
                  <a:pt x="293509" y="228968"/>
                  <a:pt x="288760" y="230924"/>
                </a:cubicBezTo>
                <a:cubicBezTo>
                  <a:pt x="284010" y="232880"/>
                  <a:pt x="280238" y="234417"/>
                  <a:pt x="277444" y="235534"/>
                </a:cubicBezTo>
                <a:cubicBezTo>
                  <a:pt x="276326" y="236093"/>
                  <a:pt x="275348" y="236931"/>
                  <a:pt x="274510" y="238049"/>
                </a:cubicBezTo>
                <a:cubicBezTo>
                  <a:pt x="273672" y="239166"/>
                  <a:pt x="272974" y="240005"/>
                  <a:pt x="272415" y="240563"/>
                </a:cubicBezTo>
                <a:lnTo>
                  <a:pt x="271577" y="242240"/>
                </a:lnTo>
                <a:lnTo>
                  <a:pt x="273253" y="242240"/>
                </a:lnTo>
                <a:cubicBezTo>
                  <a:pt x="273812" y="242799"/>
                  <a:pt x="274650" y="242938"/>
                  <a:pt x="275768" y="242659"/>
                </a:cubicBezTo>
                <a:cubicBezTo>
                  <a:pt x="276885" y="242379"/>
                  <a:pt x="277723" y="242519"/>
                  <a:pt x="278282" y="243078"/>
                </a:cubicBezTo>
                <a:cubicBezTo>
                  <a:pt x="278841" y="243078"/>
                  <a:pt x="279400" y="243357"/>
                  <a:pt x="279959" y="243916"/>
                </a:cubicBezTo>
                <a:cubicBezTo>
                  <a:pt x="280517" y="244475"/>
                  <a:pt x="280797" y="245034"/>
                  <a:pt x="280797" y="245593"/>
                </a:cubicBezTo>
                <a:cubicBezTo>
                  <a:pt x="281356" y="246710"/>
                  <a:pt x="281356" y="247409"/>
                  <a:pt x="280797" y="247688"/>
                </a:cubicBezTo>
                <a:cubicBezTo>
                  <a:pt x="280238" y="247967"/>
                  <a:pt x="279679" y="248107"/>
                  <a:pt x="279120" y="248107"/>
                </a:cubicBezTo>
                <a:lnTo>
                  <a:pt x="274929" y="248945"/>
                </a:lnTo>
                <a:cubicBezTo>
                  <a:pt x="274371" y="249504"/>
                  <a:pt x="273532" y="249784"/>
                  <a:pt x="272415" y="249784"/>
                </a:cubicBezTo>
                <a:lnTo>
                  <a:pt x="258165" y="251460"/>
                </a:lnTo>
                <a:lnTo>
                  <a:pt x="256489" y="252298"/>
                </a:lnTo>
                <a:cubicBezTo>
                  <a:pt x="255371" y="252857"/>
                  <a:pt x="253974" y="253136"/>
                  <a:pt x="252298" y="253136"/>
                </a:cubicBezTo>
                <a:lnTo>
                  <a:pt x="244754" y="252298"/>
                </a:lnTo>
                <a:lnTo>
                  <a:pt x="243916" y="252298"/>
                </a:lnTo>
                <a:cubicBezTo>
                  <a:pt x="242798" y="252857"/>
                  <a:pt x="240982" y="253555"/>
                  <a:pt x="238468" y="254394"/>
                </a:cubicBezTo>
                <a:cubicBezTo>
                  <a:pt x="235953" y="255232"/>
                  <a:pt x="233858" y="256489"/>
                  <a:pt x="232181" y="258166"/>
                </a:cubicBezTo>
                <a:cubicBezTo>
                  <a:pt x="230505" y="259842"/>
                  <a:pt x="228968" y="261518"/>
                  <a:pt x="227571" y="263195"/>
                </a:cubicBezTo>
                <a:cubicBezTo>
                  <a:pt x="226174" y="264871"/>
                  <a:pt x="224637" y="266548"/>
                  <a:pt x="222961" y="268224"/>
                </a:cubicBezTo>
                <a:cubicBezTo>
                  <a:pt x="220167" y="269900"/>
                  <a:pt x="217652" y="272694"/>
                  <a:pt x="215417" y="276606"/>
                </a:cubicBezTo>
                <a:cubicBezTo>
                  <a:pt x="214300" y="278841"/>
                  <a:pt x="210947" y="282194"/>
                  <a:pt x="205359" y="286664"/>
                </a:cubicBezTo>
                <a:lnTo>
                  <a:pt x="204521" y="288341"/>
                </a:lnTo>
                <a:cubicBezTo>
                  <a:pt x="210109" y="289458"/>
                  <a:pt x="214300" y="290576"/>
                  <a:pt x="217094" y="291694"/>
                </a:cubicBezTo>
                <a:lnTo>
                  <a:pt x="224637" y="292532"/>
                </a:lnTo>
                <a:lnTo>
                  <a:pt x="232181" y="291694"/>
                </a:lnTo>
                <a:cubicBezTo>
                  <a:pt x="233858" y="291694"/>
                  <a:pt x="235255" y="291414"/>
                  <a:pt x="236372" y="290855"/>
                </a:cubicBezTo>
                <a:cubicBezTo>
                  <a:pt x="236931" y="290297"/>
                  <a:pt x="237909" y="289877"/>
                  <a:pt x="239306" y="289598"/>
                </a:cubicBezTo>
                <a:cubicBezTo>
                  <a:pt x="240703" y="289319"/>
                  <a:pt x="242240" y="288620"/>
                  <a:pt x="243916" y="287503"/>
                </a:cubicBezTo>
                <a:lnTo>
                  <a:pt x="243916" y="290855"/>
                </a:lnTo>
                <a:lnTo>
                  <a:pt x="244754" y="293370"/>
                </a:lnTo>
                <a:cubicBezTo>
                  <a:pt x="246431" y="293370"/>
                  <a:pt x="247548" y="293091"/>
                  <a:pt x="248107" y="292532"/>
                </a:cubicBezTo>
                <a:cubicBezTo>
                  <a:pt x="250901" y="290855"/>
                  <a:pt x="257886" y="286664"/>
                  <a:pt x="269062" y="279959"/>
                </a:cubicBezTo>
                <a:cubicBezTo>
                  <a:pt x="269621" y="279959"/>
                  <a:pt x="270459" y="279400"/>
                  <a:pt x="271577" y="278282"/>
                </a:cubicBezTo>
                <a:cubicBezTo>
                  <a:pt x="273253" y="276606"/>
                  <a:pt x="274650" y="275768"/>
                  <a:pt x="275768" y="275768"/>
                </a:cubicBezTo>
                <a:cubicBezTo>
                  <a:pt x="278003" y="275768"/>
                  <a:pt x="280378" y="275628"/>
                  <a:pt x="282892" y="275349"/>
                </a:cubicBezTo>
                <a:cubicBezTo>
                  <a:pt x="285407" y="275069"/>
                  <a:pt x="288341" y="275209"/>
                  <a:pt x="291693" y="275768"/>
                </a:cubicBezTo>
                <a:cubicBezTo>
                  <a:pt x="292252" y="275768"/>
                  <a:pt x="292811" y="276327"/>
                  <a:pt x="293370" y="277444"/>
                </a:cubicBezTo>
                <a:cubicBezTo>
                  <a:pt x="293929" y="278562"/>
                  <a:pt x="294487" y="279400"/>
                  <a:pt x="295046" y="279959"/>
                </a:cubicBezTo>
                <a:cubicBezTo>
                  <a:pt x="296723" y="283312"/>
                  <a:pt x="299237" y="284429"/>
                  <a:pt x="302590" y="283312"/>
                </a:cubicBezTo>
                <a:lnTo>
                  <a:pt x="306781" y="283312"/>
                </a:lnTo>
                <a:cubicBezTo>
                  <a:pt x="310693" y="283312"/>
                  <a:pt x="312928" y="284429"/>
                  <a:pt x="313487" y="286664"/>
                </a:cubicBezTo>
                <a:lnTo>
                  <a:pt x="316839" y="284150"/>
                </a:lnTo>
                <a:cubicBezTo>
                  <a:pt x="320751" y="282473"/>
                  <a:pt x="324663" y="280238"/>
                  <a:pt x="328574" y="277444"/>
                </a:cubicBezTo>
                <a:cubicBezTo>
                  <a:pt x="330251" y="276327"/>
                  <a:pt x="331089" y="274930"/>
                  <a:pt x="331089" y="273253"/>
                </a:cubicBezTo>
                <a:lnTo>
                  <a:pt x="331927" y="271577"/>
                </a:lnTo>
                <a:cubicBezTo>
                  <a:pt x="331927" y="271577"/>
                  <a:pt x="335280" y="268224"/>
                  <a:pt x="341985" y="261518"/>
                </a:cubicBezTo>
                <a:lnTo>
                  <a:pt x="351206" y="250622"/>
                </a:lnTo>
                <a:cubicBezTo>
                  <a:pt x="351206" y="250622"/>
                  <a:pt x="351764" y="250063"/>
                  <a:pt x="352882" y="248945"/>
                </a:cubicBezTo>
                <a:lnTo>
                  <a:pt x="356235" y="246431"/>
                </a:lnTo>
                <a:cubicBezTo>
                  <a:pt x="357352" y="245872"/>
                  <a:pt x="358330" y="245173"/>
                  <a:pt x="359168" y="244335"/>
                </a:cubicBezTo>
                <a:cubicBezTo>
                  <a:pt x="360007" y="243497"/>
                  <a:pt x="360705" y="242799"/>
                  <a:pt x="361264" y="242240"/>
                </a:cubicBezTo>
                <a:cubicBezTo>
                  <a:pt x="361264" y="242240"/>
                  <a:pt x="361404" y="242100"/>
                  <a:pt x="361683" y="241821"/>
                </a:cubicBezTo>
                <a:cubicBezTo>
                  <a:pt x="361962" y="241541"/>
                  <a:pt x="362102" y="241402"/>
                  <a:pt x="362102" y="241402"/>
                </a:cubicBezTo>
                <a:lnTo>
                  <a:pt x="370484" y="230505"/>
                </a:lnTo>
                <a:lnTo>
                  <a:pt x="372999" y="227990"/>
                </a:lnTo>
                <a:lnTo>
                  <a:pt x="377190" y="222961"/>
                </a:lnTo>
                <a:cubicBezTo>
                  <a:pt x="377749" y="222961"/>
                  <a:pt x="378168" y="222542"/>
                  <a:pt x="378447" y="221704"/>
                </a:cubicBezTo>
                <a:cubicBezTo>
                  <a:pt x="378726" y="220866"/>
                  <a:pt x="379146" y="220447"/>
                  <a:pt x="379704" y="220447"/>
                </a:cubicBezTo>
                <a:cubicBezTo>
                  <a:pt x="382498" y="219329"/>
                  <a:pt x="383895" y="217094"/>
                  <a:pt x="383895" y="213741"/>
                </a:cubicBezTo>
                <a:lnTo>
                  <a:pt x="384734" y="212903"/>
                </a:lnTo>
                <a:cubicBezTo>
                  <a:pt x="387528" y="211226"/>
                  <a:pt x="389483" y="208991"/>
                  <a:pt x="390601" y="206197"/>
                </a:cubicBezTo>
                <a:close/>
                <a:moveTo>
                  <a:pt x="564108" y="0"/>
                </a:moveTo>
                <a:lnTo>
                  <a:pt x="565785" y="0"/>
                </a:lnTo>
                <a:cubicBezTo>
                  <a:pt x="566902" y="1118"/>
                  <a:pt x="569696" y="2375"/>
                  <a:pt x="574167" y="3772"/>
                </a:cubicBezTo>
                <a:cubicBezTo>
                  <a:pt x="578637" y="5169"/>
                  <a:pt x="581152" y="7544"/>
                  <a:pt x="581711" y="10897"/>
                </a:cubicBezTo>
                <a:lnTo>
                  <a:pt x="584225" y="12573"/>
                </a:lnTo>
                <a:cubicBezTo>
                  <a:pt x="592607" y="22072"/>
                  <a:pt x="597636" y="30175"/>
                  <a:pt x="599313" y="36881"/>
                </a:cubicBezTo>
                <a:cubicBezTo>
                  <a:pt x="599313" y="40234"/>
                  <a:pt x="600989" y="42469"/>
                  <a:pt x="604342" y="43586"/>
                </a:cubicBezTo>
                <a:cubicBezTo>
                  <a:pt x="606577" y="44145"/>
                  <a:pt x="607695" y="45822"/>
                  <a:pt x="607695" y="48616"/>
                </a:cubicBezTo>
                <a:cubicBezTo>
                  <a:pt x="607136" y="49733"/>
                  <a:pt x="606857" y="51689"/>
                  <a:pt x="606857" y="54483"/>
                </a:cubicBezTo>
                <a:cubicBezTo>
                  <a:pt x="606857" y="57836"/>
                  <a:pt x="607136" y="60350"/>
                  <a:pt x="607695" y="62027"/>
                </a:cubicBezTo>
                <a:cubicBezTo>
                  <a:pt x="609371" y="70409"/>
                  <a:pt x="610209" y="74879"/>
                  <a:pt x="610209" y="75438"/>
                </a:cubicBezTo>
                <a:cubicBezTo>
                  <a:pt x="610209" y="77114"/>
                  <a:pt x="609651" y="79629"/>
                  <a:pt x="608533" y="82982"/>
                </a:cubicBezTo>
                <a:lnTo>
                  <a:pt x="609371" y="85496"/>
                </a:lnTo>
                <a:cubicBezTo>
                  <a:pt x="609371" y="87173"/>
                  <a:pt x="608812" y="89129"/>
                  <a:pt x="607695" y="91364"/>
                </a:cubicBezTo>
                <a:lnTo>
                  <a:pt x="607695" y="95555"/>
                </a:lnTo>
                <a:lnTo>
                  <a:pt x="606857" y="98908"/>
                </a:lnTo>
                <a:cubicBezTo>
                  <a:pt x="605180" y="100584"/>
                  <a:pt x="604901" y="101981"/>
                  <a:pt x="606018" y="103099"/>
                </a:cubicBezTo>
                <a:cubicBezTo>
                  <a:pt x="607136" y="103657"/>
                  <a:pt x="607415" y="104496"/>
                  <a:pt x="606857" y="105613"/>
                </a:cubicBezTo>
                <a:cubicBezTo>
                  <a:pt x="606298" y="106731"/>
                  <a:pt x="605460" y="107569"/>
                  <a:pt x="604342" y="108128"/>
                </a:cubicBezTo>
                <a:cubicBezTo>
                  <a:pt x="602666" y="108687"/>
                  <a:pt x="601827" y="109385"/>
                  <a:pt x="601827" y="110223"/>
                </a:cubicBezTo>
                <a:cubicBezTo>
                  <a:pt x="601827" y="111061"/>
                  <a:pt x="602386" y="112039"/>
                  <a:pt x="603504" y="113157"/>
                </a:cubicBezTo>
                <a:lnTo>
                  <a:pt x="604342" y="114833"/>
                </a:lnTo>
                <a:cubicBezTo>
                  <a:pt x="601548" y="115951"/>
                  <a:pt x="600151" y="117488"/>
                  <a:pt x="600151" y="119443"/>
                </a:cubicBezTo>
                <a:cubicBezTo>
                  <a:pt x="600151" y="121399"/>
                  <a:pt x="600151" y="122657"/>
                  <a:pt x="600151" y="123215"/>
                </a:cubicBezTo>
                <a:cubicBezTo>
                  <a:pt x="597916" y="127686"/>
                  <a:pt x="596798" y="131039"/>
                  <a:pt x="596798" y="133274"/>
                </a:cubicBezTo>
                <a:cubicBezTo>
                  <a:pt x="596798" y="137744"/>
                  <a:pt x="597078" y="141097"/>
                  <a:pt x="597636" y="143332"/>
                </a:cubicBezTo>
                <a:lnTo>
                  <a:pt x="599313" y="144170"/>
                </a:lnTo>
                <a:cubicBezTo>
                  <a:pt x="602666" y="139141"/>
                  <a:pt x="604342" y="136627"/>
                  <a:pt x="604342" y="136627"/>
                </a:cubicBezTo>
                <a:lnTo>
                  <a:pt x="604342" y="138303"/>
                </a:lnTo>
                <a:cubicBezTo>
                  <a:pt x="604342" y="139421"/>
                  <a:pt x="604621" y="141097"/>
                  <a:pt x="605180" y="143332"/>
                </a:cubicBezTo>
                <a:cubicBezTo>
                  <a:pt x="605739" y="145567"/>
                  <a:pt x="605180" y="147803"/>
                  <a:pt x="603504" y="150038"/>
                </a:cubicBezTo>
                <a:cubicBezTo>
                  <a:pt x="601827" y="153391"/>
                  <a:pt x="603224" y="155626"/>
                  <a:pt x="607695" y="156743"/>
                </a:cubicBezTo>
                <a:cubicBezTo>
                  <a:pt x="615518" y="158420"/>
                  <a:pt x="621665" y="160934"/>
                  <a:pt x="626135" y="164287"/>
                </a:cubicBezTo>
                <a:cubicBezTo>
                  <a:pt x="627253" y="164846"/>
                  <a:pt x="629069" y="166103"/>
                  <a:pt x="631583" y="168059"/>
                </a:cubicBezTo>
                <a:cubicBezTo>
                  <a:pt x="634098" y="170015"/>
                  <a:pt x="637032" y="170993"/>
                  <a:pt x="640385" y="170993"/>
                </a:cubicBezTo>
                <a:cubicBezTo>
                  <a:pt x="644296" y="170993"/>
                  <a:pt x="647509" y="172669"/>
                  <a:pt x="650024" y="176022"/>
                </a:cubicBezTo>
                <a:cubicBezTo>
                  <a:pt x="652538" y="179375"/>
                  <a:pt x="653237" y="183007"/>
                  <a:pt x="652119" y="186919"/>
                </a:cubicBezTo>
                <a:cubicBezTo>
                  <a:pt x="652119" y="190830"/>
                  <a:pt x="652399" y="193624"/>
                  <a:pt x="652958" y="195301"/>
                </a:cubicBezTo>
                <a:cubicBezTo>
                  <a:pt x="653516" y="196977"/>
                  <a:pt x="655472" y="198653"/>
                  <a:pt x="658825" y="200330"/>
                </a:cubicBezTo>
                <a:cubicBezTo>
                  <a:pt x="661619" y="201447"/>
                  <a:pt x="664273" y="202705"/>
                  <a:pt x="666788" y="204102"/>
                </a:cubicBezTo>
                <a:cubicBezTo>
                  <a:pt x="669302" y="205499"/>
                  <a:pt x="671677" y="206477"/>
                  <a:pt x="673913" y="207035"/>
                </a:cubicBezTo>
                <a:cubicBezTo>
                  <a:pt x="676707" y="208712"/>
                  <a:pt x="678383" y="210807"/>
                  <a:pt x="678942" y="213322"/>
                </a:cubicBezTo>
                <a:cubicBezTo>
                  <a:pt x="679501" y="215836"/>
                  <a:pt x="679780" y="217373"/>
                  <a:pt x="679780" y="217932"/>
                </a:cubicBezTo>
                <a:lnTo>
                  <a:pt x="679780" y="221285"/>
                </a:lnTo>
                <a:cubicBezTo>
                  <a:pt x="679780" y="223520"/>
                  <a:pt x="680339" y="227432"/>
                  <a:pt x="681456" y="233020"/>
                </a:cubicBezTo>
                <a:cubicBezTo>
                  <a:pt x="681456" y="233578"/>
                  <a:pt x="682015" y="234417"/>
                  <a:pt x="683133" y="235534"/>
                </a:cubicBezTo>
                <a:cubicBezTo>
                  <a:pt x="683692" y="236093"/>
                  <a:pt x="684250" y="236512"/>
                  <a:pt x="684809" y="236791"/>
                </a:cubicBezTo>
                <a:cubicBezTo>
                  <a:pt x="685368" y="237071"/>
                  <a:pt x="685927" y="237490"/>
                  <a:pt x="686486" y="238049"/>
                </a:cubicBezTo>
                <a:cubicBezTo>
                  <a:pt x="686486" y="240284"/>
                  <a:pt x="686206" y="242659"/>
                  <a:pt x="685647" y="245173"/>
                </a:cubicBezTo>
                <a:cubicBezTo>
                  <a:pt x="685089" y="247688"/>
                  <a:pt x="684809" y="250063"/>
                  <a:pt x="684809" y="252298"/>
                </a:cubicBezTo>
                <a:cubicBezTo>
                  <a:pt x="684809" y="252857"/>
                  <a:pt x="684530" y="253136"/>
                  <a:pt x="683971" y="253136"/>
                </a:cubicBezTo>
                <a:cubicBezTo>
                  <a:pt x="683412" y="253136"/>
                  <a:pt x="682853" y="253416"/>
                  <a:pt x="682295" y="253975"/>
                </a:cubicBezTo>
                <a:lnTo>
                  <a:pt x="683971" y="260680"/>
                </a:lnTo>
                <a:lnTo>
                  <a:pt x="694868" y="284150"/>
                </a:lnTo>
                <a:cubicBezTo>
                  <a:pt x="695985" y="285267"/>
                  <a:pt x="696823" y="286664"/>
                  <a:pt x="697382" y="288341"/>
                </a:cubicBezTo>
                <a:cubicBezTo>
                  <a:pt x="709676" y="300634"/>
                  <a:pt x="721690" y="313487"/>
                  <a:pt x="733425" y="326898"/>
                </a:cubicBezTo>
                <a:cubicBezTo>
                  <a:pt x="735660" y="329692"/>
                  <a:pt x="737476" y="332346"/>
                  <a:pt x="738873" y="334861"/>
                </a:cubicBezTo>
                <a:cubicBezTo>
                  <a:pt x="740270" y="337375"/>
                  <a:pt x="742086" y="340030"/>
                  <a:pt x="744321" y="342824"/>
                </a:cubicBezTo>
                <a:cubicBezTo>
                  <a:pt x="745998" y="346177"/>
                  <a:pt x="747674" y="349250"/>
                  <a:pt x="749351" y="352044"/>
                </a:cubicBezTo>
                <a:cubicBezTo>
                  <a:pt x="751027" y="354838"/>
                  <a:pt x="752703" y="357353"/>
                  <a:pt x="754380" y="359588"/>
                </a:cubicBezTo>
                <a:cubicBezTo>
                  <a:pt x="756615" y="361823"/>
                  <a:pt x="758571" y="362941"/>
                  <a:pt x="760247" y="362941"/>
                </a:cubicBezTo>
                <a:cubicBezTo>
                  <a:pt x="764159" y="364058"/>
                  <a:pt x="766673" y="366154"/>
                  <a:pt x="767791" y="369227"/>
                </a:cubicBezTo>
                <a:cubicBezTo>
                  <a:pt x="768909" y="372300"/>
                  <a:pt x="769467" y="374117"/>
                  <a:pt x="769467" y="374675"/>
                </a:cubicBezTo>
                <a:cubicBezTo>
                  <a:pt x="770026" y="376911"/>
                  <a:pt x="770585" y="379006"/>
                  <a:pt x="771144" y="380962"/>
                </a:cubicBezTo>
                <a:cubicBezTo>
                  <a:pt x="771703" y="382918"/>
                  <a:pt x="772261" y="385013"/>
                  <a:pt x="772820" y="387248"/>
                </a:cubicBezTo>
                <a:cubicBezTo>
                  <a:pt x="773938" y="392278"/>
                  <a:pt x="775614" y="395630"/>
                  <a:pt x="777849" y="397307"/>
                </a:cubicBezTo>
                <a:lnTo>
                  <a:pt x="779526" y="400660"/>
                </a:lnTo>
                <a:cubicBezTo>
                  <a:pt x="781202" y="403454"/>
                  <a:pt x="779805" y="405689"/>
                  <a:pt x="775335" y="407365"/>
                </a:cubicBezTo>
                <a:cubicBezTo>
                  <a:pt x="774217" y="407924"/>
                  <a:pt x="771982" y="408622"/>
                  <a:pt x="768629" y="409461"/>
                </a:cubicBezTo>
                <a:cubicBezTo>
                  <a:pt x="765276" y="410299"/>
                  <a:pt x="762482" y="411556"/>
                  <a:pt x="760247" y="413233"/>
                </a:cubicBezTo>
                <a:cubicBezTo>
                  <a:pt x="759688" y="413791"/>
                  <a:pt x="758990" y="414071"/>
                  <a:pt x="758152" y="414071"/>
                </a:cubicBezTo>
                <a:cubicBezTo>
                  <a:pt x="757313" y="414071"/>
                  <a:pt x="756615" y="413791"/>
                  <a:pt x="756056" y="413233"/>
                </a:cubicBezTo>
                <a:cubicBezTo>
                  <a:pt x="749909" y="410997"/>
                  <a:pt x="745439" y="408203"/>
                  <a:pt x="742645" y="404851"/>
                </a:cubicBezTo>
                <a:cubicBezTo>
                  <a:pt x="739851" y="400380"/>
                  <a:pt x="737616" y="398145"/>
                  <a:pt x="735939" y="398145"/>
                </a:cubicBezTo>
                <a:lnTo>
                  <a:pt x="727557" y="399821"/>
                </a:lnTo>
                <a:cubicBezTo>
                  <a:pt x="724763" y="400380"/>
                  <a:pt x="719175" y="401777"/>
                  <a:pt x="710793" y="404012"/>
                </a:cubicBezTo>
                <a:cubicBezTo>
                  <a:pt x="709676" y="404012"/>
                  <a:pt x="706044" y="405689"/>
                  <a:pt x="699897" y="409042"/>
                </a:cubicBezTo>
                <a:lnTo>
                  <a:pt x="684809" y="415747"/>
                </a:lnTo>
                <a:cubicBezTo>
                  <a:pt x="681456" y="416306"/>
                  <a:pt x="675589" y="418541"/>
                  <a:pt x="667207" y="422453"/>
                </a:cubicBezTo>
                <a:lnTo>
                  <a:pt x="647090" y="429158"/>
                </a:lnTo>
                <a:cubicBezTo>
                  <a:pt x="643737" y="430276"/>
                  <a:pt x="639826" y="431533"/>
                  <a:pt x="635355" y="432930"/>
                </a:cubicBezTo>
                <a:cubicBezTo>
                  <a:pt x="630885" y="434327"/>
                  <a:pt x="625856" y="435585"/>
                  <a:pt x="620268" y="436702"/>
                </a:cubicBezTo>
                <a:cubicBezTo>
                  <a:pt x="617474" y="437261"/>
                  <a:pt x="613283" y="438658"/>
                  <a:pt x="607695" y="440893"/>
                </a:cubicBezTo>
                <a:cubicBezTo>
                  <a:pt x="600430" y="443128"/>
                  <a:pt x="595960" y="444525"/>
                  <a:pt x="594284" y="445084"/>
                </a:cubicBezTo>
                <a:lnTo>
                  <a:pt x="580034" y="450113"/>
                </a:lnTo>
                <a:lnTo>
                  <a:pt x="578358" y="450952"/>
                </a:lnTo>
                <a:lnTo>
                  <a:pt x="576681" y="450952"/>
                </a:lnTo>
                <a:cubicBezTo>
                  <a:pt x="573329" y="450952"/>
                  <a:pt x="570116" y="451790"/>
                  <a:pt x="567042" y="453466"/>
                </a:cubicBezTo>
                <a:cubicBezTo>
                  <a:pt x="563969" y="455143"/>
                  <a:pt x="561873" y="456260"/>
                  <a:pt x="560756" y="456819"/>
                </a:cubicBezTo>
                <a:lnTo>
                  <a:pt x="548183" y="461010"/>
                </a:lnTo>
                <a:cubicBezTo>
                  <a:pt x="547624" y="461569"/>
                  <a:pt x="546646" y="462267"/>
                  <a:pt x="545249" y="463105"/>
                </a:cubicBezTo>
                <a:cubicBezTo>
                  <a:pt x="543852" y="463944"/>
                  <a:pt x="543153" y="465201"/>
                  <a:pt x="543153" y="466877"/>
                </a:cubicBezTo>
                <a:cubicBezTo>
                  <a:pt x="543153" y="468554"/>
                  <a:pt x="542595" y="469951"/>
                  <a:pt x="541477" y="471068"/>
                </a:cubicBezTo>
                <a:lnTo>
                  <a:pt x="540639" y="476936"/>
                </a:lnTo>
                <a:lnTo>
                  <a:pt x="564947" y="494538"/>
                </a:lnTo>
                <a:cubicBezTo>
                  <a:pt x="567182" y="496773"/>
                  <a:pt x="569836" y="499847"/>
                  <a:pt x="572909" y="503758"/>
                </a:cubicBezTo>
                <a:cubicBezTo>
                  <a:pt x="575983" y="507670"/>
                  <a:pt x="578637" y="510464"/>
                  <a:pt x="580872" y="512140"/>
                </a:cubicBezTo>
                <a:cubicBezTo>
                  <a:pt x="595401" y="521640"/>
                  <a:pt x="613003" y="528066"/>
                  <a:pt x="633679" y="531419"/>
                </a:cubicBezTo>
                <a:lnTo>
                  <a:pt x="658825" y="530581"/>
                </a:lnTo>
                <a:cubicBezTo>
                  <a:pt x="664413" y="529463"/>
                  <a:pt x="668045" y="528345"/>
                  <a:pt x="669722" y="527228"/>
                </a:cubicBezTo>
                <a:cubicBezTo>
                  <a:pt x="673633" y="526110"/>
                  <a:pt x="678942" y="525551"/>
                  <a:pt x="685647" y="525551"/>
                </a:cubicBezTo>
                <a:lnTo>
                  <a:pt x="691515" y="523875"/>
                </a:lnTo>
                <a:cubicBezTo>
                  <a:pt x="707161" y="516611"/>
                  <a:pt x="714984" y="512978"/>
                  <a:pt x="714984" y="512978"/>
                </a:cubicBezTo>
                <a:cubicBezTo>
                  <a:pt x="717220" y="514096"/>
                  <a:pt x="719175" y="513817"/>
                  <a:pt x="720852" y="512140"/>
                </a:cubicBezTo>
                <a:cubicBezTo>
                  <a:pt x="724763" y="510464"/>
                  <a:pt x="728396" y="508508"/>
                  <a:pt x="731748" y="506273"/>
                </a:cubicBezTo>
                <a:cubicBezTo>
                  <a:pt x="735101" y="504038"/>
                  <a:pt x="738175" y="502082"/>
                  <a:pt x="740969" y="500405"/>
                </a:cubicBezTo>
                <a:cubicBezTo>
                  <a:pt x="746557" y="499847"/>
                  <a:pt x="752424" y="496773"/>
                  <a:pt x="758571" y="491185"/>
                </a:cubicBezTo>
                <a:cubicBezTo>
                  <a:pt x="762482" y="488950"/>
                  <a:pt x="767931" y="486296"/>
                  <a:pt x="774916" y="483222"/>
                </a:cubicBezTo>
                <a:cubicBezTo>
                  <a:pt x="781901" y="480149"/>
                  <a:pt x="787628" y="476936"/>
                  <a:pt x="792099" y="473583"/>
                </a:cubicBezTo>
                <a:cubicBezTo>
                  <a:pt x="805510" y="467436"/>
                  <a:pt x="825208" y="457378"/>
                  <a:pt x="851192" y="443408"/>
                </a:cubicBezTo>
                <a:cubicBezTo>
                  <a:pt x="877176" y="429438"/>
                  <a:pt x="898830" y="417703"/>
                  <a:pt x="916152" y="408203"/>
                </a:cubicBezTo>
                <a:cubicBezTo>
                  <a:pt x="899947" y="418262"/>
                  <a:pt x="878294" y="432511"/>
                  <a:pt x="851192" y="450952"/>
                </a:cubicBezTo>
                <a:cubicBezTo>
                  <a:pt x="824090" y="469392"/>
                  <a:pt x="809980" y="480009"/>
                  <a:pt x="808863" y="482803"/>
                </a:cubicBezTo>
                <a:cubicBezTo>
                  <a:pt x="807186" y="486715"/>
                  <a:pt x="817245" y="481406"/>
                  <a:pt x="839038" y="466877"/>
                </a:cubicBezTo>
                <a:cubicBezTo>
                  <a:pt x="858037" y="454584"/>
                  <a:pt x="869213" y="448158"/>
                  <a:pt x="872566" y="447599"/>
                </a:cubicBezTo>
                <a:cubicBezTo>
                  <a:pt x="851332" y="458216"/>
                  <a:pt x="836244" y="469811"/>
                  <a:pt x="827303" y="482384"/>
                </a:cubicBezTo>
                <a:cubicBezTo>
                  <a:pt x="818362" y="494957"/>
                  <a:pt x="812495" y="505015"/>
                  <a:pt x="809701" y="512559"/>
                </a:cubicBezTo>
                <a:cubicBezTo>
                  <a:pt x="806907" y="520103"/>
                  <a:pt x="805231" y="524713"/>
                  <a:pt x="804672" y="526390"/>
                </a:cubicBezTo>
                <a:cubicBezTo>
                  <a:pt x="802436" y="539242"/>
                  <a:pt x="801319" y="548183"/>
                  <a:pt x="801319" y="553212"/>
                </a:cubicBezTo>
                <a:cubicBezTo>
                  <a:pt x="801319" y="555447"/>
                  <a:pt x="801598" y="556565"/>
                  <a:pt x="802157" y="556565"/>
                </a:cubicBezTo>
                <a:cubicBezTo>
                  <a:pt x="802716" y="556565"/>
                  <a:pt x="804253" y="554190"/>
                  <a:pt x="806767" y="549440"/>
                </a:cubicBezTo>
                <a:cubicBezTo>
                  <a:pt x="809282" y="544690"/>
                  <a:pt x="811098" y="541198"/>
                  <a:pt x="812216" y="538963"/>
                </a:cubicBezTo>
                <a:cubicBezTo>
                  <a:pt x="813892" y="538963"/>
                  <a:pt x="815009" y="543852"/>
                  <a:pt x="815568" y="553631"/>
                </a:cubicBezTo>
                <a:cubicBezTo>
                  <a:pt x="816127" y="563410"/>
                  <a:pt x="816965" y="568300"/>
                  <a:pt x="818083" y="568300"/>
                </a:cubicBezTo>
                <a:cubicBezTo>
                  <a:pt x="819759" y="568858"/>
                  <a:pt x="820598" y="569557"/>
                  <a:pt x="820598" y="570395"/>
                </a:cubicBezTo>
                <a:cubicBezTo>
                  <a:pt x="820598" y="571233"/>
                  <a:pt x="820039" y="572491"/>
                  <a:pt x="818921" y="574167"/>
                </a:cubicBezTo>
                <a:cubicBezTo>
                  <a:pt x="817804" y="575285"/>
                  <a:pt x="816686" y="576542"/>
                  <a:pt x="815568" y="577939"/>
                </a:cubicBezTo>
                <a:cubicBezTo>
                  <a:pt x="814451" y="579336"/>
                  <a:pt x="813892" y="580873"/>
                  <a:pt x="813892" y="582549"/>
                </a:cubicBezTo>
                <a:cubicBezTo>
                  <a:pt x="815009" y="583108"/>
                  <a:pt x="815568" y="584365"/>
                  <a:pt x="815568" y="586321"/>
                </a:cubicBezTo>
                <a:cubicBezTo>
                  <a:pt x="815568" y="588277"/>
                  <a:pt x="815009" y="590093"/>
                  <a:pt x="813892" y="591769"/>
                </a:cubicBezTo>
                <a:cubicBezTo>
                  <a:pt x="815009" y="594563"/>
                  <a:pt x="815708" y="598195"/>
                  <a:pt x="815987" y="602666"/>
                </a:cubicBezTo>
                <a:cubicBezTo>
                  <a:pt x="816267" y="607136"/>
                  <a:pt x="816407" y="610489"/>
                  <a:pt x="816407" y="612724"/>
                </a:cubicBezTo>
                <a:cubicBezTo>
                  <a:pt x="815848" y="613842"/>
                  <a:pt x="815708" y="614959"/>
                  <a:pt x="815987" y="616077"/>
                </a:cubicBezTo>
                <a:cubicBezTo>
                  <a:pt x="816267" y="617195"/>
                  <a:pt x="816127" y="618312"/>
                  <a:pt x="815568" y="619430"/>
                </a:cubicBezTo>
                <a:cubicBezTo>
                  <a:pt x="815568" y="621106"/>
                  <a:pt x="814870" y="623202"/>
                  <a:pt x="813473" y="625716"/>
                </a:cubicBezTo>
                <a:cubicBezTo>
                  <a:pt x="812076" y="628231"/>
                  <a:pt x="810539" y="630047"/>
                  <a:pt x="808863" y="631165"/>
                </a:cubicBezTo>
                <a:cubicBezTo>
                  <a:pt x="801040" y="635076"/>
                  <a:pt x="798246" y="639826"/>
                  <a:pt x="800481" y="645414"/>
                </a:cubicBezTo>
                <a:cubicBezTo>
                  <a:pt x="799922" y="647649"/>
                  <a:pt x="799223" y="649186"/>
                  <a:pt x="798385" y="650024"/>
                </a:cubicBezTo>
                <a:cubicBezTo>
                  <a:pt x="797547" y="650862"/>
                  <a:pt x="795172" y="651561"/>
                  <a:pt x="791261" y="652120"/>
                </a:cubicBezTo>
                <a:cubicBezTo>
                  <a:pt x="789025" y="652678"/>
                  <a:pt x="787489" y="653796"/>
                  <a:pt x="786650" y="655472"/>
                </a:cubicBezTo>
                <a:cubicBezTo>
                  <a:pt x="785812" y="657149"/>
                  <a:pt x="785952" y="658266"/>
                  <a:pt x="787070" y="658825"/>
                </a:cubicBezTo>
                <a:cubicBezTo>
                  <a:pt x="789305" y="662737"/>
                  <a:pt x="790981" y="664972"/>
                  <a:pt x="792099" y="665531"/>
                </a:cubicBezTo>
                <a:cubicBezTo>
                  <a:pt x="792658" y="666090"/>
                  <a:pt x="794055" y="667207"/>
                  <a:pt x="796290" y="668884"/>
                </a:cubicBezTo>
                <a:cubicBezTo>
                  <a:pt x="798525" y="670560"/>
                  <a:pt x="799643" y="672516"/>
                  <a:pt x="799643" y="674751"/>
                </a:cubicBezTo>
                <a:cubicBezTo>
                  <a:pt x="799643" y="675310"/>
                  <a:pt x="798246" y="678942"/>
                  <a:pt x="795452" y="685648"/>
                </a:cubicBezTo>
                <a:cubicBezTo>
                  <a:pt x="794334" y="689559"/>
                  <a:pt x="792518" y="692772"/>
                  <a:pt x="790003" y="695287"/>
                </a:cubicBezTo>
                <a:cubicBezTo>
                  <a:pt x="787489" y="697801"/>
                  <a:pt x="783437" y="700735"/>
                  <a:pt x="777849" y="704088"/>
                </a:cubicBezTo>
                <a:cubicBezTo>
                  <a:pt x="777291" y="705206"/>
                  <a:pt x="776592" y="707022"/>
                  <a:pt x="775754" y="709536"/>
                </a:cubicBezTo>
                <a:cubicBezTo>
                  <a:pt x="774916" y="712051"/>
                  <a:pt x="773938" y="713588"/>
                  <a:pt x="772820" y="714146"/>
                </a:cubicBezTo>
                <a:cubicBezTo>
                  <a:pt x="768350" y="714705"/>
                  <a:pt x="762343" y="716242"/>
                  <a:pt x="754799" y="718756"/>
                </a:cubicBezTo>
                <a:cubicBezTo>
                  <a:pt x="747255" y="721271"/>
                  <a:pt x="741807" y="722528"/>
                  <a:pt x="738454" y="722528"/>
                </a:cubicBezTo>
                <a:cubicBezTo>
                  <a:pt x="736219" y="722528"/>
                  <a:pt x="733425" y="721970"/>
                  <a:pt x="730072" y="720852"/>
                </a:cubicBezTo>
                <a:lnTo>
                  <a:pt x="729234" y="720852"/>
                </a:lnTo>
                <a:cubicBezTo>
                  <a:pt x="715264" y="720852"/>
                  <a:pt x="704647" y="720573"/>
                  <a:pt x="697382" y="720014"/>
                </a:cubicBezTo>
                <a:cubicBezTo>
                  <a:pt x="687324" y="720573"/>
                  <a:pt x="676707" y="717499"/>
                  <a:pt x="665531" y="710794"/>
                </a:cubicBezTo>
                <a:cubicBezTo>
                  <a:pt x="661619" y="709117"/>
                  <a:pt x="657987" y="706742"/>
                  <a:pt x="654634" y="703669"/>
                </a:cubicBezTo>
                <a:cubicBezTo>
                  <a:pt x="651281" y="700595"/>
                  <a:pt x="648767" y="698500"/>
                  <a:pt x="647090" y="697382"/>
                </a:cubicBezTo>
                <a:cubicBezTo>
                  <a:pt x="642620" y="692912"/>
                  <a:pt x="640385" y="690677"/>
                  <a:pt x="640385" y="690677"/>
                </a:cubicBezTo>
                <a:cubicBezTo>
                  <a:pt x="639826" y="689559"/>
                  <a:pt x="636752" y="684251"/>
                  <a:pt x="631164" y="674751"/>
                </a:cubicBezTo>
                <a:cubicBezTo>
                  <a:pt x="625576" y="665251"/>
                  <a:pt x="590931" y="618871"/>
                  <a:pt x="527228" y="535610"/>
                </a:cubicBezTo>
                <a:lnTo>
                  <a:pt x="521360" y="525551"/>
                </a:lnTo>
                <a:cubicBezTo>
                  <a:pt x="518566" y="532257"/>
                  <a:pt x="517169" y="535889"/>
                  <a:pt x="517169" y="536448"/>
                </a:cubicBezTo>
                <a:cubicBezTo>
                  <a:pt x="511581" y="546506"/>
                  <a:pt x="507949" y="554330"/>
                  <a:pt x="506273" y="559918"/>
                </a:cubicBezTo>
                <a:cubicBezTo>
                  <a:pt x="505155" y="561594"/>
                  <a:pt x="504177" y="563829"/>
                  <a:pt x="503339" y="566623"/>
                </a:cubicBezTo>
                <a:cubicBezTo>
                  <a:pt x="502501" y="569417"/>
                  <a:pt x="501802" y="571652"/>
                  <a:pt x="501243" y="573329"/>
                </a:cubicBezTo>
                <a:lnTo>
                  <a:pt x="498729" y="579196"/>
                </a:lnTo>
                <a:cubicBezTo>
                  <a:pt x="498729" y="580314"/>
                  <a:pt x="497332" y="583387"/>
                  <a:pt x="494538" y="588416"/>
                </a:cubicBezTo>
                <a:cubicBezTo>
                  <a:pt x="493979" y="593446"/>
                  <a:pt x="491883" y="598475"/>
                  <a:pt x="488251" y="603504"/>
                </a:cubicBezTo>
                <a:cubicBezTo>
                  <a:pt x="484619" y="608533"/>
                  <a:pt x="482244" y="612165"/>
                  <a:pt x="481127" y="614401"/>
                </a:cubicBezTo>
                <a:cubicBezTo>
                  <a:pt x="481127" y="616077"/>
                  <a:pt x="480847" y="617195"/>
                  <a:pt x="480288" y="617753"/>
                </a:cubicBezTo>
                <a:cubicBezTo>
                  <a:pt x="478612" y="621106"/>
                  <a:pt x="477215" y="623062"/>
                  <a:pt x="476097" y="623621"/>
                </a:cubicBezTo>
                <a:cubicBezTo>
                  <a:pt x="475539" y="624738"/>
                  <a:pt x="474561" y="626135"/>
                  <a:pt x="473164" y="627812"/>
                </a:cubicBezTo>
                <a:cubicBezTo>
                  <a:pt x="471767" y="629488"/>
                  <a:pt x="470230" y="630606"/>
                  <a:pt x="468554" y="631165"/>
                </a:cubicBezTo>
                <a:cubicBezTo>
                  <a:pt x="468554" y="632841"/>
                  <a:pt x="467576" y="634657"/>
                  <a:pt x="465620" y="636613"/>
                </a:cubicBezTo>
                <a:cubicBezTo>
                  <a:pt x="463664" y="638569"/>
                  <a:pt x="462127" y="640105"/>
                  <a:pt x="461010" y="641223"/>
                </a:cubicBezTo>
                <a:lnTo>
                  <a:pt x="458495" y="645414"/>
                </a:lnTo>
                <a:lnTo>
                  <a:pt x="455142" y="648767"/>
                </a:lnTo>
                <a:lnTo>
                  <a:pt x="452628" y="652120"/>
                </a:lnTo>
                <a:cubicBezTo>
                  <a:pt x="451510" y="654355"/>
                  <a:pt x="450393" y="656031"/>
                  <a:pt x="449275" y="657149"/>
                </a:cubicBezTo>
                <a:cubicBezTo>
                  <a:pt x="449275" y="658266"/>
                  <a:pt x="448437" y="659105"/>
                  <a:pt x="446760" y="659663"/>
                </a:cubicBezTo>
                <a:lnTo>
                  <a:pt x="444246" y="663854"/>
                </a:lnTo>
                <a:lnTo>
                  <a:pt x="441731" y="667207"/>
                </a:lnTo>
                <a:lnTo>
                  <a:pt x="431673" y="678104"/>
                </a:lnTo>
                <a:cubicBezTo>
                  <a:pt x="429438" y="680339"/>
                  <a:pt x="428320" y="681457"/>
                  <a:pt x="428320" y="681457"/>
                </a:cubicBezTo>
                <a:lnTo>
                  <a:pt x="424129" y="684809"/>
                </a:lnTo>
                <a:cubicBezTo>
                  <a:pt x="424129" y="684809"/>
                  <a:pt x="423989" y="684670"/>
                  <a:pt x="423710" y="684390"/>
                </a:cubicBezTo>
                <a:cubicBezTo>
                  <a:pt x="423430" y="684111"/>
                  <a:pt x="423291" y="683971"/>
                  <a:pt x="423291" y="683971"/>
                </a:cubicBezTo>
                <a:cubicBezTo>
                  <a:pt x="423291" y="681177"/>
                  <a:pt x="421894" y="680339"/>
                  <a:pt x="419100" y="681457"/>
                </a:cubicBezTo>
                <a:cubicBezTo>
                  <a:pt x="412394" y="682574"/>
                  <a:pt x="406806" y="683692"/>
                  <a:pt x="402336" y="684809"/>
                </a:cubicBezTo>
                <a:lnTo>
                  <a:pt x="384734" y="694868"/>
                </a:lnTo>
                <a:lnTo>
                  <a:pt x="376352" y="698221"/>
                </a:lnTo>
                <a:cubicBezTo>
                  <a:pt x="369646" y="701573"/>
                  <a:pt x="364896" y="703529"/>
                  <a:pt x="362102" y="704088"/>
                </a:cubicBezTo>
                <a:cubicBezTo>
                  <a:pt x="358191" y="705764"/>
                  <a:pt x="353441" y="706044"/>
                  <a:pt x="347853" y="704926"/>
                </a:cubicBezTo>
                <a:lnTo>
                  <a:pt x="345338" y="704926"/>
                </a:lnTo>
                <a:lnTo>
                  <a:pt x="335280" y="705764"/>
                </a:lnTo>
                <a:cubicBezTo>
                  <a:pt x="334721" y="705764"/>
                  <a:pt x="334302" y="706044"/>
                  <a:pt x="334022" y="706603"/>
                </a:cubicBezTo>
                <a:cubicBezTo>
                  <a:pt x="333743" y="707161"/>
                  <a:pt x="333324" y="707441"/>
                  <a:pt x="332765" y="707441"/>
                </a:cubicBezTo>
                <a:cubicBezTo>
                  <a:pt x="332765" y="706323"/>
                  <a:pt x="331648" y="705764"/>
                  <a:pt x="329412" y="705764"/>
                </a:cubicBezTo>
                <a:lnTo>
                  <a:pt x="306781" y="709955"/>
                </a:lnTo>
                <a:cubicBezTo>
                  <a:pt x="310693" y="707720"/>
                  <a:pt x="315722" y="705625"/>
                  <a:pt x="321869" y="703669"/>
                </a:cubicBezTo>
                <a:cubicBezTo>
                  <a:pt x="328015" y="701713"/>
                  <a:pt x="333045" y="699897"/>
                  <a:pt x="336956" y="698221"/>
                </a:cubicBezTo>
                <a:cubicBezTo>
                  <a:pt x="334721" y="697103"/>
                  <a:pt x="332765" y="696544"/>
                  <a:pt x="331089" y="696544"/>
                </a:cubicBezTo>
                <a:cubicBezTo>
                  <a:pt x="330530" y="696544"/>
                  <a:pt x="327736" y="697382"/>
                  <a:pt x="322707" y="699059"/>
                </a:cubicBezTo>
                <a:cubicBezTo>
                  <a:pt x="320472" y="700176"/>
                  <a:pt x="317817" y="701434"/>
                  <a:pt x="314744" y="702831"/>
                </a:cubicBezTo>
                <a:cubicBezTo>
                  <a:pt x="311670" y="704228"/>
                  <a:pt x="308178" y="705764"/>
                  <a:pt x="304266" y="707441"/>
                </a:cubicBezTo>
                <a:lnTo>
                  <a:pt x="314325" y="699059"/>
                </a:lnTo>
                <a:cubicBezTo>
                  <a:pt x="316001" y="697941"/>
                  <a:pt x="317817" y="696684"/>
                  <a:pt x="319773" y="695287"/>
                </a:cubicBezTo>
                <a:cubicBezTo>
                  <a:pt x="321729" y="693890"/>
                  <a:pt x="324104" y="692633"/>
                  <a:pt x="326898" y="691515"/>
                </a:cubicBezTo>
                <a:cubicBezTo>
                  <a:pt x="329133" y="690397"/>
                  <a:pt x="331228" y="688302"/>
                  <a:pt x="333184" y="685228"/>
                </a:cubicBezTo>
                <a:cubicBezTo>
                  <a:pt x="335140" y="682155"/>
                  <a:pt x="336677" y="679780"/>
                  <a:pt x="337794" y="678104"/>
                </a:cubicBezTo>
                <a:cubicBezTo>
                  <a:pt x="347853" y="664693"/>
                  <a:pt x="352882" y="657987"/>
                  <a:pt x="352882" y="657987"/>
                </a:cubicBezTo>
                <a:lnTo>
                  <a:pt x="365455" y="642061"/>
                </a:lnTo>
                <a:lnTo>
                  <a:pt x="377190" y="623621"/>
                </a:lnTo>
                <a:lnTo>
                  <a:pt x="388086" y="603504"/>
                </a:lnTo>
                <a:cubicBezTo>
                  <a:pt x="390880" y="598475"/>
                  <a:pt x="393255" y="594004"/>
                  <a:pt x="395211" y="590093"/>
                </a:cubicBezTo>
                <a:cubicBezTo>
                  <a:pt x="397167" y="586181"/>
                  <a:pt x="398983" y="582828"/>
                  <a:pt x="400659" y="580034"/>
                </a:cubicBezTo>
                <a:lnTo>
                  <a:pt x="413232" y="559918"/>
                </a:lnTo>
                <a:cubicBezTo>
                  <a:pt x="414909" y="554888"/>
                  <a:pt x="416725" y="550558"/>
                  <a:pt x="418681" y="546925"/>
                </a:cubicBezTo>
                <a:cubicBezTo>
                  <a:pt x="420636" y="543293"/>
                  <a:pt x="422173" y="540080"/>
                  <a:pt x="423291" y="537286"/>
                </a:cubicBezTo>
                <a:cubicBezTo>
                  <a:pt x="427761" y="524993"/>
                  <a:pt x="430276" y="518008"/>
                  <a:pt x="430835" y="516331"/>
                </a:cubicBezTo>
                <a:lnTo>
                  <a:pt x="432511" y="513817"/>
                </a:lnTo>
                <a:cubicBezTo>
                  <a:pt x="425805" y="516611"/>
                  <a:pt x="421335" y="518846"/>
                  <a:pt x="419100" y="520522"/>
                </a:cubicBezTo>
                <a:cubicBezTo>
                  <a:pt x="416306" y="522757"/>
                  <a:pt x="412674" y="524713"/>
                  <a:pt x="408203" y="526390"/>
                </a:cubicBezTo>
                <a:cubicBezTo>
                  <a:pt x="406527" y="527507"/>
                  <a:pt x="405689" y="528764"/>
                  <a:pt x="405689" y="530161"/>
                </a:cubicBezTo>
                <a:cubicBezTo>
                  <a:pt x="405689" y="531558"/>
                  <a:pt x="405689" y="532536"/>
                  <a:pt x="405689" y="533095"/>
                </a:cubicBezTo>
                <a:cubicBezTo>
                  <a:pt x="405689" y="535889"/>
                  <a:pt x="404850" y="537286"/>
                  <a:pt x="403174" y="537286"/>
                </a:cubicBezTo>
                <a:cubicBezTo>
                  <a:pt x="402615" y="537286"/>
                  <a:pt x="401917" y="537426"/>
                  <a:pt x="401078" y="537705"/>
                </a:cubicBezTo>
                <a:cubicBezTo>
                  <a:pt x="400240" y="537985"/>
                  <a:pt x="399821" y="538404"/>
                  <a:pt x="399821" y="538963"/>
                </a:cubicBezTo>
                <a:cubicBezTo>
                  <a:pt x="398145" y="541198"/>
                  <a:pt x="396189" y="542315"/>
                  <a:pt x="393954" y="542315"/>
                </a:cubicBezTo>
                <a:lnTo>
                  <a:pt x="392277" y="544830"/>
                </a:lnTo>
                <a:cubicBezTo>
                  <a:pt x="391719" y="545389"/>
                  <a:pt x="391439" y="545948"/>
                  <a:pt x="391439" y="546506"/>
                </a:cubicBezTo>
                <a:cubicBezTo>
                  <a:pt x="391439" y="547065"/>
                  <a:pt x="391160" y="547345"/>
                  <a:pt x="390601" y="547345"/>
                </a:cubicBezTo>
                <a:lnTo>
                  <a:pt x="377190" y="552374"/>
                </a:lnTo>
                <a:cubicBezTo>
                  <a:pt x="373837" y="554609"/>
                  <a:pt x="370205" y="554888"/>
                  <a:pt x="366293" y="553212"/>
                </a:cubicBezTo>
                <a:lnTo>
                  <a:pt x="365455" y="554888"/>
                </a:lnTo>
                <a:cubicBezTo>
                  <a:pt x="362102" y="561594"/>
                  <a:pt x="359867" y="566623"/>
                  <a:pt x="358749" y="569976"/>
                </a:cubicBezTo>
                <a:cubicBezTo>
                  <a:pt x="357632" y="573888"/>
                  <a:pt x="356235" y="577380"/>
                  <a:pt x="354558" y="580453"/>
                </a:cubicBezTo>
                <a:cubicBezTo>
                  <a:pt x="352882" y="583527"/>
                  <a:pt x="351485" y="586461"/>
                  <a:pt x="350367" y="589255"/>
                </a:cubicBezTo>
                <a:lnTo>
                  <a:pt x="344500" y="596798"/>
                </a:lnTo>
                <a:cubicBezTo>
                  <a:pt x="343941" y="599592"/>
                  <a:pt x="342824" y="602386"/>
                  <a:pt x="341147" y="605180"/>
                </a:cubicBezTo>
                <a:cubicBezTo>
                  <a:pt x="339471" y="607974"/>
                  <a:pt x="338074" y="610210"/>
                  <a:pt x="336956" y="611886"/>
                </a:cubicBezTo>
                <a:cubicBezTo>
                  <a:pt x="335839" y="613004"/>
                  <a:pt x="334861" y="614401"/>
                  <a:pt x="334022" y="616077"/>
                </a:cubicBezTo>
                <a:cubicBezTo>
                  <a:pt x="333184" y="617753"/>
                  <a:pt x="331927" y="619430"/>
                  <a:pt x="330251" y="621106"/>
                </a:cubicBezTo>
                <a:cubicBezTo>
                  <a:pt x="327457" y="625018"/>
                  <a:pt x="326060" y="627253"/>
                  <a:pt x="326060" y="627812"/>
                </a:cubicBezTo>
                <a:cubicBezTo>
                  <a:pt x="321030" y="634517"/>
                  <a:pt x="317678" y="639267"/>
                  <a:pt x="316001" y="642061"/>
                </a:cubicBezTo>
                <a:cubicBezTo>
                  <a:pt x="313766" y="644855"/>
                  <a:pt x="312090" y="647370"/>
                  <a:pt x="310972" y="649605"/>
                </a:cubicBezTo>
                <a:cubicBezTo>
                  <a:pt x="309854" y="651840"/>
                  <a:pt x="308457" y="654075"/>
                  <a:pt x="306781" y="656311"/>
                </a:cubicBezTo>
                <a:cubicBezTo>
                  <a:pt x="301193" y="663016"/>
                  <a:pt x="297561" y="668045"/>
                  <a:pt x="295884" y="671398"/>
                </a:cubicBezTo>
                <a:cubicBezTo>
                  <a:pt x="294767" y="673633"/>
                  <a:pt x="293370" y="675449"/>
                  <a:pt x="291693" y="676846"/>
                </a:cubicBezTo>
                <a:cubicBezTo>
                  <a:pt x="290017" y="678243"/>
                  <a:pt x="288620" y="680060"/>
                  <a:pt x="287502" y="682295"/>
                </a:cubicBezTo>
                <a:lnTo>
                  <a:pt x="285826" y="683133"/>
                </a:lnTo>
                <a:lnTo>
                  <a:pt x="279120" y="689000"/>
                </a:lnTo>
                <a:lnTo>
                  <a:pt x="267386" y="701573"/>
                </a:lnTo>
                <a:cubicBezTo>
                  <a:pt x="266268" y="702691"/>
                  <a:pt x="265150" y="704228"/>
                  <a:pt x="264033" y="706183"/>
                </a:cubicBezTo>
                <a:cubicBezTo>
                  <a:pt x="262915" y="708139"/>
                  <a:pt x="261518" y="709397"/>
                  <a:pt x="259842" y="709955"/>
                </a:cubicBezTo>
                <a:cubicBezTo>
                  <a:pt x="257607" y="711073"/>
                  <a:pt x="255930" y="711632"/>
                  <a:pt x="254813" y="711632"/>
                </a:cubicBezTo>
                <a:cubicBezTo>
                  <a:pt x="252577" y="711632"/>
                  <a:pt x="251460" y="713308"/>
                  <a:pt x="251460" y="716661"/>
                </a:cubicBezTo>
                <a:cubicBezTo>
                  <a:pt x="252019" y="718337"/>
                  <a:pt x="251739" y="720293"/>
                  <a:pt x="250622" y="722528"/>
                </a:cubicBezTo>
                <a:cubicBezTo>
                  <a:pt x="248386" y="724764"/>
                  <a:pt x="245313" y="725322"/>
                  <a:pt x="241401" y="724205"/>
                </a:cubicBezTo>
                <a:cubicBezTo>
                  <a:pt x="240843" y="723646"/>
                  <a:pt x="240004" y="723367"/>
                  <a:pt x="238887" y="723367"/>
                </a:cubicBezTo>
                <a:lnTo>
                  <a:pt x="237210" y="723367"/>
                </a:lnTo>
                <a:cubicBezTo>
                  <a:pt x="234416" y="723367"/>
                  <a:pt x="232181" y="721970"/>
                  <a:pt x="230505" y="719176"/>
                </a:cubicBezTo>
                <a:cubicBezTo>
                  <a:pt x="229387" y="718058"/>
                  <a:pt x="228270" y="717779"/>
                  <a:pt x="227152" y="718337"/>
                </a:cubicBezTo>
                <a:cubicBezTo>
                  <a:pt x="225476" y="718896"/>
                  <a:pt x="223240" y="717779"/>
                  <a:pt x="220446" y="714985"/>
                </a:cubicBezTo>
                <a:cubicBezTo>
                  <a:pt x="218770" y="710514"/>
                  <a:pt x="215417" y="708000"/>
                  <a:pt x="210388" y="707441"/>
                </a:cubicBezTo>
                <a:cubicBezTo>
                  <a:pt x="208712" y="706882"/>
                  <a:pt x="207035" y="705206"/>
                  <a:pt x="205359" y="702412"/>
                </a:cubicBezTo>
                <a:cubicBezTo>
                  <a:pt x="203124" y="699618"/>
                  <a:pt x="201447" y="697662"/>
                  <a:pt x="200330" y="696544"/>
                </a:cubicBezTo>
                <a:cubicBezTo>
                  <a:pt x="195300" y="694309"/>
                  <a:pt x="192506" y="690118"/>
                  <a:pt x="191948" y="683971"/>
                </a:cubicBezTo>
                <a:cubicBezTo>
                  <a:pt x="191948" y="682295"/>
                  <a:pt x="191109" y="680898"/>
                  <a:pt x="189433" y="679780"/>
                </a:cubicBezTo>
                <a:cubicBezTo>
                  <a:pt x="187757" y="677545"/>
                  <a:pt x="186918" y="675310"/>
                  <a:pt x="186918" y="673075"/>
                </a:cubicBezTo>
                <a:lnTo>
                  <a:pt x="188595" y="666369"/>
                </a:lnTo>
                <a:cubicBezTo>
                  <a:pt x="189712" y="665251"/>
                  <a:pt x="190131" y="664273"/>
                  <a:pt x="189852" y="663435"/>
                </a:cubicBezTo>
                <a:cubicBezTo>
                  <a:pt x="189573" y="662597"/>
                  <a:pt x="189154" y="661899"/>
                  <a:pt x="188595" y="661340"/>
                </a:cubicBezTo>
                <a:cubicBezTo>
                  <a:pt x="188036" y="660781"/>
                  <a:pt x="187477" y="660502"/>
                  <a:pt x="186918" y="660502"/>
                </a:cubicBezTo>
                <a:lnTo>
                  <a:pt x="186080" y="658825"/>
                </a:lnTo>
                <a:lnTo>
                  <a:pt x="187757" y="655472"/>
                </a:lnTo>
                <a:cubicBezTo>
                  <a:pt x="191109" y="652120"/>
                  <a:pt x="192227" y="647649"/>
                  <a:pt x="191109" y="642061"/>
                </a:cubicBezTo>
                <a:cubicBezTo>
                  <a:pt x="191668" y="638708"/>
                  <a:pt x="192646" y="634657"/>
                  <a:pt x="194043" y="629907"/>
                </a:cubicBezTo>
                <a:cubicBezTo>
                  <a:pt x="195440" y="625157"/>
                  <a:pt x="196418" y="620827"/>
                  <a:pt x="196977" y="616915"/>
                </a:cubicBezTo>
                <a:cubicBezTo>
                  <a:pt x="197536" y="614121"/>
                  <a:pt x="198513" y="609511"/>
                  <a:pt x="199910" y="603085"/>
                </a:cubicBezTo>
                <a:cubicBezTo>
                  <a:pt x="201307" y="596659"/>
                  <a:pt x="201727" y="590931"/>
                  <a:pt x="201168" y="585902"/>
                </a:cubicBezTo>
                <a:cubicBezTo>
                  <a:pt x="200609" y="583667"/>
                  <a:pt x="200330" y="579476"/>
                  <a:pt x="200330" y="573329"/>
                </a:cubicBezTo>
                <a:cubicBezTo>
                  <a:pt x="200330" y="572211"/>
                  <a:pt x="199771" y="571652"/>
                  <a:pt x="198653" y="571652"/>
                </a:cubicBezTo>
                <a:cubicBezTo>
                  <a:pt x="194742" y="569976"/>
                  <a:pt x="192227" y="566623"/>
                  <a:pt x="191109" y="561594"/>
                </a:cubicBezTo>
                <a:cubicBezTo>
                  <a:pt x="190551" y="563270"/>
                  <a:pt x="189992" y="564807"/>
                  <a:pt x="189433" y="566204"/>
                </a:cubicBezTo>
                <a:cubicBezTo>
                  <a:pt x="188874" y="567601"/>
                  <a:pt x="188315" y="568858"/>
                  <a:pt x="187757" y="569976"/>
                </a:cubicBezTo>
                <a:cubicBezTo>
                  <a:pt x="186639" y="571094"/>
                  <a:pt x="186080" y="571373"/>
                  <a:pt x="186080" y="570814"/>
                </a:cubicBezTo>
                <a:cubicBezTo>
                  <a:pt x="185521" y="570814"/>
                  <a:pt x="184683" y="570255"/>
                  <a:pt x="183566" y="569138"/>
                </a:cubicBezTo>
                <a:lnTo>
                  <a:pt x="183566" y="559918"/>
                </a:lnTo>
                <a:cubicBezTo>
                  <a:pt x="183566" y="558800"/>
                  <a:pt x="184124" y="556006"/>
                  <a:pt x="185242" y="551536"/>
                </a:cubicBezTo>
                <a:lnTo>
                  <a:pt x="169316" y="556565"/>
                </a:lnTo>
                <a:cubicBezTo>
                  <a:pt x="168757" y="556565"/>
                  <a:pt x="163169" y="557403"/>
                  <a:pt x="152552" y="559079"/>
                </a:cubicBezTo>
                <a:lnTo>
                  <a:pt x="154229" y="560756"/>
                </a:lnTo>
                <a:cubicBezTo>
                  <a:pt x="161493" y="562991"/>
                  <a:pt x="166243" y="564388"/>
                  <a:pt x="168478" y="564947"/>
                </a:cubicBezTo>
                <a:lnTo>
                  <a:pt x="177698" y="564109"/>
                </a:lnTo>
                <a:cubicBezTo>
                  <a:pt x="177698" y="564109"/>
                  <a:pt x="178117" y="563969"/>
                  <a:pt x="178955" y="563689"/>
                </a:cubicBezTo>
                <a:cubicBezTo>
                  <a:pt x="179794" y="563410"/>
                  <a:pt x="180492" y="564109"/>
                  <a:pt x="181051" y="565785"/>
                </a:cubicBezTo>
                <a:cubicBezTo>
                  <a:pt x="181051" y="567461"/>
                  <a:pt x="179654" y="568300"/>
                  <a:pt x="176860" y="568300"/>
                </a:cubicBezTo>
                <a:cubicBezTo>
                  <a:pt x="175742" y="568300"/>
                  <a:pt x="173926" y="568719"/>
                  <a:pt x="171412" y="569557"/>
                </a:cubicBezTo>
                <a:cubicBezTo>
                  <a:pt x="168897" y="570395"/>
                  <a:pt x="166522" y="570535"/>
                  <a:pt x="164287" y="569976"/>
                </a:cubicBezTo>
                <a:cubicBezTo>
                  <a:pt x="162052" y="569976"/>
                  <a:pt x="159956" y="569697"/>
                  <a:pt x="158000" y="569138"/>
                </a:cubicBezTo>
                <a:cubicBezTo>
                  <a:pt x="156045" y="568579"/>
                  <a:pt x="154229" y="568020"/>
                  <a:pt x="152552" y="567461"/>
                </a:cubicBezTo>
                <a:lnTo>
                  <a:pt x="147523" y="566623"/>
                </a:lnTo>
                <a:cubicBezTo>
                  <a:pt x="146405" y="566623"/>
                  <a:pt x="145427" y="566763"/>
                  <a:pt x="144589" y="567042"/>
                </a:cubicBezTo>
                <a:cubicBezTo>
                  <a:pt x="143751" y="567322"/>
                  <a:pt x="142773" y="567182"/>
                  <a:pt x="141656" y="566623"/>
                </a:cubicBezTo>
                <a:cubicBezTo>
                  <a:pt x="139979" y="566623"/>
                  <a:pt x="138303" y="566204"/>
                  <a:pt x="136626" y="565366"/>
                </a:cubicBezTo>
                <a:cubicBezTo>
                  <a:pt x="134950" y="564528"/>
                  <a:pt x="133832" y="564109"/>
                  <a:pt x="133274" y="564109"/>
                </a:cubicBezTo>
                <a:cubicBezTo>
                  <a:pt x="129921" y="562432"/>
                  <a:pt x="127686" y="561035"/>
                  <a:pt x="126568" y="559918"/>
                </a:cubicBezTo>
                <a:cubicBezTo>
                  <a:pt x="126009" y="557682"/>
                  <a:pt x="124053" y="556006"/>
                  <a:pt x="120701" y="554888"/>
                </a:cubicBezTo>
                <a:lnTo>
                  <a:pt x="119024" y="554888"/>
                </a:lnTo>
                <a:cubicBezTo>
                  <a:pt x="116230" y="554888"/>
                  <a:pt x="113995" y="553771"/>
                  <a:pt x="112319" y="551536"/>
                </a:cubicBezTo>
                <a:cubicBezTo>
                  <a:pt x="110642" y="549300"/>
                  <a:pt x="109525" y="547903"/>
                  <a:pt x="108966" y="547345"/>
                </a:cubicBezTo>
                <a:cubicBezTo>
                  <a:pt x="107848" y="546227"/>
                  <a:pt x="106172" y="543992"/>
                  <a:pt x="103937" y="540639"/>
                </a:cubicBezTo>
                <a:lnTo>
                  <a:pt x="96393" y="533095"/>
                </a:lnTo>
                <a:cubicBezTo>
                  <a:pt x="92481" y="530860"/>
                  <a:pt x="90525" y="528066"/>
                  <a:pt x="90525" y="524713"/>
                </a:cubicBezTo>
                <a:cubicBezTo>
                  <a:pt x="91084" y="523037"/>
                  <a:pt x="90246" y="521081"/>
                  <a:pt x="88011" y="518846"/>
                </a:cubicBezTo>
                <a:lnTo>
                  <a:pt x="84658" y="513817"/>
                </a:lnTo>
                <a:cubicBezTo>
                  <a:pt x="82423" y="511581"/>
                  <a:pt x="82982" y="509346"/>
                  <a:pt x="86334" y="507111"/>
                </a:cubicBezTo>
                <a:cubicBezTo>
                  <a:pt x="88011" y="505435"/>
                  <a:pt x="88290" y="503758"/>
                  <a:pt x="87173" y="502082"/>
                </a:cubicBezTo>
                <a:cubicBezTo>
                  <a:pt x="87173" y="499847"/>
                  <a:pt x="88011" y="498450"/>
                  <a:pt x="89687" y="497891"/>
                </a:cubicBezTo>
                <a:cubicBezTo>
                  <a:pt x="90805" y="495097"/>
                  <a:pt x="93040" y="491465"/>
                  <a:pt x="96393" y="486994"/>
                </a:cubicBezTo>
                <a:lnTo>
                  <a:pt x="102260" y="477774"/>
                </a:lnTo>
                <a:lnTo>
                  <a:pt x="104775" y="475259"/>
                </a:lnTo>
                <a:lnTo>
                  <a:pt x="107289" y="473583"/>
                </a:lnTo>
                <a:lnTo>
                  <a:pt x="108128" y="474421"/>
                </a:lnTo>
                <a:cubicBezTo>
                  <a:pt x="105892" y="478892"/>
                  <a:pt x="103937" y="482244"/>
                  <a:pt x="102260" y="484480"/>
                </a:cubicBezTo>
                <a:lnTo>
                  <a:pt x="98907" y="489509"/>
                </a:lnTo>
                <a:lnTo>
                  <a:pt x="98907" y="492023"/>
                </a:lnTo>
                <a:lnTo>
                  <a:pt x="101422" y="492023"/>
                </a:lnTo>
                <a:cubicBezTo>
                  <a:pt x="101981" y="491465"/>
                  <a:pt x="103098" y="489509"/>
                  <a:pt x="104775" y="486156"/>
                </a:cubicBezTo>
                <a:cubicBezTo>
                  <a:pt x="106451" y="484480"/>
                  <a:pt x="107569" y="482943"/>
                  <a:pt x="108128" y="481546"/>
                </a:cubicBezTo>
                <a:cubicBezTo>
                  <a:pt x="108686" y="480149"/>
                  <a:pt x="109245" y="478892"/>
                  <a:pt x="109804" y="477774"/>
                </a:cubicBezTo>
                <a:lnTo>
                  <a:pt x="112319" y="474421"/>
                </a:lnTo>
                <a:cubicBezTo>
                  <a:pt x="117907" y="468833"/>
                  <a:pt x="122098" y="463245"/>
                  <a:pt x="124892" y="457657"/>
                </a:cubicBezTo>
                <a:cubicBezTo>
                  <a:pt x="127127" y="455422"/>
                  <a:pt x="130200" y="450952"/>
                  <a:pt x="134112" y="444246"/>
                </a:cubicBezTo>
                <a:lnTo>
                  <a:pt x="134950" y="439217"/>
                </a:lnTo>
                <a:cubicBezTo>
                  <a:pt x="135509" y="439217"/>
                  <a:pt x="136207" y="439496"/>
                  <a:pt x="137045" y="440055"/>
                </a:cubicBezTo>
                <a:cubicBezTo>
                  <a:pt x="137884" y="440614"/>
                  <a:pt x="138582" y="440334"/>
                  <a:pt x="139141" y="439217"/>
                </a:cubicBezTo>
                <a:lnTo>
                  <a:pt x="138303" y="434188"/>
                </a:lnTo>
                <a:lnTo>
                  <a:pt x="139141" y="433349"/>
                </a:lnTo>
                <a:lnTo>
                  <a:pt x="141656" y="436702"/>
                </a:lnTo>
                <a:lnTo>
                  <a:pt x="144170" y="433349"/>
                </a:lnTo>
                <a:cubicBezTo>
                  <a:pt x="144170" y="432232"/>
                  <a:pt x="143332" y="431394"/>
                  <a:pt x="141656" y="430835"/>
                </a:cubicBezTo>
                <a:lnTo>
                  <a:pt x="148361" y="424129"/>
                </a:lnTo>
                <a:cubicBezTo>
                  <a:pt x="148361" y="424129"/>
                  <a:pt x="148780" y="424269"/>
                  <a:pt x="149618" y="424548"/>
                </a:cubicBezTo>
                <a:cubicBezTo>
                  <a:pt x="150457" y="424828"/>
                  <a:pt x="151155" y="424688"/>
                  <a:pt x="151714" y="424129"/>
                </a:cubicBezTo>
                <a:lnTo>
                  <a:pt x="151714" y="416585"/>
                </a:lnTo>
                <a:lnTo>
                  <a:pt x="155067" y="419100"/>
                </a:lnTo>
                <a:lnTo>
                  <a:pt x="157581" y="414071"/>
                </a:lnTo>
                <a:cubicBezTo>
                  <a:pt x="158140" y="414630"/>
                  <a:pt x="158978" y="414909"/>
                  <a:pt x="160096" y="414909"/>
                </a:cubicBezTo>
                <a:cubicBezTo>
                  <a:pt x="161214" y="414909"/>
                  <a:pt x="161772" y="413931"/>
                  <a:pt x="161772" y="411975"/>
                </a:cubicBezTo>
                <a:cubicBezTo>
                  <a:pt x="161772" y="410019"/>
                  <a:pt x="162052" y="408762"/>
                  <a:pt x="162611" y="408203"/>
                </a:cubicBezTo>
                <a:cubicBezTo>
                  <a:pt x="163728" y="409880"/>
                  <a:pt x="164566" y="410997"/>
                  <a:pt x="165125" y="411556"/>
                </a:cubicBezTo>
                <a:lnTo>
                  <a:pt x="175184" y="399821"/>
                </a:lnTo>
                <a:cubicBezTo>
                  <a:pt x="175184" y="398704"/>
                  <a:pt x="174625" y="396469"/>
                  <a:pt x="173507" y="393116"/>
                </a:cubicBezTo>
                <a:cubicBezTo>
                  <a:pt x="176860" y="393675"/>
                  <a:pt x="178816" y="393814"/>
                  <a:pt x="179375" y="393535"/>
                </a:cubicBezTo>
                <a:cubicBezTo>
                  <a:pt x="179933" y="393255"/>
                  <a:pt x="179933" y="391719"/>
                  <a:pt x="179375" y="388925"/>
                </a:cubicBezTo>
                <a:cubicBezTo>
                  <a:pt x="182169" y="390042"/>
                  <a:pt x="183566" y="389623"/>
                  <a:pt x="183566" y="387667"/>
                </a:cubicBezTo>
                <a:cubicBezTo>
                  <a:pt x="183566" y="385712"/>
                  <a:pt x="183566" y="384454"/>
                  <a:pt x="183566" y="383896"/>
                </a:cubicBezTo>
                <a:lnTo>
                  <a:pt x="186918" y="384734"/>
                </a:lnTo>
                <a:lnTo>
                  <a:pt x="186918" y="381381"/>
                </a:lnTo>
                <a:lnTo>
                  <a:pt x="188595" y="378028"/>
                </a:lnTo>
                <a:lnTo>
                  <a:pt x="189433" y="378028"/>
                </a:lnTo>
                <a:cubicBezTo>
                  <a:pt x="189433" y="378028"/>
                  <a:pt x="189992" y="378587"/>
                  <a:pt x="191109" y="379705"/>
                </a:cubicBezTo>
                <a:lnTo>
                  <a:pt x="192786" y="378028"/>
                </a:lnTo>
                <a:lnTo>
                  <a:pt x="191948" y="372999"/>
                </a:lnTo>
                <a:cubicBezTo>
                  <a:pt x="192506" y="372440"/>
                  <a:pt x="193065" y="372300"/>
                  <a:pt x="193624" y="372580"/>
                </a:cubicBezTo>
                <a:cubicBezTo>
                  <a:pt x="194183" y="372859"/>
                  <a:pt x="194462" y="373278"/>
                  <a:pt x="194462" y="373837"/>
                </a:cubicBezTo>
                <a:lnTo>
                  <a:pt x="194462" y="376352"/>
                </a:lnTo>
                <a:cubicBezTo>
                  <a:pt x="195580" y="375234"/>
                  <a:pt x="196697" y="373558"/>
                  <a:pt x="197815" y="371323"/>
                </a:cubicBezTo>
                <a:cubicBezTo>
                  <a:pt x="195580" y="371323"/>
                  <a:pt x="195580" y="370205"/>
                  <a:pt x="197815" y="367970"/>
                </a:cubicBezTo>
                <a:cubicBezTo>
                  <a:pt x="198933" y="369087"/>
                  <a:pt x="199491" y="369926"/>
                  <a:pt x="199491" y="370484"/>
                </a:cubicBezTo>
                <a:cubicBezTo>
                  <a:pt x="201727" y="368808"/>
                  <a:pt x="203124" y="367970"/>
                  <a:pt x="203682" y="367970"/>
                </a:cubicBezTo>
                <a:lnTo>
                  <a:pt x="202006" y="364617"/>
                </a:lnTo>
                <a:cubicBezTo>
                  <a:pt x="202006" y="364617"/>
                  <a:pt x="202146" y="364477"/>
                  <a:pt x="202425" y="364198"/>
                </a:cubicBezTo>
                <a:cubicBezTo>
                  <a:pt x="202704" y="363918"/>
                  <a:pt x="202844" y="363779"/>
                  <a:pt x="202844" y="363779"/>
                </a:cubicBezTo>
                <a:lnTo>
                  <a:pt x="204521" y="366293"/>
                </a:lnTo>
                <a:cubicBezTo>
                  <a:pt x="205079" y="365735"/>
                  <a:pt x="205778" y="364896"/>
                  <a:pt x="206616" y="363779"/>
                </a:cubicBezTo>
                <a:cubicBezTo>
                  <a:pt x="207454" y="362661"/>
                  <a:pt x="207315" y="361544"/>
                  <a:pt x="206197" y="360426"/>
                </a:cubicBezTo>
                <a:lnTo>
                  <a:pt x="207035" y="357073"/>
                </a:lnTo>
                <a:lnTo>
                  <a:pt x="207873" y="358750"/>
                </a:lnTo>
                <a:cubicBezTo>
                  <a:pt x="208991" y="358750"/>
                  <a:pt x="209550" y="359029"/>
                  <a:pt x="209550" y="359588"/>
                </a:cubicBezTo>
                <a:cubicBezTo>
                  <a:pt x="210109" y="359029"/>
                  <a:pt x="210388" y="358191"/>
                  <a:pt x="210388" y="357073"/>
                </a:cubicBezTo>
                <a:cubicBezTo>
                  <a:pt x="210947" y="356514"/>
                  <a:pt x="211226" y="355816"/>
                  <a:pt x="211226" y="354978"/>
                </a:cubicBezTo>
                <a:cubicBezTo>
                  <a:pt x="211226" y="354139"/>
                  <a:pt x="211226" y="353441"/>
                  <a:pt x="211226" y="352882"/>
                </a:cubicBezTo>
                <a:lnTo>
                  <a:pt x="212064" y="352882"/>
                </a:lnTo>
                <a:lnTo>
                  <a:pt x="213741" y="356235"/>
                </a:lnTo>
                <a:lnTo>
                  <a:pt x="215417" y="352882"/>
                </a:lnTo>
                <a:cubicBezTo>
                  <a:pt x="215417" y="350088"/>
                  <a:pt x="216255" y="347853"/>
                  <a:pt x="217932" y="346177"/>
                </a:cubicBezTo>
                <a:cubicBezTo>
                  <a:pt x="218491" y="345618"/>
                  <a:pt x="218770" y="344221"/>
                  <a:pt x="218770" y="341986"/>
                </a:cubicBezTo>
                <a:cubicBezTo>
                  <a:pt x="218770" y="338633"/>
                  <a:pt x="217932" y="336118"/>
                  <a:pt x="216255" y="334442"/>
                </a:cubicBezTo>
                <a:cubicBezTo>
                  <a:pt x="214579" y="332765"/>
                  <a:pt x="213741" y="331368"/>
                  <a:pt x="213741" y="330251"/>
                </a:cubicBezTo>
                <a:cubicBezTo>
                  <a:pt x="213741" y="329692"/>
                  <a:pt x="213461" y="328854"/>
                  <a:pt x="212903" y="327736"/>
                </a:cubicBezTo>
                <a:cubicBezTo>
                  <a:pt x="212344" y="326619"/>
                  <a:pt x="211226" y="326060"/>
                  <a:pt x="209550" y="326060"/>
                </a:cubicBezTo>
                <a:cubicBezTo>
                  <a:pt x="208432" y="324942"/>
                  <a:pt x="208153" y="324104"/>
                  <a:pt x="208712" y="323545"/>
                </a:cubicBezTo>
                <a:lnTo>
                  <a:pt x="208712" y="321869"/>
                </a:lnTo>
                <a:cubicBezTo>
                  <a:pt x="208712" y="320192"/>
                  <a:pt x="207035" y="317678"/>
                  <a:pt x="203682" y="314325"/>
                </a:cubicBezTo>
                <a:cubicBezTo>
                  <a:pt x="199771" y="312649"/>
                  <a:pt x="197536" y="310134"/>
                  <a:pt x="196977" y="306781"/>
                </a:cubicBezTo>
                <a:lnTo>
                  <a:pt x="192786" y="303428"/>
                </a:lnTo>
                <a:lnTo>
                  <a:pt x="191948" y="301752"/>
                </a:lnTo>
                <a:lnTo>
                  <a:pt x="191948" y="300076"/>
                </a:lnTo>
                <a:cubicBezTo>
                  <a:pt x="191948" y="297282"/>
                  <a:pt x="189992" y="294488"/>
                  <a:pt x="186080" y="291694"/>
                </a:cubicBezTo>
                <a:cubicBezTo>
                  <a:pt x="184963" y="290576"/>
                  <a:pt x="183566" y="288341"/>
                  <a:pt x="181889" y="284988"/>
                </a:cubicBezTo>
                <a:cubicBezTo>
                  <a:pt x="182448" y="283312"/>
                  <a:pt x="183007" y="281915"/>
                  <a:pt x="183566" y="280797"/>
                </a:cubicBezTo>
                <a:cubicBezTo>
                  <a:pt x="184124" y="279679"/>
                  <a:pt x="184683" y="278841"/>
                  <a:pt x="185242" y="278282"/>
                </a:cubicBezTo>
                <a:lnTo>
                  <a:pt x="204521" y="257327"/>
                </a:lnTo>
                <a:cubicBezTo>
                  <a:pt x="205079" y="256210"/>
                  <a:pt x="206337" y="254813"/>
                  <a:pt x="208292" y="253136"/>
                </a:cubicBezTo>
                <a:cubicBezTo>
                  <a:pt x="210248" y="251460"/>
                  <a:pt x="211785" y="249784"/>
                  <a:pt x="212903" y="248107"/>
                </a:cubicBezTo>
                <a:cubicBezTo>
                  <a:pt x="211226" y="247548"/>
                  <a:pt x="210248" y="246850"/>
                  <a:pt x="209969" y="246012"/>
                </a:cubicBezTo>
                <a:cubicBezTo>
                  <a:pt x="209689" y="245173"/>
                  <a:pt x="209829" y="243916"/>
                  <a:pt x="210388" y="242240"/>
                </a:cubicBezTo>
                <a:cubicBezTo>
                  <a:pt x="211506" y="241122"/>
                  <a:pt x="211785" y="239446"/>
                  <a:pt x="211226" y="237211"/>
                </a:cubicBezTo>
                <a:cubicBezTo>
                  <a:pt x="210667" y="234975"/>
                  <a:pt x="209829" y="233578"/>
                  <a:pt x="208712" y="233020"/>
                </a:cubicBezTo>
                <a:cubicBezTo>
                  <a:pt x="205359" y="229667"/>
                  <a:pt x="203682" y="227990"/>
                  <a:pt x="203682" y="227990"/>
                </a:cubicBezTo>
                <a:cubicBezTo>
                  <a:pt x="202006" y="233020"/>
                  <a:pt x="199491" y="237211"/>
                  <a:pt x="196139" y="240563"/>
                </a:cubicBezTo>
                <a:cubicBezTo>
                  <a:pt x="195580" y="241122"/>
                  <a:pt x="195300" y="241681"/>
                  <a:pt x="195300" y="242240"/>
                </a:cubicBezTo>
                <a:cubicBezTo>
                  <a:pt x="195300" y="242799"/>
                  <a:pt x="195021" y="243078"/>
                  <a:pt x="194462" y="243078"/>
                </a:cubicBezTo>
                <a:cubicBezTo>
                  <a:pt x="192786" y="246431"/>
                  <a:pt x="190551" y="249504"/>
                  <a:pt x="187757" y="252298"/>
                </a:cubicBezTo>
                <a:lnTo>
                  <a:pt x="186080" y="253136"/>
                </a:lnTo>
                <a:lnTo>
                  <a:pt x="186080" y="254813"/>
                </a:lnTo>
                <a:cubicBezTo>
                  <a:pt x="186080" y="257048"/>
                  <a:pt x="185242" y="259143"/>
                  <a:pt x="183566" y="261099"/>
                </a:cubicBezTo>
                <a:cubicBezTo>
                  <a:pt x="181889" y="263055"/>
                  <a:pt x="180772" y="264592"/>
                  <a:pt x="180213" y="265709"/>
                </a:cubicBezTo>
                <a:cubicBezTo>
                  <a:pt x="180213" y="266268"/>
                  <a:pt x="179794" y="266967"/>
                  <a:pt x="178955" y="267805"/>
                </a:cubicBezTo>
                <a:cubicBezTo>
                  <a:pt x="178117" y="268643"/>
                  <a:pt x="177419" y="269062"/>
                  <a:pt x="176860" y="269062"/>
                </a:cubicBezTo>
                <a:cubicBezTo>
                  <a:pt x="174625" y="269062"/>
                  <a:pt x="172948" y="270459"/>
                  <a:pt x="171831" y="273253"/>
                </a:cubicBezTo>
                <a:lnTo>
                  <a:pt x="169316" y="275768"/>
                </a:lnTo>
                <a:cubicBezTo>
                  <a:pt x="168199" y="275768"/>
                  <a:pt x="167640" y="276327"/>
                  <a:pt x="167640" y="277444"/>
                </a:cubicBezTo>
                <a:cubicBezTo>
                  <a:pt x="167081" y="279121"/>
                  <a:pt x="165544" y="280657"/>
                  <a:pt x="163030" y="282054"/>
                </a:cubicBezTo>
                <a:cubicBezTo>
                  <a:pt x="160515" y="283451"/>
                  <a:pt x="158978" y="284709"/>
                  <a:pt x="158420" y="285826"/>
                </a:cubicBezTo>
                <a:cubicBezTo>
                  <a:pt x="158420" y="286944"/>
                  <a:pt x="157581" y="287503"/>
                  <a:pt x="155905" y="287503"/>
                </a:cubicBezTo>
                <a:cubicBezTo>
                  <a:pt x="152552" y="289179"/>
                  <a:pt x="150876" y="291135"/>
                  <a:pt x="150876" y="293370"/>
                </a:cubicBezTo>
                <a:cubicBezTo>
                  <a:pt x="150317" y="293929"/>
                  <a:pt x="149618" y="294208"/>
                  <a:pt x="148780" y="294208"/>
                </a:cubicBezTo>
                <a:cubicBezTo>
                  <a:pt x="147942" y="294208"/>
                  <a:pt x="147244" y="294488"/>
                  <a:pt x="146685" y="295046"/>
                </a:cubicBezTo>
                <a:lnTo>
                  <a:pt x="146685" y="296723"/>
                </a:lnTo>
                <a:cubicBezTo>
                  <a:pt x="147244" y="298958"/>
                  <a:pt x="147244" y="300495"/>
                  <a:pt x="146685" y="301333"/>
                </a:cubicBezTo>
                <a:cubicBezTo>
                  <a:pt x="146126" y="302171"/>
                  <a:pt x="144450" y="302590"/>
                  <a:pt x="141656" y="302590"/>
                </a:cubicBezTo>
                <a:cubicBezTo>
                  <a:pt x="139979" y="302590"/>
                  <a:pt x="138862" y="303149"/>
                  <a:pt x="138303" y="304267"/>
                </a:cubicBezTo>
                <a:cubicBezTo>
                  <a:pt x="138303" y="304825"/>
                  <a:pt x="138163" y="305244"/>
                  <a:pt x="137884" y="305524"/>
                </a:cubicBezTo>
                <a:cubicBezTo>
                  <a:pt x="137604" y="305803"/>
                  <a:pt x="137185" y="305943"/>
                  <a:pt x="136626" y="305943"/>
                </a:cubicBezTo>
                <a:lnTo>
                  <a:pt x="134112" y="303428"/>
                </a:lnTo>
                <a:cubicBezTo>
                  <a:pt x="134112" y="301752"/>
                  <a:pt x="134391" y="300634"/>
                  <a:pt x="134950" y="300076"/>
                </a:cubicBezTo>
                <a:cubicBezTo>
                  <a:pt x="136068" y="299517"/>
                  <a:pt x="137185" y="297840"/>
                  <a:pt x="138303" y="295046"/>
                </a:cubicBezTo>
                <a:cubicBezTo>
                  <a:pt x="137744" y="292811"/>
                  <a:pt x="136626" y="291694"/>
                  <a:pt x="134950" y="291694"/>
                </a:cubicBezTo>
                <a:cubicBezTo>
                  <a:pt x="134391" y="291694"/>
                  <a:pt x="132715" y="291973"/>
                  <a:pt x="129921" y="292532"/>
                </a:cubicBezTo>
                <a:cubicBezTo>
                  <a:pt x="127127" y="293091"/>
                  <a:pt x="125171" y="294208"/>
                  <a:pt x="124053" y="295885"/>
                </a:cubicBezTo>
                <a:lnTo>
                  <a:pt x="123215" y="296723"/>
                </a:lnTo>
                <a:cubicBezTo>
                  <a:pt x="119862" y="296723"/>
                  <a:pt x="114833" y="297840"/>
                  <a:pt x="108128" y="300076"/>
                </a:cubicBezTo>
                <a:cubicBezTo>
                  <a:pt x="107010" y="300634"/>
                  <a:pt x="105194" y="301193"/>
                  <a:pt x="102679" y="301752"/>
                </a:cubicBezTo>
                <a:cubicBezTo>
                  <a:pt x="100165" y="302311"/>
                  <a:pt x="98069" y="303428"/>
                  <a:pt x="96393" y="305105"/>
                </a:cubicBezTo>
                <a:cubicBezTo>
                  <a:pt x="95834" y="305664"/>
                  <a:pt x="94856" y="305943"/>
                  <a:pt x="93459" y="305943"/>
                </a:cubicBezTo>
                <a:cubicBezTo>
                  <a:pt x="92062" y="305943"/>
                  <a:pt x="91084" y="305943"/>
                  <a:pt x="90525" y="305943"/>
                </a:cubicBezTo>
                <a:cubicBezTo>
                  <a:pt x="89967" y="306502"/>
                  <a:pt x="88570" y="306781"/>
                  <a:pt x="86334" y="306781"/>
                </a:cubicBezTo>
                <a:lnTo>
                  <a:pt x="78791" y="306781"/>
                </a:lnTo>
                <a:cubicBezTo>
                  <a:pt x="77673" y="306781"/>
                  <a:pt x="75438" y="305943"/>
                  <a:pt x="72085" y="304267"/>
                </a:cubicBezTo>
                <a:cubicBezTo>
                  <a:pt x="70967" y="304267"/>
                  <a:pt x="70409" y="304267"/>
                  <a:pt x="70409" y="304267"/>
                </a:cubicBezTo>
                <a:cubicBezTo>
                  <a:pt x="68732" y="304267"/>
                  <a:pt x="66357" y="304127"/>
                  <a:pt x="63284" y="303847"/>
                </a:cubicBezTo>
                <a:cubicBezTo>
                  <a:pt x="60210" y="303568"/>
                  <a:pt x="56718" y="303708"/>
                  <a:pt x="52806" y="304267"/>
                </a:cubicBezTo>
                <a:cubicBezTo>
                  <a:pt x="50571" y="304267"/>
                  <a:pt x="48895" y="304546"/>
                  <a:pt x="47777" y="305105"/>
                </a:cubicBezTo>
                <a:cubicBezTo>
                  <a:pt x="44983" y="306781"/>
                  <a:pt x="43307" y="306502"/>
                  <a:pt x="42748" y="304267"/>
                </a:cubicBezTo>
                <a:cubicBezTo>
                  <a:pt x="42189" y="302590"/>
                  <a:pt x="41491" y="301752"/>
                  <a:pt x="40652" y="301752"/>
                </a:cubicBezTo>
                <a:cubicBezTo>
                  <a:pt x="39814" y="301752"/>
                  <a:pt x="38836" y="302311"/>
                  <a:pt x="37719" y="303428"/>
                </a:cubicBezTo>
                <a:cubicBezTo>
                  <a:pt x="35484" y="305105"/>
                  <a:pt x="34366" y="304546"/>
                  <a:pt x="34366" y="301752"/>
                </a:cubicBezTo>
                <a:cubicBezTo>
                  <a:pt x="33807" y="300634"/>
                  <a:pt x="32131" y="300076"/>
                  <a:pt x="29337" y="300076"/>
                </a:cubicBezTo>
                <a:lnTo>
                  <a:pt x="27660" y="300914"/>
                </a:lnTo>
                <a:lnTo>
                  <a:pt x="22631" y="300076"/>
                </a:lnTo>
                <a:cubicBezTo>
                  <a:pt x="19278" y="300076"/>
                  <a:pt x="13132" y="301752"/>
                  <a:pt x="4191" y="305105"/>
                </a:cubicBezTo>
                <a:lnTo>
                  <a:pt x="3353" y="304267"/>
                </a:lnTo>
                <a:cubicBezTo>
                  <a:pt x="5029" y="303708"/>
                  <a:pt x="6566" y="303009"/>
                  <a:pt x="7963" y="302171"/>
                </a:cubicBezTo>
                <a:cubicBezTo>
                  <a:pt x="9360" y="301333"/>
                  <a:pt x="10896" y="300634"/>
                  <a:pt x="12573" y="300076"/>
                </a:cubicBezTo>
                <a:cubicBezTo>
                  <a:pt x="13690" y="299517"/>
                  <a:pt x="14808" y="298958"/>
                  <a:pt x="15926" y="298399"/>
                </a:cubicBezTo>
                <a:cubicBezTo>
                  <a:pt x="17043" y="297840"/>
                  <a:pt x="18440" y="297561"/>
                  <a:pt x="20117" y="297561"/>
                </a:cubicBezTo>
                <a:cubicBezTo>
                  <a:pt x="21234" y="297561"/>
                  <a:pt x="22911" y="297142"/>
                  <a:pt x="25146" y="296304"/>
                </a:cubicBezTo>
                <a:cubicBezTo>
                  <a:pt x="27381" y="295465"/>
                  <a:pt x="29337" y="295605"/>
                  <a:pt x="31013" y="296723"/>
                </a:cubicBezTo>
                <a:cubicBezTo>
                  <a:pt x="31572" y="296723"/>
                  <a:pt x="32550" y="296304"/>
                  <a:pt x="33947" y="295465"/>
                </a:cubicBezTo>
                <a:cubicBezTo>
                  <a:pt x="35344" y="294627"/>
                  <a:pt x="36601" y="294767"/>
                  <a:pt x="37719" y="295885"/>
                </a:cubicBezTo>
                <a:lnTo>
                  <a:pt x="40233" y="295046"/>
                </a:lnTo>
                <a:cubicBezTo>
                  <a:pt x="41910" y="293370"/>
                  <a:pt x="43586" y="293091"/>
                  <a:pt x="45263" y="294208"/>
                </a:cubicBezTo>
                <a:lnTo>
                  <a:pt x="47777" y="294208"/>
                </a:lnTo>
                <a:cubicBezTo>
                  <a:pt x="48336" y="293649"/>
                  <a:pt x="48755" y="293091"/>
                  <a:pt x="49034" y="292532"/>
                </a:cubicBezTo>
                <a:cubicBezTo>
                  <a:pt x="49314" y="291973"/>
                  <a:pt x="49174" y="291694"/>
                  <a:pt x="48615" y="291694"/>
                </a:cubicBezTo>
                <a:cubicBezTo>
                  <a:pt x="47498" y="290576"/>
                  <a:pt x="46660" y="290017"/>
                  <a:pt x="46101" y="290017"/>
                </a:cubicBezTo>
                <a:cubicBezTo>
                  <a:pt x="43866" y="290576"/>
                  <a:pt x="38976" y="291274"/>
                  <a:pt x="31432" y="292113"/>
                </a:cubicBezTo>
                <a:cubicBezTo>
                  <a:pt x="23888" y="292951"/>
                  <a:pt x="17323" y="294488"/>
                  <a:pt x="11735" y="296723"/>
                </a:cubicBezTo>
                <a:cubicBezTo>
                  <a:pt x="11176" y="297282"/>
                  <a:pt x="8102" y="299237"/>
                  <a:pt x="2514" y="302590"/>
                </a:cubicBezTo>
                <a:lnTo>
                  <a:pt x="838" y="303428"/>
                </a:lnTo>
                <a:lnTo>
                  <a:pt x="0" y="301752"/>
                </a:lnTo>
                <a:cubicBezTo>
                  <a:pt x="5588" y="298958"/>
                  <a:pt x="11735" y="294767"/>
                  <a:pt x="18440" y="289179"/>
                </a:cubicBezTo>
                <a:cubicBezTo>
                  <a:pt x="20675" y="288061"/>
                  <a:pt x="23330" y="286664"/>
                  <a:pt x="26403" y="284988"/>
                </a:cubicBezTo>
                <a:cubicBezTo>
                  <a:pt x="29476" y="283312"/>
                  <a:pt x="32131" y="282194"/>
                  <a:pt x="34366" y="281635"/>
                </a:cubicBezTo>
                <a:cubicBezTo>
                  <a:pt x="38836" y="279959"/>
                  <a:pt x="42469" y="277444"/>
                  <a:pt x="45263" y="274091"/>
                </a:cubicBezTo>
                <a:cubicBezTo>
                  <a:pt x="48057" y="270739"/>
                  <a:pt x="49733" y="268783"/>
                  <a:pt x="50292" y="268224"/>
                </a:cubicBezTo>
                <a:cubicBezTo>
                  <a:pt x="51409" y="267106"/>
                  <a:pt x="52946" y="265709"/>
                  <a:pt x="54902" y="264033"/>
                </a:cubicBezTo>
                <a:cubicBezTo>
                  <a:pt x="56858" y="262357"/>
                  <a:pt x="58115" y="260680"/>
                  <a:pt x="58674" y="259004"/>
                </a:cubicBezTo>
                <a:cubicBezTo>
                  <a:pt x="59791" y="256769"/>
                  <a:pt x="61188" y="255092"/>
                  <a:pt x="62865" y="253975"/>
                </a:cubicBezTo>
                <a:cubicBezTo>
                  <a:pt x="64541" y="252857"/>
                  <a:pt x="65938" y="251460"/>
                  <a:pt x="67056" y="249784"/>
                </a:cubicBezTo>
                <a:lnTo>
                  <a:pt x="76276" y="238887"/>
                </a:lnTo>
                <a:lnTo>
                  <a:pt x="83820" y="229667"/>
                </a:lnTo>
                <a:cubicBezTo>
                  <a:pt x="83820" y="229667"/>
                  <a:pt x="83959" y="229527"/>
                  <a:pt x="84239" y="229248"/>
                </a:cubicBezTo>
                <a:cubicBezTo>
                  <a:pt x="84518" y="228968"/>
                  <a:pt x="84658" y="228829"/>
                  <a:pt x="84658" y="228829"/>
                </a:cubicBezTo>
                <a:cubicBezTo>
                  <a:pt x="85776" y="227152"/>
                  <a:pt x="88849" y="222961"/>
                  <a:pt x="93878" y="216256"/>
                </a:cubicBezTo>
                <a:cubicBezTo>
                  <a:pt x="94996" y="214579"/>
                  <a:pt x="95974" y="212623"/>
                  <a:pt x="96812" y="210388"/>
                </a:cubicBezTo>
                <a:cubicBezTo>
                  <a:pt x="97650" y="208153"/>
                  <a:pt x="99187" y="205638"/>
                  <a:pt x="101422" y="202844"/>
                </a:cubicBezTo>
                <a:lnTo>
                  <a:pt x="103098" y="200330"/>
                </a:lnTo>
                <a:cubicBezTo>
                  <a:pt x="103098" y="200330"/>
                  <a:pt x="103238" y="200190"/>
                  <a:pt x="103517" y="199911"/>
                </a:cubicBezTo>
                <a:cubicBezTo>
                  <a:pt x="103797" y="199631"/>
                  <a:pt x="103937" y="199492"/>
                  <a:pt x="103937" y="199492"/>
                </a:cubicBezTo>
                <a:lnTo>
                  <a:pt x="111480" y="186919"/>
                </a:lnTo>
                <a:lnTo>
                  <a:pt x="112319" y="185242"/>
                </a:lnTo>
                <a:cubicBezTo>
                  <a:pt x="114554" y="180213"/>
                  <a:pt x="117068" y="176022"/>
                  <a:pt x="119862" y="172669"/>
                </a:cubicBezTo>
                <a:lnTo>
                  <a:pt x="121539" y="168478"/>
                </a:lnTo>
                <a:cubicBezTo>
                  <a:pt x="123215" y="166802"/>
                  <a:pt x="124053" y="165964"/>
                  <a:pt x="124053" y="165964"/>
                </a:cubicBezTo>
                <a:lnTo>
                  <a:pt x="124892" y="164287"/>
                </a:lnTo>
                <a:cubicBezTo>
                  <a:pt x="125450" y="162611"/>
                  <a:pt x="126428" y="160655"/>
                  <a:pt x="127825" y="158420"/>
                </a:cubicBezTo>
                <a:cubicBezTo>
                  <a:pt x="129222" y="156185"/>
                  <a:pt x="130480" y="153670"/>
                  <a:pt x="131597" y="150876"/>
                </a:cubicBezTo>
                <a:cubicBezTo>
                  <a:pt x="133832" y="148641"/>
                  <a:pt x="135229" y="146964"/>
                  <a:pt x="135788" y="145847"/>
                </a:cubicBezTo>
                <a:lnTo>
                  <a:pt x="141656" y="133274"/>
                </a:lnTo>
                <a:cubicBezTo>
                  <a:pt x="142773" y="131039"/>
                  <a:pt x="143891" y="129362"/>
                  <a:pt x="145008" y="128245"/>
                </a:cubicBezTo>
                <a:lnTo>
                  <a:pt x="145847" y="128245"/>
                </a:lnTo>
                <a:cubicBezTo>
                  <a:pt x="147523" y="122657"/>
                  <a:pt x="149479" y="117907"/>
                  <a:pt x="151714" y="113995"/>
                </a:cubicBezTo>
                <a:cubicBezTo>
                  <a:pt x="151714" y="113436"/>
                  <a:pt x="151993" y="112878"/>
                  <a:pt x="152552" y="112319"/>
                </a:cubicBezTo>
                <a:cubicBezTo>
                  <a:pt x="153111" y="111760"/>
                  <a:pt x="153670" y="111201"/>
                  <a:pt x="154229" y="110642"/>
                </a:cubicBezTo>
                <a:lnTo>
                  <a:pt x="156743" y="106451"/>
                </a:lnTo>
                <a:lnTo>
                  <a:pt x="159258" y="102260"/>
                </a:lnTo>
                <a:cubicBezTo>
                  <a:pt x="159258" y="101143"/>
                  <a:pt x="160096" y="99746"/>
                  <a:pt x="161772" y="98069"/>
                </a:cubicBezTo>
                <a:cubicBezTo>
                  <a:pt x="162331" y="95834"/>
                  <a:pt x="164566" y="90246"/>
                  <a:pt x="168478" y="81305"/>
                </a:cubicBezTo>
                <a:lnTo>
                  <a:pt x="171831" y="74600"/>
                </a:lnTo>
                <a:cubicBezTo>
                  <a:pt x="172390" y="72365"/>
                  <a:pt x="173228" y="69571"/>
                  <a:pt x="174345" y="66218"/>
                </a:cubicBezTo>
                <a:cubicBezTo>
                  <a:pt x="175463" y="62865"/>
                  <a:pt x="176301" y="60071"/>
                  <a:pt x="176860" y="57836"/>
                </a:cubicBezTo>
                <a:cubicBezTo>
                  <a:pt x="176860" y="57277"/>
                  <a:pt x="176022" y="55321"/>
                  <a:pt x="174345" y="51968"/>
                </a:cubicBezTo>
                <a:cubicBezTo>
                  <a:pt x="173228" y="50851"/>
                  <a:pt x="171831" y="49174"/>
                  <a:pt x="170154" y="46939"/>
                </a:cubicBezTo>
                <a:cubicBezTo>
                  <a:pt x="168478" y="44704"/>
                  <a:pt x="167919" y="42469"/>
                  <a:pt x="168478" y="40234"/>
                </a:cubicBezTo>
                <a:cubicBezTo>
                  <a:pt x="168478" y="38557"/>
                  <a:pt x="167919" y="37719"/>
                  <a:pt x="166802" y="37719"/>
                </a:cubicBezTo>
                <a:cubicBezTo>
                  <a:pt x="165125" y="36601"/>
                  <a:pt x="164008" y="34785"/>
                  <a:pt x="163449" y="32271"/>
                </a:cubicBezTo>
                <a:cubicBezTo>
                  <a:pt x="162890" y="29756"/>
                  <a:pt x="163169" y="27661"/>
                  <a:pt x="164287" y="25984"/>
                </a:cubicBezTo>
                <a:lnTo>
                  <a:pt x="164287" y="24308"/>
                </a:lnTo>
                <a:cubicBezTo>
                  <a:pt x="164846" y="23749"/>
                  <a:pt x="165125" y="23050"/>
                  <a:pt x="165125" y="22212"/>
                </a:cubicBezTo>
                <a:cubicBezTo>
                  <a:pt x="165125" y="21374"/>
                  <a:pt x="165405" y="20955"/>
                  <a:pt x="165963" y="20955"/>
                </a:cubicBezTo>
                <a:cubicBezTo>
                  <a:pt x="166522" y="20955"/>
                  <a:pt x="167221" y="21095"/>
                  <a:pt x="168059" y="21374"/>
                </a:cubicBezTo>
                <a:cubicBezTo>
                  <a:pt x="168897" y="21653"/>
                  <a:pt x="169316" y="22072"/>
                  <a:pt x="169316" y="22631"/>
                </a:cubicBezTo>
                <a:cubicBezTo>
                  <a:pt x="170993" y="26543"/>
                  <a:pt x="174345" y="28499"/>
                  <a:pt x="179375" y="28499"/>
                </a:cubicBezTo>
                <a:cubicBezTo>
                  <a:pt x="181610" y="27940"/>
                  <a:pt x="183286" y="29058"/>
                  <a:pt x="184404" y="31852"/>
                </a:cubicBezTo>
                <a:cubicBezTo>
                  <a:pt x="185521" y="38557"/>
                  <a:pt x="188874" y="42189"/>
                  <a:pt x="194462" y="42748"/>
                </a:cubicBezTo>
                <a:lnTo>
                  <a:pt x="204521" y="45263"/>
                </a:lnTo>
                <a:cubicBezTo>
                  <a:pt x="206197" y="45263"/>
                  <a:pt x="207594" y="45961"/>
                  <a:pt x="208712" y="47358"/>
                </a:cubicBezTo>
                <a:cubicBezTo>
                  <a:pt x="209829" y="48755"/>
                  <a:pt x="210388" y="50292"/>
                  <a:pt x="210388" y="51968"/>
                </a:cubicBezTo>
                <a:cubicBezTo>
                  <a:pt x="210388" y="55321"/>
                  <a:pt x="210667" y="57277"/>
                  <a:pt x="211226" y="57836"/>
                </a:cubicBezTo>
                <a:cubicBezTo>
                  <a:pt x="215697" y="63424"/>
                  <a:pt x="219049" y="69291"/>
                  <a:pt x="221285" y="75438"/>
                </a:cubicBezTo>
                <a:cubicBezTo>
                  <a:pt x="221285" y="75997"/>
                  <a:pt x="222123" y="77114"/>
                  <a:pt x="223799" y="78791"/>
                </a:cubicBezTo>
                <a:cubicBezTo>
                  <a:pt x="226593" y="82144"/>
                  <a:pt x="229108" y="86335"/>
                  <a:pt x="231343" y="91364"/>
                </a:cubicBezTo>
                <a:cubicBezTo>
                  <a:pt x="231902" y="91923"/>
                  <a:pt x="232181" y="93320"/>
                  <a:pt x="232181" y="95555"/>
                </a:cubicBezTo>
                <a:cubicBezTo>
                  <a:pt x="232740" y="97790"/>
                  <a:pt x="234416" y="99746"/>
                  <a:pt x="237210" y="101422"/>
                </a:cubicBezTo>
                <a:cubicBezTo>
                  <a:pt x="242240" y="102540"/>
                  <a:pt x="245313" y="106172"/>
                  <a:pt x="246431" y="112319"/>
                </a:cubicBezTo>
                <a:cubicBezTo>
                  <a:pt x="246431" y="113436"/>
                  <a:pt x="246989" y="115113"/>
                  <a:pt x="248107" y="117348"/>
                </a:cubicBezTo>
                <a:lnTo>
                  <a:pt x="248945" y="119863"/>
                </a:lnTo>
                <a:cubicBezTo>
                  <a:pt x="248945" y="121539"/>
                  <a:pt x="248526" y="123215"/>
                  <a:pt x="247688" y="124892"/>
                </a:cubicBezTo>
                <a:cubicBezTo>
                  <a:pt x="246850" y="126568"/>
                  <a:pt x="246431" y="127686"/>
                  <a:pt x="246431" y="128245"/>
                </a:cubicBezTo>
                <a:cubicBezTo>
                  <a:pt x="245872" y="129921"/>
                  <a:pt x="245592" y="132436"/>
                  <a:pt x="245592" y="135788"/>
                </a:cubicBezTo>
                <a:cubicBezTo>
                  <a:pt x="245592" y="136347"/>
                  <a:pt x="245453" y="137325"/>
                  <a:pt x="245173" y="138722"/>
                </a:cubicBezTo>
                <a:cubicBezTo>
                  <a:pt x="244894" y="140119"/>
                  <a:pt x="244195" y="141656"/>
                  <a:pt x="243078" y="143332"/>
                </a:cubicBezTo>
                <a:lnTo>
                  <a:pt x="243078" y="144170"/>
                </a:lnTo>
                <a:cubicBezTo>
                  <a:pt x="243078" y="146964"/>
                  <a:pt x="242659" y="149758"/>
                  <a:pt x="241820" y="152552"/>
                </a:cubicBezTo>
                <a:cubicBezTo>
                  <a:pt x="240982" y="155346"/>
                  <a:pt x="240563" y="157302"/>
                  <a:pt x="240563" y="158420"/>
                </a:cubicBezTo>
                <a:lnTo>
                  <a:pt x="240563" y="160096"/>
                </a:lnTo>
                <a:cubicBezTo>
                  <a:pt x="237769" y="164567"/>
                  <a:pt x="234416" y="171831"/>
                  <a:pt x="230505" y="181889"/>
                </a:cubicBezTo>
                <a:lnTo>
                  <a:pt x="227152" y="186919"/>
                </a:lnTo>
                <a:lnTo>
                  <a:pt x="227152" y="190271"/>
                </a:lnTo>
                <a:lnTo>
                  <a:pt x="230505" y="188595"/>
                </a:lnTo>
                <a:cubicBezTo>
                  <a:pt x="242240" y="183007"/>
                  <a:pt x="248945" y="179934"/>
                  <a:pt x="250622" y="179375"/>
                </a:cubicBezTo>
                <a:cubicBezTo>
                  <a:pt x="252857" y="178816"/>
                  <a:pt x="256768" y="176581"/>
                  <a:pt x="262356" y="172669"/>
                </a:cubicBezTo>
                <a:lnTo>
                  <a:pt x="293370" y="146685"/>
                </a:lnTo>
                <a:cubicBezTo>
                  <a:pt x="293929" y="146685"/>
                  <a:pt x="294487" y="146964"/>
                  <a:pt x="295046" y="147523"/>
                </a:cubicBezTo>
                <a:lnTo>
                  <a:pt x="277444" y="165964"/>
                </a:lnTo>
                <a:lnTo>
                  <a:pt x="277444" y="166802"/>
                </a:lnTo>
                <a:cubicBezTo>
                  <a:pt x="279679" y="165684"/>
                  <a:pt x="281356" y="164567"/>
                  <a:pt x="282473" y="163449"/>
                </a:cubicBezTo>
                <a:cubicBezTo>
                  <a:pt x="285267" y="161773"/>
                  <a:pt x="287782" y="160096"/>
                  <a:pt x="290017" y="158420"/>
                </a:cubicBezTo>
                <a:cubicBezTo>
                  <a:pt x="292252" y="156743"/>
                  <a:pt x="294767" y="155067"/>
                  <a:pt x="297561" y="153391"/>
                </a:cubicBezTo>
                <a:lnTo>
                  <a:pt x="300075" y="153391"/>
                </a:lnTo>
                <a:cubicBezTo>
                  <a:pt x="301193" y="152273"/>
                  <a:pt x="302031" y="151714"/>
                  <a:pt x="302590" y="151714"/>
                </a:cubicBezTo>
                <a:cubicBezTo>
                  <a:pt x="303708" y="150597"/>
                  <a:pt x="304266" y="149758"/>
                  <a:pt x="304266" y="149200"/>
                </a:cubicBezTo>
                <a:cubicBezTo>
                  <a:pt x="307060" y="147523"/>
                  <a:pt x="310413" y="145288"/>
                  <a:pt x="314325" y="142494"/>
                </a:cubicBezTo>
                <a:cubicBezTo>
                  <a:pt x="318236" y="139700"/>
                  <a:pt x="322707" y="136627"/>
                  <a:pt x="327736" y="133274"/>
                </a:cubicBezTo>
                <a:lnTo>
                  <a:pt x="331927" y="128245"/>
                </a:lnTo>
                <a:cubicBezTo>
                  <a:pt x="334162" y="126009"/>
                  <a:pt x="336956" y="125171"/>
                  <a:pt x="340309" y="125730"/>
                </a:cubicBezTo>
                <a:cubicBezTo>
                  <a:pt x="341985" y="126848"/>
                  <a:pt x="344640" y="128245"/>
                  <a:pt x="348272" y="129921"/>
                </a:cubicBezTo>
                <a:cubicBezTo>
                  <a:pt x="351904" y="131597"/>
                  <a:pt x="354558" y="133274"/>
                  <a:pt x="356235" y="134950"/>
                </a:cubicBezTo>
                <a:cubicBezTo>
                  <a:pt x="357911" y="136627"/>
                  <a:pt x="360146" y="137465"/>
                  <a:pt x="362940" y="137465"/>
                </a:cubicBezTo>
                <a:lnTo>
                  <a:pt x="365455" y="137465"/>
                </a:lnTo>
                <a:cubicBezTo>
                  <a:pt x="369367" y="137465"/>
                  <a:pt x="372300" y="139281"/>
                  <a:pt x="374256" y="142913"/>
                </a:cubicBezTo>
                <a:cubicBezTo>
                  <a:pt x="376212" y="146545"/>
                  <a:pt x="376631" y="150038"/>
                  <a:pt x="375513" y="153391"/>
                </a:cubicBezTo>
                <a:cubicBezTo>
                  <a:pt x="374396" y="156743"/>
                  <a:pt x="374116" y="158979"/>
                  <a:pt x="374675" y="160096"/>
                </a:cubicBezTo>
                <a:cubicBezTo>
                  <a:pt x="375234" y="161214"/>
                  <a:pt x="376910" y="162052"/>
                  <a:pt x="379704" y="162611"/>
                </a:cubicBezTo>
                <a:lnTo>
                  <a:pt x="394792" y="167640"/>
                </a:lnTo>
                <a:cubicBezTo>
                  <a:pt x="397027" y="168758"/>
                  <a:pt x="398145" y="170713"/>
                  <a:pt x="398145" y="173507"/>
                </a:cubicBezTo>
                <a:cubicBezTo>
                  <a:pt x="398145" y="176301"/>
                  <a:pt x="397865" y="178257"/>
                  <a:pt x="397307" y="179375"/>
                </a:cubicBezTo>
                <a:lnTo>
                  <a:pt x="396468" y="182728"/>
                </a:lnTo>
                <a:cubicBezTo>
                  <a:pt x="396468" y="184404"/>
                  <a:pt x="398145" y="186919"/>
                  <a:pt x="401498" y="190271"/>
                </a:cubicBezTo>
                <a:lnTo>
                  <a:pt x="402336" y="189433"/>
                </a:lnTo>
                <a:lnTo>
                  <a:pt x="404850" y="186080"/>
                </a:lnTo>
                <a:lnTo>
                  <a:pt x="406527" y="185242"/>
                </a:lnTo>
                <a:lnTo>
                  <a:pt x="415747" y="172669"/>
                </a:lnTo>
                <a:lnTo>
                  <a:pt x="415747" y="170993"/>
                </a:lnTo>
                <a:cubicBezTo>
                  <a:pt x="417982" y="169875"/>
                  <a:pt x="419519" y="168199"/>
                  <a:pt x="420357" y="165964"/>
                </a:cubicBezTo>
                <a:cubicBezTo>
                  <a:pt x="421195" y="163728"/>
                  <a:pt x="421894" y="162331"/>
                  <a:pt x="422453" y="161773"/>
                </a:cubicBezTo>
                <a:cubicBezTo>
                  <a:pt x="424129" y="160096"/>
                  <a:pt x="425526" y="157302"/>
                  <a:pt x="426644" y="153391"/>
                </a:cubicBezTo>
                <a:lnTo>
                  <a:pt x="427482" y="153391"/>
                </a:lnTo>
                <a:cubicBezTo>
                  <a:pt x="428599" y="152273"/>
                  <a:pt x="431114" y="148361"/>
                  <a:pt x="435026" y="141656"/>
                </a:cubicBezTo>
                <a:cubicBezTo>
                  <a:pt x="436143" y="140538"/>
                  <a:pt x="436702" y="139700"/>
                  <a:pt x="436702" y="139141"/>
                </a:cubicBezTo>
                <a:cubicBezTo>
                  <a:pt x="438378" y="136347"/>
                  <a:pt x="439775" y="133413"/>
                  <a:pt x="440893" y="130340"/>
                </a:cubicBezTo>
                <a:cubicBezTo>
                  <a:pt x="442011" y="127267"/>
                  <a:pt x="443408" y="124333"/>
                  <a:pt x="445084" y="121539"/>
                </a:cubicBezTo>
                <a:cubicBezTo>
                  <a:pt x="445084" y="119863"/>
                  <a:pt x="444525" y="118466"/>
                  <a:pt x="443408" y="117348"/>
                </a:cubicBezTo>
                <a:cubicBezTo>
                  <a:pt x="441172" y="113995"/>
                  <a:pt x="437261" y="108966"/>
                  <a:pt x="431673" y="102260"/>
                </a:cubicBezTo>
                <a:cubicBezTo>
                  <a:pt x="431114" y="101702"/>
                  <a:pt x="430974" y="101282"/>
                  <a:pt x="431254" y="101003"/>
                </a:cubicBezTo>
                <a:cubicBezTo>
                  <a:pt x="431533" y="100724"/>
                  <a:pt x="431393" y="100305"/>
                  <a:pt x="430835" y="99746"/>
                </a:cubicBezTo>
                <a:cubicBezTo>
                  <a:pt x="430835" y="95834"/>
                  <a:pt x="428599" y="93320"/>
                  <a:pt x="424129" y="92202"/>
                </a:cubicBezTo>
                <a:cubicBezTo>
                  <a:pt x="423011" y="92202"/>
                  <a:pt x="422173" y="91923"/>
                  <a:pt x="421614" y="91364"/>
                </a:cubicBezTo>
                <a:cubicBezTo>
                  <a:pt x="420497" y="88570"/>
                  <a:pt x="417982" y="84379"/>
                  <a:pt x="414071" y="78791"/>
                </a:cubicBezTo>
                <a:lnTo>
                  <a:pt x="411556" y="75438"/>
                </a:lnTo>
                <a:cubicBezTo>
                  <a:pt x="409880" y="73762"/>
                  <a:pt x="409041" y="72923"/>
                  <a:pt x="409041" y="72923"/>
                </a:cubicBezTo>
                <a:cubicBezTo>
                  <a:pt x="408483" y="70688"/>
                  <a:pt x="406527" y="68453"/>
                  <a:pt x="403174" y="66218"/>
                </a:cubicBezTo>
                <a:cubicBezTo>
                  <a:pt x="402615" y="65659"/>
                  <a:pt x="402056" y="64541"/>
                  <a:pt x="401498" y="62865"/>
                </a:cubicBezTo>
                <a:cubicBezTo>
                  <a:pt x="400939" y="61189"/>
                  <a:pt x="399821" y="60071"/>
                  <a:pt x="398145" y="59512"/>
                </a:cubicBezTo>
                <a:cubicBezTo>
                  <a:pt x="397586" y="58953"/>
                  <a:pt x="397027" y="57836"/>
                  <a:pt x="396468" y="56159"/>
                </a:cubicBezTo>
                <a:cubicBezTo>
                  <a:pt x="395910" y="54483"/>
                  <a:pt x="395910" y="52807"/>
                  <a:pt x="396468" y="51130"/>
                </a:cubicBezTo>
                <a:cubicBezTo>
                  <a:pt x="397027" y="51130"/>
                  <a:pt x="398284" y="51270"/>
                  <a:pt x="400240" y="51549"/>
                </a:cubicBezTo>
                <a:cubicBezTo>
                  <a:pt x="402196" y="51829"/>
                  <a:pt x="403453" y="52807"/>
                  <a:pt x="404012" y="54483"/>
                </a:cubicBezTo>
                <a:cubicBezTo>
                  <a:pt x="404012" y="55042"/>
                  <a:pt x="404292" y="55321"/>
                  <a:pt x="404850" y="55321"/>
                </a:cubicBezTo>
                <a:cubicBezTo>
                  <a:pt x="405409" y="55321"/>
                  <a:pt x="405968" y="55601"/>
                  <a:pt x="406527" y="56159"/>
                </a:cubicBezTo>
                <a:cubicBezTo>
                  <a:pt x="408203" y="56159"/>
                  <a:pt x="409041" y="56439"/>
                  <a:pt x="409041" y="56998"/>
                </a:cubicBezTo>
                <a:cubicBezTo>
                  <a:pt x="410159" y="58674"/>
                  <a:pt x="412115" y="60071"/>
                  <a:pt x="414909" y="61189"/>
                </a:cubicBezTo>
                <a:cubicBezTo>
                  <a:pt x="417144" y="61189"/>
                  <a:pt x="418401" y="61468"/>
                  <a:pt x="418681" y="62027"/>
                </a:cubicBezTo>
                <a:cubicBezTo>
                  <a:pt x="418960" y="62586"/>
                  <a:pt x="418541" y="64262"/>
                  <a:pt x="417423" y="67056"/>
                </a:cubicBezTo>
                <a:cubicBezTo>
                  <a:pt x="420776" y="67056"/>
                  <a:pt x="423291" y="67335"/>
                  <a:pt x="424967" y="67894"/>
                </a:cubicBezTo>
                <a:cubicBezTo>
                  <a:pt x="426085" y="67894"/>
                  <a:pt x="427761" y="68453"/>
                  <a:pt x="429996" y="69571"/>
                </a:cubicBezTo>
                <a:cubicBezTo>
                  <a:pt x="431673" y="70688"/>
                  <a:pt x="433489" y="71945"/>
                  <a:pt x="435445" y="73342"/>
                </a:cubicBezTo>
                <a:cubicBezTo>
                  <a:pt x="437400" y="74739"/>
                  <a:pt x="439775" y="75997"/>
                  <a:pt x="442569" y="77114"/>
                </a:cubicBezTo>
                <a:cubicBezTo>
                  <a:pt x="449834" y="81026"/>
                  <a:pt x="455142" y="85496"/>
                  <a:pt x="458495" y="90526"/>
                </a:cubicBezTo>
                <a:cubicBezTo>
                  <a:pt x="461289" y="93320"/>
                  <a:pt x="464921" y="95275"/>
                  <a:pt x="469392" y="96393"/>
                </a:cubicBezTo>
                <a:cubicBezTo>
                  <a:pt x="478333" y="99187"/>
                  <a:pt x="484479" y="105334"/>
                  <a:pt x="487832" y="114833"/>
                </a:cubicBezTo>
                <a:cubicBezTo>
                  <a:pt x="490626" y="121539"/>
                  <a:pt x="493700" y="126848"/>
                  <a:pt x="497052" y="130759"/>
                </a:cubicBezTo>
                <a:cubicBezTo>
                  <a:pt x="498729" y="131877"/>
                  <a:pt x="500405" y="133833"/>
                  <a:pt x="502082" y="136627"/>
                </a:cubicBezTo>
                <a:cubicBezTo>
                  <a:pt x="503758" y="139421"/>
                  <a:pt x="505155" y="141656"/>
                  <a:pt x="506273" y="143332"/>
                </a:cubicBezTo>
                <a:cubicBezTo>
                  <a:pt x="506273" y="143332"/>
                  <a:pt x="508228" y="145288"/>
                  <a:pt x="512140" y="149200"/>
                </a:cubicBezTo>
                <a:cubicBezTo>
                  <a:pt x="516610" y="151435"/>
                  <a:pt x="519404" y="153949"/>
                  <a:pt x="520522" y="156743"/>
                </a:cubicBezTo>
                <a:cubicBezTo>
                  <a:pt x="521640" y="159537"/>
                  <a:pt x="521640" y="163449"/>
                  <a:pt x="520522" y="168478"/>
                </a:cubicBezTo>
                <a:cubicBezTo>
                  <a:pt x="519404" y="176860"/>
                  <a:pt x="518007" y="183007"/>
                  <a:pt x="516331" y="186919"/>
                </a:cubicBezTo>
                <a:cubicBezTo>
                  <a:pt x="515772" y="189713"/>
                  <a:pt x="513816" y="193904"/>
                  <a:pt x="510464" y="199492"/>
                </a:cubicBezTo>
                <a:cubicBezTo>
                  <a:pt x="509905" y="200609"/>
                  <a:pt x="509206" y="202146"/>
                  <a:pt x="508368" y="204102"/>
                </a:cubicBezTo>
                <a:cubicBezTo>
                  <a:pt x="507530" y="206057"/>
                  <a:pt x="506273" y="208432"/>
                  <a:pt x="504596" y="211226"/>
                </a:cubicBezTo>
                <a:lnTo>
                  <a:pt x="516331" y="208712"/>
                </a:lnTo>
                <a:cubicBezTo>
                  <a:pt x="518566" y="208153"/>
                  <a:pt x="523316" y="206756"/>
                  <a:pt x="530580" y="204521"/>
                </a:cubicBezTo>
                <a:cubicBezTo>
                  <a:pt x="532816" y="204521"/>
                  <a:pt x="533933" y="203403"/>
                  <a:pt x="533933" y="201168"/>
                </a:cubicBezTo>
                <a:cubicBezTo>
                  <a:pt x="537286" y="183286"/>
                  <a:pt x="540359" y="169875"/>
                  <a:pt x="543153" y="160934"/>
                </a:cubicBezTo>
                <a:lnTo>
                  <a:pt x="550697" y="120701"/>
                </a:lnTo>
                <a:cubicBezTo>
                  <a:pt x="551815" y="109525"/>
                  <a:pt x="552932" y="101702"/>
                  <a:pt x="554050" y="97231"/>
                </a:cubicBezTo>
                <a:cubicBezTo>
                  <a:pt x="554050" y="96114"/>
                  <a:pt x="554888" y="89687"/>
                  <a:pt x="556565" y="77953"/>
                </a:cubicBezTo>
                <a:cubicBezTo>
                  <a:pt x="557123" y="75159"/>
                  <a:pt x="557682" y="71806"/>
                  <a:pt x="558241" y="67894"/>
                </a:cubicBezTo>
                <a:cubicBezTo>
                  <a:pt x="558800" y="63983"/>
                  <a:pt x="559079" y="59233"/>
                  <a:pt x="559079" y="53645"/>
                </a:cubicBezTo>
                <a:cubicBezTo>
                  <a:pt x="559079" y="51968"/>
                  <a:pt x="558800" y="50851"/>
                  <a:pt x="558241" y="50292"/>
                </a:cubicBezTo>
                <a:cubicBezTo>
                  <a:pt x="555447" y="48616"/>
                  <a:pt x="554050" y="44704"/>
                  <a:pt x="554050" y="38557"/>
                </a:cubicBezTo>
                <a:cubicBezTo>
                  <a:pt x="552374" y="33528"/>
                  <a:pt x="551535" y="28219"/>
                  <a:pt x="551535" y="22631"/>
                </a:cubicBezTo>
                <a:cubicBezTo>
                  <a:pt x="551535" y="15926"/>
                  <a:pt x="552374" y="9779"/>
                  <a:pt x="554050" y="4191"/>
                </a:cubicBezTo>
                <a:cubicBezTo>
                  <a:pt x="554050" y="3632"/>
                  <a:pt x="554329" y="3073"/>
                  <a:pt x="554888" y="2515"/>
                </a:cubicBezTo>
                <a:cubicBezTo>
                  <a:pt x="555447" y="1956"/>
                  <a:pt x="556006" y="1676"/>
                  <a:pt x="556565" y="1676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66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5" name="文本框 444">
            <a:extLst>
              <a:ext uri="{FF2B5EF4-FFF2-40B4-BE49-F238E27FC236}">
                <a16:creationId xmlns:a16="http://schemas.microsoft.com/office/drawing/2014/main" id="{286D246D-444A-44A4-BCA9-9836CD632707}"/>
              </a:ext>
            </a:extLst>
          </p:cNvPr>
          <p:cNvSpPr txBox="1"/>
          <p:nvPr/>
        </p:nvSpPr>
        <p:spPr>
          <a:xfrm>
            <a:off x="3728012" y="2561151"/>
            <a:ext cx="914324" cy="859841"/>
          </a:xfrm>
          <a:custGeom>
            <a:avLst/>
            <a:gdLst/>
            <a:ahLst/>
            <a:cxnLst/>
            <a:rect l="l" t="t" r="r" b="b"/>
            <a:pathLst>
              <a:path w="914324" h="859841">
                <a:moveTo>
                  <a:pt x="892531" y="785546"/>
                </a:moveTo>
                <a:cubicBezTo>
                  <a:pt x="890550" y="787527"/>
                  <a:pt x="889229" y="790003"/>
                  <a:pt x="888568" y="792975"/>
                </a:cubicBezTo>
                <a:cubicBezTo>
                  <a:pt x="887908" y="795947"/>
                  <a:pt x="888899" y="798424"/>
                  <a:pt x="891540" y="800405"/>
                </a:cubicBezTo>
                <a:lnTo>
                  <a:pt x="895503" y="800405"/>
                </a:lnTo>
                <a:cubicBezTo>
                  <a:pt x="896163" y="800405"/>
                  <a:pt x="896989" y="800075"/>
                  <a:pt x="897979" y="799414"/>
                </a:cubicBezTo>
                <a:cubicBezTo>
                  <a:pt x="898970" y="798754"/>
                  <a:pt x="899465" y="798093"/>
                  <a:pt x="899465" y="797433"/>
                </a:cubicBezTo>
                <a:cubicBezTo>
                  <a:pt x="897484" y="792150"/>
                  <a:pt x="895172" y="788187"/>
                  <a:pt x="892531" y="785546"/>
                </a:cubicBezTo>
                <a:close/>
                <a:moveTo>
                  <a:pt x="632994" y="765734"/>
                </a:moveTo>
                <a:cubicBezTo>
                  <a:pt x="629031" y="766394"/>
                  <a:pt x="624243" y="768375"/>
                  <a:pt x="618630" y="771677"/>
                </a:cubicBezTo>
                <a:cubicBezTo>
                  <a:pt x="613016" y="774979"/>
                  <a:pt x="609549" y="776961"/>
                  <a:pt x="608229" y="777621"/>
                </a:cubicBezTo>
                <a:cubicBezTo>
                  <a:pt x="606247" y="779602"/>
                  <a:pt x="604596" y="780593"/>
                  <a:pt x="603276" y="780593"/>
                </a:cubicBezTo>
                <a:cubicBezTo>
                  <a:pt x="602615" y="779932"/>
                  <a:pt x="601955" y="779767"/>
                  <a:pt x="601294" y="780098"/>
                </a:cubicBezTo>
                <a:cubicBezTo>
                  <a:pt x="600634" y="780428"/>
                  <a:pt x="599974" y="780593"/>
                  <a:pt x="599313" y="780593"/>
                </a:cubicBezTo>
                <a:cubicBezTo>
                  <a:pt x="596672" y="782574"/>
                  <a:pt x="593204" y="784390"/>
                  <a:pt x="588912" y="786041"/>
                </a:cubicBezTo>
                <a:cubicBezTo>
                  <a:pt x="584619" y="787692"/>
                  <a:pt x="581152" y="788848"/>
                  <a:pt x="578511" y="789508"/>
                </a:cubicBezTo>
                <a:cubicBezTo>
                  <a:pt x="571907" y="793471"/>
                  <a:pt x="564972" y="798424"/>
                  <a:pt x="557708" y="804367"/>
                </a:cubicBezTo>
                <a:lnTo>
                  <a:pt x="556717" y="807339"/>
                </a:lnTo>
                <a:lnTo>
                  <a:pt x="569595" y="802386"/>
                </a:lnTo>
                <a:cubicBezTo>
                  <a:pt x="572237" y="801726"/>
                  <a:pt x="574218" y="800900"/>
                  <a:pt x="575539" y="799909"/>
                </a:cubicBezTo>
                <a:cubicBezTo>
                  <a:pt x="576860" y="798919"/>
                  <a:pt x="578511" y="798093"/>
                  <a:pt x="580492" y="797433"/>
                </a:cubicBezTo>
                <a:cubicBezTo>
                  <a:pt x="589737" y="794131"/>
                  <a:pt x="595351" y="791820"/>
                  <a:pt x="597332" y="790499"/>
                </a:cubicBezTo>
                <a:lnTo>
                  <a:pt x="613182" y="783565"/>
                </a:lnTo>
                <a:cubicBezTo>
                  <a:pt x="613842" y="782904"/>
                  <a:pt x="614668" y="782574"/>
                  <a:pt x="615658" y="782574"/>
                </a:cubicBezTo>
                <a:cubicBezTo>
                  <a:pt x="616649" y="782574"/>
                  <a:pt x="617474" y="782244"/>
                  <a:pt x="618135" y="781583"/>
                </a:cubicBezTo>
                <a:cubicBezTo>
                  <a:pt x="620776" y="780263"/>
                  <a:pt x="626059" y="778612"/>
                  <a:pt x="633984" y="776630"/>
                </a:cubicBezTo>
                <a:cubicBezTo>
                  <a:pt x="635305" y="773989"/>
                  <a:pt x="635965" y="771017"/>
                  <a:pt x="635965" y="767715"/>
                </a:cubicBezTo>
                <a:cubicBezTo>
                  <a:pt x="636626" y="767055"/>
                  <a:pt x="636461" y="766559"/>
                  <a:pt x="635470" y="766229"/>
                </a:cubicBezTo>
                <a:cubicBezTo>
                  <a:pt x="634479" y="765899"/>
                  <a:pt x="633654" y="765734"/>
                  <a:pt x="632994" y="765734"/>
                </a:cubicBezTo>
                <a:close/>
                <a:moveTo>
                  <a:pt x="693420" y="744931"/>
                </a:moveTo>
                <a:cubicBezTo>
                  <a:pt x="690118" y="744931"/>
                  <a:pt x="687807" y="745261"/>
                  <a:pt x="686486" y="745922"/>
                </a:cubicBezTo>
                <a:cubicBezTo>
                  <a:pt x="685826" y="745922"/>
                  <a:pt x="685165" y="746252"/>
                  <a:pt x="684505" y="746912"/>
                </a:cubicBezTo>
                <a:cubicBezTo>
                  <a:pt x="683844" y="747573"/>
                  <a:pt x="682854" y="747903"/>
                  <a:pt x="681533" y="747903"/>
                </a:cubicBezTo>
                <a:cubicBezTo>
                  <a:pt x="680212" y="748563"/>
                  <a:pt x="677901" y="748894"/>
                  <a:pt x="674599" y="748894"/>
                </a:cubicBezTo>
                <a:lnTo>
                  <a:pt x="673608" y="745922"/>
                </a:lnTo>
                <a:lnTo>
                  <a:pt x="672618" y="745922"/>
                </a:lnTo>
                <a:lnTo>
                  <a:pt x="668655" y="747903"/>
                </a:lnTo>
                <a:cubicBezTo>
                  <a:pt x="663372" y="749884"/>
                  <a:pt x="662051" y="752526"/>
                  <a:pt x="664693" y="755828"/>
                </a:cubicBezTo>
                <a:cubicBezTo>
                  <a:pt x="663372" y="755828"/>
                  <a:pt x="662216" y="755993"/>
                  <a:pt x="661226" y="756323"/>
                </a:cubicBezTo>
                <a:cubicBezTo>
                  <a:pt x="660235" y="756653"/>
                  <a:pt x="659410" y="756488"/>
                  <a:pt x="658749" y="755828"/>
                </a:cubicBezTo>
                <a:cubicBezTo>
                  <a:pt x="656108" y="753847"/>
                  <a:pt x="653796" y="753847"/>
                  <a:pt x="651815" y="755828"/>
                </a:cubicBezTo>
                <a:lnTo>
                  <a:pt x="651815" y="758800"/>
                </a:lnTo>
                <a:lnTo>
                  <a:pt x="648843" y="758800"/>
                </a:lnTo>
                <a:lnTo>
                  <a:pt x="643890" y="759790"/>
                </a:lnTo>
                <a:cubicBezTo>
                  <a:pt x="642569" y="761771"/>
                  <a:pt x="642239" y="763092"/>
                  <a:pt x="642900" y="763753"/>
                </a:cubicBezTo>
                <a:cubicBezTo>
                  <a:pt x="643560" y="765073"/>
                  <a:pt x="645211" y="766064"/>
                  <a:pt x="647853" y="766724"/>
                </a:cubicBezTo>
                <a:cubicBezTo>
                  <a:pt x="650494" y="767385"/>
                  <a:pt x="652475" y="767385"/>
                  <a:pt x="653796" y="766724"/>
                </a:cubicBezTo>
                <a:cubicBezTo>
                  <a:pt x="655117" y="766064"/>
                  <a:pt x="656603" y="764908"/>
                  <a:pt x="658254" y="763257"/>
                </a:cubicBezTo>
                <a:cubicBezTo>
                  <a:pt x="659905" y="761606"/>
                  <a:pt x="661391" y="760781"/>
                  <a:pt x="662712" y="760781"/>
                </a:cubicBezTo>
                <a:cubicBezTo>
                  <a:pt x="662712" y="758800"/>
                  <a:pt x="663372" y="757149"/>
                  <a:pt x="664693" y="755828"/>
                </a:cubicBezTo>
                <a:cubicBezTo>
                  <a:pt x="666674" y="755828"/>
                  <a:pt x="668325" y="755332"/>
                  <a:pt x="669646" y="754342"/>
                </a:cubicBezTo>
                <a:cubicBezTo>
                  <a:pt x="670967" y="753351"/>
                  <a:pt x="672618" y="752526"/>
                  <a:pt x="674599" y="751865"/>
                </a:cubicBezTo>
                <a:cubicBezTo>
                  <a:pt x="674599" y="751865"/>
                  <a:pt x="675259" y="752526"/>
                  <a:pt x="676580" y="753847"/>
                </a:cubicBezTo>
                <a:close/>
                <a:moveTo>
                  <a:pt x="697135" y="734035"/>
                </a:moveTo>
                <a:cubicBezTo>
                  <a:pt x="695979" y="734035"/>
                  <a:pt x="694741" y="734695"/>
                  <a:pt x="693420" y="736016"/>
                </a:cubicBezTo>
                <a:lnTo>
                  <a:pt x="690448" y="736016"/>
                </a:lnTo>
                <a:lnTo>
                  <a:pt x="679552" y="742950"/>
                </a:lnTo>
                <a:lnTo>
                  <a:pt x="698373" y="738988"/>
                </a:lnTo>
                <a:cubicBezTo>
                  <a:pt x="699694" y="738988"/>
                  <a:pt x="700354" y="737997"/>
                  <a:pt x="700354" y="736016"/>
                </a:cubicBezTo>
                <a:cubicBezTo>
                  <a:pt x="699364" y="734695"/>
                  <a:pt x="698291" y="734035"/>
                  <a:pt x="697135" y="734035"/>
                </a:cubicBezTo>
                <a:close/>
                <a:moveTo>
                  <a:pt x="421005" y="631012"/>
                </a:moveTo>
                <a:cubicBezTo>
                  <a:pt x="419024" y="637616"/>
                  <a:pt x="417373" y="641579"/>
                  <a:pt x="416052" y="642899"/>
                </a:cubicBezTo>
                <a:lnTo>
                  <a:pt x="419024" y="642899"/>
                </a:lnTo>
                <a:lnTo>
                  <a:pt x="424968" y="632003"/>
                </a:lnTo>
                <a:cubicBezTo>
                  <a:pt x="424307" y="631342"/>
                  <a:pt x="422986" y="631012"/>
                  <a:pt x="421005" y="631012"/>
                </a:cubicBezTo>
                <a:close/>
                <a:moveTo>
                  <a:pt x="531952" y="603275"/>
                </a:moveTo>
                <a:cubicBezTo>
                  <a:pt x="531952" y="603936"/>
                  <a:pt x="530797" y="606082"/>
                  <a:pt x="528485" y="609714"/>
                </a:cubicBezTo>
                <a:cubicBezTo>
                  <a:pt x="526174" y="613346"/>
                  <a:pt x="525018" y="615823"/>
                  <a:pt x="525018" y="617144"/>
                </a:cubicBezTo>
                <a:cubicBezTo>
                  <a:pt x="526339" y="618465"/>
                  <a:pt x="528485" y="621271"/>
                  <a:pt x="531457" y="625564"/>
                </a:cubicBezTo>
                <a:cubicBezTo>
                  <a:pt x="534429" y="629856"/>
                  <a:pt x="536905" y="634644"/>
                  <a:pt x="538887" y="639928"/>
                </a:cubicBezTo>
                <a:cubicBezTo>
                  <a:pt x="544830" y="633984"/>
                  <a:pt x="547802" y="628701"/>
                  <a:pt x="547802" y="624078"/>
                </a:cubicBezTo>
                <a:cubicBezTo>
                  <a:pt x="547802" y="618795"/>
                  <a:pt x="545491" y="614502"/>
                  <a:pt x="540868" y="611200"/>
                </a:cubicBezTo>
                <a:cubicBezTo>
                  <a:pt x="540207" y="608559"/>
                  <a:pt x="538887" y="606742"/>
                  <a:pt x="536905" y="605752"/>
                </a:cubicBezTo>
                <a:cubicBezTo>
                  <a:pt x="534924" y="604761"/>
                  <a:pt x="533273" y="603936"/>
                  <a:pt x="531952" y="603275"/>
                </a:cubicBezTo>
                <a:close/>
                <a:moveTo>
                  <a:pt x="556717" y="602285"/>
                </a:moveTo>
                <a:cubicBezTo>
                  <a:pt x="554076" y="604926"/>
                  <a:pt x="552095" y="611200"/>
                  <a:pt x="550774" y="621106"/>
                </a:cubicBezTo>
                <a:cubicBezTo>
                  <a:pt x="549453" y="631012"/>
                  <a:pt x="548793" y="636956"/>
                  <a:pt x="548793" y="638937"/>
                </a:cubicBezTo>
                <a:cubicBezTo>
                  <a:pt x="548132" y="639597"/>
                  <a:pt x="548132" y="640093"/>
                  <a:pt x="548793" y="640423"/>
                </a:cubicBezTo>
                <a:cubicBezTo>
                  <a:pt x="549453" y="640753"/>
                  <a:pt x="549783" y="641248"/>
                  <a:pt x="549783" y="641909"/>
                </a:cubicBezTo>
                <a:cubicBezTo>
                  <a:pt x="549783" y="644550"/>
                  <a:pt x="550444" y="647192"/>
                  <a:pt x="551764" y="649834"/>
                </a:cubicBezTo>
                <a:cubicBezTo>
                  <a:pt x="551764" y="650494"/>
                  <a:pt x="552755" y="651815"/>
                  <a:pt x="554736" y="653796"/>
                </a:cubicBezTo>
                <a:lnTo>
                  <a:pt x="569595" y="655777"/>
                </a:lnTo>
                <a:cubicBezTo>
                  <a:pt x="570256" y="652475"/>
                  <a:pt x="571411" y="650164"/>
                  <a:pt x="573062" y="648843"/>
                </a:cubicBezTo>
                <a:cubicBezTo>
                  <a:pt x="574713" y="647522"/>
                  <a:pt x="579171" y="646532"/>
                  <a:pt x="586435" y="645871"/>
                </a:cubicBezTo>
                <a:lnTo>
                  <a:pt x="583464" y="645871"/>
                </a:lnTo>
                <a:cubicBezTo>
                  <a:pt x="576199" y="645871"/>
                  <a:pt x="572567" y="640258"/>
                  <a:pt x="572567" y="629031"/>
                </a:cubicBezTo>
                <a:cubicBezTo>
                  <a:pt x="572567" y="623748"/>
                  <a:pt x="571576" y="619455"/>
                  <a:pt x="569595" y="616153"/>
                </a:cubicBezTo>
                <a:cubicBezTo>
                  <a:pt x="566954" y="608889"/>
                  <a:pt x="562661" y="604266"/>
                  <a:pt x="556717" y="602285"/>
                </a:cubicBezTo>
                <a:close/>
                <a:moveTo>
                  <a:pt x="752856" y="601294"/>
                </a:moveTo>
                <a:cubicBezTo>
                  <a:pt x="752856" y="604596"/>
                  <a:pt x="752526" y="606908"/>
                  <a:pt x="751866" y="608228"/>
                </a:cubicBezTo>
                <a:cubicBezTo>
                  <a:pt x="751866" y="609549"/>
                  <a:pt x="751535" y="610870"/>
                  <a:pt x="750875" y="612191"/>
                </a:cubicBezTo>
                <a:cubicBezTo>
                  <a:pt x="750215" y="613512"/>
                  <a:pt x="749884" y="614832"/>
                  <a:pt x="749884" y="616153"/>
                </a:cubicBezTo>
                <a:cubicBezTo>
                  <a:pt x="749884" y="618795"/>
                  <a:pt x="750215" y="620446"/>
                  <a:pt x="750875" y="621106"/>
                </a:cubicBezTo>
                <a:cubicBezTo>
                  <a:pt x="752856" y="622427"/>
                  <a:pt x="754837" y="622097"/>
                  <a:pt x="756819" y="620116"/>
                </a:cubicBezTo>
                <a:cubicBezTo>
                  <a:pt x="758800" y="618134"/>
                  <a:pt x="759790" y="615823"/>
                  <a:pt x="759790" y="613181"/>
                </a:cubicBezTo>
                <a:cubicBezTo>
                  <a:pt x="759790" y="608559"/>
                  <a:pt x="757479" y="604596"/>
                  <a:pt x="752856" y="601294"/>
                </a:cubicBezTo>
                <a:close/>
                <a:moveTo>
                  <a:pt x="97079" y="582473"/>
                </a:moveTo>
                <a:cubicBezTo>
                  <a:pt x="101041" y="588416"/>
                  <a:pt x="104013" y="591388"/>
                  <a:pt x="105994" y="591388"/>
                </a:cubicBezTo>
                <a:cubicBezTo>
                  <a:pt x="107976" y="591388"/>
                  <a:pt x="110287" y="589077"/>
                  <a:pt x="112929" y="584454"/>
                </a:cubicBezTo>
                <a:cubicBezTo>
                  <a:pt x="110947" y="584454"/>
                  <a:pt x="108801" y="584124"/>
                  <a:pt x="106490" y="583463"/>
                </a:cubicBezTo>
                <a:cubicBezTo>
                  <a:pt x="104178" y="582803"/>
                  <a:pt x="101041" y="582473"/>
                  <a:pt x="97079" y="582473"/>
                </a:cubicBezTo>
                <a:close/>
                <a:moveTo>
                  <a:pt x="456667" y="570586"/>
                </a:moveTo>
                <a:lnTo>
                  <a:pt x="457657" y="576529"/>
                </a:lnTo>
                <a:cubicBezTo>
                  <a:pt x="456337" y="582473"/>
                  <a:pt x="455346" y="586105"/>
                  <a:pt x="454686" y="587426"/>
                </a:cubicBezTo>
                <a:lnTo>
                  <a:pt x="453695" y="587426"/>
                </a:lnTo>
                <a:cubicBezTo>
                  <a:pt x="455016" y="588747"/>
                  <a:pt x="456997" y="589737"/>
                  <a:pt x="459639" y="590398"/>
                </a:cubicBezTo>
                <a:cubicBezTo>
                  <a:pt x="456337" y="591058"/>
                  <a:pt x="454190" y="592049"/>
                  <a:pt x="453200" y="593369"/>
                </a:cubicBezTo>
                <a:cubicBezTo>
                  <a:pt x="452209" y="594690"/>
                  <a:pt x="452044" y="597002"/>
                  <a:pt x="452704" y="600304"/>
                </a:cubicBezTo>
                <a:cubicBezTo>
                  <a:pt x="451384" y="604266"/>
                  <a:pt x="450393" y="608228"/>
                  <a:pt x="449733" y="612191"/>
                </a:cubicBezTo>
                <a:cubicBezTo>
                  <a:pt x="449072" y="616153"/>
                  <a:pt x="448412" y="620116"/>
                  <a:pt x="447751" y="624078"/>
                </a:cubicBezTo>
                <a:cubicBezTo>
                  <a:pt x="443129" y="636626"/>
                  <a:pt x="441147" y="645211"/>
                  <a:pt x="441808" y="649834"/>
                </a:cubicBezTo>
                <a:cubicBezTo>
                  <a:pt x="442468" y="650494"/>
                  <a:pt x="441808" y="653466"/>
                  <a:pt x="439827" y="658749"/>
                </a:cubicBezTo>
                <a:cubicBezTo>
                  <a:pt x="439166" y="662051"/>
                  <a:pt x="438010" y="665353"/>
                  <a:pt x="436359" y="668655"/>
                </a:cubicBezTo>
                <a:cubicBezTo>
                  <a:pt x="434708" y="671957"/>
                  <a:pt x="433553" y="675259"/>
                  <a:pt x="432892" y="678561"/>
                </a:cubicBezTo>
                <a:cubicBezTo>
                  <a:pt x="432892" y="679882"/>
                  <a:pt x="433553" y="681203"/>
                  <a:pt x="434874" y="682523"/>
                </a:cubicBezTo>
                <a:lnTo>
                  <a:pt x="438836" y="681533"/>
                </a:lnTo>
                <a:cubicBezTo>
                  <a:pt x="438176" y="680872"/>
                  <a:pt x="437845" y="679882"/>
                  <a:pt x="437845" y="678561"/>
                </a:cubicBezTo>
                <a:cubicBezTo>
                  <a:pt x="437845" y="676580"/>
                  <a:pt x="438506" y="674599"/>
                  <a:pt x="439827" y="672617"/>
                </a:cubicBezTo>
                <a:cubicBezTo>
                  <a:pt x="441147" y="670636"/>
                  <a:pt x="441808" y="669315"/>
                  <a:pt x="441808" y="668655"/>
                </a:cubicBezTo>
                <a:cubicBezTo>
                  <a:pt x="442468" y="666013"/>
                  <a:pt x="443129" y="663867"/>
                  <a:pt x="443789" y="662216"/>
                </a:cubicBezTo>
                <a:cubicBezTo>
                  <a:pt x="444449" y="660565"/>
                  <a:pt x="445110" y="658749"/>
                  <a:pt x="445770" y="656768"/>
                </a:cubicBezTo>
                <a:cubicBezTo>
                  <a:pt x="445770" y="654126"/>
                  <a:pt x="446100" y="652145"/>
                  <a:pt x="446761" y="650824"/>
                </a:cubicBezTo>
                <a:cubicBezTo>
                  <a:pt x="446761" y="650164"/>
                  <a:pt x="447256" y="648843"/>
                  <a:pt x="448247" y="646862"/>
                </a:cubicBezTo>
                <a:cubicBezTo>
                  <a:pt x="449237" y="644881"/>
                  <a:pt x="449402" y="642899"/>
                  <a:pt x="448742" y="640918"/>
                </a:cubicBezTo>
                <a:cubicBezTo>
                  <a:pt x="448742" y="637616"/>
                  <a:pt x="449072" y="635305"/>
                  <a:pt x="449733" y="633984"/>
                </a:cubicBezTo>
                <a:lnTo>
                  <a:pt x="452704" y="629031"/>
                </a:lnTo>
                <a:lnTo>
                  <a:pt x="453695" y="629031"/>
                </a:lnTo>
                <a:cubicBezTo>
                  <a:pt x="455016" y="631673"/>
                  <a:pt x="455676" y="633324"/>
                  <a:pt x="455676" y="633984"/>
                </a:cubicBezTo>
                <a:cubicBezTo>
                  <a:pt x="455676" y="634644"/>
                  <a:pt x="454686" y="636956"/>
                  <a:pt x="452704" y="640918"/>
                </a:cubicBezTo>
                <a:cubicBezTo>
                  <a:pt x="452704" y="642239"/>
                  <a:pt x="453035" y="643890"/>
                  <a:pt x="453695" y="645871"/>
                </a:cubicBezTo>
                <a:cubicBezTo>
                  <a:pt x="454355" y="647852"/>
                  <a:pt x="454355" y="649834"/>
                  <a:pt x="453695" y="651815"/>
                </a:cubicBezTo>
                <a:cubicBezTo>
                  <a:pt x="453035" y="656438"/>
                  <a:pt x="452209" y="661060"/>
                  <a:pt x="451218" y="665683"/>
                </a:cubicBezTo>
                <a:cubicBezTo>
                  <a:pt x="450228" y="670306"/>
                  <a:pt x="449402" y="675589"/>
                  <a:pt x="448742" y="681533"/>
                </a:cubicBezTo>
                <a:lnTo>
                  <a:pt x="448742" y="686486"/>
                </a:lnTo>
                <a:cubicBezTo>
                  <a:pt x="448742" y="691109"/>
                  <a:pt x="447751" y="694080"/>
                  <a:pt x="445770" y="695401"/>
                </a:cubicBezTo>
                <a:lnTo>
                  <a:pt x="446761" y="696392"/>
                </a:lnTo>
                <a:cubicBezTo>
                  <a:pt x="447421" y="699033"/>
                  <a:pt x="447091" y="701345"/>
                  <a:pt x="445770" y="703326"/>
                </a:cubicBezTo>
                <a:cubicBezTo>
                  <a:pt x="445110" y="704647"/>
                  <a:pt x="445440" y="706958"/>
                  <a:pt x="446761" y="710260"/>
                </a:cubicBezTo>
                <a:lnTo>
                  <a:pt x="455676" y="710260"/>
                </a:lnTo>
                <a:lnTo>
                  <a:pt x="453695" y="714223"/>
                </a:lnTo>
                <a:lnTo>
                  <a:pt x="445770" y="722147"/>
                </a:lnTo>
                <a:cubicBezTo>
                  <a:pt x="444449" y="726110"/>
                  <a:pt x="444449" y="728421"/>
                  <a:pt x="445770" y="729082"/>
                </a:cubicBezTo>
                <a:lnTo>
                  <a:pt x="449733" y="731063"/>
                </a:lnTo>
                <a:cubicBezTo>
                  <a:pt x="450393" y="731063"/>
                  <a:pt x="451714" y="730898"/>
                  <a:pt x="453695" y="730567"/>
                </a:cubicBezTo>
                <a:cubicBezTo>
                  <a:pt x="455676" y="730237"/>
                  <a:pt x="456997" y="730402"/>
                  <a:pt x="457657" y="731063"/>
                </a:cubicBezTo>
                <a:cubicBezTo>
                  <a:pt x="458978" y="733704"/>
                  <a:pt x="460299" y="737006"/>
                  <a:pt x="461620" y="740969"/>
                </a:cubicBezTo>
                <a:cubicBezTo>
                  <a:pt x="463601" y="742950"/>
                  <a:pt x="465912" y="743280"/>
                  <a:pt x="468554" y="741959"/>
                </a:cubicBezTo>
                <a:cubicBezTo>
                  <a:pt x="471196" y="740639"/>
                  <a:pt x="473837" y="740639"/>
                  <a:pt x="476479" y="741959"/>
                </a:cubicBezTo>
                <a:cubicBezTo>
                  <a:pt x="478460" y="743280"/>
                  <a:pt x="480606" y="743941"/>
                  <a:pt x="482918" y="743941"/>
                </a:cubicBezTo>
                <a:cubicBezTo>
                  <a:pt x="485229" y="743941"/>
                  <a:pt x="487375" y="742620"/>
                  <a:pt x="489357" y="739978"/>
                </a:cubicBezTo>
                <a:lnTo>
                  <a:pt x="490347" y="739978"/>
                </a:lnTo>
                <a:cubicBezTo>
                  <a:pt x="498932" y="737337"/>
                  <a:pt x="505536" y="734365"/>
                  <a:pt x="510159" y="731063"/>
                </a:cubicBezTo>
                <a:cubicBezTo>
                  <a:pt x="513461" y="729082"/>
                  <a:pt x="516928" y="727100"/>
                  <a:pt x="520560" y="725119"/>
                </a:cubicBezTo>
                <a:cubicBezTo>
                  <a:pt x="524193" y="723138"/>
                  <a:pt x="527990" y="721157"/>
                  <a:pt x="531952" y="719176"/>
                </a:cubicBezTo>
                <a:cubicBezTo>
                  <a:pt x="540538" y="713892"/>
                  <a:pt x="549783" y="709600"/>
                  <a:pt x="559689" y="706298"/>
                </a:cubicBezTo>
                <a:cubicBezTo>
                  <a:pt x="557048" y="702996"/>
                  <a:pt x="554076" y="699364"/>
                  <a:pt x="550774" y="695401"/>
                </a:cubicBezTo>
                <a:cubicBezTo>
                  <a:pt x="547472" y="691439"/>
                  <a:pt x="543840" y="686486"/>
                  <a:pt x="539877" y="680542"/>
                </a:cubicBezTo>
                <a:cubicBezTo>
                  <a:pt x="539877" y="680542"/>
                  <a:pt x="539712" y="680377"/>
                  <a:pt x="539382" y="680047"/>
                </a:cubicBezTo>
                <a:cubicBezTo>
                  <a:pt x="539052" y="679717"/>
                  <a:pt x="538887" y="679552"/>
                  <a:pt x="538887" y="679552"/>
                </a:cubicBezTo>
                <a:cubicBezTo>
                  <a:pt x="536905" y="676910"/>
                  <a:pt x="531292" y="669976"/>
                  <a:pt x="522046" y="658749"/>
                </a:cubicBezTo>
                <a:cubicBezTo>
                  <a:pt x="520726" y="656768"/>
                  <a:pt x="519240" y="654291"/>
                  <a:pt x="517589" y="651319"/>
                </a:cubicBezTo>
                <a:cubicBezTo>
                  <a:pt x="515938" y="648348"/>
                  <a:pt x="513791" y="645211"/>
                  <a:pt x="511150" y="641909"/>
                </a:cubicBezTo>
                <a:cubicBezTo>
                  <a:pt x="509169" y="638607"/>
                  <a:pt x="505867" y="634149"/>
                  <a:pt x="501244" y="628536"/>
                </a:cubicBezTo>
                <a:cubicBezTo>
                  <a:pt x="496621" y="622922"/>
                  <a:pt x="493319" y="617804"/>
                  <a:pt x="491338" y="613181"/>
                </a:cubicBezTo>
                <a:cubicBezTo>
                  <a:pt x="489357" y="609879"/>
                  <a:pt x="487871" y="606577"/>
                  <a:pt x="486880" y="603275"/>
                </a:cubicBezTo>
                <a:cubicBezTo>
                  <a:pt x="485889" y="599973"/>
                  <a:pt x="484404" y="596671"/>
                  <a:pt x="482422" y="593369"/>
                </a:cubicBezTo>
                <a:cubicBezTo>
                  <a:pt x="478460" y="590728"/>
                  <a:pt x="472847" y="587096"/>
                  <a:pt x="465582" y="582473"/>
                </a:cubicBezTo>
                <a:cubicBezTo>
                  <a:pt x="464261" y="581812"/>
                  <a:pt x="463106" y="580657"/>
                  <a:pt x="462115" y="579006"/>
                </a:cubicBezTo>
                <a:cubicBezTo>
                  <a:pt x="461124" y="577355"/>
                  <a:pt x="460959" y="575869"/>
                  <a:pt x="461620" y="574548"/>
                </a:cubicBezTo>
                <a:cubicBezTo>
                  <a:pt x="462941" y="572567"/>
                  <a:pt x="463271" y="571411"/>
                  <a:pt x="462610" y="571081"/>
                </a:cubicBezTo>
                <a:cubicBezTo>
                  <a:pt x="461950" y="570751"/>
                  <a:pt x="459969" y="570586"/>
                  <a:pt x="456667" y="570586"/>
                </a:cubicBezTo>
                <a:close/>
                <a:moveTo>
                  <a:pt x="736016" y="565633"/>
                </a:moveTo>
                <a:lnTo>
                  <a:pt x="714223" y="569595"/>
                </a:lnTo>
                <a:cubicBezTo>
                  <a:pt x="712242" y="571576"/>
                  <a:pt x="710591" y="572567"/>
                  <a:pt x="709270" y="572567"/>
                </a:cubicBezTo>
                <a:cubicBezTo>
                  <a:pt x="704647" y="573227"/>
                  <a:pt x="698373" y="574383"/>
                  <a:pt x="690448" y="576034"/>
                </a:cubicBezTo>
                <a:cubicBezTo>
                  <a:pt x="682524" y="577685"/>
                  <a:pt x="676580" y="579171"/>
                  <a:pt x="672618" y="580492"/>
                </a:cubicBezTo>
                <a:cubicBezTo>
                  <a:pt x="671957" y="580492"/>
                  <a:pt x="671957" y="581152"/>
                  <a:pt x="672618" y="582473"/>
                </a:cubicBezTo>
                <a:cubicBezTo>
                  <a:pt x="673278" y="583794"/>
                  <a:pt x="673608" y="585445"/>
                  <a:pt x="673608" y="587426"/>
                </a:cubicBezTo>
                <a:cubicBezTo>
                  <a:pt x="673608" y="593369"/>
                  <a:pt x="670636" y="602285"/>
                  <a:pt x="664693" y="614172"/>
                </a:cubicBezTo>
                <a:cubicBezTo>
                  <a:pt x="658749" y="626059"/>
                  <a:pt x="655447" y="634644"/>
                  <a:pt x="654787" y="639928"/>
                </a:cubicBezTo>
                <a:lnTo>
                  <a:pt x="654787" y="640918"/>
                </a:lnTo>
                <a:cubicBezTo>
                  <a:pt x="654787" y="642239"/>
                  <a:pt x="656603" y="643064"/>
                  <a:pt x="660235" y="643395"/>
                </a:cubicBezTo>
                <a:cubicBezTo>
                  <a:pt x="663867" y="643725"/>
                  <a:pt x="664693" y="644881"/>
                  <a:pt x="662712" y="646862"/>
                </a:cubicBezTo>
                <a:cubicBezTo>
                  <a:pt x="658089" y="652805"/>
                  <a:pt x="655777" y="658419"/>
                  <a:pt x="655777" y="663702"/>
                </a:cubicBezTo>
                <a:cubicBezTo>
                  <a:pt x="658419" y="661721"/>
                  <a:pt x="665353" y="658419"/>
                  <a:pt x="676580" y="653796"/>
                </a:cubicBezTo>
                <a:cubicBezTo>
                  <a:pt x="677901" y="653136"/>
                  <a:pt x="679882" y="651815"/>
                  <a:pt x="682524" y="649834"/>
                </a:cubicBezTo>
                <a:cubicBezTo>
                  <a:pt x="685165" y="647852"/>
                  <a:pt x="688137" y="646532"/>
                  <a:pt x="691439" y="645871"/>
                </a:cubicBezTo>
                <a:cubicBezTo>
                  <a:pt x="698043" y="641909"/>
                  <a:pt x="702996" y="639267"/>
                  <a:pt x="706298" y="637946"/>
                </a:cubicBezTo>
                <a:cubicBezTo>
                  <a:pt x="710260" y="635965"/>
                  <a:pt x="713562" y="633324"/>
                  <a:pt x="716204" y="630022"/>
                </a:cubicBezTo>
                <a:cubicBezTo>
                  <a:pt x="716864" y="629361"/>
                  <a:pt x="718185" y="628040"/>
                  <a:pt x="720166" y="626059"/>
                </a:cubicBezTo>
                <a:cubicBezTo>
                  <a:pt x="722148" y="624078"/>
                  <a:pt x="722808" y="621767"/>
                  <a:pt x="722148" y="619125"/>
                </a:cubicBezTo>
                <a:cubicBezTo>
                  <a:pt x="722148" y="618465"/>
                  <a:pt x="722313" y="617969"/>
                  <a:pt x="722643" y="617639"/>
                </a:cubicBezTo>
                <a:cubicBezTo>
                  <a:pt x="722973" y="617309"/>
                  <a:pt x="723138" y="616814"/>
                  <a:pt x="723138" y="616153"/>
                </a:cubicBezTo>
                <a:cubicBezTo>
                  <a:pt x="727761" y="610870"/>
                  <a:pt x="727101" y="607238"/>
                  <a:pt x="721157" y="605257"/>
                </a:cubicBezTo>
                <a:cubicBezTo>
                  <a:pt x="718515" y="602615"/>
                  <a:pt x="717195" y="601294"/>
                  <a:pt x="717195" y="601294"/>
                </a:cubicBezTo>
                <a:cubicBezTo>
                  <a:pt x="721157" y="597332"/>
                  <a:pt x="720166" y="594030"/>
                  <a:pt x="714223" y="591388"/>
                </a:cubicBezTo>
                <a:lnTo>
                  <a:pt x="714223" y="588416"/>
                </a:lnTo>
                <a:lnTo>
                  <a:pt x="713232" y="584454"/>
                </a:lnTo>
                <a:lnTo>
                  <a:pt x="708279" y="585445"/>
                </a:lnTo>
                <a:cubicBezTo>
                  <a:pt x="708279" y="584784"/>
                  <a:pt x="708114" y="583959"/>
                  <a:pt x="707784" y="582968"/>
                </a:cubicBezTo>
                <a:cubicBezTo>
                  <a:pt x="707454" y="581977"/>
                  <a:pt x="707619" y="581152"/>
                  <a:pt x="708279" y="580492"/>
                </a:cubicBezTo>
                <a:cubicBezTo>
                  <a:pt x="708279" y="578510"/>
                  <a:pt x="708940" y="577520"/>
                  <a:pt x="710260" y="577520"/>
                </a:cubicBezTo>
                <a:cubicBezTo>
                  <a:pt x="711581" y="576859"/>
                  <a:pt x="713067" y="576529"/>
                  <a:pt x="714718" y="576529"/>
                </a:cubicBezTo>
                <a:cubicBezTo>
                  <a:pt x="716369" y="576529"/>
                  <a:pt x="717855" y="576199"/>
                  <a:pt x="719176" y="575539"/>
                </a:cubicBezTo>
                <a:cubicBezTo>
                  <a:pt x="721157" y="571576"/>
                  <a:pt x="723303" y="569265"/>
                  <a:pt x="725615" y="568604"/>
                </a:cubicBezTo>
                <a:cubicBezTo>
                  <a:pt x="727926" y="567944"/>
                  <a:pt x="730733" y="567944"/>
                  <a:pt x="734035" y="568604"/>
                </a:cubicBezTo>
                <a:lnTo>
                  <a:pt x="737007" y="568604"/>
                </a:lnTo>
                <a:close/>
                <a:moveTo>
                  <a:pt x="155524" y="563651"/>
                </a:moveTo>
                <a:lnTo>
                  <a:pt x="133731" y="572567"/>
                </a:lnTo>
                <a:lnTo>
                  <a:pt x="111938" y="581482"/>
                </a:lnTo>
                <a:lnTo>
                  <a:pt x="122835" y="588416"/>
                </a:lnTo>
                <a:cubicBezTo>
                  <a:pt x="118212" y="594360"/>
                  <a:pt x="115900" y="598322"/>
                  <a:pt x="115900" y="600304"/>
                </a:cubicBezTo>
                <a:cubicBezTo>
                  <a:pt x="115900" y="602945"/>
                  <a:pt x="118872" y="607238"/>
                  <a:pt x="124816" y="613181"/>
                </a:cubicBezTo>
                <a:lnTo>
                  <a:pt x="160477" y="644881"/>
                </a:lnTo>
                <a:lnTo>
                  <a:pt x="176327" y="658749"/>
                </a:lnTo>
                <a:cubicBezTo>
                  <a:pt x="180950" y="663372"/>
                  <a:pt x="187884" y="667995"/>
                  <a:pt x="197130" y="672617"/>
                </a:cubicBezTo>
                <a:lnTo>
                  <a:pt x="197130" y="649834"/>
                </a:lnTo>
                <a:cubicBezTo>
                  <a:pt x="197130" y="644550"/>
                  <a:pt x="197295" y="638442"/>
                  <a:pt x="197625" y="631507"/>
                </a:cubicBezTo>
                <a:cubicBezTo>
                  <a:pt x="197955" y="624573"/>
                  <a:pt x="197790" y="616483"/>
                  <a:pt x="197130" y="607238"/>
                </a:cubicBezTo>
                <a:cubicBezTo>
                  <a:pt x="196469" y="599313"/>
                  <a:pt x="193332" y="591388"/>
                  <a:pt x="187719" y="583463"/>
                </a:cubicBezTo>
                <a:cubicBezTo>
                  <a:pt x="182105" y="575539"/>
                  <a:pt x="178308" y="569925"/>
                  <a:pt x="176327" y="566623"/>
                </a:cubicBezTo>
                <a:cubicBezTo>
                  <a:pt x="175667" y="571246"/>
                  <a:pt x="174016" y="575869"/>
                  <a:pt x="171374" y="580492"/>
                </a:cubicBezTo>
                <a:lnTo>
                  <a:pt x="167412" y="570586"/>
                </a:lnTo>
                <a:lnTo>
                  <a:pt x="160477" y="574548"/>
                </a:lnTo>
                <a:cubicBezTo>
                  <a:pt x="159817" y="573227"/>
                  <a:pt x="158991" y="571741"/>
                  <a:pt x="158001" y="570090"/>
                </a:cubicBezTo>
                <a:cubicBezTo>
                  <a:pt x="157010" y="568439"/>
                  <a:pt x="156185" y="566293"/>
                  <a:pt x="155524" y="563651"/>
                </a:cubicBezTo>
                <a:close/>
                <a:moveTo>
                  <a:pt x="738523" y="155896"/>
                </a:moveTo>
                <a:cubicBezTo>
                  <a:pt x="727193" y="156639"/>
                  <a:pt x="712985" y="161468"/>
                  <a:pt x="695897" y="170383"/>
                </a:cubicBezTo>
                <a:cubicBezTo>
                  <a:pt x="673113" y="182270"/>
                  <a:pt x="658419" y="193827"/>
                  <a:pt x="651815" y="205054"/>
                </a:cubicBezTo>
                <a:lnTo>
                  <a:pt x="659740" y="206045"/>
                </a:lnTo>
                <a:lnTo>
                  <a:pt x="659740" y="210998"/>
                </a:lnTo>
                <a:lnTo>
                  <a:pt x="653796" y="231800"/>
                </a:lnTo>
                <a:cubicBezTo>
                  <a:pt x="653136" y="232461"/>
                  <a:pt x="653301" y="233451"/>
                  <a:pt x="654292" y="234772"/>
                </a:cubicBezTo>
                <a:cubicBezTo>
                  <a:pt x="655282" y="236093"/>
                  <a:pt x="655777" y="237414"/>
                  <a:pt x="655777" y="238735"/>
                </a:cubicBezTo>
                <a:lnTo>
                  <a:pt x="656768" y="242697"/>
                </a:lnTo>
                <a:lnTo>
                  <a:pt x="656768" y="244678"/>
                </a:lnTo>
                <a:cubicBezTo>
                  <a:pt x="656768" y="246659"/>
                  <a:pt x="657593" y="247980"/>
                  <a:pt x="659244" y="248641"/>
                </a:cubicBezTo>
                <a:cubicBezTo>
                  <a:pt x="660896" y="249301"/>
                  <a:pt x="663042" y="249631"/>
                  <a:pt x="665683" y="249631"/>
                </a:cubicBezTo>
                <a:lnTo>
                  <a:pt x="668655" y="248641"/>
                </a:lnTo>
                <a:cubicBezTo>
                  <a:pt x="671297" y="248641"/>
                  <a:pt x="674599" y="251282"/>
                  <a:pt x="678561" y="256565"/>
                </a:cubicBezTo>
                <a:cubicBezTo>
                  <a:pt x="678561" y="257226"/>
                  <a:pt x="679387" y="258051"/>
                  <a:pt x="681038" y="259042"/>
                </a:cubicBezTo>
                <a:cubicBezTo>
                  <a:pt x="682689" y="260032"/>
                  <a:pt x="684175" y="260528"/>
                  <a:pt x="685495" y="260528"/>
                </a:cubicBezTo>
                <a:cubicBezTo>
                  <a:pt x="695401" y="258547"/>
                  <a:pt x="704977" y="254584"/>
                  <a:pt x="714223" y="248641"/>
                </a:cubicBezTo>
                <a:cubicBezTo>
                  <a:pt x="730072" y="243357"/>
                  <a:pt x="744271" y="234112"/>
                  <a:pt x="756819" y="220904"/>
                </a:cubicBezTo>
                <a:lnTo>
                  <a:pt x="765734" y="212979"/>
                </a:lnTo>
                <a:cubicBezTo>
                  <a:pt x="772998" y="207035"/>
                  <a:pt x="777951" y="201917"/>
                  <a:pt x="780593" y="197625"/>
                </a:cubicBezTo>
                <a:cubicBezTo>
                  <a:pt x="783235" y="193332"/>
                  <a:pt x="784225" y="188214"/>
                  <a:pt x="783565" y="182270"/>
                </a:cubicBezTo>
                <a:cubicBezTo>
                  <a:pt x="780923" y="182270"/>
                  <a:pt x="779602" y="181280"/>
                  <a:pt x="779602" y="179299"/>
                </a:cubicBezTo>
                <a:cubicBezTo>
                  <a:pt x="777621" y="181940"/>
                  <a:pt x="776631" y="183591"/>
                  <a:pt x="776631" y="184252"/>
                </a:cubicBezTo>
                <a:cubicBezTo>
                  <a:pt x="771347" y="176327"/>
                  <a:pt x="765074" y="172364"/>
                  <a:pt x="757809" y="172364"/>
                </a:cubicBezTo>
                <a:cubicBezTo>
                  <a:pt x="755828" y="172364"/>
                  <a:pt x="750875" y="173025"/>
                  <a:pt x="742950" y="174346"/>
                </a:cubicBezTo>
                <a:cubicBezTo>
                  <a:pt x="745592" y="170383"/>
                  <a:pt x="746913" y="168072"/>
                  <a:pt x="746913" y="167411"/>
                </a:cubicBezTo>
                <a:lnTo>
                  <a:pt x="739978" y="167411"/>
                </a:lnTo>
                <a:cubicBezTo>
                  <a:pt x="718846" y="171374"/>
                  <a:pt x="702005" y="176657"/>
                  <a:pt x="689458" y="183261"/>
                </a:cubicBezTo>
                <a:lnTo>
                  <a:pt x="684505" y="184252"/>
                </a:lnTo>
                <a:lnTo>
                  <a:pt x="684505" y="180289"/>
                </a:lnTo>
                <a:cubicBezTo>
                  <a:pt x="687807" y="178308"/>
                  <a:pt x="692760" y="175831"/>
                  <a:pt x="699364" y="172860"/>
                </a:cubicBezTo>
                <a:cubicBezTo>
                  <a:pt x="705968" y="169888"/>
                  <a:pt x="710921" y="167742"/>
                  <a:pt x="714223" y="166421"/>
                </a:cubicBezTo>
                <a:lnTo>
                  <a:pt x="748894" y="156515"/>
                </a:lnTo>
                <a:cubicBezTo>
                  <a:pt x="745757" y="155854"/>
                  <a:pt x="742300" y="155648"/>
                  <a:pt x="738523" y="155896"/>
                </a:cubicBezTo>
                <a:close/>
                <a:moveTo>
                  <a:pt x="609219" y="36652"/>
                </a:moveTo>
                <a:cubicBezTo>
                  <a:pt x="603276" y="36652"/>
                  <a:pt x="597662" y="38303"/>
                  <a:pt x="592379" y="41605"/>
                </a:cubicBezTo>
                <a:cubicBezTo>
                  <a:pt x="590398" y="43586"/>
                  <a:pt x="587261" y="45402"/>
                  <a:pt x="582968" y="47053"/>
                </a:cubicBezTo>
                <a:cubicBezTo>
                  <a:pt x="578676" y="48704"/>
                  <a:pt x="575209" y="50521"/>
                  <a:pt x="572567" y="52502"/>
                </a:cubicBezTo>
                <a:cubicBezTo>
                  <a:pt x="556057" y="62408"/>
                  <a:pt x="541198" y="72974"/>
                  <a:pt x="527990" y="84201"/>
                </a:cubicBezTo>
                <a:cubicBezTo>
                  <a:pt x="523367" y="85522"/>
                  <a:pt x="519405" y="91465"/>
                  <a:pt x="516103" y="102032"/>
                </a:cubicBezTo>
                <a:cubicBezTo>
                  <a:pt x="514782" y="102032"/>
                  <a:pt x="514782" y="103683"/>
                  <a:pt x="516103" y="106985"/>
                </a:cubicBezTo>
                <a:lnTo>
                  <a:pt x="522046" y="106985"/>
                </a:lnTo>
                <a:cubicBezTo>
                  <a:pt x="523367" y="106324"/>
                  <a:pt x="531292" y="101702"/>
                  <a:pt x="545821" y="93116"/>
                </a:cubicBezTo>
                <a:cubicBezTo>
                  <a:pt x="559689" y="86512"/>
                  <a:pt x="570256" y="80569"/>
                  <a:pt x="577520" y="75286"/>
                </a:cubicBezTo>
                <a:cubicBezTo>
                  <a:pt x="586766" y="71984"/>
                  <a:pt x="596672" y="67361"/>
                  <a:pt x="607238" y="61417"/>
                </a:cubicBezTo>
                <a:lnTo>
                  <a:pt x="632994" y="49530"/>
                </a:lnTo>
                <a:cubicBezTo>
                  <a:pt x="633654" y="49530"/>
                  <a:pt x="634645" y="48704"/>
                  <a:pt x="635965" y="47053"/>
                </a:cubicBezTo>
                <a:cubicBezTo>
                  <a:pt x="637286" y="45402"/>
                  <a:pt x="638607" y="44247"/>
                  <a:pt x="639928" y="43586"/>
                </a:cubicBezTo>
                <a:cubicBezTo>
                  <a:pt x="636626" y="42266"/>
                  <a:pt x="632663" y="41605"/>
                  <a:pt x="628041" y="41605"/>
                </a:cubicBezTo>
                <a:cubicBezTo>
                  <a:pt x="622757" y="38303"/>
                  <a:pt x="616484" y="36652"/>
                  <a:pt x="609219" y="36652"/>
                </a:cubicBezTo>
                <a:close/>
                <a:moveTo>
                  <a:pt x="689458" y="0"/>
                </a:moveTo>
                <a:lnTo>
                  <a:pt x="691439" y="0"/>
                </a:lnTo>
                <a:cubicBezTo>
                  <a:pt x="694081" y="0"/>
                  <a:pt x="697713" y="825"/>
                  <a:pt x="702336" y="2476"/>
                </a:cubicBezTo>
                <a:cubicBezTo>
                  <a:pt x="706958" y="4127"/>
                  <a:pt x="711251" y="5283"/>
                  <a:pt x="715213" y="5944"/>
                </a:cubicBezTo>
                <a:cubicBezTo>
                  <a:pt x="717855" y="6604"/>
                  <a:pt x="721157" y="7925"/>
                  <a:pt x="725119" y="9906"/>
                </a:cubicBezTo>
                <a:cubicBezTo>
                  <a:pt x="729082" y="11887"/>
                  <a:pt x="732714" y="12878"/>
                  <a:pt x="736016" y="12878"/>
                </a:cubicBezTo>
                <a:cubicBezTo>
                  <a:pt x="748564" y="19482"/>
                  <a:pt x="752856" y="27737"/>
                  <a:pt x="748894" y="37643"/>
                </a:cubicBezTo>
                <a:cubicBezTo>
                  <a:pt x="747573" y="42266"/>
                  <a:pt x="748894" y="45568"/>
                  <a:pt x="752856" y="47549"/>
                </a:cubicBezTo>
                <a:cubicBezTo>
                  <a:pt x="762102" y="49530"/>
                  <a:pt x="769696" y="52502"/>
                  <a:pt x="775640" y="56464"/>
                </a:cubicBezTo>
                <a:cubicBezTo>
                  <a:pt x="778282" y="59106"/>
                  <a:pt x="779602" y="62408"/>
                  <a:pt x="779602" y="66370"/>
                </a:cubicBezTo>
                <a:lnTo>
                  <a:pt x="779602" y="70333"/>
                </a:lnTo>
                <a:cubicBezTo>
                  <a:pt x="779602" y="74295"/>
                  <a:pt x="780923" y="77597"/>
                  <a:pt x="783565" y="80239"/>
                </a:cubicBezTo>
                <a:cubicBezTo>
                  <a:pt x="790829" y="82880"/>
                  <a:pt x="792480" y="87173"/>
                  <a:pt x="788518" y="93116"/>
                </a:cubicBezTo>
                <a:cubicBezTo>
                  <a:pt x="787197" y="93116"/>
                  <a:pt x="786867" y="93942"/>
                  <a:pt x="787527" y="95593"/>
                </a:cubicBezTo>
                <a:cubicBezTo>
                  <a:pt x="788188" y="97244"/>
                  <a:pt x="788518" y="98730"/>
                  <a:pt x="788518" y="100051"/>
                </a:cubicBezTo>
                <a:cubicBezTo>
                  <a:pt x="788518" y="104673"/>
                  <a:pt x="785546" y="106655"/>
                  <a:pt x="779602" y="105994"/>
                </a:cubicBezTo>
                <a:cubicBezTo>
                  <a:pt x="779602" y="105334"/>
                  <a:pt x="779272" y="105004"/>
                  <a:pt x="778612" y="105004"/>
                </a:cubicBezTo>
                <a:cubicBezTo>
                  <a:pt x="777951" y="105004"/>
                  <a:pt x="777621" y="105334"/>
                  <a:pt x="777621" y="105994"/>
                </a:cubicBezTo>
                <a:cubicBezTo>
                  <a:pt x="774980" y="106655"/>
                  <a:pt x="771347" y="106985"/>
                  <a:pt x="766725" y="106985"/>
                </a:cubicBezTo>
                <a:cubicBezTo>
                  <a:pt x="762102" y="106985"/>
                  <a:pt x="757149" y="105664"/>
                  <a:pt x="751866" y="103022"/>
                </a:cubicBezTo>
                <a:cubicBezTo>
                  <a:pt x="749884" y="108966"/>
                  <a:pt x="746252" y="110287"/>
                  <a:pt x="740969" y="106985"/>
                </a:cubicBezTo>
                <a:cubicBezTo>
                  <a:pt x="738988" y="105664"/>
                  <a:pt x="737337" y="105004"/>
                  <a:pt x="736016" y="105004"/>
                </a:cubicBezTo>
                <a:cubicBezTo>
                  <a:pt x="730733" y="101041"/>
                  <a:pt x="728091" y="101702"/>
                  <a:pt x="728091" y="106985"/>
                </a:cubicBezTo>
                <a:cubicBezTo>
                  <a:pt x="719506" y="108306"/>
                  <a:pt x="713893" y="109626"/>
                  <a:pt x="711251" y="110947"/>
                </a:cubicBezTo>
                <a:cubicBezTo>
                  <a:pt x="707289" y="112268"/>
                  <a:pt x="705307" y="115240"/>
                  <a:pt x="705307" y="119863"/>
                </a:cubicBezTo>
                <a:cubicBezTo>
                  <a:pt x="705307" y="120523"/>
                  <a:pt x="705307" y="121679"/>
                  <a:pt x="705307" y="123330"/>
                </a:cubicBezTo>
                <a:cubicBezTo>
                  <a:pt x="705307" y="124981"/>
                  <a:pt x="703987" y="126136"/>
                  <a:pt x="701345" y="126797"/>
                </a:cubicBezTo>
                <a:cubicBezTo>
                  <a:pt x="699364" y="128118"/>
                  <a:pt x="698373" y="125806"/>
                  <a:pt x="698373" y="119863"/>
                </a:cubicBezTo>
                <a:cubicBezTo>
                  <a:pt x="695732" y="121183"/>
                  <a:pt x="691439" y="123164"/>
                  <a:pt x="685495" y="125806"/>
                </a:cubicBezTo>
                <a:cubicBezTo>
                  <a:pt x="679552" y="128448"/>
                  <a:pt x="675259" y="131420"/>
                  <a:pt x="672618" y="134722"/>
                </a:cubicBezTo>
                <a:cubicBezTo>
                  <a:pt x="676580" y="134722"/>
                  <a:pt x="679882" y="135382"/>
                  <a:pt x="682524" y="136703"/>
                </a:cubicBezTo>
                <a:cubicBezTo>
                  <a:pt x="681203" y="136703"/>
                  <a:pt x="680542" y="137363"/>
                  <a:pt x="680542" y="138684"/>
                </a:cubicBezTo>
                <a:cubicBezTo>
                  <a:pt x="678561" y="138684"/>
                  <a:pt x="676580" y="138354"/>
                  <a:pt x="674599" y="137693"/>
                </a:cubicBezTo>
                <a:cubicBezTo>
                  <a:pt x="672618" y="137033"/>
                  <a:pt x="669976" y="136703"/>
                  <a:pt x="666674" y="136703"/>
                </a:cubicBezTo>
                <a:cubicBezTo>
                  <a:pt x="664693" y="136703"/>
                  <a:pt x="662712" y="137033"/>
                  <a:pt x="660730" y="137693"/>
                </a:cubicBezTo>
                <a:cubicBezTo>
                  <a:pt x="658749" y="138354"/>
                  <a:pt x="656438" y="138684"/>
                  <a:pt x="653796" y="138684"/>
                </a:cubicBezTo>
                <a:cubicBezTo>
                  <a:pt x="649834" y="139344"/>
                  <a:pt x="646367" y="141160"/>
                  <a:pt x="643395" y="144132"/>
                </a:cubicBezTo>
                <a:cubicBezTo>
                  <a:pt x="640423" y="147104"/>
                  <a:pt x="638607" y="148920"/>
                  <a:pt x="637947" y="149581"/>
                </a:cubicBezTo>
                <a:cubicBezTo>
                  <a:pt x="632663" y="150901"/>
                  <a:pt x="622427" y="154534"/>
                  <a:pt x="607238" y="160477"/>
                </a:cubicBezTo>
                <a:cubicBezTo>
                  <a:pt x="602615" y="162458"/>
                  <a:pt x="601955" y="165100"/>
                  <a:pt x="605257" y="168402"/>
                </a:cubicBezTo>
                <a:cubicBezTo>
                  <a:pt x="609880" y="173025"/>
                  <a:pt x="613182" y="175997"/>
                  <a:pt x="615163" y="177317"/>
                </a:cubicBezTo>
                <a:lnTo>
                  <a:pt x="615163" y="180289"/>
                </a:lnTo>
                <a:cubicBezTo>
                  <a:pt x="617804" y="182270"/>
                  <a:pt x="620776" y="184417"/>
                  <a:pt x="624078" y="186728"/>
                </a:cubicBezTo>
                <a:cubicBezTo>
                  <a:pt x="627380" y="189039"/>
                  <a:pt x="630352" y="191186"/>
                  <a:pt x="632994" y="193167"/>
                </a:cubicBezTo>
                <a:cubicBezTo>
                  <a:pt x="634975" y="194488"/>
                  <a:pt x="637947" y="195148"/>
                  <a:pt x="641909" y="195148"/>
                </a:cubicBezTo>
                <a:cubicBezTo>
                  <a:pt x="647192" y="195148"/>
                  <a:pt x="651815" y="193497"/>
                  <a:pt x="655777" y="190195"/>
                </a:cubicBezTo>
                <a:cubicBezTo>
                  <a:pt x="687477" y="165100"/>
                  <a:pt x="717525" y="150901"/>
                  <a:pt x="745922" y="147599"/>
                </a:cubicBezTo>
                <a:cubicBezTo>
                  <a:pt x="749224" y="146939"/>
                  <a:pt x="753021" y="145123"/>
                  <a:pt x="757314" y="142151"/>
                </a:cubicBezTo>
                <a:cubicBezTo>
                  <a:pt x="761606" y="139179"/>
                  <a:pt x="765074" y="137363"/>
                  <a:pt x="767715" y="136703"/>
                </a:cubicBezTo>
                <a:lnTo>
                  <a:pt x="769696" y="136703"/>
                </a:lnTo>
                <a:cubicBezTo>
                  <a:pt x="773659" y="138684"/>
                  <a:pt x="783235" y="142316"/>
                  <a:pt x="798424" y="147599"/>
                </a:cubicBezTo>
                <a:cubicBezTo>
                  <a:pt x="799745" y="148260"/>
                  <a:pt x="800570" y="149085"/>
                  <a:pt x="800900" y="150076"/>
                </a:cubicBezTo>
                <a:cubicBezTo>
                  <a:pt x="801230" y="151066"/>
                  <a:pt x="801726" y="152222"/>
                  <a:pt x="802386" y="153543"/>
                </a:cubicBezTo>
                <a:lnTo>
                  <a:pt x="808330" y="159487"/>
                </a:lnTo>
                <a:cubicBezTo>
                  <a:pt x="815594" y="162788"/>
                  <a:pt x="820877" y="166256"/>
                  <a:pt x="824179" y="169888"/>
                </a:cubicBezTo>
                <a:cubicBezTo>
                  <a:pt x="827481" y="173520"/>
                  <a:pt x="831444" y="179959"/>
                  <a:pt x="836067" y="189205"/>
                </a:cubicBezTo>
                <a:cubicBezTo>
                  <a:pt x="836067" y="190525"/>
                  <a:pt x="836892" y="192176"/>
                  <a:pt x="838543" y="194158"/>
                </a:cubicBezTo>
                <a:cubicBezTo>
                  <a:pt x="840194" y="196139"/>
                  <a:pt x="841020" y="197790"/>
                  <a:pt x="841020" y="199111"/>
                </a:cubicBezTo>
                <a:cubicBezTo>
                  <a:pt x="841680" y="204394"/>
                  <a:pt x="843331" y="209347"/>
                  <a:pt x="845973" y="213970"/>
                </a:cubicBezTo>
                <a:cubicBezTo>
                  <a:pt x="848614" y="218592"/>
                  <a:pt x="850595" y="221894"/>
                  <a:pt x="851916" y="223876"/>
                </a:cubicBezTo>
                <a:cubicBezTo>
                  <a:pt x="854558" y="225857"/>
                  <a:pt x="855879" y="228829"/>
                  <a:pt x="855879" y="232791"/>
                </a:cubicBezTo>
                <a:cubicBezTo>
                  <a:pt x="855879" y="237414"/>
                  <a:pt x="854558" y="241046"/>
                  <a:pt x="851916" y="243688"/>
                </a:cubicBezTo>
                <a:cubicBezTo>
                  <a:pt x="850595" y="246329"/>
                  <a:pt x="848944" y="249961"/>
                  <a:pt x="846963" y="254584"/>
                </a:cubicBezTo>
                <a:cubicBezTo>
                  <a:pt x="844982" y="259207"/>
                  <a:pt x="843001" y="262839"/>
                  <a:pt x="841020" y="265481"/>
                </a:cubicBezTo>
                <a:cubicBezTo>
                  <a:pt x="836397" y="271424"/>
                  <a:pt x="830123" y="275387"/>
                  <a:pt x="822198" y="277368"/>
                </a:cubicBezTo>
                <a:cubicBezTo>
                  <a:pt x="808330" y="281991"/>
                  <a:pt x="796773" y="284963"/>
                  <a:pt x="787527" y="286283"/>
                </a:cubicBezTo>
                <a:cubicBezTo>
                  <a:pt x="782904" y="286944"/>
                  <a:pt x="776466" y="288099"/>
                  <a:pt x="768210" y="289750"/>
                </a:cubicBezTo>
                <a:cubicBezTo>
                  <a:pt x="759956" y="291401"/>
                  <a:pt x="752856" y="293218"/>
                  <a:pt x="746913" y="295199"/>
                </a:cubicBezTo>
                <a:cubicBezTo>
                  <a:pt x="730403" y="295199"/>
                  <a:pt x="718846" y="294208"/>
                  <a:pt x="712242" y="292227"/>
                </a:cubicBezTo>
                <a:cubicBezTo>
                  <a:pt x="708940" y="292227"/>
                  <a:pt x="706463" y="292722"/>
                  <a:pt x="704812" y="293713"/>
                </a:cubicBezTo>
                <a:cubicBezTo>
                  <a:pt x="703161" y="294703"/>
                  <a:pt x="702005" y="296850"/>
                  <a:pt x="701345" y="300152"/>
                </a:cubicBezTo>
                <a:cubicBezTo>
                  <a:pt x="703326" y="302793"/>
                  <a:pt x="701345" y="304114"/>
                  <a:pt x="695401" y="304114"/>
                </a:cubicBezTo>
                <a:cubicBezTo>
                  <a:pt x="679552" y="300812"/>
                  <a:pt x="667995" y="308407"/>
                  <a:pt x="660730" y="326898"/>
                </a:cubicBezTo>
                <a:cubicBezTo>
                  <a:pt x="659410" y="333502"/>
                  <a:pt x="656438" y="341097"/>
                  <a:pt x="651815" y="349682"/>
                </a:cubicBezTo>
                <a:cubicBezTo>
                  <a:pt x="655777" y="348361"/>
                  <a:pt x="658749" y="347040"/>
                  <a:pt x="660730" y="345719"/>
                </a:cubicBezTo>
                <a:lnTo>
                  <a:pt x="699364" y="336804"/>
                </a:lnTo>
                <a:lnTo>
                  <a:pt x="715213" y="332842"/>
                </a:lnTo>
                <a:lnTo>
                  <a:pt x="719176" y="332842"/>
                </a:lnTo>
                <a:lnTo>
                  <a:pt x="724129" y="331851"/>
                </a:lnTo>
                <a:lnTo>
                  <a:pt x="722148" y="327889"/>
                </a:lnTo>
                <a:cubicBezTo>
                  <a:pt x="721487" y="327228"/>
                  <a:pt x="721157" y="325907"/>
                  <a:pt x="721157" y="323926"/>
                </a:cubicBezTo>
                <a:cubicBezTo>
                  <a:pt x="722478" y="323926"/>
                  <a:pt x="725450" y="325247"/>
                  <a:pt x="730072" y="327889"/>
                </a:cubicBezTo>
                <a:lnTo>
                  <a:pt x="730072" y="323926"/>
                </a:lnTo>
                <a:cubicBezTo>
                  <a:pt x="737997" y="321945"/>
                  <a:pt x="744271" y="319634"/>
                  <a:pt x="748894" y="316992"/>
                </a:cubicBezTo>
                <a:cubicBezTo>
                  <a:pt x="750875" y="316332"/>
                  <a:pt x="752526" y="316001"/>
                  <a:pt x="753847" y="316001"/>
                </a:cubicBezTo>
                <a:cubicBezTo>
                  <a:pt x="755168" y="316001"/>
                  <a:pt x="756158" y="316992"/>
                  <a:pt x="756819" y="318973"/>
                </a:cubicBezTo>
                <a:cubicBezTo>
                  <a:pt x="756819" y="319634"/>
                  <a:pt x="758470" y="319964"/>
                  <a:pt x="761772" y="319964"/>
                </a:cubicBezTo>
                <a:cubicBezTo>
                  <a:pt x="763753" y="319964"/>
                  <a:pt x="766890" y="319799"/>
                  <a:pt x="771182" y="319468"/>
                </a:cubicBezTo>
                <a:cubicBezTo>
                  <a:pt x="775475" y="319138"/>
                  <a:pt x="778942" y="319303"/>
                  <a:pt x="781584" y="319964"/>
                </a:cubicBezTo>
                <a:cubicBezTo>
                  <a:pt x="789508" y="321945"/>
                  <a:pt x="802386" y="326898"/>
                  <a:pt x="820217" y="334823"/>
                </a:cubicBezTo>
                <a:cubicBezTo>
                  <a:pt x="824840" y="337464"/>
                  <a:pt x="830288" y="342417"/>
                  <a:pt x="836562" y="349682"/>
                </a:cubicBezTo>
                <a:cubicBezTo>
                  <a:pt x="842836" y="356946"/>
                  <a:pt x="847624" y="361569"/>
                  <a:pt x="850926" y="363550"/>
                </a:cubicBezTo>
                <a:cubicBezTo>
                  <a:pt x="853567" y="366192"/>
                  <a:pt x="854888" y="369824"/>
                  <a:pt x="854888" y="374447"/>
                </a:cubicBezTo>
                <a:cubicBezTo>
                  <a:pt x="854888" y="376428"/>
                  <a:pt x="855879" y="378409"/>
                  <a:pt x="857860" y="380390"/>
                </a:cubicBezTo>
                <a:lnTo>
                  <a:pt x="870738" y="388315"/>
                </a:lnTo>
                <a:cubicBezTo>
                  <a:pt x="878662" y="390957"/>
                  <a:pt x="881634" y="396900"/>
                  <a:pt x="879653" y="406146"/>
                </a:cubicBezTo>
                <a:cubicBezTo>
                  <a:pt x="879653" y="406806"/>
                  <a:pt x="879158" y="409118"/>
                  <a:pt x="878167" y="413080"/>
                </a:cubicBezTo>
                <a:cubicBezTo>
                  <a:pt x="877177" y="417043"/>
                  <a:pt x="877672" y="420675"/>
                  <a:pt x="879653" y="423977"/>
                </a:cubicBezTo>
                <a:lnTo>
                  <a:pt x="879653" y="425958"/>
                </a:lnTo>
                <a:cubicBezTo>
                  <a:pt x="879653" y="427939"/>
                  <a:pt x="878662" y="429590"/>
                  <a:pt x="876681" y="430911"/>
                </a:cubicBezTo>
                <a:cubicBezTo>
                  <a:pt x="874700" y="432232"/>
                  <a:pt x="872058" y="432892"/>
                  <a:pt x="868756" y="432892"/>
                </a:cubicBezTo>
                <a:cubicBezTo>
                  <a:pt x="863473" y="432892"/>
                  <a:pt x="860171" y="434543"/>
                  <a:pt x="858850" y="437845"/>
                </a:cubicBezTo>
                <a:cubicBezTo>
                  <a:pt x="858190" y="438506"/>
                  <a:pt x="856869" y="438836"/>
                  <a:pt x="854888" y="438836"/>
                </a:cubicBezTo>
                <a:cubicBezTo>
                  <a:pt x="851586" y="438836"/>
                  <a:pt x="847954" y="437845"/>
                  <a:pt x="843991" y="435864"/>
                </a:cubicBezTo>
                <a:cubicBezTo>
                  <a:pt x="841350" y="437845"/>
                  <a:pt x="839038" y="438836"/>
                  <a:pt x="837057" y="438836"/>
                </a:cubicBezTo>
                <a:cubicBezTo>
                  <a:pt x="835736" y="438836"/>
                  <a:pt x="833425" y="437515"/>
                  <a:pt x="830123" y="434873"/>
                </a:cubicBezTo>
                <a:cubicBezTo>
                  <a:pt x="830123" y="434213"/>
                  <a:pt x="823849" y="435864"/>
                  <a:pt x="811302" y="439826"/>
                </a:cubicBezTo>
                <a:cubicBezTo>
                  <a:pt x="798754" y="443789"/>
                  <a:pt x="791159" y="446100"/>
                  <a:pt x="788518" y="446761"/>
                </a:cubicBezTo>
                <a:lnTo>
                  <a:pt x="804367" y="436855"/>
                </a:lnTo>
                <a:lnTo>
                  <a:pt x="777621" y="442798"/>
                </a:lnTo>
                <a:lnTo>
                  <a:pt x="715213" y="455676"/>
                </a:lnTo>
                <a:cubicBezTo>
                  <a:pt x="717195" y="455016"/>
                  <a:pt x="730403" y="451383"/>
                  <a:pt x="754837" y="444779"/>
                </a:cubicBezTo>
                <a:cubicBezTo>
                  <a:pt x="779272" y="438175"/>
                  <a:pt x="788188" y="434873"/>
                  <a:pt x="781584" y="434873"/>
                </a:cubicBezTo>
                <a:cubicBezTo>
                  <a:pt x="779602" y="434873"/>
                  <a:pt x="776135" y="435534"/>
                  <a:pt x="771182" y="436855"/>
                </a:cubicBezTo>
                <a:cubicBezTo>
                  <a:pt x="766229" y="438175"/>
                  <a:pt x="762102" y="439166"/>
                  <a:pt x="758800" y="439826"/>
                </a:cubicBezTo>
                <a:cubicBezTo>
                  <a:pt x="746913" y="443789"/>
                  <a:pt x="739318" y="445770"/>
                  <a:pt x="736016" y="445770"/>
                </a:cubicBezTo>
                <a:cubicBezTo>
                  <a:pt x="738658" y="443789"/>
                  <a:pt x="742785" y="440817"/>
                  <a:pt x="748398" y="436855"/>
                </a:cubicBezTo>
                <a:cubicBezTo>
                  <a:pt x="754012" y="432892"/>
                  <a:pt x="756488" y="430581"/>
                  <a:pt x="755828" y="429920"/>
                </a:cubicBezTo>
                <a:cubicBezTo>
                  <a:pt x="755168" y="429260"/>
                  <a:pt x="754177" y="428434"/>
                  <a:pt x="752856" y="427444"/>
                </a:cubicBezTo>
                <a:cubicBezTo>
                  <a:pt x="751535" y="426453"/>
                  <a:pt x="749884" y="426618"/>
                  <a:pt x="747903" y="427939"/>
                </a:cubicBezTo>
                <a:cubicBezTo>
                  <a:pt x="745922" y="429260"/>
                  <a:pt x="742950" y="428600"/>
                  <a:pt x="738988" y="425958"/>
                </a:cubicBezTo>
                <a:cubicBezTo>
                  <a:pt x="738327" y="425958"/>
                  <a:pt x="737832" y="425463"/>
                  <a:pt x="737502" y="424472"/>
                </a:cubicBezTo>
                <a:cubicBezTo>
                  <a:pt x="737172" y="423481"/>
                  <a:pt x="736676" y="423316"/>
                  <a:pt x="736016" y="423977"/>
                </a:cubicBezTo>
                <a:cubicBezTo>
                  <a:pt x="734695" y="424637"/>
                  <a:pt x="732714" y="424967"/>
                  <a:pt x="730072" y="424967"/>
                </a:cubicBezTo>
                <a:lnTo>
                  <a:pt x="717195" y="423977"/>
                </a:lnTo>
                <a:cubicBezTo>
                  <a:pt x="716534" y="423977"/>
                  <a:pt x="715379" y="424142"/>
                  <a:pt x="713727" y="424472"/>
                </a:cubicBezTo>
                <a:cubicBezTo>
                  <a:pt x="712076" y="424802"/>
                  <a:pt x="710921" y="424637"/>
                  <a:pt x="710260" y="423977"/>
                </a:cubicBezTo>
                <a:cubicBezTo>
                  <a:pt x="709600" y="423977"/>
                  <a:pt x="708279" y="423647"/>
                  <a:pt x="706298" y="422986"/>
                </a:cubicBezTo>
                <a:cubicBezTo>
                  <a:pt x="704317" y="422326"/>
                  <a:pt x="702005" y="422656"/>
                  <a:pt x="699364" y="423977"/>
                </a:cubicBezTo>
                <a:lnTo>
                  <a:pt x="697383" y="423977"/>
                </a:lnTo>
                <a:cubicBezTo>
                  <a:pt x="694741" y="423316"/>
                  <a:pt x="691769" y="422656"/>
                  <a:pt x="688467" y="421996"/>
                </a:cubicBezTo>
                <a:cubicBezTo>
                  <a:pt x="685165" y="421335"/>
                  <a:pt x="682193" y="420345"/>
                  <a:pt x="679552" y="419024"/>
                </a:cubicBezTo>
                <a:cubicBezTo>
                  <a:pt x="678891" y="419024"/>
                  <a:pt x="677901" y="418694"/>
                  <a:pt x="676580" y="418033"/>
                </a:cubicBezTo>
                <a:cubicBezTo>
                  <a:pt x="675259" y="417373"/>
                  <a:pt x="673608" y="416382"/>
                  <a:pt x="671627" y="415061"/>
                </a:cubicBezTo>
                <a:cubicBezTo>
                  <a:pt x="670306" y="413741"/>
                  <a:pt x="668325" y="413080"/>
                  <a:pt x="665683" y="413080"/>
                </a:cubicBezTo>
                <a:cubicBezTo>
                  <a:pt x="663042" y="413080"/>
                  <a:pt x="659079" y="413741"/>
                  <a:pt x="653796" y="415061"/>
                </a:cubicBezTo>
                <a:cubicBezTo>
                  <a:pt x="652475" y="415061"/>
                  <a:pt x="649999" y="415392"/>
                  <a:pt x="646367" y="416052"/>
                </a:cubicBezTo>
                <a:cubicBezTo>
                  <a:pt x="642735" y="416712"/>
                  <a:pt x="640258" y="417703"/>
                  <a:pt x="638937" y="419024"/>
                </a:cubicBezTo>
                <a:cubicBezTo>
                  <a:pt x="634314" y="421005"/>
                  <a:pt x="628866" y="422821"/>
                  <a:pt x="622592" y="424472"/>
                </a:cubicBezTo>
                <a:cubicBezTo>
                  <a:pt x="616319" y="426123"/>
                  <a:pt x="611531" y="427609"/>
                  <a:pt x="608229" y="428930"/>
                </a:cubicBezTo>
                <a:cubicBezTo>
                  <a:pt x="610870" y="432232"/>
                  <a:pt x="614172" y="435204"/>
                  <a:pt x="618135" y="437845"/>
                </a:cubicBezTo>
                <a:lnTo>
                  <a:pt x="635965" y="448742"/>
                </a:lnTo>
                <a:cubicBezTo>
                  <a:pt x="639928" y="452704"/>
                  <a:pt x="648183" y="456667"/>
                  <a:pt x="660730" y="460629"/>
                </a:cubicBezTo>
                <a:cubicBezTo>
                  <a:pt x="663372" y="461289"/>
                  <a:pt x="666509" y="462115"/>
                  <a:pt x="670141" y="463105"/>
                </a:cubicBezTo>
                <a:cubicBezTo>
                  <a:pt x="673773" y="464096"/>
                  <a:pt x="676580" y="464591"/>
                  <a:pt x="678561" y="464591"/>
                </a:cubicBezTo>
                <a:cubicBezTo>
                  <a:pt x="687146" y="464591"/>
                  <a:pt x="693420" y="464922"/>
                  <a:pt x="697383" y="465582"/>
                </a:cubicBezTo>
                <a:cubicBezTo>
                  <a:pt x="702666" y="465582"/>
                  <a:pt x="706628" y="466242"/>
                  <a:pt x="709270" y="467563"/>
                </a:cubicBezTo>
                <a:cubicBezTo>
                  <a:pt x="717855" y="470205"/>
                  <a:pt x="726440" y="474167"/>
                  <a:pt x="735025" y="479450"/>
                </a:cubicBezTo>
                <a:cubicBezTo>
                  <a:pt x="735686" y="480111"/>
                  <a:pt x="737337" y="480771"/>
                  <a:pt x="739978" y="481432"/>
                </a:cubicBezTo>
                <a:cubicBezTo>
                  <a:pt x="742620" y="482092"/>
                  <a:pt x="744931" y="482752"/>
                  <a:pt x="746913" y="483413"/>
                </a:cubicBezTo>
                <a:cubicBezTo>
                  <a:pt x="748894" y="484734"/>
                  <a:pt x="751205" y="486054"/>
                  <a:pt x="753847" y="487375"/>
                </a:cubicBezTo>
                <a:cubicBezTo>
                  <a:pt x="756488" y="488696"/>
                  <a:pt x="758800" y="490017"/>
                  <a:pt x="760781" y="491338"/>
                </a:cubicBezTo>
                <a:cubicBezTo>
                  <a:pt x="766064" y="495300"/>
                  <a:pt x="767055" y="499593"/>
                  <a:pt x="763753" y="504215"/>
                </a:cubicBezTo>
                <a:lnTo>
                  <a:pt x="763753" y="506197"/>
                </a:lnTo>
                <a:cubicBezTo>
                  <a:pt x="763753" y="509499"/>
                  <a:pt x="765074" y="512140"/>
                  <a:pt x="767715" y="514121"/>
                </a:cubicBezTo>
                <a:cubicBezTo>
                  <a:pt x="771017" y="515442"/>
                  <a:pt x="774649" y="516763"/>
                  <a:pt x="778612" y="518084"/>
                </a:cubicBezTo>
                <a:cubicBezTo>
                  <a:pt x="782574" y="519405"/>
                  <a:pt x="786867" y="521056"/>
                  <a:pt x="791490" y="523037"/>
                </a:cubicBezTo>
                <a:cubicBezTo>
                  <a:pt x="794131" y="524358"/>
                  <a:pt x="795782" y="525678"/>
                  <a:pt x="796443" y="526999"/>
                </a:cubicBezTo>
                <a:cubicBezTo>
                  <a:pt x="797103" y="528320"/>
                  <a:pt x="796773" y="531622"/>
                  <a:pt x="795452" y="536905"/>
                </a:cubicBezTo>
                <a:cubicBezTo>
                  <a:pt x="794792" y="537566"/>
                  <a:pt x="794792" y="538721"/>
                  <a:pt x="795452" y="540372"/>
                </a:cubicBezTo>
                <a:cubicBezTo>
                  <a:pt x="796112" y="542023"/>
                  <a:pt x="796443" y="543179"/>
                  <a:pt x="796443" y="543839"/>
                </a:cubicBezTo>
                <a:cubicBezTo>
                  <a:pt x="797763" y="545160"/>
                  <a:pt x="799414" y="546646"/>
                  <a:pt x="801396" y="548297"/>
                </a:cubicBezTo>
                <a:cubicBezTo>
                  <a:pt x="803377" y="549948"/>
                  <a:pt x="805028" y="551764"/>
                  <a:pt x="806349" y="553745"/>
                </a:cubicBezTo>
                <a:cubicBezTo>
                  <a:pt x="807669" y="555066"/>
                  <a:pt x="808165" y="556387"/>
                  <a:pt x="807835" y="557708"/>
                </a:cubicBezTo>
                <a:cubicBezTo>
                  <a:pt x="807504" y="559029"/>
                  <a:pt x="806349" y="560349"/>
                  <a:pt x="804367" y="561670"/>
                </a:cubicBezTo>
                <a:cubicBezTo>
                  <a:pt x="801726" y="562331"/>
                  <a:pt x="800405" y="563982"/>
                  <a:pt x="800405" y="566623"/>
                </a:cubicBezTo>
                <a:cubicBezTo>
                  <a:pt x="800405" y="569265"/>
                  <a:pt x="799580" y="571081"/>
                  <a:pt x="797929" y="572071"/>
                </a:cubicBezTo>
                <a:cubicBezTo>
                  <a:pt x="796277" y="573062"/>
                  <a:pt x="794131" y="572897"/>
                  <a:pt x="791490" y="571576"/>
                </a:cubicBezTo>
                <a:cubicBezTo>
                  <a:pt x="788188" y="571576"/>
                  <a:pt x="785546" y="571906"/>
                  <a:pt x="783565" y="572567"/>
                </a:cubicBezTo>
                <a:cubicBezTo>
                  <a:pt x="781584" y="571906"/>
                  <a:pt x="777621" y="571576"/>
                  <a:pt x="771678" y="571576"/>
                </a:cubicBezTo>
                <a:lnTo>
                  <a:pt x="762762" y="571576"/>
                </a:lnTo>
                <a:lnTo>
                  <a:pt x="748894" y="574548"/>
                </a:lnTo>
                <a:lnTo>
                  <a:pt x="758800" y="577520"/>
                </a:lnTo>
                <a:cubicBezTo>
                  <a:pt x="776631" y="586105"/>
                  <a:pt x="793141" y="597662"/>
                  <a:pt x="808330" y="612191"/>
                </a:cubicBezTo>
                <a:cubicBezTo>
                  <a:pt x="815594" y="617474"/>
                  <a:pt x="826491" y="627380"/>
                  <a:pt x="841020" y="641909"/>
                </a:cubicBezTo>
                <a:cubicBezTo>
                  <a:pt x="848284" y="651154"/>
                  <a:pt x="856869" y="662711"/>
                  <a:pt x="866775" y="676580"/>
                </a:cubicBezTo>
                <a:lnTo>
                  <a:pt x="884606" y="697382"/>
                </a:lnTo>
                <a:cubicBezTo>
                  <a:pt x="897814" y="715874"/>
                  <a:pt x="905078" y="726110"/>
                  <a:pt x="906399" y="728091"/>
                </a:cubicBezTo>
                <a:lnTo>
                  <a:pt x="908380" y="738988"/>
                </a:lnTo>
                <a:cubicBezTo>
                  <a:pt x="908380" y="742950"/>
                  <a:pt x="909041" y="749554"/>
                  <a:pt x="910362" y="758800"/>
                </a:cubicBezTo>
                <a:lnTo>
                  <a:pt x="910362" y="761771"/>
                </a:lnTo>
                <a:cubicBezTo>
                  <a:pt x="911682" y="764413"/>
                  <a:pt x="911352" y="767385"/>
                  <a:pt x="909371" y="770687"/>
                </a:cubicBezTo>
                <a:cubicBezTo>
                  <a:pt x="910692" y="775310"/>
                  <a:pt x="911682" y="781749"/>
                  <a:pt x="912343" y="790003"/>
                </a:cubicBezTo>
                <a:cubicBezTo>
                  <a:pt x="913003" y="798258"/>
                  <a:pt x="913664" y="804697"/>
                  <a:pt x="914324" y="809320"/>
                </a:cubicBezTo>
                <a:lnTo>
                  <a:pt x="910362" y="813283"/>
                </a:lnTo>
                <a:cubicBezTo>
                  <a:pt x="909041" y="813943"/>
                  <a:pt x="906894" y="814934"/>
                  <a:pt x="903923" y="816254"/>
                </a:cubicBezTo>
                <a:cubicBezTo>
                  <a:pt x="900951" y="817575"/>
                  <a:pt x="899465" y="818896"/>
                  <a:pt x="899465" y="820217"/>
                </a:cubicBezTo>
                <a:cubicBezTo>
                  <a:pt x="896163" y="826160"/>
                  <a:pt x="893521" y="833095"/>
                  <a:pt x="891540" y="841019"/>
                </a:cubicBezTo>
                <a:cubicBezTo>
                  <a:pt x="890880" y="844982"/>
                  <a:pt x="888899" y="848614"/>
                  <a:pt x="885597" y="851916"/>
                </a:cubicBezTo>
                <a:cubicBezTo>
                  <a:pt x="882295" y="855218"/>
                  <a:pt x="879983" y="857529"/>
                  <a:pt x="878662" y="858850"/>
                </a:cubicBezTo>
                <a:cubicBezTo>
                  <a:pt x="878002" y="859511"/>
                  <a:pt x="876351" y="859841"/>
                  <a:pt x="873709" y="859841"/>
                </a:cubicBezTo>
                <a:cubicBezTo>
                  <a:pt x="870407" y="859841"/>
                  <a:pt x="867271" y="859015"/>
                  <a:pt x="864299" y="857364"/>
                </a:cubicBezTo>
                <a:cubicBezTo>
                  <a:pt x="861327" y="855713"/>
                  <a:pt x="859841" y="853567"/>
                  <a:pt x="859841" y="850925"/>
                </a:cubicBezTo>
                <a:lnTo>
                  <a:pt x="861822" y="846963"/>
                </a:lnTo>
                <a:cubicBezTo>
                  <a:pt x="861822" y="843661"/>
                  <a:pt x="858520" y="842010"/>
                  <a:pt x="851916" y="842010"/>
                </a:cubicBezTo>
                <a:cubicBezTo>
                  <a:pt x="849935" y="842010"/>
                  <a:pt x="848119" y="841680"/>
                  <a:pt x="846468" y="841019"/>
                </a:cubicBezTo>
                <a:cubicBezTo>
                  <a:pt x="844817" y="840359"/>
                  <a:pt x="843661" y="840029"/>
                  <a:pt x="843001" y="840029"/>
                </a:cubicBezTo>
                <a:cubicBezTo>
                  <a:pt x="841020" y="840029"/>
                  <a:pt x="839369" y="839699"/>
                  <a:pt x="838048" y="839038"/>
                </a:cubicBezTo>
                <a:cubicBezTo>
                  <a:pt x="836727" y="838378"/>
                  <a:pt x="835736" y="838048"/>
                  <a:pt x="835076" y="838048"/>
                </a:cubicBezTo>
                <a:cubicBezTo>
                  <a:pt x="826491" y="840689"/>
                  <a:pt x="819226" y="841350"/>
                  <a:pt x="813283" y="840029"/>
                </a:cubicBezTo>
                <a:cubicBezTo>
                  <a:pt x="811302" y="839368"/>
                  <a:pt x="807339" y="839038"/>
                  <a:pt x="801396" y="839038"/>
                </a:cubicBezTo>
                <a:cubicBezTo>
                  <a:pt x="798094" y="839038"/>
                  <a:pt x="790004" y="839038"/>
                  <a:pt x="777126" y="839038"/>
                </a:cubicBezTo>
                <a:cubicBezTo>
                  <a:pt x="764248" y="839038"/>
                  <a:pt x="752526" y="838048"/>
                  <a:pt x="741960" y="836066"/>
                </a:cubicBezTo>
                <a:cubicBezTo>
                  <a:pt x="737337" y="836727"/>
                  <a:pt x="730898" y="836727"/>
                  <a:pt x="722643" y="836066"/>
                </a:cubicBezTo>
                <a:cubicBezTo>
                  <a:pt x="714388" y="835406"/>
                  <a:pt x="707619" y="835076"/>
                  <a:pt x="702336" y="835076"/>
                </a:cubicBezTo>
                <a:lnTo>
                  <a:pt x="674599" y="835076"/>
                </a:lnTo>
                <a:cubicBezTo>
                  <a:pt x="698373" y="831113"/>
                  <a:pt x="711251" y="829132"/>
                  <a:pt x="713232" y="829132"/>
                </a:cubicBezTo>
                <a:cubicBezTo>
                  <a:pt x="716534" y="827811"/>
                  <a:pt x="720332" y="826821"/>
                  <a:pt x="724624" y="826160"/>
                </a:cubicBezTo>
                <a:cubicBezTo>
                  <a:pt x="728917" y="825500"/>
                  <a:pt x="732054" y="825170"/>
                  <a:pt x="734035" y="825170"/>
                </a:cubicBezTo>
                <a:lnTo>
                  <a:pt x="746913" y="825170"/>
                </a:lnTo>
                <a:lnTo>
                  <a:pt x="746913" y="820217"/>
                </a:lnTo>
                <a:lnTo>
                  <a:pt x="730072" y="820217"/>
                </a:lnTo>
                <a:cubicBezTo>
                  <a:pt x="718185" y="824179"/>
                  <a:pt x="704977" y="826160"/>
                  <a:pt x="690448" y="826160"/>
                </a:cubicBezTo>
                <a:lnTo>
                  <a:pt x="685495" y="826160"/>
                </a:lnTo>
                <a:cubicBezTo>
                  <a:pt x="685495" y="824840"/>
                  <a:pt x="667334" y="826160"/>
                  <a:pt x="631012" y="830123"/>
                </a:cubicBezTo>
                <a:lnTo>
                  <a:pt x="650824" y="825170"/>
                </a:lnTo>
                <a:lnTo>
                  <a:pt x="683514" y="817245"/>
                </a:lnTo>
                <a:cubicBezTo>
                  <a:pt x="727101" y="806679"/>
                  <a:pt x="751205" y="798093"/>
                  <a:pt x="755828" y="791489"/>
                </a:cubicBezTo>
                <a:cubicBezTo>
                  <a:pt x="762432" y="775640"/>
                  <a:pt x="765734" y="763092"/>
                  <a:pt x="765734" y="753847"/>
                </a:cubicBezTo>
                <a:cubicBezTo>
                  <a:pt x="765734" y="745261"/>
                  <a:pt x="763092" y="738988"/>
                  <a:pt x="757809" y="735025"/>
                </a:cubicBezTo>
                <a:lnTo>
                  <a:pt x="749884" y="736016"/>
                </a:lnTo>
                <a:lnTo>
                  <a:pt x="749884" y="733044"/>
                </a:lnTo>
                <a:cubicBezTo>
                  <a:pt x="748564" y="730402"/>
                  <a:pt x="744601" y="729082"/>
                  <a:pt x="737997" y="729082"/>
                </a:cubicBezTo>
                <a:lnTo>
                  <a:pt x="734035" y="732053"/>
                </a:lnTo>
                <a:cubicBezTo>
                  <a:pt x="733374" y="732053"/>
                  <a:pt x="733044" y="731723"/>
                  <a:pt x="733044" y="731063"/>
                </a:cubicBezTo>
                <a:lnTo>
                  <a:pt x="725119" y="732053"/>
                </a:lnTo>
                <a:cubicBezTo>
                  <a:pt x="724459" y="733374"/>
                  <a:pt x="723468" y="734365"/>
                  <a:pt x="722148" y="735025"/>
                </a:cubicBezTo>
                <a:cubicBezTo>
                  <a:pt x="720827" y="735686"/>
                  <a:pt x="719836" y="736346"/>
                  <a:pt x="719176" y="737006"/>
                </a:cubicBezTo>
                <a:lnTo>
                  <a:pt x="678561" y="762762"/>
                </a:lnTo>
                <a:cubicBezTo>
                  <a:pt x="675259" y="764083"/>
                  <a:pt x="672122" y="765404"/>
                  <a:pt x="669150" y="766724"/>
                </a:cubicBezTo>
                <a:cubicBezTo>
                  <a:pt x="666179" y="768045"/>
                  <a:pt x="663372" y="769366"/>
                  <a:pt x="660730" y="770687"/>
                </a:cubicBezTo>
                <a:lnTo>
                  <a:pt x="656768" y="773659"/>
                </a:lnTo>
                <a:lnTo>
                  <a:pt x="615163" y="790499"/>
                </a:lnTo>
                <a:lnTo>
                  <a:pt x="612191" y="793471"/>
                </a:lnTo>
                <a:lnTo>
                  <a:pt x="569595" y="817245"/>
                </a:lnTo>
                <a:lnTo>
                  <a:pt x="568605" y="817245"/>
                </a:lnTo>
                <a:cubicBezTo>
                  <a:pt x="565963" y="817245"/>
                  <a:pt x="563156" y="816585"/>
                  <a:pt x="560185" y="815264"/>
                </a:cubicBezTo>
                <a:cubicBezTo>
                  <a:pt x="557213" y="813943"/>
                  <a:pt x="555066" y="812292"/>
                  <a:pt x="553746" y="810311"/>
                </a:cubicBezTo>
                <a:cubicBezTo>
                  <a:pt x="553085" y="809650"/>
                  <a:pt x="552260" y="809485"/>
                  <a:pt x="551269" y="809815"/>
                </a:cubicBezTo>
                <a:cubicBezTo>
                  <a:pt x="550279" y="810146"/>
                  <a:pt x="549453" y="810641"/>
                  <a:pt x="548793" y="811301"/>
                </a:cubicBezTo>
                <a:cubicBezTo>
                  <a:pt x="548132" y="814603"/>
                  <a:pt x="547142" y="816420"/>
                  <a:pt x="545821" y="816750"/>
                </a:cubicBezTo>
                <a:cubicBezTo>
                  <a:pt x="544500" y="817080"/>
                  <a:pt x="541858" y="816915"/>
                  <a:pt x="537896" y="816254"/>
                </a:cubicBezTo>
                <a:cubicBezTo>
                  <a:pt x="537236" y="818896"/>
                  <a:pt x="533603" y="820547"/>
                  <a:pt x="526999" y="821207"/>
                </a:cubicBezTo>
                <a:cubicBezTo>
                  <a:pt x="523697" y="821868"/>
                  <a:pt x="520065" y="823189"/>
                  <a:pt x="516103" y="825170"/>
                </a:cubicBezTo>
                <a:cubicBezTo>
                  <a:pt x="512140" y="827151"/>
                  <a:pt x="508508" y="828802"/>
                  <a:pt x="505206" y="830123"/>
                </a:cubicBezTo>
                <a:cubicBezTo>
                  <a:pt x="502565" y="830783"/>
                  <a:pt x="499263" y="832434"/>
                  <a:pt x="495300" y="835076"/>
                </a:cubicBezTo>
                <a:cubicBezTo>
                  <a:pt x="493319" y="835076"/>
                  <a:pt x="492328" y="835736"/>
                  <a:pt x="492328" y="837057"/>
                </a:cubicBezTo>
                <a:cubicBezTo>
                  <a:pt x="491668" y="837057"/>
                  <a:pt x="492328" y="838048"/>
                  <a:pt x="494310" y="840029"/>
                </a:cubicBezTo>
                <a:cubicBezTo>
                  <a:pt x="498272" y="842010"/>
                  <a:pt x="500583" y="843331"/>
                  <a:pt x="501244" y="843991"/>
                </a:cubicBezTo>
                <a:cubicBezTo>
                  <a:pt x="503885" y="843991"/>
                  <a:pt x="505206" y="844982"/>
                  <a:pt x="505206" y="846963"/>
                </a:cubicBezTo>
                <a:lnTo>
                  <a:pt x="502234" y="848944"/>
                </a:lnTo>
                <a:cubicBezTo>
                  <a:pt x="491668" y="853567"/>
                  <a:pt x="482092" y="855218"/>
                  <a:pt x="473507" y="853897"/>
                </a:cubicBezTo>
                <a:cubicBezTo>
                  <a:pt x="460959" y="848614"/>
                  <a:pt x="452374" y="844652"/>
                  <a:pt x="447751" y="842010"/>
                </a:cubicBezTo>
                <a:cubicBezTo>
                  <a:pt x="441808" y="840689"/>
                  <a:pt x="435204" y="837057"/>
                  <a:pt x="427939" y="831113"/>
                </a:cubicBezTo>
                <a:cubicBezTo>
                  <a:pt x="420675" y="825170"/>
                  <a:pt x="415722" y="821207"/>
                  <a:pt x="413080" y="819226"/>
                </a:cubicBezTo>
                <a:cubicBezTo>
                  <a:pt x="412420" y="819226"/>
                  <a:pt x="411594" y="818566"/>
                  <a:pt x="410604" y="817245"/>
                </a:cubicBezTo>
                <a:cubicBezTo>
                  <a:pt x="409613" y="815924"/>
                  <a:pt x="408788" y="814934"/>
                  <a:pt x="408127" y="814273"/>
                </a:cubicBezTo>
                <a:cubicBezTo>
                  <a:pt x="402844" y="811632"/>
                  <a:pt x="397561" y="806348"/>
                  <a:pt x="392278" y="798424"/>
                </a:cubicBezTo>
                <a:cubicBezTo>
                  <a:pt x="390297" y="796442"/>
                  <a:pt x="387325" y="792480"/>
                  <a:pt x="383362" y="786536"/>
                </a:cubicBezTo>
                <a:lnTo>
                  <a:pt x="374447" y="773659"/>
                </a:lnTo>
                <a:cubicBezTo>
                  <a:pt x="370485" y="769696"/>
                  <a:pt x="369164" y="764413"/>
                  <a:pt x="370485" y="757809"/>
                </a:cubicBezTo>
                <a:cubicBezTo>
                  <a:pt x="370485" y="756488"/>
                  <a:pt x="369989" y="755167"/>
                  <a:pt x="368999" y="753847"/>
                </a:cubicBezTo>
                <a:cubicBezTo>
                  <a:pt x="368008" y="752526"/>
                  <a:pt x="367183" y="751205"/>
                  <a:pt x="366522" y="749884"/>
                </a:cubicBezTo>
                <a:cubicBezTo>
                  <a:pt x="371145" y="749224"/>
                  <a:pt x="373952" y="747903"/>
                  <a:pt x="374942" y="745922"/>
                </a:cubicBezTo>
                <a:cubicBezTo>
                  <a:pt x="375933" y="743941"/>
                  <a:pt x="376758" y="740639"/>
                  <a:pt x="377419" y="736016"/>
                </a:cubicBezTo>
                <a:cubicBezTo>
                  <a:pt x="380060" y="724129"/>
                  <a:pt x="384683" y="710921"/>
                  <a:pt x="391287" y="696392"/>
                </a:cubicBezTo>
                <a:cubicBezTo>
                  <a:pt x="395250" y="679221"/>
                  <a:pt x="398882" y="667664"/>
                  <a:pt x="402184" y="661721"/>
                </a:cubicBezTo>
                <a:cubicBezTo>
                  <a:pt x="404165" y="657098"/>
                  <a:pt x="406476" y="651980"/>
                  <a:pt x="409118" y="646366"/>
                </a:cubicBezTo>
                <a:cubicBezTo>
                  <a:pt x="411760" y="640753"/>
                  <a:pt x="414401" y="634314"/>
                  <a:pt x="417043" y="627050"/>
                </a:cubicBezTo>
                <a:cubicBezTo>
                  <a:pt x="417703" y="625729"/>
                  <a:pt x="419684" y="624738"/>
                  <a:pt x="422986" y="624078"/>
                </a:cubicBezTo>
                <a:cubicBezTo>
                  <a:pt x="424307" y="625399"/>
                  <a:pt x="424968" y="626389"/>
                  <a:pt x="424968" y="627050"/>
                </a:cubicBezTo>
                <a:lnTo>
                  <a:pt x="425958" y="627050"/>
                </a:lnTo>
                <a:cubicBezTo>
                  <a:pt x="425958" y="625069"/>
                  <a:pt x="425628" y="623748"/>
                  <a:pt x="424968" y="623087"/>
                </a:cubicBezTo>
                <a:lnTo>
                  <a:pt x="423977" y="619125"/>
                </a:lnTo>
                <a:cubicBezTo>
                  <a:pt x="423977" y="619125"/>
                  <a:pt x="424142" y="618960"/>
                  <a:pt x="424472" y="618630"/>
                </a:cubicBezTo>
                <a:cubicBezTo>
                  <a:pt x="424802" y="618299"/>
                  <a:pt x="424968" y="618134"/>
                  <a:pt x="424968" y="618134"/>
                </a:cubicBezTo>
                <a:lnTo>
                  <a:pt x="426949" y="622097"/>
                </a:lnTo>
                <a:cubicBezTo>
                  <a:pt x="430911" y="618134"/>
                  <a:pt x="432892" y="614832"/>
                  <a:pt x="432892" y="612191"/>
                </a:cubicBezTo>
                <a:cubicBezTo>
                  <a:pt x="433553" y="610870"/>
                  <a:pt x="433388" y="609384"/>
                  <a:pt x="432397" y="607733"/>
                </a:cubicBezTo>
                <a:cubicBezTo>
                  <a:pt x="431406" y="606082"/>
                  <a:pt x="430911" y="604926"/>
                  <a:pt x="430911" y="604266"/>
                </a:cubicBezTo>
                <a:cubicBezTo>
                  <a:pt x="434213" y="606247"/>
                  <a:pt x="436525" y="604926"/>
                  <a:pt x="437845" y="600304"/>
                </a:cubicBezTo>
                <a:cubicBezTo>
                  <a:pt x="438506" y="598322"/>
                  <a:pt x="439496" y="596341"/>
                  <a:pt x="440817" y="594360"/>
                </a:cubicBezTo>
                <a:cubicBezTo>
                  <a:pt x="442138" y="592379"/>
                  <a:pt x="443129" y="589737"/>
                  <a:pt x="443789" y="586435"/>
                </a:cubicBezTo>
                <a:cubicBezTo>
                  <a:pt x="449072" y="575869"/>
                  <a:pt x="452374" y="569595"/>
                  <a:pt x="453695" y="567614"/>
                </a:cubicBezTo>
                <a:cubicBezTo>
                  <a:pt x="453695" y="567614"/>
                  <a:pt x="451053" y="564972"/>
                  <a:pt x="445770" y="559689"/>
                </a:cubicBezTo>
                <a:cubicBezTo>
                  <a:pt x="449072" y="557047"/>
                  <a:pt x="451714" y="555727"/>
                  <a:pt x="453695" y="555727"/>
                </a:cubicBezTo>
                <a:cubicBezTo>
                  <a:pt x="454355" y="555727"/>
                  <a:pt x="456997" y="557378"/>
                  <a:pt x="461620" y="560680"/>
                </a:cubicBezTo>
                <a:cubicBezTo>
                  <a:pt x="465582" y="562000"/>
                  <a:pt x="468554" y="562661"/>
                  <a:pt x="470535" y="562661"/>
                </a:cubicBezTo>
                <a:cubicBezTo>
                  <a:pt x="473177" y="562661"/>
                  <a:pt x="475158" y="562991"/>
                  <a:pt x="476479" y="563651"/>
                </a:cubicBezTo>
                <a:cubicBezTo>
                  <a:pt x="483083" y="568274"/>
                  <a:pt x="489687" y="570586"/>
                  <a:pt x="496291" y="570586"/>
                </a:cubicBezTo>
                <a:cubicBezTo>
                  <a:pt x="498932" y="570586"/>
                  <a:pt x="502895" y="569925"/>
                  <a:pt x="508178" y="568604"/>
                </a:cubicBezTo>
                <a:cubicBezTo>
                  <a:pt x="513461" y="567284"/>
                  <a:pt x="518084" y="565798"/>
                  <a:pt x="522046" y="564147"/>
                </a:cubicBezTo>
                <a:cubicBezTo>
                  <a:pt x="526009" y="562496"/>
                  <a:pt x="529971" y="561340"/>
                  <a:pt x="533934" y="560680"/>
                </a:cubicBezTo>
                <a:cubicBezTo>
                  <a:pt x="544500" y="554736"/>
                  <a:pt x="552425" y="551434"/>
                  <a:pt x="557708" y="550774"/>
                </a:cubicBezTo>
                <a:cubicBezTo>
                  <a:pt x="560350" y="548792"/>
                  <a:pt x="562661" y="546151"/>
                  <a:pt x="564642" y="542849"/>
                </a:cubicBezTo>
                <a:cubicBezTo>
                  <a:pt x="565303" y="540207"/>
                  <a:pt x="567284" y="535584"/>
                  <a:pt x="570586" y="528980"/>
                </a:cubicBezTo>
                <a:lnTo>
                  <a:pt x="571576" y="540868"/>
                </a:lnTo>
                <a:lnTo>
                  <a:pt x="572567" y="540868"/>
                </a:lnTo>
                <a:cubicBezTo>
                  <a:pt x="577190" y="534264"/>
                  <a:pt x="579501" y="530631"/>
                  <a:pt x="579501" y="529971"/>
                </a:cubicBezTo>
                <a:cubicBezTo>
                  <a:pt x="580822" y="524688"/>
                  <a:pt x="583299" y="518909"/>
                  <a:pt x="586931" y="512635"/>
                </a:cubicBezTo>
                <a:cubicBezTo>
                  <a:pt x="590563" y="506362"/>
                  <a:pt x="593039" y="502234"/>
                  <a:pt x="594360" y="500253"/>
                </a:cubicBezTo>
                <a:cubicBezTo>
                  <a:pt x="597002" y="495630"/>
                  <a:pt x="596341" y="492328"/>
                  <a:pt x="592379" y="490347"/>
                </a:cubicBezTo>
                <a:cubicBezTo>
                  <a:pt x="591719" y="489687"/>
                  <a:pt x="591223" y="488861"/>
                  <a:pt x="590893" y="487870"/>
                </a:cubicBezTo>
                <a:cubicBezTo>
                  <a:pt x="590563" y="486880"/>
                  <a:pt x="590728" y="486054"/>
                  <a:pt x="591388" y="485394"/>
                </a:cubicBezTo>
                <a:cubicBezTo>
                  <a:pt x="594030" y="484734"/>
                  <a:pt x="595351" y="482752"/>
                  <a:pt x="595351" y="479450"/>
                </a:cubicBezTo>
                <a:cubicBezTo>
                  <a:pt x="595351" y="477469"/>
                  <a:pt x="594856" y="475653"/>
                  <a:pt x="593865" y="474002"/>
                </a:cubicBezTo>
                <a:cubicBezTo>
                  <a:pt x="592874" y="472351"/>
                  <a:pt x="592049" y="470535"/>
                  <a:pt x="591388" y="468554"/>
                </a:cubicBezTo>
                <a:cubicBezTo>
                  <a:pt x="590728" y="460629"/>
                  <a:pt x="587426" y="452374"/>
                  <a:pt x="581482" y="443789"/>
                </a:cubicBezTo>
                <a:cubicBezTo>
                  <a:pt x="580822" y="443128"/>
                  <a:pt x="580492" y="442303"/>
                  <a:pt x="580492" y="441312"/>
                </a:cubicBezTo>
                <a:cubicBezTo>
                  <a:pt x="580492" y="440322"/>
                  <a:pt x="580162" y="439496"/>
                  <a:pt x="579501" y="438836"/>
                </a:cubicBezTo>
                <a:lnTo>
                  <a:pt x="576529" y="441808"/>
                </a:lnTo>
                <a:cubicBezTo>
                  <a:pt x="569265" y="445110"/>
                  <a:pt x="562661" y="447091"/>
                  <a:pt x="556717" y="447751"/>
                </a:cubicBezTo>
                <a:cubicBezTo>
                  <a:pt x="554736" y="448412"/>
                  <a:pt x="550774" y="449567"/>
                  <a:pt x="544830" y="451218"/>
                </a:cubicBezTo>
                <a:cubicBezTo>
                  <a:pt x="538887" y="452869"/>
                  <a:pt x="533603" y="455346"/>
                  <a:pt x="528981" y="458648"/>
                </a:cubicBezTo>
                <a:cubicBezTo>
                  <a:pt x="526339" y="461289"/>
                  <a:pt x="520065" y="465252"/>
                  <a:pt x="510159" y="470535"/>
                </a:cubicBezTo>
                <a:cubicBezTo>
                  <a:pt x="509499" y="470535"/>
                  <a:pt x="508343" y="470865"/>
                  <a:pt x="506692" y="471526"/>
                </a:cubicBezTo>
                <a:cubicBezTo>
                  <a:pt x="505041" y="472186"/>
                  <a:pt x="503555" y="473177"/>
                  <a:pt x="502234" y="474497"/>
                </a:cubicBezTo>
                <a:cubicBezTo>
                  <a:pt x="497612" y="477139"/>
                  <a:pt x="493649" y="480111"/>
                  <a:pt x="490347" y="483413"/>
                </a:cubicBezTo>
                <a:cubicBezTo>
                  <a:pt x="489026" y="484073"/>
                  <a:pt x="488036" y="485394"/>
                  <a:pt x="487375" y="487375"/>
                </a:cubicBezTo>
                <a:cubicBezTo>
                  <a:pt x="486715" y="489356"/>
                  <a:pt x="486055" y="491007"/>
                  <a:pt x="485394" y="492328"/>
                </a:cubicBezTo>
                <a:cubicBezTo>
                  <a:pt x="484734" y="496951"/>
                  <a:pt x="481432" y="502895"/>
                  <a:pt x="475488" y="510159"/>
                </a:cubicBezTo>
                <a:cubicBezTo>
                  <a:pt x="472186" y="516103"/>
                  <a:pt x="465912" y="522707"/>
                  <a:pt x="456667" y="529971"/>
                </a:cubicBezTo>
                <a:cubicBezTo>
                  <a:pt x="454686" y="531952"/>
                  <a:pt x="453695" y="532943"/>
                  <a:pt x="453695" y="532943"/>
                </a:cubicBezTo>
                <a:lnTo>
                  <a:pt x="450723" y="533933"/>
                </a:lnTo>
                <a:cubicBezTo>
                  <a:pt x="450723" y="539217"/>
                  <a:pt x="448742" y="544500"/>
                  <a:pt x="444780" y="549783"/>
                </a:cubicBezTo>
                <a:cubicBezTo>
                  <a:pt x="442138" y="552425"/>
                  <a:pt x="439827" y="556387"/>
                  <a:pt x="437845" y="561670"/>
                </a:cubicBezTo>
                <a:cubicBezTo>
                  <a:pt x="434543" y="563651"/>
                  <a:pt x="432892" y="567614"/>
                  <a:pt x="432892" y="573557"/>
                </a:cubicBezTo>
                <a:cubicBezTo>
                  <a:pt x="432892" y="574878"/>
                  <a:pt x="432232" y="575704"/>
                  <a:pt x="430911" y="576034"/>
                </a:cubicBezTo>
                <a:cubicBezTo>
                  <a:pt x="429590" y="576364"/>
                  <a:pt x="427939" y="576199"/>
                  <a:pt x="425958" y="575539"/>
                </a:cubicBezTo>
                <a:lnTo>
                  <a:pt x="424968" y="575539"/>
                </a:lnTo>
                <a:cubicBezTo>
                  <a:pt x="421666" y="575539"/>
                  <a:pt x="419024" y="576529"/>
                  <a:pt x="417043" y="578510"/>
                </a:cubicBezTo>
                <a:cubicBezTo>
                  <a:pt x="412420" y="581812"/>
                  <a:pt x="409118" y="583463"/>
                  <a:pt x="407137" y="583463"/>
                </a:cubicBezTo>
                <a:cubicBezTo>
                  <a:pt x="404495" y="583463"/>
                  <a:pt x="401854" y="582143"/>
                  <a:pt x="399212" y="579501"/>
                </a:cubicBezTo>
                <a:cubicBezTo>
                  <a:pt x="396570" y="577520"/>
                  <a:pt x="392608" y="574878"/>
                  <a:pt x="387325" y="571576"/>
                </a:cubicBezTo>
                <a:cubicBezTo>
                  <a:pt x="382042" y="568274"/>
                  <a:pt x="377419" y="565302"/>
                  <a:pt x="373456" y="562661"/>
                </a:cubicBezTo>
                <a:cubicBezTo>
                  <a:pt x="364871" y="556717"/>
                  <a:pt x="359918" y="553085"/>
                  <a:pt x="358597" y="551764"/>
                </a:cubicBezTo>
                <a:cubicBezTo>
                  <a:pt x="356616" y="549783"/>
                  <a:pt x="354800" y="547802"/>
                  <a:pt x="353149" y="545821"/>
                </a:cubicBezTo>
                <a:cubicBezTo>
                  <a:pt x="351498" y="543839"/>
                  <a:pt x="350012" y="542188"/>
                  <a:pt x="348691" y="540868"/>
                </a:cubicBezTo>
                <a:cubicBezTo>
                  <a:pt x="346710" y="536245"/>
                  <a:pt x="343738" y="532943"/>
                  <a:pt x="339776" y="530962"/>
                </a:cubicBezTo>
                <a:lnTo>
                  <a:pt x="333832" y="521056"/>
                </a:lnTo>
                <a:cubicBezTo>
                  <a:pt x="333172" y="519074"/>
                  <a:pt x="332677" y="516268"/>
                  <a:pt x="332346" y="512635"/>
                </a:cubicBezTo>
                <a:cubicBezTo>
                  <a:pt x="332016" y="509003"/>
                  <a:pt x="330200" y="506527"/>
                  <a:pt x="326898" y="505206"/>
                </a:cubicBezTo>
                <a:lnTo>
                  <a:pt x="325908" y="503225"/>
                </a:lnTo>
                <a:cubicBezTo>
                  <a:pt x="325908" y="499923"/>
                  <a:pt x="327559" y="495960"/>
                  <a:pt x="330861" y="491338"/>
                </a:cubicBezTo>
                <a:cubicBezTo>
                  <a:pt x="340767" y="483413"/>
                  <a:pt x="349682" y="471856"/>
                  <a:pt x="357607" y="456667"/>
                </a:cubicBezTo>
                <a:cubicBezTo>
                  <a:pt x="358928" y="454025"/>
                  <a:pt x="358597" y="452044"/>
                  <a:pt x="356616" y="450723"/>
                </a:cubicBezTo>
                <a:lnTo>
                  <a:pt x="356616" y="446761"/>
                </a:lnTo>
                <a:cubicBezTo>
                  <a:pt x="362560" y="439496"/>
                  <a:pt x="366522" y="432397"/>
                  <a:pt x="368503" y="425463"/>
                </a:cubicBezTo>
                <a:cubicBezTo>
                  <a:pt x="370485" y="418528"/>
                  <a:pt x="372466" y="408457"/>
                  <a:pt x="374447" y="395249"/>
                </a:cubicBezTo>
                <a:cubicBezTo>
                  <a:pt x="376428" y="387325"/>
                  <a:pt x="377419" y="380060"/>
                  <a:pt x="377419" y="373456"/>
                </a:cubicBezTo>
                <a:lnTo>
                  <a:pt x="376428" y="357607"/>
                </a:lnTo>
                <a:cubicBezTo>
                  <a:pt x="377089" y="351003"/>
                  <a:pt x="377089" y="345389"/>
                  <a:pt x="376428" y="340766"/>
                </a:cubicBezTo>
                <a:cubicBezTo>
                  <a:pt x="376428" y="340106"/>
                  <a:pt x="375933" y="339281"/>
                  <a:pt x="374942" y="338290"/>
                </a:cubicBezTo>
                <a:cubicBezTo>
                  <a:pt x="373952" y="337299"/>
                  <a:pt x="373456" y="336474"/>
                  <a:pt x="373456" y="335813"/>
                </a:cubicBezTo>
                <a:cubicBezTo>
                  <a:pt x="374777" y="331851"/>
                  <a:pt x="374447" y="328879"/>
                  <a:pt x="372466" y="326898"/>
                </a:cubicBezTo>
                <a:cubicBezTo>
                  <a:pt x="363881" y="337464"/>
                  <a:pt x="357772" y="346545"/>
                  <a:pt x="354140" y="354139"/>
                </a:cubicBezTo>
                <a:cubicBezTo>
                  <a:pt x="350507" y="361734"/>
                  <a:pt x="349022" y="369494"/>
                  <a:pt x="349682" y="377419"/>
                </a:cubicBezTo>
                <a:lnTo>
                  <a:pt x="361569" y="357607"/>
                </a:lnTo>
                <a:cubicBezTo>
                  <a:pt x="348361" y="382702"/>
                  <a:pt x="344069" y="397561"/>
                  <a:pt x="348691" y="402184"/>
                </a:cubicBezTo>
                <a:cubicBezTo>
                  <a:pt x="350012" y="396900"/>
                  <a:pt x="351663" y="393268"/>
                  <a:pt x="353644" y="391287"/>
                </a:cubicBezTo>
                <a:cubicBezTo>
                  <a:pt x="362230" y="374777"/>
                  <a:pt x="366522" y="366522"/>
                  <a:pt x="366522" y="366522"/>
                </a:cubicBezTo>
                <a:cubicBezTo>
                  <a:pt x="365201" y="370484"/>
                  <a:pt x="362725" y="376758"/>
                  <a:pt x="359093" y="385343"/>
                </a:cubicBezTo>
                <a:cubicBezTo>
                  <a:pt x="355460" y="393929"/>
                  <a:pt x="352984" y="400202"/>
                  <a:pt x="351663" y="404165"/>
                </a:cubicBezTo>
                <a:lnTo>
                  <a:pt x="351663" y="407137"/>
                </a:lnTo>
                <a:cubicBezTo>
                  <a:pt x="351663" y="408457"/>
                  <a:pt x="351828" y="410273"/>
                  <a:pt x="352158" y="412585"/>
                </a:cubicBezTo>
                <a:cubicBezTo>
                  <a:pt x="352489" y="414896"/>
                  <a:pt x="351663" y="417373"/>
                  <a:pt x="349682" y="420014"/>
                </a:cubicBezTo>
                <a:cubicBezTo>
                  <a:pt x="347040" y="425958"/>
                  <a:pt x="344069" y="433387"/>
                  <a:pt x="340767" y="442303"/>
                </a:cubicBezTo>
                <a:cubicBezTo>
                  <a:pt x="337465" y="451218"/>
                  <a:pt x="334163" y="458318"/>
                  <a:pt x="330861" y="463601"/>
                </a:cubicBezTo>
                <a:cubicBezTo>
                  <a:pt x="329540" y="466242"/>
                  <a:pt x="328219" y="470535"/>
                  <a:pt x="326898" y="476479"/>
                </a:cubicBezTo>
                <a:cubicBezTo>
                  <a:pt x="325577" y="482422"/>
                  <a:pt x="323926" y="487705"/>
                  <a:pt x="321945" y="492328"/>
                </a:cubicBezTo>
                <a:cubicBezTo>
                  <a:pt x="321945" y="496291"/>
                  <a:pt x="321285" y="498272"/>
                  <a:pt x="319964" y="498272"/>
                </a:cubicBezTo>
                <a:cubicBezTo>
                  <a:pt x="315341" y="500913"/>
                  <a:pt x="312039" y="504380"/>
                  <a:pt x="310058" y="508673"/>
                </a:cubicBezTo>
                <a:cubicBezTo>
                  <a:pt x="308077" y="512966"/>
                  <a:pt x="306426" y="517588"/>
                  <a:pt x="305105" y="522541"/>
                </a:cubicBezTo>
                <a:cubicBezTo>
                  <a:pt x="303784" y="527494"/>
                  <a:pt x="302463" y="531952"/>
                  <a:pt x="301143" y="535915"/>
                </a:cubicBezTo>
                <a:cubicBezTo>
                  <a:pt x="297841" y="545160"/>
                  <a:pt x="296190" y="555066"/>
                  <a:pt x="296190" y="565633"/>
                </a:cubicBezTo>
                <a:lnTo>
                  <a:pt x="301143" y="806348"/>
                </a:lnTo>
                <a:cubicBezTo>
                  <a:pt x="297841" y="809650"/>
                  <a:pt x="295859" y="812292"/>
                  <a:pt x="295199" y="814273"/>
                </a:cubicBezTo>
                <a:cubicBezTo>
                  <a:pt x="294539" y="816254"/>
                  <a:pt x="294208" y="817905"/>
                  <a:pt x="294208" y="819226"/>
                </a:cubicBezTo>
                <a:cubicBezTo>
                  <a:pt x="294208" y="821207"/>
                  <a:pt x="293878" y="822528"/>
                  <a:pt x="293218" y="823189"/>
                </a:cubicBezTo>
                <a:cubicBezTo>
                  <a:pt x="291897" y="824509"/>
                  <a:pt x="290576" y="824509"/>
                  <a:pt x="289255" y="823189"/>
                </a:cubicBezTo>
                <a:cubicBezTo>
                  <a:pt x="288595" y="823189"/>
                  <a:pt x="287274" y="823849"/>
                  <a:pt x="285293" y="825170"/>
                </a:cubicBezTo>
                <a:cubicBezTo>
                  <a:pt x="283312" y="826491"/>
                  <a:pt x="281661" y="826821"/>
                  <a:pt x="280340" y="826160"/>
                </a:cubicBezTo>
                <a:lnTo>
                  <a:pt x="267462" y="823189"/>
                </a:lnTo>
                <a:cubicBezTo>
                  <a:pt x="254254" y="815924"/>
                  <a:pt x="240386" y="805358"/>
                  <a:pt x="225857" y="791489"/>
                </a:cubicBezTo>
                <a:cubicBezTo>
                  <a:pt x="212649" y="776961"/>
                  <a:pt x="203073" y="765734"/>
                  <a:pt x="197130" y="757809"/>
                </a:cubicBezTo>
                <a:cubicBezTo>
                  <a:pt x="191186" y="749884"/>
                  <a:pt x="175997" y="725449"/>
                  <a:pt x="151562" y="684505"/>
                </a:cubicBezTo>
                <a:cubicBezTo>
                  <a:pt x="126467" y="640918"/>
                  <a:pt x="109627" y="613842"/>
                  <a:pt x="101041" y="603275"/>
                </a:cubicBezTo>
                <a:cubicBezTo>
                  <a:pt x="96419" y="597992"/>
                  <a:pt x="92786" y="595351"/>
                  <a:pt x="90145" y="595351"/>
                </a:cubicBezTo>
                <a:cubicBezTo>
                  <a:pt x="88164" y="595351"/>
                  <a:pt x="85027" y="597167"/>
                  <a:pt x="80734" y="600799"/>
                </a:cubicBezTo>
                <a:cubicBezTo>
                  <a:pt x="76441" y="604431"/>
                  <a:pt x="72644" y="606247"/>
                  <a:pt x="69342" y="606247"/>
                </a:cubicBezTo>
                <a:cubicBezTo>
                  <a:pt x="65380" y="606247"/>
                  <a:pt x="61087" y="604926"/>
                  <a:pt x="56464" y="602285"/>
                </a:cubicBezTo>
                <a:cubicBezTo>
                  <a:pt x="43256" y="594360"/>
                  <a:pt x="32360" y="585114"/>
                  <a:pt x="23775" y="574548"/>
                </a:cubicBezTo>
                <a:cubicBezTo>
                  <a:pt x="20473" y="570586"/>
                  <a:pt x="16510" y="564312"/>
                  <a:pt x="11887" y="555727"/>
                </a:cubicBezTo>
                <a:cubicBezTo>
                  <a:pt x="7265" y="547141"/>
                  <a:pt x="3302" y="540207"/>
                  <a:pt x="0" y="534924"/>
                </a:cubicBezTo>
                <a:cubicBezTo>
                  <a:pt x="1981" y="535584"/>
                  <a:pt x="4128" y="535915"/>
                  <a:pt x="6439" y="535915"/>
                </a:cubicBezTo>
                <a:cubicBezTo>
                  <a:pt x="8750" y="535915"/>
                  <a:pt x="10567" y="536245"/>
                  <a:pt x="11887" y="536905"/>
                </a:cubicBezTo>
                <a:cubicBezTo>
                  <a:pt x="15850" y="538886"/>
                  <a:pt x="19152" y="539877"/>
                  <a:pt x="21793" y="539877"/>
                </a:cubicBezTo>
                <a:cubicBezTo>
                  <a:pt x="26416" y="539877"/>
                  <a:pt x="31534" y="538061"/>
                  <a:pt x="37148" y="534429"/>
                </a:cubicBezTo>
                <a:cubicBezTo>
                  <a:pt x="42761" y="530796"/>
                  <a:pt x="46889" y="528320"/>
                  <a:pt x="49530" y="526999"/>
                </a:cubicBezTo>
                <a:cubicBezTo>
                  <a:pt x="58115" y="523037"/>
                  <a:pt x="71654" y="515772"/>
                  <a:pt x="90145" y="505206"/>
                </a:cubicBezTo>
                <a:lnTo>
                  <a:pt x="125806" y="486385"/>
                </a:lnTo>
                <a:cubicBezTo>
                  <a:pt x="133731" y="482422"/>
                  <a:pt x="141161" y="478460"/>
                  <a:pt x="148095" y="474497"/>
                </a:cubicBezTo>
                <a:cubicBezTo>
                  <a:pt x="155029" y="470535"/>
                  <a:pt x="161138" y="466903"/>
                  <a:pt x="166421" y="463601"/>
                </a:cubicBezTo>
                <a:cubicBezTo>
                  <a:pt x="168402" y="462280"/>
                  <a:pt x="170548" y="459473"/>
                  <a:pt x="172860" y="455181"/>
                </a:cubicBezTo>
                <a:cubicBezTo>
                  <a:pt x="175171" y="450888"/>
                  <a:pt x="176987" y="447751"/>
                  <a:pt x="178308" y="445770"/>
                </a:cubicBezTo>
                <a:lnTo>
                  <a:pt x="180289" y="454685"/>
                </a:lnTo>
                <a:cubicBezTo>
                  <a:pt x="180950" y="452704"/>
                  <a:pt x="181610" y="451383"/>
                  <a:pt x="182271" y="450723"/>
                </a:cubicBezTo>
                <a:cubicBezTo>
                  <a:pt x="182931" y="450063"/>
                  <a:pt x="183591" y="449402"/>
                  <a:pt x="184252" y="448742"/>
                </a:cubicBezTo>
                <a:cubicBezTo>
                  <a:pt x="190856" y="430251"/>
                  <a:pt x="197460" y="417703"/>
                  <a:pt x="204064" y="411099"/>
                </a:cubicBezTo>
                <a:cubicBezTo>
                  <a:pt x="205385" y="409778"/>
                  <a:pt x="206045" y="407797"/>
                  <a:pt x="206045" y="405155"/>
                </a:cubicBezTo>
                <a:lnTo>
                  <a:pt x="205054" y="395249"/>
                </a:lnTo>
                <a:cubicBezTo>
                  <a:pt x="205715" y="393268"/>
                  <a:pt x="206705" y="390296"/>
                  <a:pt x="208026" y="386334"/>
                </a:cubicBezTo>
                <a:cubicBezTo>
                  <a:pt x="209347" y="382372"/>
                  <a:pt x="210007" y="378409"/>
                  <a:pt x="210007" y="374447"/>
                </a:cubicBezTo>
                <a:cubicBezTo>
                  <a:pt x="210007" y="357276"/>
                  <a:pt x="203734" y="343408"/>
                  <a:pt x="191186" y="332842"/>
                </a:cubicBezTo>
                <a:cubicBezTo>
                  <a:pt x="189865" y="332181"/>
                  <a:pt x="184582" y="329870"/>
                  <a:pt x="175336" y="325907"/>
                </a:cubicBezTo>
                <a:cubicBezTo>
                  <a:pt x="152883" y="322605"/>
                  <a:pt x="129769" y="314020"/>
                  <a:pt x="105994" y="300152"/>
                </a:cubicBezTo>
                <a:cubicBezTo>
                  <a:pt x="95428" y="294208"/>
                  <a:pt x="82220" y="283972"/>
                  <a:pt x="66370" y="269443"/>
                </a:cubicBezTo>
                <a:cubicBezTo>
                  <a:pt x="66370" y="269443"/>
                  <a:pt x="63729" y="266802"/>
                  <a:pt x="58446" y="261518"/>
                </a:cubicBezTo>
                <a:cubicBezTo>
                  <a:pt x="60427" y="259537"/>
                  <a:pt x="62738" y="258216"/>
                  <a:pt x="65380" y="257556"/>
                </a:cubicBezTo>
                <a:cubicBezTo>
                  <a:pt x="54813" y="254254"/>
                  <a:pt x="47549" y="248310"/>
                  <a:pt x="43587" y="239725"/>
                </a:cubicBezTo>
                <a:cubicBezTo>
                  <a:pt x="49530" y="240386"/>
                  <a:pt x="56299" y="241706"/>
                  <a:pt x="63894" y="243688"/>
                </a:cubicBezTo>
                <a:cubicBezTo>
                  <a:pt x="71488" y="245669"/>
                  <a:pt x="78588" y="247320"/>
                  <a:pt x="85192" y="248641"/>
                </a:cubicBezTo>
                <a:cubicBezTo>
                  <a:pt x="88494" y="249301"/>
                  <a:pt x="93777" y="250622"/>
                  <a:pt x="101041" y="252603"/>
                </a:cubicBezTo>
                <a:cubicBezTo>
                  <a:pt x="108306" y="254584"/>
                  <a:pt x="114580" y="255245"/>
                  <a:pt x="119863" y="254584"/>
                </a:cubicBezTo>
                <a:cubicBezTo>
                  <a:pt x="127788" y="253924"/>
                  <a:pt x="135877" y="251777"/>
                  <a:pt x="144132" y="248145"/>
                </a:cubicBezTo>
                <a:cubicBezTo>
                  <a:pt x="152387" y="244513"/>
                  <a:pt x="157506" y="242367"/>
                  <a:pt x="159487" y="241706"/>
                </a:cubicBezTo>
                <a:cubicBezTo>
                  <a:pt x="162789" y="240386"/>
                  <a:pt x="165761" y="238900"/>
                  <a:pt x="168402" y="237249"/>
                </a:cubicBezTo>
                <a:cubicBezTo>
                  <a:pt x="171044" y="235598"/>
                  <a:pt x="173355" y="234442"/>
                  <a:pt x="175336" y="233782"/>
                </a:cubicBezTo>
                <a:cubicBezTo>
                  <a:pt x="179299" y="232461"/>
                  <a:pt x="182105" y="230480"/>
                  <a:pt x="183756" y="227838"/>
                </a:cubicBezTo>
                <a:cubicBezTo>
                  <a:pt x="185407" y="225196"/>
                  <a:pt x="186563" y="221894"/>
                  <a:pt x="187224" y="217932"/>
                </a:cubicBezTo>
                <a:cubicBezTo>
                  <a:pt x="187884" y="213970"/>
                  <a:pt x="188544" y="210998"/>
                  <a:pt x="189205" y="209017"/>
                </a:cubicBezTo>
                <a:lnTo>
                  <a:pt x="192177" y="220904"/>
                </a:lnTo>
                <a:lnTo>
                  <a:pt x="195148" y="216941"/>
                </a:lnTo>
                <a:cubicBezTo>
                  <a:pt x="197130" y="205054"/>
                  <a:pt x="200762" y="193497"/>
                  <a:pt x="206045" y="182270"/>
                </a:cubicBezTo>
                <a:cubicBezTo>
                  <a:pt x="207366" y="178308"/>
                  <a:pt x="208026" y="175997"/>
                  <a:pt x="208026" y="175336"/>
                </a:cubicBezTo>
                <a:cubicBezTo>
                  <a:pt x="208026" y="172695"/>
                  <a:pt x="206045" y="170383"/>
                  <a:pt x="202083" y="168402"/>
                </a:cubicBezTo>
                <a:cubicBezTo>
                  <a:pt x="204724" y="163779"/>
                  <a:pt x="206045" y="159156"/>
                  <a:pt x="206045" y="154534"/>
                </a:cubicBezTo>
                <a:cubicBezTo>
                  <a:pt x="206045" y="150571"/>
                  <a:pt x="205550" y="146113"/>
                  <a:pt x="204559" y="141160"/>
                </a:cubicBezTo>
                <a:cubicBezTo>
                  <a:pt x="203568" y="136207"/>
                  <a:pt x="203403" y="132080"/>
                  <a:pt x="204064" y="128778"/>
                </a:cubicBezTo>
                <a:cubicBezTo>
                  <a:pt x="204064" y="117551"/>
                  <a:pt x="201257" y="107150"/>
                  <a:pt x="195644" y="97574"/>
                </a:cubicBezTo>
                <a:cubicBezTo>
                  <a:pt x="190030" y="87998"/>
                  <a:pt x="182271" y="78257"/>
                  <a:pt x="172365" y="68351"/>
                </a:cubicBezTo>
                <a:cubicBezTo>
                  <a:pt x="171044" y="67031"/>
                  <a:pt x="169723" y="64554"/>
                  <a:pt x="168402" y="60922"/>
                </a:cubicBezTo>
                <a:cubicBezTo>
                  <a:pt x="167081" y="57290"/>
                  <a:pt x="165430" y="54153"/>
                  <a:pt x="163449" y="51511"/>
                </a:cubicBezTo>
                <a:lnTo>
                  <a:pt x="165430" y="48539"/>
                </a:lnTo>
                <a:cubicBezTo>
                  <a:pt x="166751" y="48539"/>
                  <a:pt x="168897" y="48870"/>
                  <a:pt x="171869" y="49530"/>
                </a:cubicBezTo>
                <a:cubicBezTo>
                  <a:pt x="174841" y="50190"/>
                  <a:pt x="177318" y="50851"/>
                  <a:pt x="179299" y="51511"/>
                </a:cubicBezTo>
                <a:cubicBezTo>
                  <a:pt x="183922" y="52832"/>
                  <a:pt x="191186" y="57125"/>
                  <a:pt x="201092" y="64389"/>
                </a:cubicBezTo>
                <a:cubicBezTo>
                  <a:pt x="208356" y="67691"/>
                  <a:pt x="214630" y="72479"/>
                  <a:pt x="219913" y="78753"/>
                </a:cubicBezTo>
                <a:cubicBezTo>
                  <a:pt x="225197" y="85026"/>
                  <a:pt x="231140" y="93116"/>
                  <a:pt x="237744" y="103022"/>
                </a:cubicBezTo>
                <a:cubicBezTo>
                  <a:pt x="239725" y="105004"/>
                  <a:pt x="244678" y="111608"/>
                  <a:pt x="252603" y="122834"/>
                </a:cubicBezTo>
                <a:cubicBezTo>
                  <a:pt x="254584" y="124816"/>
                  <a:pt x="256896" y="127787"/>
                  <a:pt x="259537" y="131750"/>
                </a:cubicBezTo>
                <a:cubicBezTo>
                  <a:pt x="262179" y="135712"/>
                  <a:pt x="264490" y="139014"/>
                  <a:pt x="266472" y="141656"/>
                </a:cubicBezTo>
                <a:cubicBezTo>
                  <a:pt x="273736" y="146279"/>
                  <a:pt x="280670" y="149911"/>
                  <a:pt x="287274" y="152552"/>
                </a:cubicBezTo>
                <a:lnTo>
                  <a:pt x="323926" y="167411"/>
                </a:lnTo>
                <a:cubicBezTo>
                  <a:pt x="325247" y="168072"/>
                  <a:pt x="326733" y="168732"/>
                  <a:pt x="328384" y="169393"/>
                </a:cubicBezTo>
                <a:cubicBezTo>
                  <a:pt x="330035" y="170053"/>
                  <a:pt x="332181" y="170713"/>
                  <a:pt x="334823" y="171374"/>
                </a:cubicBezTo>
                <a:cubicBezTo>
                  <a:pt x="340106" y="173355"/>
                  <a:pt x="343903" y="175831"/>
                  <a:pt x="346215" y="178803"/>
                </a:cubicBezTo>
                <a:cubicBezTo>
                  <a:pt x="348526" y="181775"/>
                  <a:pt x="350012" y="186233"/>
                  <a:pt x="350673" y="192176"/>
                </a:cubicBezTo>
                <a:cubicBezTo>
                  <a:pt x="350673" y="194818"/>
                  <a:pt x="352984" y="197790"/>
                  <a:pt x="357607" y="201092"/>
                </a:cubicBezTo>
                <a:cubicBezTo>
                  <a:pt x="358928" y="201752"/>
                  <a:pt x="360413" y="202247"/>
                  <a:pt x="362064" y="202578"/>
                </a:cubicBezTo>
                <a:cubicBezTo>
                  <a:pt x="363715" y="202908"/>
                  <a:pt x="365201" y="203733"/>
                  <a:pt x="366522" y="205054"/>
                </a:cubicBezTo>
                <a:lnTo>
                  <a:pt x="382372" y="213970"/>
                </a:lnTo>
                <a:cubicBezTo>
                  <a:pt x="381711" y="215290"/>
                  <a:pt x="381381" y="217272"/>
                  <a:pt x="381381" y="219913"/>
                </a:cubicBezTo>
                <a:cubicBezTo>
                  <a:pt x="381381" y="223215"/>
                  <a:pt x="382372" y="226682"/>
                  <a:pt x="384353" y="230314"/>
                </a:cubicBezTo>
                <a:cubicBezTo>
                  <a:pt x="386334" y="233947"/>
                  <a:pt x="387655" y="236423"/>
                  <a:pt x="388315" y="237744"/>
                </a:cubicBezTo>
                <a:cubicBezTo>
                  <a:pt x="389636" y="239065"/>
                  <a:pt x="390462" y="241376"/>
                  <a:pt x="390792" y="244678"/>
                </a:cubicBezTo>
                <a:cubicBezTo>
                  <a:pt x="391122" y="247980"/>
                  <a:pt x="390627" y="250622"/>
                  <a:pt x="389306" y="252603"/>
                </a:cubicBezTo>
                <a:cubicBezTo>
                  <a:pt x="388646" y="255245"/>
                  <a:pt x="386829" y="257391"/>
                  <a:pt x="383858" y="259042"/>
                </a:cubicBezTo>
                <a:cubicBezTo>
                  <a:pt x="380886" y="260693"/>
                  <a:pt x="377749" y="261188"/>
                  <a:pt x="374447" y="260528"/>
                </a:cubicBezTo>
                <a:cubicBezTo>
                  <a:pt x="370485" y="259207"/>
                  <a:pt x="367183" y="258877"/>
                  <a:pt x="364541" y="259537"/>
                </a:cubicBezTo>
                <a:cubicBezTo>
                  <a:pt x="363220" y="260198"/>
                  <a:pt x="361569" y="260528"/>
                  <a:pt x="359588" y="260528"/>
                </a:cubicBezTo>
                <a:cubicBezTo>
                  <a:pt x="356286" y="260528"/>
                  <a:pt x="352984" y="258877"/>
                  <a:pt x="349682" y="255575"/>
                </a:cubicBezTo>
                <a:lnTo>
                  <a:pt x="341757" y="252603"/>
                </a:lnTo>
                <a:cubicBezTo>
                  <a:pt x="341097" y="252603"/>
                  <a:pt x="340436" y="252933"/>
                  <a:pt x="339776" y="253594"/>
                </a:cubicBezTo>
                <a:cubicBezTo>
                  <a:pt x="339116" y="254254"/>
                  <a:pt x="339116" y="254914"/>
                  <a:pt x="339776" y="255575"/>
                </a:cubicBezTo>
                <a:cubicBezTo>
                  <a:pt x="343078" y="258877"/>
                  <a:pt x="345389" y="260858"/>
                  <a:pt x="346710" y="261518"/>
                </a:cubicBezTo>
                <a:lnTo>
                  <a:pt x="330861" y="272415"/>
                </a:lnTo>
                <a:lnTo>
                  <a:pt x="328879" y="273406"/>
                </a:lnTo>
                <a:lnTo>
                  <a:pt x="325908" y="273406"/>
                </a:lnTo>
                <a:cubicBezTo>
                  <a:pt x="321945" y="273406"/>
                  <a:pt x="319304" y="274726"/>
                  <a:pt x="317983" y="277368"/>
                </a:cubicBezTo>
                <a:cubicBezTo>
                  <a:pt x="316662" y="280010"/>
                  <a:pt x="315506" y="282651"/>
                  <a:pt x="314516" y="285293"/>
                </a:cubicBezTo>
                <a:cubicBezTo>
                  <a:pt x="313525" y="287934"/>
                  <a:pt x="313030" y="289916"/>
                  <a:pt x="313030" y="291236"/>
                </a:cubicBezTo>
                <a:cubicBezTo>
                  <a:pt x="313030" y="291897"/>
                  <a:pt x="312369" y="292887"/>
                  <a:pt x="311049" y="294208"/>
                </a:cubicBezTo>
                <a:cubicBezTo>
                  <a:pt x="303124" y="298831"/>
                  <a:pt x="299161" y="305765"/>
                  <a:pt x="299161" y="315011"/>
                </a:cubicBezTo>
                <a:cubicBezTo>
                  <a:pt x="299161" y="319634"/>
                  <a:pt x="299492" y="323266"/>
                  <a:pt x="300152" y="325907"/>
                </a:cubicBezTo>
                <a:cubicBezTo>
                  <a:pt x="298831" y="332511"/>
                  <a:pt x="298171" y="337464"/>
                  <a:pt x="298171" y="340766"/>
                </a:cubicBezTo>
                <a:lnTo>
                  <a:pt x="300152" y="352654"/>
                </a:lnTo>
                <a:lnTo>
                  <a:pt x="294208" y="357607"/>
                </a:lnTo>
                <a:cubicBezTo>
                  <a:pt x="299492" y="361569"/>
                  <a:pt x="304775" y="363550"/>
                  <a:pt x="310058" y="363550"/>
                </a:cubicBezTo>
                <a:cubicBezTo>
                  <a:pt x="313360" y="363550"/>
                  <a:pt x="316167" y="363220"/>
                  <a:pt x="318478" y="362560"/>
                </a:cubicBezTo>
                <a:cubicBezTo>
                  <a:pt x="320789" y="361899"/>
                  <a:pt x="322936" y="361239"/>
                  <a:pt x="324917" y="360578"/>
                </a:cubicBezTo>
                <a:cubicBezTo>
                  <a:pt x="330861" y="359258"/>
                  <a:pt x="335979" y="356121"/>
                  <a:pt x="340271" y="351168"/>
                </a:cubicBezTo>
                <a:cubicBezTo>
                  <a:pt x="344564" y="346215"/>
                  <a:pt x="347701" y="342748"/>
                  <a:pt x="349682" y="340766"/>
                </a:cubicBezTo>
                <a:cubicBezTo>
                  <a:pt x="354965" y="335483"/>
                  <a:pt x="361899" y="329540"/>
                  <a:pt x="370485" y="322936"/>
                </a:cubicBezTo>
                <a:lnTo>
                  <a:pt x="368503" y="320954"/>
                </a:lnTo>
                <a:cubicBezTo>
                  <a:pt x="368503" y="320954"/>
                  <a:pt x="368338" y="320459"/>
                  <a:pt x="368008" y="319468"/>
                </a:cubicBezTo>
                <a:cubicBezTo>
                  <a:pt x="367678" y="318478"/>
                  <a:pt x="367843" y="317652"/>
                  <a:pt x="368503" y="316992"/>
                </a:cubicBezTo>
                <a:lnTo>
                  <a:pt x="368503" y="316001"/>
                </a:lnTo>
                <a:cubicBezTo>
                  <a:pt x="368503" y="314020"/>
                  <a:pt x="367678" y="312369"/>
                  <a:pt x="366027" y="311048"/>
                </a:cubicBezTo>
                <a:cubicBezTo>
                  <a:pt x="364376" y="309728"/>
                  <a:pt x="363220" y="308737"/>
                  <a:pt x="362560" y="308077"/>
                </a:cubicBezTo>
                <a:cubicBezTo>
                  <a:pt x="361899" y="307416"/>
                  <a:pt x="361569" y="306095"/>
                  <a:pt x="361569" y="304114"/>
                </a:cubicBezTo>
                <a:cubicBezTo>
                  <a:pt x="361569" y="302133"/>
                  <a:pt x="360579" y="300812"/>
                  <a:pt x="358597" y="300152"/>
                </a:cubicBezTo>
                <a:cubicBezTo>
                  <a:pt x="357277" y="299491"/>
                  <a:pt x="356121" y="298005"/>
                  <a:pt x="355130" y="295694"/>
                </a:cubicBezTo>
                <a:cubicBezTo>
                  <a:pt x="354140" y="293383"/>
                  <a:pt x="353314" y="291897"/>
                  <a:pt x="352654" y="291236"/>
                </a:cubicBezTo>
                <a:lnTo>
                  <a:pt x="351663" y="284302"/>
                </a:lnTo>
                <a:cubicBezTo>
                  <a:pt x="352984" y="285623"/>
                  <a:pt x="354635" y="286614"/>
                  <a:pt x="356616" y="287274"/>
                </a:cubicBezTo>
                <a:cubicBezTo>
                  <a:pt x="358597" y="287934"/>
                  <a:pt x="360248" y="288595"/>
                  <a:pt x="361569" y="289255"/>
                </a:cubicBezTo>
                <a:lnTo>
                  <a:pt x="361569" y="291236"/>
                </a:lnTo>
                <a:cubicBezTo>
                  <a:pt x="361569" y="293878"/>
                  <a:pt x="365201" y="294869"/>
                  <a:pt x="372466" y="294208"/>
                </a:cubicBezTo>
                <a:lnTo>
                  <a:pt x="372466" y="296189"/>
                </a:lnTo>
                <a:cubicBezTo>
                  <a:pt x="372466" y="298831"/>
                  <a:pt x="374447" y="300812"/>
                  <a:pt x="378409" y="302133"/>
                </a:cubicBezTo>
                <a:cubicBezTo>
                  <a:pt x="379070" y="302133"/>
                  <a:pt x="379895" y="302793"/>
                  <a:pt x="380886" y="304114"/>
                </a:cubicBezTo>
                <a:cubicBezTo>
                  <a:pt x="381876" y="305435"/>
                  <a:pt x="383032" y="306426"/>
                  <a:pt x="384353" y="307086"/>
                </a:cubicBezTo>
                <a:cubicBezTo>
                  <a:pt x="384353" y="307086"/>
                  <a:pt x="385344" y="308077"/>
                  <a:pt x="387325" y="310058"/>
                </a:cubicBezTo>
                <a:cubicBezTo>
                  <a:pt x="388646" y="312039"/>
                  <a:pt x="389636" y="313030"/>
                  <a:pt x="390297" y="313030"/>
                </a:cubicBezTo>
                <a:cubicBezTo>
                  <a:pt x="393599" y="314350"/>
                  <a:pt x="396901" y="317322"/>
                  <a:pt x="400203" y="321945"/>
                </a:cubicBezTo>
                <a:lnTo>
                  <a:pt x="400203" y="323926"/>
                </a:lnTo>
                <a:cubicBezTo>
                  <a:pt x="403505" y="325907"/>
                  <a:pt x="406146" y="329044"/>
                  <a:pt x="408127" y="333337"/>
                </a:cubicBezTo>
                <a:cubicBezTo>
                  <a:pt x="410109" y="337630"/>
                  <a:pt x="412090" y="340766"/>
                  <a:pt x="414071" y="342748"/>
                </a:cubicBezTo>
                <a:cubicBezTo>
                  <a:pt x="415392" y="344068"/>
                  <a:pt x="416878" y="346710"/>
                  <a:pt x="418529" y="350672"/>
                </a:cubicBezTo>
                <a:cubicBezTo>
                  <a:pt x="420180" y="354635"/>
                  <a:pt x="421996" y="357937"/>
                  <a:pt x="423977" y="360578"/>
                </a:cubicBezTo>
                <a:cubicBezTo>
                  <a:pt x="425958" y="363880"/>
                  <a:pt x="427444" y="368008"/>
                  <a:pt x="428435" y="372961"/>
                </a:cubicBezTo>
                <a:cubicBezTo>
                  <a:pt x="429425" y="377914"/>
                  <a:pt x="430251" y="381381"/>
                  <a:pt x="430911" y="383362"/>
                </a:cubicBezTo>
                <a:cubicBezTo>
                  <a:pt x="434213" y="388645"/>
                  <a:pt x="438506" y="390957"/>
                  <a:pt x="443789" y="390296"/>
                </a:cubicBezTo>
                <a:cubicBezTo>
                  <a:pt x="445770" y="388315"/>
                  <a:pt x="447751" y="388645"/>
                  <a:pt x="449733" y="391287"/>
                </a:cubicBezTo>
                <a:lnTo>
                  <a:pt x="446761" y="396240"/>
                </a:lnTo>
                <a:cubicBezTo>
                  <a:pt x="445440" y="396900"/>
                  <a:pt x="443459" y="398551"/>
                  <a:pt x="440817" y="401193"/>
                </a:cubicBezTo>
                <a:lnTo>
                  <a:pt x="440817" y="402184"/>
                </a:lnTo>
                <a:lnTo>
                  <a:pt x="444780" y="404165"/>
                </a:lnTo>
                <a:cubicBezTo>
                  <a:pt x="450063" y="404165"/>
                  <a:pt x="455676" y="407137"/>
                  <a:pt x="461620" y="413080"/>
                </a:cubicBezTo>
                <a:cubicBezTo>
                  <a:pt x="464922" y="416382"/>
                  <a:pt x="467563" y="417043"/>
                  <a:pt x="469545" y="415061"/>
                </a:cubicBezTo>
                <a:cubicBezTo>
                  <a:pt x="469545" y="414401"/>
                  <a:pt x="469875" y="414236"/>
                  <a:pt x="470535" y="414566"/>
                </a:cubicBezTo>
                <a:cubicBezTo>
                  <a:pt x="471196" y="414896"/>
                  <a:pt x="471856" y="415061"/>
                  <a:pt x="472516" y="415061"/>
                </a:cubicBezTo>
                <a:cubicBezTo>
                  <a:pt x="478460" y="415061"/>
                  <a:pt x="485229" y="413245"/>
                  <a:pt x="492824" y="409613"/>
                </a:cubicBezTo>
                <a:cubicBezTo>
                  <a:pt x="500418" y="405981"/>
                  <a:pt x="507848" y="401853"/>
                  <a:pt x="515112" y="397231"/>
                </a:cubicBezTo>
                <a:lnTo>
                  <a:pt x="541858" y="384353"/>
                </a:lnTo>
                <a:cubicBezTo>
                  <a:pt x="553085" y="382372"/>
                  <a:pt x="566623" y="378739"/>
                  <a:pt x="582473" y="373456"/>
                </a:cubicBezTo>
                <a:cubicBezTo>
                  <a:pt x="587096" y="372135"/>
                  <a:pt x="593204" y="369989"/>
                  <a:pt x="600799" y="367017"/>
                </a:cubicBezTo>
                <a:cubicBezTo>
                  <a:pt x="608394" y="364045"/>
                  <a:pt x="614502" y="361899"/>
                  <a:pt x="619125" y="360578"/>
                </a:cubicBezTo>
                <a:lnTo>
                  <a:pt x="624078" y="359588"/>
                </a:lnTo>
                <a:cubicBezTo>
                  <a:pt x="622097" y="358927"/>
                  <a:pt x="619786" y="358432"/>
                  <a:pt x="617144" y="358102"/>
                </a:cubicBezTo>
                <a:cubicBezTo>
                  <a:pt x="614502" y="357772"/>
                  <a:pt x="611861" y="357276"/>
                  <a:pt x="609219" y="356616"/>
                </a:cubicBezTo>
                <a:lnTo>
                  <a:pt x="604266" y="356616"/>
                </a:lnTo>
                <a:cubicBezTo>
                  <a:pt x="600964" y="353974"/>
                  <a:pt x="597332" y="350507"/>
                  <a:pt x="593370" y="346215"/>
                </a:cubicBezTo>
                <a:cubicBezTo>
                  <a:pt x="589407" y="341922"/>
                  <a:pt x="585445" y="338455"/>
                  <a:pt x="581482" y="335813"/>
                </a:cubicBezTo>
                <a:cubicBezTo>
                  <a:pt x="581482" y="333172"/>
                  <a:pt x="580492" y="331851"/>
                  <a:pt x="578511" y="331851"/>
                </a:cubicBezTo>
                <a:cubicBezTo>
                  <a:pt x="575209" y="330530"/>
                  <a:pt x="572567" y="328219"/>
                  <a:pt x="570586" y="324917"/>
                </a:cubicBezTo>
                <a:cubicBezTo>
                  <a:pt x="568605" y="321615"/>
                  <a:pt x="566954" y="317817"/>
                  <a:pt x="565633" y="313525"/>
                </a:cubicBezTo>
                <a:cubicBezTo>
                  <a:pt x="564312" y="309232"/>
                  <a:pt x="562991" y="306095"/>
                  <a:pt x="561670" y="304114"/>
                </a:cubicBezTo>
                <a:lnTo>
                  <a:pt x="559689" y="300152"/>
                </a:lnTo>
                <a:cubicBezTo>
                  <a:pt x="559689" y="297510"/>
                  <a:pt x="560845" y="294703"/>
                  <a:pt x="563156" y="291732"/>
                </a:cubicBezTo>
                <a:cubicBezTo>
                  <a:pt x="565468" y="288760"/>
                  <a:pt x="566954" y="286944"/>
                  <a:pt x="567614" y="286283"/>
                </a:cubicBezTo>
                <a:cubicBezTo>
                  <a:pt x="572897" y="276377"/>
                  <a:pt x="577850" y="268122"/>
                  <a:pt x="582473" y="261518"/>
                </a:cubicBezTo>
                <a:cubicBezTo>
                  <a:pt x="587756" y="254914"/>
                  <a:pt x="592709" y="246659"/>
                  <a:pt x="597332" y="236753"/>
                </a:cubicBezTo>
                <a:cubicBezTo>
                  <a:pt x="598653" y="234772"/>
                  <a:pt x="599643" y="232131"/>
                  <a:pt x="600304" y="228829"/>
                </a:cubicBezTo>
                <a:cubicBezTo>
                  <a:pt x="600964" y="225527"/>
                  <a:pt x="601625" y="222555"/>
                  <a:pt x="602285" y="219913"/>
                </a:cubicBezTo>
                <a:cubicBezTo>
                  <a:pt x="602285" y="218592"/>
                  <a:pt x="603276" y="217272"/>
                  <a:pt x="605257" y="215951"/>
                </a:cubicBezTo>
                <a:cubicBezTo>
                  <a:pt x="606578" y="209347"/>
                  <a:pt x="607238" y="205054"/>
                  <a:pt x="607238" y="203073"/>
                </a:cubicBezTo>
                <a:cubicBezTo>
                  <a:pt x="607238" y="199111"/>
                  <a:pt x="605587" y="194488"/>
                  <a:pt x="602285" y="189205"/>
                </a:cubicBezTo>
                <a:cubicBezTo>
                  <a:pt x="600304" y="187884"/>
                  <a:pt x="598488" y="185407"/>
                  <a:pt x="596837" y="181775"/>
                </a:cubicBezTo>
                <a:cubicBezTo>
                  <a:pt x="595186" y="178143"/>
                  <a:pt x="593700" y="175666"/>
                  <a:pt x="592379" y="174346"/>
                </a:cubicBezTo>
                <a:cubicBezTo>
                  <a:pt x="591719" y="173685"/>
                  <a:pt x="590563" y="172860"/>
                  <a:pt x="588912" y="171869"/>
                </a:cubicBezTo>
                <a:cubicBezTo>
                  <a:pt x="587261" y="170878"/>
                  <a:pt x="585775" y="171044"/>
                  <a:pt x="584454" y="172364"/>
                </a:cubicBezTo>
                <a:cubicBezTo>
                  <a:pt x="578511" y="174346"/>
                  <a:pt x="571576" y="177648"/>
                  <a:pt x="563652" y="182270"/>
                </a:cubicBezTo>
                <a:cubicBezTo>
                  <a:pt x="555727" y="186893"/>
                  <a:pt x="549783" y="190195"/>
                  <a:pt x="545821" y="192176"/>
                </a:cubicBezTo>
                <a:lnTo>
                  <a:pt x="541858" y="192176"/>
                </a:lnTo>
                <a:lnTo>
                  <a:pt x="541858" y="194158"/>
                </a:lnTo>
                <a:cubicBezTo>
                  <a:pt x="544500" y="194158"/>
                  <a:pt x="546977" y="193827"/>
                  <a:pt x="549288" y="193167"/>
                </a:cubicBezTo>
                <a:cubicBezTo>
                  <a:pt x="551599" y="192507"/>
                  <a:pt x="553746" y="192176"/>
                  <a:pt x="555727" y="192176"/>
                </a:cubicBezTo>
                <a:cubicBezTo>
                  <a:pt x="556387" y="192176"/>
                  <a:pt x="557048" y="192507"/>
                  <a:pt x="557708" y="193167"/>
                </a:cubicBezTo>
                <a:cubicBezTo>
                  <a:pt x="558368" y="193827"/>
                  <a:pt x="559029" y="194158"/>
                  <a:pt x="559689" y="194158"/>
                </a:cubicBezTo>
                <a:cubicBezTo>
                  <a:pt x="559689" y="195478"/>
                  <a:pt x="559029" y="196799"/>
                  <a:pt x="557708" y="198120"/>
                </a:cubicBezTo>
                <a:cubicBezTo>
                  <a:pt x="552425" y="204064"/>
                  <a:pt x="548132" y="210998"/>
                  <a:pt x="544830" y="218923"/>
                </a:cubicBezTo>
                <a:cubicBezTo>
                  <a:pt x="542189" y="220243"/>
                  <a:pt x="540868" y="221564"/>
                  <a:pt x="540868" y="222885"/>
                </a:cubicBezTo>
                <a:cubicBezTo>
                  <a:pt x="537566" y="223545"/>
                  <a:pt x="535750" y="225031"/>
                  <a:pt x="535420" y="227343"/>
                </a:cubicBezTo>
                <a:cubicBezTo>
                  <a:pt x="535089" y="229654"/>
                  <a:pt x="535915" y="231800"/>
                  <a:pt x="537896" y="233782"/>
                </a:cubicBezTo>
                <a:cubicBezTo>
                  <a:pt x="539877" y="235102"/>
                  <a:pt x="540868" y="236753"/>
                  <a:pt x="540868" y="238735"/>
                </a:cubicBezTo>
                <a:cubicBezTo>
                  <a:pt x="540868" y="240716"/>
                  <a:pt x="539547" y="242697"/>
                  <a:pt x="536905" y="244678"/>
                </a:cubicBezTo>
                <a:cubicBezTo>
                  <a:pt x="535585" y="245999"/>
                  <a:pt x="534924" y="249301"/>
                  <a:pt x="534924" y="254584"/>
                </a:cubicBezTo>
                <a:cubicBezTo>
                  <a:pt x="538226" y="268453"/>
                  <a:pt x="540207" y="276377"/>
                  <a:pt x="540868" y="278359"/>
                </a:cubicBezTo>
                <a:lnTo>
                  <a:pt x="540868" y="282321"/>
                </a:lnTo>
                <a:cubicBezTo>
                  <a:pt x="542849" y="284302"/>
                  <a:pt x="542849" y="287934"/>
                  <a:pt x="540868" y="293218"/>
                </a:cubicBezTo>
                <a:cubicBezTo>
                  <a:pt x="540868" y="296520"/>
                  <a:pt x="541198" y="299987"/>
                  <a:pt x="541858" y="303619"/>
                </a:cubicBezTo>
                <a:cubicBezTo>
                  <a:pt x="542519" y="307251"/>
                  <a:pt x="542849" y="311048"/>
                  <a:pt x="542849" y="315011"/>
                </a:cubicBezTo>
                <a:cubicBezTo>
                  <a:pt x="542849" y="318313"/>
                  <a:pt x="542519" y="320954"/>
                  <a:pt x="541858" y="322936"/>
                </a:cubicBezTo>
                <a:lnTo>
                  <a:pt x="541858" y="364541"/>
                </a:lnTo>
                <a:cubicBezTo>
                  <a:pt x="541858" y="368503"/>
                  <a:pt x="541198" y="370484"/>
                  <a:pt x="539877" y="370484"/>
                </a:cubicBezTo>
                <a:cubicBezTo>
                  <a:pt x="536575" y="371145"/>
                  <a:pt x="534099" y="372631"/>
                  <a:pt x="532448" y="374942"/>
                </a:cubicBezTo>
                <a:cubicBezTo>
                  <a:pt x="530797" y="377253"/>
                  <a:pt x="529971" y="379730"/>
                  <a:pt x="529971" y="382372"/>
                </a:cubicBezTo>
                <a:cubicBezTo>
                  <a:pt x="527330" y="385013"/>
                  <a:pt x="525348" y="386334"/>
                  <a:pt x="524028" y="386334"/>
                </a:cubicBezTo>
                <a:cubicBezTo>
                  <a:pt x="522046" y="386334"/>
                  <a:pt x="519735" y="385013"/>
                  <a:pt x="517093" y="382372"/>
                </a:cubicBezTo>
                <a:cubicBezTo>
                  <a:pt x="517093" y="381711"/>
                  <a:pt x="517259" y="380390"/>
                  <a:pt x="517589" y="378409"/>
                </a:cubicBezTo>
                <a:cubicBezTo>
                  <a:pt x="517919" y="376428"/>
                  <a:pt x="517424" y="374777"/>
                  <a:pt x="516103" y="373456"/>
                </a:cubicBezTo>
                <a:cubicBezTo>
                  <a:pt x="515442" y="372796"/>
                  <a:pt x="512471" y="371805"/>
                  <a:pt x="507187" y="370484"/>
                </a:cubicBezTo>
                <a:cubicBezTo>
                  <a:pt x="505206" y="370484"/>
                  <a:pt x="503225" y="369824"/>
                  <a:pt x="501244" y="368503"/>
                </a:cubicBezTo>
                <a:cubicBezTo>
                  <a:pt x="497942" y="365862"/>
                  <a:pt x="493649" y="363055"/>
                  <a:pt x="488366" y="360083"/>
                </a:cubicBezTo>
                <a:cubicBezTo>
                  <a:pt x="483083" y="357111"/>
                  <a:pt x="478955" y="353974"/>
                  <a:pt x="475983" y="350672"/>
                </a:cubicBezTo>
                <a:cubicBezTo>
                  <a:pt x="473012" y="347370"/>
                  <a:pt x="471196" y="343078"/>
                  <a:pt x="470535" y="337795"/>
                </a:cubicBezTo>
                <a:cubicBezTo>
                  <a:pt x="465912" y="336474"/>
                  <a:pt x="462775" y="334493"/>
                  <a:pt x="461124" y="331851"/>
                </a:cubicBezTo>
                <a:cubicBezTo>
                  <a:pt x="459473" y="329209"/>
                  <a:pt x="457988" y="325577"/>
                  <a:pt x="456667" y="320954"/>
                </a:cubicBezTo>
                <a:cubicBezTo>
                  <a:pt x="455346" y="316332"/>
                  <a:pt x="454025" y="313030"/>
                  <a:pt x="452704" y="311048"/>
                </a:cubicBezTo>
                <a:cubicBezTo>
                  <a:pt x="450723" y="307746"/>
                  <a:pt x="450723" y="303124"/>
                  <a:pt x="452704" y="297180"/>
                </a:cubicBezTo>
                <a:cubicBezTo>
                  <a:pt x="456006" y="283312"/>
                  <a:pt x="463601" y="262509"/>
                  <a:pt x="475488" y="234772"/>
                </a:cubicBezTo>
                <a:cubicBezTo>
                  <a:pt x="476149" y="230810"/>
                  <a:pt x="475488" y="227838"/>
                  <a:pt x="473507" y="225857"/>
                </a:cubicBezTo>
                <a:cubicBezTo>
                  <a:pt x="470205" y="222555"/>
                  <a:pt x="468554" y="219253"/>
                  <a:pt x="468554" y="215951"/>
                </a:cubicBezTo>
                <a:cubicBezTo>
                  <a:pt x="468554" y="215290"/>
                  <a:pt x="468389" y="214135"/>
                  <a:pt x="468059" y="212484"/>
                </a:cubicBezTo>
                <a:cubicBezTo>
                  <a:pt x="467729" y="210833"/>
                  <a:pt x="466738" y="209677"/>
                  <a:pt x="465087" y="209017"/>
                </a:cubicBezTo>
                <a:cubicBezTo>
                  <a:pt x="463436" y="208356"/>
                  <a:pt x="460629" y="208686"/>
                  <a:pt x="456667" y="210007"/>
                </a:cubicBezTo>
                <a:cubicBezTo>
                  <a:pt x="454025" y="208026"/>
                  <a:pt x="450063" y="205549"/>
                  <a:pt x="444780" y="202578"/>
                </a:cubicBezTo>
                <a:cubicBezTo>
                  <a:pt x="439496" y="199606"/>
                  <a:pt x="434874" y="196799"/>
                  <a:pt x="430911" y="194158"/>
                </a:cubicBezTo>
                <a:cubicBezTo>
                  <a:pt x="429590" y="194158"/>
                  <a:pt x="428600" y="193827"/>
                  <a:pt x="427939" y="193167"/>
                </a:cubicBezTo>
                <a:cubicBezTo>
                  <a:pt x="427279" y="192507"/>
                  <a:pt x="426288" y="192176"/>
                  <a:pt x="424968" y="192176"/>
                </a:cubicBezTo>
                <a:cubicBezTo>
                  <a:pt x="421005" y="192176"/>
                  <a:pt x="416382" y="189865"/>
                  <a:pt x="411099" y="185242"/>
                </a:cubicBezTo>
                <a:cubicBezTo>
                  <a:pt x="405816" y="180619"/>
                  <a:pt x="400533" y="178638"/>
                  <a:pt x="395250" y="179299"/>
                </a:cubicBezTo>
                <a:lnTo>
                  <a:pt x="391287" y="176327"/>
                </a:lnTo>
                <a:cubicBezTo>
                  <a:pt x="389966" y="171704"/>
                  <a:pt x="387490" y="168072"/>
                  <a:pt x="383858" y="165430"/>
                </a:cubicBezTo>
                <a:cubicBezTo>
                  <a:pt x="380225" y="162788"/>
                  <a:pt x="375107" y="160477"/>
                  <a:pt x="368503" y="158496"/>
                </a:cubicBezTo>
                <a:cubicBezTo>
                  <a:pt x="366522" y="157175"/>
                  <a:pt x="365532" y="153873"/>
                  <a:pt x="365532" y="148590"/>
                </a:cubicBezTo>
                <a:cubicBezTo>
                  <a:pt x="365532" y="143967"/>
                  <a:pt x="365862" y="140995"/>
                  <a:pt x="366522" y="139675"/>
                </a:cubicBezTo>
                <a:lnTo>
                  <a:pt x="363550" y="139675"/>
                </a:lnTo>
                <a:cubicBezTo>
                  <a:pt x="358928" y="139675"/>
                  <a:pt x="355295" y="136703"/>
                  <a:pt x="352654" y="130759"/>
                </a:cubicBezTo>
                <a:cubicBezTo>
                  <a:pt x="354635" y="130759"/>
                  <a:pt x="357442" y="130264"/>
                  <a:pt x="361074" y="129273"/>
                </a:cubicBezTo>
                <a:cubicBezTo>
                  <a:pt x="364706" y="128283"/>
                  <a:pt x="367183" y="129438"/>
                  <a:pt x="368503" y="132740"/>
                </a:cubicBezTo>
                <a:lnTo>
                  <a:pt x="375438" y="132740"/>
                </a:lnTo>
                <a:cubicBezTo>
                  <a:pt x="380721" y="133401"/>
                  <a:pt x="387160" y="134722"/>
                  <a:pt x="394754" y="136703"/>
                </a:cubicBezTo>
                <a:cubicBezTo>
                  <a:pt x="402349" y="138684"/>
                  <a:pt x="408458" y="140005"/>
                  <a:pt x="413080" y="140665"/>
                </a:cubicBezTo>
                <a:cubicBezTo>
                  <a:pt x="414401" y="140665"/>
                  <a:pt x="416878" y="140830"/>
                  <a:pt x="420510" y="141160"/>
                </a:cubicBezTo>
                <a:cubicBezTo>
                  <a:pt x="424142" y="141491"/>
                  <a:pt x="426619" y="141326"/>
                  <a:pt x="427939" y="140665"/>
                </a:cubicBezTo>
                <a:cubicBezTo>
                  <a:pt x="433883" y="140005"/>
                  <a:pt x="440487" y="138519"/>
                  <a:pt x="447751" y="136207"/>
                </a:cubicBezTo>
                <a:cubicBezTo>
                  <a:pt x="455016" y="133896"/>
                  <a:pt x="461290" y="132080"/>
                  <a:pt x="466573" y="130759"/>
                </a:cubicBezTo>
                <a:cubicBezTo>
                  <a:pt x="467233" y="130759"/>
                  <a:pt x="468224" y="130429"/>
                  <a:pt x="469545" y="129769"/>
                </a:cubicBezTo>
                <a:cubicBezTo>
                  <a:pt x="470865" y="129108"/>
                  <a:pt x="472186" y="128778"/>
                  <a:pt x="473507" y="128778"/>
                </a:cubicBezTo>
                <a:cubicBezTo>
                  <a:pt x="482092" y="126136"/>
                  <a:pt x="488696" y="120853"/>
                  <a:pt x="493319" y="112928"/>
                </a:cubicBezTo>
                <a:cubicBezTo>
                  <a:pt x="501904" y="101702"/>
                  <a:pt x="511810" y="91465"/>
                  <a:pt x="523037" y="82220"/>
                </a:cubicBezTo>
                <a:cubicBezTo>
                  <a:pt x="534264" y="72974"/>
                  <a:pt x="548793" y="62408"/>
                  <a:pt x="566623" y="50521"/>
                </a:cubicBezTo>
                <a:cubicBezTo>
                  <a:pt x="577190" y="42596"/>
                  <a:pt x="592379" y="35001"/>
                  <a:pt x="612191" y="27737"/>
                </a:cubicBezTo>
                <a:cubicBezTo>
                  <a:pt x="624078" y="22454"/>
                  <a:pt x="631343" y="19152"/>
                  <a:pt x="633984" y="17831"/>
                </a:cubicBezTo>
                <a:cubicBezTo>
                  <a:pt x="647192" y="11887"/>
                  <a:pt x="665683" y="5944"/>
                  <a:pt x="689458" y="0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78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4" name="文本框 443">
            <a:extLst>
              <a:ext uri="{FF2B5EF4-FFF2-40B4-BE49-F238E27FC236}">
                <a16:creationId xmlns:a16="http://schemas.microsoft.com/office/drawing/2014/main" id="{DF7F3E20-4BF6-49FE-B0E8-67F06C43A74E}"/>
              </a:ext>
            </a:extLst>
          </p:cNvPr>
          <p:cNvSpPr txBox="1"/>
          <p:nvPr/>
        </p:nvSpPr>
        <p:spPr>
          <a:xfrm>
            <a:off x="4890614" y="2542310"/>
            <a:ext cx="987552" cy="1134804"/>
          </a:xfrm>
          <a:custGeom>
            <a:avLst/>
            <a:gdLst/>
            <a:ahLst/>
            <a:cxnLst/>
            <a:rect l="l" t="t" r="r" b="b"/>
            <a:pathLst>
              <a:path w="987552" h="1134804">
                <a:moveTo>
                  <a:pt x="449884" y="967639"/>
                </a:moveTo>
                <a:lnTo>
                  <a:pt x="434035" y="970077"/>
                </a:lnTo>
                <a:cubicBezTo>
                  <a:pt x="434035" y="970077"/>
                  <a:pt x="435254" y="971296"/>
                  <a:pt x="437692" y="973735"/>
                </a:cubicBezTo>
                <a:lnTo>
                  <a:pt x="437692" y="974954"/>
                </a:lnTo>
                <a:lnTo>
                  <a:pt x="427939" y="977392"/>
                </a:lnTo>
                <a:cubicBezTo>
                  <a:pt x="425500" y="976580"/>
                  <a:pt x="423468" y="976986"/>
                  <a:pt x="421843" y="978612"/>
                </a:cubicBezTo>
                <a:cubicBezTo>
                  <a:pt x="419404" y="981050"/>
                  <a:pt x="418185" y="984301"/>
                  <a:pt x="418185" y="988365"/>
                </a:cubicBezTo>
                <a:cubicBezTo>
                  <a:pt x="416560" y="994868"/>
                  <a:pt x="416153" y="999338"/>
                  <a:pt x="416966" y="1001776"/>
                </a:cubicBezTo>
                <a:lnTo>
                  <a:pt x="466953" y="992023"/>
                </a:lnTo>
                <a:cubicBezTo>
                  <a:pt x="460451" y="980644"/>
                  <a:pt x="455574" y="972922"/>
                  <a:pt x="452323" y="968858"/>
                </a:cubicBezTo>
                <a:cubicBezTo>
                  <a:pt x="452323" y="968045"/>
                  <a:pt x="451510" y="967639"/>
                  <a:pt x="449884" y="967639"/>
                </a:cubicBezTo>
                <a:close/>
                <a:moveTo>
                  <a:pt x="338937" y="876199"/>
                </a:moveTo>
                <a:lnTo>
                  <a:pt x="335280" y="877418"/>
                </a:lnTo>
                <a:lnTo>
                  <a:pt x="314553" y="881076"/>
                </a:lnTo>
                <a:cubicBezTo>
                  <a:pt x="313740" y="881076"/>
                  <a:pt x="310896" y="882295"/>
                  <a:pt x="306019" y="884733"/>
                </a:cubicBezTo>
                <a:cubicBezTo>
                  <a:pt x="305206" y="884733"/>
                  <a:pt x="304596" y="885140"/>
                  <a:pt x="304190" y="885952"/>
                </a:cubicBezTo>
                <a:cubicBezTo>
                  <a:pt x="303784" y="886765"/>
                  <a:pt x="303174" y="887172"/>
                  <a:pt x="302361" y="887172"/>
                </a:cubicBezTo>
                <a:cubicBezTo>
                  <a:pt x="299923" y="888797"/>
                  <a:pt x="296672" y="890220"/>
                  <a:pt x="292608" y="891439"/>
                </a:cubicBezTo>
                <a:cubicBezTo>
                  <a:pt x="288544" y="892658"/>
                  <a:pt x="284886" y="894080"/>
                  <a:pt x="281635" y="895706"/>
                </a:cubicBezTo>
                <a:cubicBezTo>
                  <a:pt x="276758" y="897332"/>
                  <a:pt x="273913" y="898957"/>
                  <a:pt x="273100" y="900583"/>
                </a:cubicBezTo>
                <a:cubicBezTo>
                  <a:pt x="272288" y="903021"/>
                  <a:pt x="273507" y="904240"/>
                  <a:pt x="276758" y="904240"/>
                </a:cubicBezTo>
                <a:cubicBezTo>
                  <a:pt x="277571" y="904240"/>
                  <a:pt x="278587" y="904037"/>
                  <a:pt x="279806" y="903631"/>
                </a:cubicBezTo>
                <a:cubicBezTo>
                  <a:pt x="281025" y="903224"/>
                  <a:pt x="282854" y="903021"/>
                  <a:pt x="285292" y="903021"/>
                </a:cubicBezTo>
                <a:lnTo>
                  <a:pt x="287731" y="904240"/>
                </a:lnTo>
                <a:cubicBezTo>
                  <a:pt x="288544" y="905053"/>
                  <a:pt x="288544" y="906272"/>
                  <a:pt x="287731" y="907898"/>
                </a:cubicBezTo>
                <a:lnTo>
                  <a:pt x="280416" y="911556"/>
                </a:lnTo>
                <a:cubicBezTo>
                  <a:pt x="277164" y="912368"/>
                  <a:pt x="275132" y="913384"/>
                  <a:pt x="274320" y="914604"/>
                </a:cubicBezTo>
                <a:cubicBezTo>
                  <a:pt x="273507" y="915823"/>
                  <a:pt x="273100" y="917652"/>
                  <a:pt x="273100" y="920090"/>
                </a:cubicBezTo>
                <a:cubicBezTo>
                  <a:pt x="272288" y="920903"/>
                  <a:pt x="272288" y="922528"/>
                  <a:pt x="273100" y="924967"/>
                </a:cubicBezTo>
                <a:cubicBezTo>
                  <a:pt x="273100" y="937159"/>
                  <a:pt x="273507" y="946506"/>
                  <a:pt x="274320" y="953008"/>
                </a:cubicBezTo>
                <a:cubicBezTo>
                  <a:pt x="275132" y="957885"/>
                  <a:pt x="277368" y="963981"/>
                  <a:pt x="281025" y="971296"/>
                </a:cubicBezTo>
                <a:cubicBezTo>
                  <a:pt x="284683" y="978612"/>
                  <a:pt x="286105" y="985927"/>
                  <a:pt x="285292" y="993242"/>
                </a:cubicBezTo>
                <a:lnTo>
                  <a:pt x="284073" y="995680"/>
                </a:lnTo>
                <a:lnTo>
                  <a:pt x="287731" y="1007872"/>
                </a:lnTo>
                <a:lnTo>
                  <a:pt x="288950" y="1015188"/>
                </a:lnTo>
                <a:lnTo>
                  <a:pt x="292608" y="1015188"/>
                </a:lnTo>
                <a:cubicBezTo>
                  <a:pt x="297484" y="1015188"/>
                  <a:pt x="302971" y="1014375"/>
                  <a:pt x="309067" y="1012749"/>
                </a:cubicBezTo>
                <a:cubicBezTo>
                  <a:pt x="315163" y="1011124"/>
                  <a:pt x="319836" y="1009904"/>
                  <a:pt x="323088" y="1009092"/>
                </a:cubicBezTo>
                <a:lnTo>
                  <a:pt x="347472" y="1009092"/>
                </a:lnTo>
                <a:cubicBezTo>
                  <a:pt x="358851" y="1009092"/>
                  <a:pt x="368198" y="1008685"/>
                  <a:pt x="375513" y="1007872"/>
                </a:cubicBezTo>
                <a:cubicBezTo>
                  <a:pt x="375513" y="1007060"/>
                  <a:pt x="374294" y="1006653"/>
                  <a:pt x="371856" y="1006653"/>
                </a:cubicBezTo>
                <a:cubicBezTo>
                  <a:pt x="365353" y="1006653"/>
                  <a:pt x="360476" y="1003808"/>
                  <a:pt x="357225" y="998119"/>
                </a:cubicBezTo>
                <a:cubicBezTo>
                  <a:pt x="357225" y="996493"/>
                  <a:pt x="355193" y="994868"/>
                  <a:pt x="351129" y="993242"/>
                </a:cubicBezTo>
                <a:cubicBezTo>
                  <a:pt x="345440" y="992429"/>
                  <a:pt x="341782" y="988365"/>
                  <a:pt x="340156" y="981050"/>
                </a:cubicBezTo>
                <a:cubicBezTo>
                  <a:pt x="338531" y="974548"/>
                  <a:pt x="335280" y="970484"/>
                  <a:pt x="330403" y="968858"/>
                </a:cubicBezTo>
                <a:cubicBezTo>
                  <a:pt x="327152" y="967232"/>
                  <a:pt x="325526" y="965607"/>
                  <a:pt x="325526" y="963981"/>
                </a:cubicBezTo>
                <a:cubicBezTo>
                  <a:pt x="325526" y="957479"/>
                  <a:pt x="323494" y="950164"/>
                  <a:pt x="319430" y="942036"/>
                </a:cubicBezTo>
                <a:cubicBezTo>
                  <a:pt x="318617" y="942036"/>
                  <a:pt x="318211" y="940816"/>
                  <a:pt x="318211" y="938378"/>
                </a:cubicBezTo>
                <a:lnTo>
                  <a:pt x="324307" y="931063"/>
                </a:lnTo>
                <a:cubicBezTo>
                  <a:pt x="329996" y="918871"/>
                  <a:pt x="334873" y="909117"/>
                  <a:pt x="338937" y="901802"/>
                </a:cubicBezTo>
                <a:lnTo>
                  <a:pt x="341376" y="888391"/>
                </a:lnTo>
                <a:cubicBezTo>
                  <a:pt x="338937" y="888391"/>
                  <a:pt x="337312" y="887781"/>
                  <a:pt x="336499" y="886562"/>
                </a:cubicBezTo>
                <a:cubicBezTo>
                  <a:pt x="335686" y="885343"/>
                  <a:pt x="335686" y="883920"/>
                  <a:pt x="336499" y="882295"/>
                </a:cubicBezTo>
                <a:cubicBezTo>
                  <a:pt x="337312" y="881482"/>
                  <a:pt x="337718" y="880466"/>
                  <a:pt x="337718" y="879247"/>
                </a:cubicBezTo>
                <a:cubicBezTo>
                  <a:pt x="337718" y="878028"/>
                  <a:pt x="338124" y="877012"/>
                  <a:pt x="338937" y="876199"/>
                </a:cubicBezTo>
                <a:close/>
                <a:moveTo>
                  <a:pt x="384048" y="866445"/>
                </a:moveTo>
                <a:cubicBezTo>
                  <a:pt x="382422" y="867258"/>
                  <a:pt x="381203" y="868884"/>
                  <a:pt x="380390" y="871322"/>
                </a:cubicBezTo>
                <a:lnTo>
                  <a:pt x="381609" y="871322"/>
                </a:lnTo>
                <a:cubicBezTo>
                  <a:pt x="383235" y="870509"/>
                  <a:pt x="384657" y="869493"/>
                  <a:pt x="385876" y="868274"/>
                </a:cubicBezTo>
                <a:cubicBezTo>
                  <a:pt x="387096" y="867055"/>
                  <a:pt x="388518" y="866445"/>
                  <a:pt x="390144" y="866445"/>
                </a:cubicBezTo>
                <a:cubicBezTo>
                  <a:pt x="387705" y="865632"/>
                  <a:pt x="385673" y="865632"/>
                  <a:pt x="384048" y="866445"/>
                </a:cubicBezTo>
                <a:close/>
                <a:moveTo>
                  <a:pt x="568147" y="861568"/>
                </a:moveTo>
                <a:cubicBezTo>
                  <a:pt x="568147" y="868071"/>
                  <a:pt x="570179" y="872948"/>
                  <a:pt x="574243" y="876199"/>
                </a:cubicBezTo>
                <a:cubicBezTo>
                  <a:pt x="578307" y="878637"/>
                  <a:pt x="580745" y="881888"/>
                  <a:pt x="581558" y="885952"/>
                </a:cubicBezTo>
                <a:cubicBezTo>
                  <a:pt x="583996" y="887578"/>
                  <a:pt x="584403" y="889204"/>
                  <a:pt x="582777" y="890829"/>
                </a:cubicBezTo>
                <a:lnTo>
                  <a:pt x="579120" y="911556"/>
                </a:lnTo>
                <a:cubicBezTo>
                  <a:pt x="576681" y="922935"/>
                  <a:pt x="572617" y="932688"/>
                  <a:pt x="566928" y="940816"/>
                </a:cubicBezTo>
                <a:cubicBezTo>
                  <a:pt x="562051" y="948132"/>
                  <a:pt x="555548" y="953415"/>
                  <a:pt x="547420" y="956666"/>
                </a:cubicBezTo>
                <a:cubicBezTo>
                  <a:pt x="545795" y="956666"/>
                  <a:pt x="544982" y="957479"/>
                  <a:pt x="544982" y="959104"/>
                </a:cubicBezTo>
                <a:cubicBezTo>
                  <a:pt x="544169" y="963981"/>
                  <a:pt x="541731" y="965200"/>
                  <a:pt x="537667" y="962762"/>
                </a:cubicBezTo>
                <a:lnTo>
                  <a:pt x="536448" y="962762"/>
                </a:lnTo>
                <a:cubicBezTo>
                  <a:pt x="524256" y="962762"/>
                  <a:pt x="515315" y="963168"/>
                  <a:pt x="509625" y="963981"/>
                </a:cubicBezTo>
                <a:cubicBezTo>
                  <a:pt x="499059" y="966420"/>
                  <a:pt x="491744" y="967232"/>
                  <a:pt x="487680" y="966420"/>
                </a:cubicBezTo>
                <a:lnTo>
                  <a:pt x="484022" y="967639"/>
                </a:lnTo>
                <a:cubicBezTo>
                  <a:pt x="484835" y="970077"/>
                  <a:pt x="488086" y="972516"/>
                  <a:pt x="493776" y="974954"/>
                </a:cubicBezTo>
                <a:lnTo>
                  <a:pt x="507187" y="983488"/>
                </a:lnTo>
                <a:lnTo>
                  <a:pt x="549859" y="983488"/>
                </a:lnTo>
                <a:lnTo>
                  <a:pt x="552297" y="981050"/>
                </a:lnTo>
                <a:lnTo>
                  <a:pt x="559612" y="976173"/>
                </a:lnTo>
                <a:lnTo>
                  <a:pt x="570585" y="966420"/>
                </a:lnTo>
                <a:cubicBezTo>
                  <a:pt x="572211" y="963168"/>
                  <a:pt x="573836" y="960730"/>
                  <a:pt x="575462" y="959104"/>
                </a:cubicBezTo>
                <a:cubicBezTo>
                  <a:pt x="575462" y="958292"/>
                  <a:pt x="575868" y="957682"/>
                  <a:pt x="576681" y="957276"/>
                </a:cubicBezTo>
                <a:cubicBezTo>
                  <a:pt x="577494" y="956869"/>
                  <a:pt x="577900" y="955853"/>
                  <a:pt x="577900" y="954228"/>
                </a:cubicBezTo>
                <a:cubicBezTo>
                  <a:pt x="579526" y="952602"/>
                  <a:pt x="581761" y="950570"/>
                  <a:pt x="584606" y="948132"/>
                </a:cubicBezTo>
                <a:cubicBezTo>
                  <a:pt x="587451" y="945693"/>
                  <a:pt x="589280" y="942848"/>
                  <a:pt x="590092" y="939597"/>
                </a:cubicBezTo>
                <a:lnTo>
                  <a:pt x="591312" y="939597"/>
                </a:lnTo>
                <a:lnTo>
                  <a:pt x="604723" y="931063"/>
                </a:lnTo>
                <a:lnTo>
                  <a:pt x="604723" y="928624"/>
                </a:lnTo>
                <a:lnTo>
                  <a:pt x="615696" y="915213"/>
                </a:lnTo>
                <a:lnTo>
                  <a:pt x="616915" y="915213"/>
                </a:lnTo>
                <a:cubicBezTo>
                  <a:pt x="620166" y="914400"/>
                  <a:pt x="622198" y="912368"/>
                  <a:pt x="623011" y="909117"/>
                </a:cubicBezTo>
                <a:lnTo>
                  <a:pt x="624230" y="906679"/>
                </a:lnTo>
                <a:cubicBezTo>
                  <a:pt x="625043" y="905866"/>
                  <a:pt x="625449" y="903428"/>
                  <a:pt x="625449" y="899364"/>
                </a:cubicBezTo>
                <a:cubicBezTo>
                  <a:pt x="625449" y="895300"/>
                  <a:pt x="625856" y="893268"/>
                  <a:pt x="626668" y="893268"/>
                </a:cubicBezTo>
                <a:cubicBezTo>
                  <a:pt x="629107" y="892455"/>
                  <a:pt x="630732" y="890016"/>
                  <a:pt x="631545" y="885952"/>
                </a:cubicBezTo>
                <a:cubicBezTo>
                  <a:pt x="632358" y="881888"/>
                  <a:pt x="633577" y="879450"/>
                  <a:pt x="635203" y="878637"/>
                </a:cubicBezTo>
                <a:lnTo>
                  <a:pt x="633984" y="878637"/>
                </a:lnTo>
                <a:cubicBezTo>
                  <a:pt x="631545" y="878637"/>
                  <a:pt x="629310" y="878231"/>
                  <a:pt x="627278" y="877418"/>
                </a:cubicBezTo>
                <a:cubicBezTo>
                  <a:pt x="625246" y="876605"/>
                  <a:pt x="623011" y="876199"/>
                  <a:pt x="620572" y="876199"/>
                </a:cubicBezTo>
                <a:cubicBezTo>
                  <a:pt x="617321" y="876199"/>
                  <a:pt x="615289" y="875792"/>
                  <a:pt x="614476" y="874980"/>
                </a:cubicBezTo>
                <a:cubicBezTo>
                  <a:pt x="610412" y="870916"/>
                  <a:pt x="607161" y="868477"/>
                  <a:pt x="604723" y="867664"/>
                </a:cubicBezTo>
                <a:cubicBezTo>
                  <a:pt x="597408" y="862788"/>
                  <a:pt x="591312" y="862788"/>
                  <a:pt x="586435" y="867664"/>
                </a:cubicBezTo>
                <a:lnTo>
                  <a:pt x="580339" y="871322"/>
                </a:lnTo>
                <a:cubicBezTo>
                  <a:pt x="579526" y="869696"/>
                  <a:pt x="579120" y="868071"/>
                  <a:pt x="579120" y="866445"/>
                </a:cubicBezTo>
                <a:cubicBezTo>
                  <a:pt x="579120" y="864820"/>
                  <a:pt x="578713" y="863600"/>
                  <a:pt x="577900" y="862788"/>
                </a:cubicBezTo>
                <a:cubicBezTo>
                  <a:pt x="576275" y="861975"/>
                  <a:pt x="573024" y="861568"/>
                  <a:pt x="568147" y="861568"/>
                </a:cubicBezTo>
                <a:close/>
                <a:moveTo>
                  <a:pt x="418185" y="856692"/>
                </a:moveTo>
                <a:lnTo>
                  <a:pt x="413308" y="859130"/>
                </a:lnTo>
                <a:cubicBezTo>
                  <a:pt x="401929" y="870509"/>
                  <a:pt x="396240" y="876199"/>
                  <a:pt x="396240" y="876199"/>
                </a:cubicBezTo>
                <a:cubicBezTo>
                  <a:pt x="394614" y="876199"/>
                  <a:pt x="393801" y="877012"/>
                  <a:pt x="393801" y="878637"/>
                </a:cubicBezTo>
                <a:cubicBezTo>
                  <a:pt x="399491" y="881076"/>
                  <a:pt x="399491" y="883920"/>
                  <a:pt x="393801" y="887172"/>
                </a:cubicBezTo>
                <a:cubicBezTo>
                  <a:pt x="392988" y="887172"/>
                  <a:pt x="392582" y="888391"/>
                  <a:pt x="392582" y="890829"/>
                </a:cubicBezTo>
                <a:cubicBezTo>
                  <a:pt x="393395" y="893268"/>
                  <a:pt x="395427" y="894487"/>
                  <a:pt x="398678" y="894487"/>
                </a:cubicBezTo>
                <a:cubicBezTo>
                  <a:pt x="400304" y="892048"/>
                  <a:pt x="401726" y="890016"/>
                  <a:pt x="402945" y="888391"/>
                </a:cubicBezTo>
                <a:cubicBezTo>
                  <a:pt x="404164" y="886765"/>
                  <a:pt x="405180" y="885546"/>
                  <a:pt x="405993" y="884733"/>
                </a:cubicBezTo>
                <a:cubicBezTo>
                  <a:pt x="407619" y="880669"/>
                  <a:pt x="408838" y="878637"/>
                  <a:pt x="409651" y="878637"/>
                </a:cubicBezTo>
                <a:cubicBezTo>
                  <a:pt x="411276" y="878637"/>
                  <a:pt x="412089" y="877824"/>
                  <a:pt x="412089" y="876199"/>
                </a:cubicBezTo>
                <a:lnTo>
                  <a:pt x="418185" y="867664"/>
                </a:lnTo>
                <a:lnTo>
                  <a:pt x="425500" y="862788"/>
                </a:lnTo>
                <a:cubicBezTo>
                  <a:pt x="427126" y="861975"/>
                  <a:pt x="427532" y="861162"/>
                  <a:pt x="426720" y="860349"/>
                </a:cubicBezTo>
                <a:cubicBezTo>
                  <a:pt x="425907" y="859536"/>
                  <a:pt x="424688" y="858724"/>
                  <a:pt x="423062" y="857911"/>
                </a:cubicBezTo>
                <a:cubicBezTo>
                  <a:pt x="422249" y="857098"/>
                  <a:pt x="420624" y="856692"/>
                  <a:pt x="418185" y="856692"/>
                </a:cubicBezTo>
                <a:close/>
                <a:moveTo>
                  <a:pt x="479145" y="848157"/>
                </a:moveTo>
                <a:cubicBezTo>
                  <a:pt x="471017" y="850596"/>
                  <a:pt x="465734" y="851408"/>
                  <a:pt x="463296" y="850596"/>
                </a:cubicBezTo>
                <a:cubicBezTo>
                  <a:pt x="461670" y="849783"/>
                  <a:pt x="458825" y="849376"/>
                  <a:pt x="454761" y="849376"/>
                </a:cubicBezTo>
                <a:cubicBezTo>
                  <a:pt x="447446" y="849376"/>
                  <a:pt x="440537" y="852628"/>
                  <a:pt x="434035" y="859130"/>
                </a:cubicBezTo>
                <a:cubicBezTo>
                  <a:pt x="433222" y="859943"/>
                  <a:pt x="431800" y="861162"/>
                  <a:pt x="429768" y="862788"/>
                </a:cubicBezTo>
                <a:cubicBezTo>
                  <a:pt x="427736" y="864413"/>
                  <a:pt x="427939" y="866445"/>
                  <a:pt x="430377" y="868884"/>
                </a:cubicBezTo>
                <a:cubicBezTo>
                  <a:pt x="430377" y="868884"/>
                  <a:pt x="430377" y="869087"/>
                  <a:pt x="430377" y="869493"/>
                </a:cubicBezTo>
                <a:cubicBezTo>
                  <a:pt x="430377" y="869900"/>
                  <a:pt x="430377" y="870103"/>
                  <a:pt x="430377" y="870103"/>
                </a:cubicBezTo>
                <a:cubicBezTo>
                  <a:pt x="427126" y="868477"/>
                  <a:pt x="425500" y="868477"/>
                  <a:pt x="425500" y="870103"/>
                </a:cubicBezTo>
                <a:cubicBezTo>
                  <a:pt x="421436" y="872541"/>
                  <a:pt x="417576" y="875589"/>
                  <a:pt x="413918" y="879247"/>
                </a:cubicBezTo>
                <a:cubicBezTo>
                  <a:pt x="410260" y="882904"/>
                  <a:pt x="408025" y="887172"/>
                  <a:pt x="407212" y="892048"/>
                </a:cubicBezTo>
                <a:cubicBezTo>
                  <a:pt x="407212" y="892861"/>
                  <a:pt x="406400" y="895909"/>
                  <a:pt x="404774" y="901192"/>
                </a:cubicBezTo>
                <a:cubicBezTo>
                  <a:pt x="403148" y="906476"/>
                  <a:pt x="403961" y="911149"/>
                  <a:pt x="407212" y="915213"/>
                </a:cubicBezTo>
                <a:cubicBezTo>
                  <a:pt x="408025" y="916026"/>
                  <a:pt x="408432" y="918058"/>
                  <a:pt x="408432" y="921309"/>
                </a:cubicBezTo>
                <a:cubicBezTo>
                  <a:pt x="408432" y="923748"/>
                  <a:pt x="409651" y="926186"/>
                  <a:pt x="412089" y="928624"/>
                </a:cubicBezTo>
                <a:lnTo>
                  <a:pt x="414528" y="933501"/>
                </a:lnTo>
                <a:cubicBezTo>
                  <a:pt x="413715" y="935127"/>
                  <a:pt x="413512" y="936752"/>
                  <a:pt x="413918" y="938378"/>
                </a:cubicBezTo>
                <a:cubicBezTo>
                  <a:pt x="414324" y="940004"/>
                  <a:pt x="415340" y="941223"/>
                  <a:pt x="416966" y="942036"/>
                </a:cubicBezTo>
                <a:cubicBezTo>
                  <a:pt x="417779" y="942036"/>
                  <a:pt x="418388" y="942442"/>
                  <a:pt x="418795" y="943255"/>
                </a:cubicBezTo>
                <a:cubicBezTo>
                  <a:pt x="419201" y="944068"/>
                  <a:pt x="419811" y="944474"/>
                  <a:pt x="420624" y="944474"/>
                </a:cubicBezTo>
                <a:lnTo>
                  <a:pt x="427939" y="946912"/>
                </a:lnTo>
                <a:lnTo>
                  <a:pt x="434035" y="944474"/>
                </a:lnTo>
                <a:cubicBezTo>
                  <a:pt x="433222" y="942036"/>
                  <a:pt x="432206" y="940004"/>
                  <a:pt x="430987" y="938378"/>
                </a:cubicBezTo>
                <a:cubicBezTo>
                  <a:pt x="429768" y="936752"/>
                  <a:pt x="428752" y="935127"/>
                  <a:pt x="427939" y="933501"/>
                </a:cubicBezTo>
                <a:cubicBezTo>
                  <a:pt x="427126" y="931876"/>
                  <a:pt x="426720" y="929844"/>
                  <a:pt x="426720" y="927405"/>
                </a:cubicBezTo>
                <a:lnTo>
                  <a:pt x="431596" y="928624"/>
                </a:lnTo>
                <a:cubicBezTo>
                  <a:pt x="434848" y="930250"/>
                  <a:pt x="436880" y="931063"/>
                  <a:pt x="437692" y="931063"/>
                </a:cubicBezTo>
                <a:cubicBezTo>
                  <a:pt x="441756" y="931063"/>
                  <a:pt x="443788" y="933095"/>
                  <a:pt x="443788" y="937159"/>
                </a:cubicBezTo>
                <a:cubicBezTo>
                  <a:pt x="442976" y="937972"/>
                  <a:pt x="443788" y="938378"/>
                  <a:pt x="446227" y="938378"/>
                </a:cubicBezTo>
                <a:cubicBezTo>
                  <a:pt x="447040" y="938378"/>
                  <a:pt x="448868" y="937972"/>
                  <a:pt x="451713" y="937159"/>
                </a:cubicBezTo>
                <a:cubicBezTo>
                  <a:pt x="454558" y="936346"/>
                  <a:pt x="456793" y="935127"/>
                  <a:pt x="458419" y="933501"/>
                </a:cubicBezTo>
                <a:cubicBezTo>
                  <a:pt x="468172" y="927812"/>
                  <a:pt x="473862" y="922528"/>
                  <a:pt x="475488" y="917652"/>
                </a:cubicBezTo>
                <a:lnTo>
                  <a:pt x="477926" y="915213"/>
                </a:lnTo>
                <a:cubicBezTo>
                  <a:pt x="480364" y="912775"/>
                  <a:pt x="483006" y="910336"/>
                  <a:pt x="485851" y="907898"/>
                </a:cubicBezTo>
                <a:cubicBezTo>
                  <a:pt x="488696" y="905460"/>
                  <a:pt x="491744" y="902615"/>
                  <a:pt x="494995" y="899364"/>
                </a:cubicBezTo>
                <a:cubicBezTo>
                  <a:pt x="498246" y="895300"/>
                  <a:pt x="500684" y="891439"/>
                  <a:pt x="502310" y="887781"/>
                </a:cubicBezTo>
                <a:cubicBezTo>
                  <a:pt x="503936" y="884124"/>
                  <a:pt x="505968" y="880669"/>
                  <a:pt x="508406" y="877418"/>
                </a:cubicBezTo>
                <a:lnTo>
                  <a:pt x="512064" y="861568"/>
                </a:lnTo>
                <a:cubicBezTo>
                  <a:pt x="508000" y="861568"/>
                  <a:pt x="505968" y="861162"/>
                  <a:pt x="505968" y="860349"/>
                </a:cubicBezTo>
                <a:lnTo>
                  <a:pt x="502310" y="859130"/>
                </a:lnTo>
                <a:cubicBezTo>
                  <a:pt x="502310" y="854253"/>
                  <a:pt x="500684" y="850596"/>
                  <a:pt x="497433" y="848157"/>
                </a:cubicBezTo>
                <a:cubicBezTo>
                  <a:pt x="495808" y="848157"/>
                  <a:pt x="494588" y="848767"/>
                  <a:pt x="493776" y="849986"/>
                </a:cubicBezTo>
                <a:cubicBezTo>
                  <a:pt x="492963" y="851205"/>
                  <a:pt x="491744" y="852221"/>
                  <a:pt x="490118" y="853034"/>
                </a:cubicBezTo>
                <a:lnTo>
                  <a:pt x="487680" y="850596"/>
                </a:lnTo>
                <a:cubicBezTo>
                  <a:pt x="484428" y="852221"/>
                  <a:pt x="481990" y="854253"/>
                  <a:pt x="480364" y="856692"/>
                </a:cubicBezTo>
                <a:cubicBezTo>
                  <a:pt x="480364" y="852628"/>
                  <a:pt x="479958" y="849783"/>
                  <a:pt x="479145" y="848157"/>
                </a:cubicBezTo>
                <a:close/>
                <a:moveTo>
                  <a:pt x="609600" y="759156"/>
                </a:moveTo>
                <a:lnTo>
                  <a:pt x="607161" y="761594"/>
                </a:lnTo>
                <a:cubicBezTo>
                  <a:pt x="607161" y="762407"/>
                  <a:pt x="607974" y="763626"/>
                  <a:pt x="609600" y="765252"/>
                </a:cubicBezTo>
                <a:cubicBezTo>
                  <a:pt x="609600" y="766064"/>
                  <a:pt x="610006" y="766268"/>
                  <a:pt x="610819" y="765861"/>
                </a:cubicBezTo>
                <a:cubicBezTo>
                  <a:pt x="611632" y="765455"/>
                  <a:pt x="612444" y="765252"/>
                  <a:pt x="613257" y="765252"/>
                </a:cubicBezTo>
                <a:lnTo>
                  <a:pt x="613257" y="764032"/>
                </a:lnTo>
                <a:cubicBezTo>
                  <a:pt x="610819" y="761594"/>
                  <a:pt x="609600" y="759968"/>
                  <a:pt x="609600" y="759156"/>
                </a:cubicBezTo>
                <a:close/>
                <a:moveTo>
                  <a:pt x="776630" y="715264"/>
                </a:moveTo>
                <a:lnTo>
                  <a:pt x="772972" y="721360"/>
                </a:lnTo>
                <a:lnTo>
                  <a:pt x="781507" y="725018"/>
                </a:lnTo>
                <a:lnTo>
                  <a:pt x="782726" y="722580"/>
                </a:lnTo>
                <a:close/>
                <a:moveTo>
                  <a:pt x="765657" y="715264"/>
                </a:moveTo>
                <a:lnTo>
                  <a:pt x="762000" y="716484"/>
                </a:lnTo>
                <a:lnTo>
                  <a:pt x="768096" y="718922"/>
                </a:lnTo>
                <a:cubicBezTo>
                  <a:pt x="768096" y="719735"/>
                  <a:pt x="768502" y="719735"/>
                  <a:pt x="769315" y="718922"/>
                </a:cubicBezTo>
                <a:cubicBezTo>
                  <a:pt x="770128" y="718109"/>
                  <a:pt x="770940" y="718109"/>
                  <a:pt x="771753" y="718922"/>
                </a:cubicBezTo>
                <a:close/>
                <a:moveTo>
                  <a:pt x="441350" y="684784"/>
                </a:moveTo>
                <a:lnTo>
                  <a:pt x="415747" y="710388"/>
                </a:lnTo>
                <a:cubicBezTo>
                  <a:pt x="415747" y="711200"/>
                  <a:pt x="416560" y="713232"/>
                  <a:pt x="418185" y="716484"/>
                </a:cubicBezTo>
                <a:cubicBezTo>
                  <a:pt x="418998" y="716484"/>
                  <a:pt x="419404" y="717296"/>
                  <a:pt x="419404" y="718922"/>
                </a:cubicBezTo>
                <a:lnTo>
                  <a:pt x="420624" y="723799"/>
                </a:lnTo>
                <a:lnTo>
                  <a:pt x="421843" y="723799"/>
                </a:lnTo>
                <a:cubicBezTo>
                  <a:pt x="424281" y="723799"/>
                  <a:pt x="425907" y="722580"/>
                  <a:pt x="426720" y="720141"/>
                </a:cubicBezTo>
                <a:cubicBezTo>
                  <a:pt x="427532" y="717703"/>
                  <a:pt x="427126" y="714858"/>
                  <a:pt x="425500" y="711607"/>
                </a:cubicBezTo>
                <a:lnTo>
                  <a:pt x="424281" y="706730"/>
                </a:lnTo>
                <a:cubicBezTo>
                  <a:pt x="424281" y="702666"/>
                  <a:pt x="427126" y="700634"/>
                  <a:pt x="432816" y="700634"/>
                </a:cubicBezTo>
                <a:lnTo>
                  <a:pt x="436473" y="698196"/>
                </a:lnTo>
                <a:lnTo>
                  <a:pt x="438912" y="698196"/>
                </a:lnTo>
                <a:cubicBezTo>
                  <a:pt x="442976" y="699008"/>
                  <a:pt x="445617" y="699008"/>
                  <a:pt x="446836" y="698196"/>
                </a:cubicBezTo>
                <a:cubicBezTo>
                  <a:pt x="448056" y="697383"/>
                  <a:pt x="448665" y="695351"/>
                  <a:pt x="448665" y="692100"/>
                </a:cubicBezTo>
                <a:cubicBezTo>
                  <a:pt x="449478" y="691287"/>
                  <a:pt x="449884" y="690068"/>
                  <a:pt x="449884" y="688442"/>
                </a:cubicBezTo>
                <a:cubicBezTo>
                  <a:pt x="449072" y="689255"/>
                  <a:pt x="447852" y="690271"/>
                  <a:pt x="446227" y="691490"/>
                </a:cubicBezTo>
                <a:cubicBezTo>
                  <a:pt x="444601" y="692709"/>
                  <a:pt x="442976" y="693725"/>
                  <a:pt x="441350" y="694538"/>
                </a:cubicBezTo>
                <a:cubicBezTo>
                  <a:pt x="441350" y="693725"/>
                  <a:pt x="441147" y="692506"/>
                  <a:pt x="440740" y="690880"/>
                </a:cubicBezTo>
                <a:cubicBezTo>
                  <a:pt x="440334" y="689255"/>
                  <a:pt x="440537" y="687223"/>
                  <a:pt x="441350" y="684784"/>
                </a:cubicBezTo>
                <a:close/>
                <a:moveTo>
                  <a:pt x="156057" y="468986"/>
                </a:moveTo>
                <a:lnTo>
                  <a:pt x="160934" y="472644"/>
                </a:lnTo>
                <a:lnTo>
                  <a:pt x="164592" y="473863"/>
                </a:lnTo>
                <a:cubicBezTo>
                  <a:pt x="162153" y="471424"/>
                  <a:pt x="159308" y="469799"/>
                  <a:pt x="156057" y="468986"/>
                </a:cubicBezTo>
                <a:close/>
                <a:moveTo>
                  <a:pt x="413308" y="394615"/>
                </a:moveTo>
                <a:cubicBezTo>
                  <a:pt x="410057" y="395428"/>
                  <a:pt x="407212" y="397256"/>
                  <a:pt x="404774" y="400101"/>
                </a:cubicBezTo>
                <a:cubicBezTo>
                  <a:pt x="402336" y="402946"/>
                  <a:pt x="401116" y="405994"/>
                  <a:pt x="401116" y="409245"/>
                </a:cubicBezTo>
                <a:cubicBezTo>
                  <a:pt x="401116" y="414122"/>
                  <a:pt x="402742" y="417780"/>
                  <a:pt x="405993" y="420218"/>
                </a:cubicBezTo>
                <a:close/>
                <a:moveTo>
                  <a:pt x="253593" y="388519"/>
                </a:moveTo>
                <a:cubicBezTo>
                  <a:pt x="252780" y="388519"/>
                  <a:pt x="251968" y="390144"/>
                  <a:pt x="251155" y="393396"/>
                </a:cubicBezTo>
                <a:cubicBezTo>
                  <a:pt x="235712" y="419405"/>
                  <a:pt x="225552" y="436474"/>
                  <a:pt x="220675" y="444602"/>
                </a:cubicBezTo>
                <a:cubicBezTo>
                  <a:pt x="218236" y="448666"/>
                  <a:pt x="214376" y="453949"/>
                  <a:pt x="209092" y="460452"/>
                </a:cubicBezTo>
                <a:cubicBezTo>
                  <a:pt x="203809" y="466954"/>
                  <a:pt x="200355" y="471831"/>
                  <a:pt x="198729" y="475082"/>
                </a:cubicBezTo>
                <a:cubicBezTo>
                  <a:pt x="197916" y="477520"/>
                  <a:pt x="196697" y="479959"/>
                  <a:pt x="195072" y="482397"/>
                </a:cubicBezTo>
                <a:cubicBezTo>
                  <a:pt x="193446" y="484836"/>
                  <a:pt x="192227" y="486868"/>
                  <a:pt x="191414" y="488493"/>
                </a:cubicBezTo>
                <a:cubicBezTo>
                  <a:pt x="191414" y="490119"/>
                  <a:pt x="190601" y="490932"/>
                  <a:pt x="188976" y="490932"/>
                </a:cubicBezTo>
                <a:lnTo>
                  <a:pt x="195072" y="494589"/>
                </a:lnTo>
                <a:cubicBezTo>
                  <a:pt x="197510" y="494589"/>
                  <a:pt x="199136" y="495199"/>
                  <a:pt x="199948" y="496418"/>
                </a:cubicBezTo>
                <a:cubicBezTo>
                  <a:pt x="200761" y="497637"/>
                  <a:pt x="201168" y="498247"/>
                  <a:pt x="201168" y="498247"/>
                </a:cubicBezTo>
                <a:cubicBezTo>
                  <a:pt x="206044" y="508813"/>
                  <a:pt x="213360" y="526288"/>
                  <a:pt x="223113" y="550672"/>
                </a:cubicBezTo>
                <a:lnTo>
                  <a:pt x="230428" y="565303"/>
                </a:lnTo>
                <a:cubicBezTo>
                  <a:pt x="234492" y="569367"/>
                  <a:pt x="240385" y="571602"/>
                  <a:pt x="248107" y="572008"/>
                </a:cubicBezTo>
                <a:cubicBezTo>
                  <a:pt x="255828" y="572415"/>
                  <a:pt x="261315" y="573024"/>
                  <a:pt x="264566" y="573837"/>
                </a:cubicBezTo>
                <a:lnTo>
                  <a:pt x="292608" y="566522"/>
                </a:lnTo>
                <a:cubicBezTo>
                  <a:pt x="292608" y="561645"/>
                  <a:pt x="293014" y="556159"/>
                  <a:pt x="293827" y="550063"/>
                </a:cubicBezTo>
                <a:cubicBezTo>
                  <a:pt x="294640" y="543967"/>
                  <a:pt x="294640" y="538887"/>
                  <a:pt x="293827" y="534823"/>
                </a:cubicBezTo>
                <a:lnTo>
                  <a:pt x="297484" y="503124"/>
                </a:lnTo>
                <a:cubicBezTo>
                  <a:pt x="298297" y="497434"/>
                  <a:pt x="298704" y="489306"/>
                  <a:pt x="298704" y="478740"/>
                </a:cubicBezTo>
                <a:lnTo>
                  <a:pt x="297484" y="453136"/>
                </a:lnTo>
                <a:cubicBezTo>
                  <a:pt x="297484" y="448260"/>
                  <a:pt x="297891" y="444196"/>
                  <a:pt x="298704" y="440944"/>
                </a:cubicBezTo>
                <a:lnTo>
                  <a:pt x="296265" y="429972"/>
                </a:lnTo>
                <a:lnTo>
                  <a:pt x="284073" y="420218"/>
                </a:lnTo>
                <a:cubicBezTo>
                  <a:pt x="268630" y="402336"/>
                  <a:pt x="260502" y="392989"/>
                  <a:pt x="259689" y="392176"/>
                </a:cubicBezTo>
                <a:cubicBezTo>
                  <a:pt x="256438" y="389738"/>
                  <a:pt x="254406" y="388519"/>
                  <a:pt x="253593" y="388519"/>
                </a:cubicBezTo>
                <a:close/>
                <a:moveTo>
                  <a:pt x="479145" y="384861"/>
                </a:moveTo>
                <a:lnTo>
                  <a:pt x="445008" y="388519"/>
                </a:lnTo>
                <a:cubicBezTo>
                  <a:pt x="443382" y="388519"/>
                  <a:pt x="442163" y="388316"/>
                  <a:pt x="441350" y="387909"/>
                </a:cubicBezTo>
                <a:cubicBezTo>
                  <a:pt x="440537" y="387503"/>
                  <a:pt x="439724" y="387706"/>
                  <a:pt x="438912" y="388519"/>
                </a:cubicBezTo>
                <a:cubicBezTo>
                  <a:pt x="438099" y="392583"/>
                  <a:pt x="437286" y="396850"/>
                  <a:pt x="436473" y="401320"/>
                </a:cubicBezTo>
                <a:cubicBezTo>
                  <a:pt x="435660" y="405791"/>
                  <a:pt x="434441" y="410058"/>
                  <a:pt x="432816" y="414122"/>
                </a:cubicBezTo>
                <a:cubicBezTo>
                  <a:pt x="432003" y="429565"/>
                  <a:pt x="424688" y="444602"/>
                  <a:pt x="410870" y="459232"/>
                </a:cubicBezTo>
                <a:cubicBezTo>
                  <a:pt x="410057" y="459232"/>
                  <a:pt x="409854" y="460045"/>
                  <a:pt x="410260" y="461671"/>
                </a:cubicBezTo>
                <a:cubicBezTo>
                  <a:pt x="410667" y="463296"/>
                  <a:pt x="410870" y="464922"/>
                  <a:pt x="410870" y="466548"/>
                </a:cubicBezTo>
                <a:lnTo>
                  <a:pt x="410870" y="468986"/>
                </a:lnTo>
                <a:cubicBezTo>
                  <a:pt x="410870" y="472237"/>
                  <a:pt x="409448" y="475082"/>
                  <a:pt x="406603" y="477520"/>
                </a:cubicBezTo>
                <a:cubicBezTo>
                  <a:pt x="403758" y="479959"/>
                  <a:pt x="400304" y="481584"/>
                  <a:pt x="396240" y="482397"/>
                </a:cubicBezTo>
                <a:lnTo>
                  <a:pt x="402336" y="498247"/>
                </a:lnTo>
                <a:cubicBezTo>
                  <a:pt x="403148" y="499872"/>
                  <a:pt x="404368" y="502514"/>
                  <a:pt x="405993" y="506172"/>
                </a:cubicBezTo>
                <a:cubicBezTo>
                  <a:pt x="407619" y="509829"/>
                  <a:pt x="408432" y="513284"/>
                  <a:pt x="408432" y="516535"/>
                </a:cubicBezTo>
                <a:cubicBezTo>
                  <a:pt x="409244" y="517348"/>
                  <a:pt x="410057" y="518770"/>
                  <a:pt x="410870" y="520802"/>
                </a:cubicBezTo>
                <a:cubicBezTo>
                  <a:pt x="411683" y="522834"/>
                  <a:pt x="412496" y="525069"/>
                  <a:pt x="413308" y="527508"/>
                </a:cubicBezTo>
                <a:cubicBezTo>
                  <a:pt x="414121" y="531572"/>
                  <a:pt x="414528" y="535432"/>
                  <a:pt x="414528" y="539090"/>
                </a:cubicBezTo>
                <a:cubicBezTo>
                  <a:pt x="414528" y="542748"/>
                  <a:pt x="414528" y="545389"/>
                  <a:pt x="414528" y="547015"/>
                </a:cubicBezTo>
                <a:cubicBezTo>
                  <a:pt x="414528" y="547828"/>
                  <a:pt x="414528" y="548234"/>
                  <a:pt x="414528" y="548234"/>
                </a:cubicBezTo>
                <a:cubicBezTo>
                  <a:pt x="415340" y="552298"/>
                  <a:pt x="415747" y="557988"/>
                  <a:pt x="415747" y="565303"/>
                </a:cubicBezTo>
                <a:lnTo>
                  <a:pt x="416966" y="570180"/>
                </a:lnTo>
                <a:cubicBezTo>
                  <a:pt x="413715" y="570180"/>
                  <a:pt x="413308" y="572618"/>
                  <a:pt x="415747" y="577495"/>
                </a:cubicBezTo>
                <a:cubicBezTo>
                  <a:pt x="410870" y="578308"/>
                  <a:pt x="410057" y="580340"/>
                  <a:pt x="413308" y="583591"/>
                </a:cubicBezTo>
                <a:cubicBezTo>
                  <a:pt x="414121" y="584404"/>
                  <a:pt x="413715" y="586436"/>
                  <a:pt x="412089" y="589687"/>
                </a:cubicBezTo>
                <a:lnTo>
                  <a:pt x="410870" y="578714"/>
                </a:lnTo>
                <a:cubicBezTo>
                  <a:pt x="410057" y="578714"/>
                  <a:pt x="409651" y="586842"/>
                  <a:pt x="409651" y="603098"/>
                </a:cubicBezTo>
                <a:lnTo>
                  <a:pt x="410870" y="594564"/>
                </a:lnTo>
                <a:lnTo>
                  <a:pt x="415747" y="605536"/>
                </a:lnTo>
                <a:cubicBezTo>
                  <a:pt x="415747" y="607162"/>
                  <a:pt x="414934" y="608584"/>
                  <a:pt x="413308" y="609804"/>
                </a:cubicBezTo>
                <a:cubicBezTo>
                  <a:pt x="411683" y="611023"/>
                  <a:pt x="410870" y="612852"/>
                  <a:pt x="410870" y="615290"/>
                </a:cubicBezTo>
                <a:cubicBezTo>
                  <a:pt x="410870" y="616916"/>
                  <a:pt x="410260" y="618744"/>
                  <a:pt x="409041" y="620776"/>
                </a:cubicBezTo>
                <a:cubicBezTo>
                  <a:pt x="407822" y="622808"/>
                  <a:pt x="408432" y="624637"/>
                  <a:pt x="410870" y="626263"/>
                </a:cubicBezTo>
                <a:cubicBezTo>
                  <a:pt x="412496" y="629514"/>
                  <a:pt x="412089" y="631952"/>
                  <a:pt x="409651" y="633578"/>
                </a:cubicBezTo>
                <a:cubicBezTo>
                  <a:pt x="409651" y="633578"/>
                  <a:pt x="409448" y="633781"/>
                  <a:pt x="409041" y="634188"/>
                </a:cubicBezTo>
                <a:cubicBezTo>
                  <a:pt x="408635" y="634594"/>
                  <a:pt x="408432" y="634797"/>
                  <a:pt x="408432" y="634797"/>
                </a:cubicBezTo>
                <a:cubicBezTo>
                  <a:pt x="409244" y="635610"/>
                  <a:pt x="409651" y="637642"/>
                  <a:pt x="409651" y="640893"/>
                </a:cubicBezTo>
                <a:cubicBezTo>
                  <a:pt x="409651" y="644144"/>
                  <a:pt x="410464" y="646176"/>
                  <a:pt x="412089" y="646989"/>
                </a:cubicBezTo>
                <a:cubicBezTo>
                  <a:pt x="413715" y="647802"/>
                  <a:pt x="414324" y="649021"/>
                  <a:pt x="413918" y="650647"/>
                </a:cubicBezTo>
                <a:cubicBezTo>
                  <a:pt x="413512" y="652272"/>
                  <a:pt x="412902" y="653492"/>
                  <a:pt x="412089" y="654304"/>
                </a:cubicBezTo>
                <a:lnTo>
                  <a:pt x="412089" y="657962"/>
                </a:lnTo>
                <a:cubicBezTo>
                  <a:pt x="412089" y="659588"/>
                  <a:pt x="412292" y="661213"/>
                  <a:pt x="412699" y="662839"/>
                </a:cubicBezTo>
                <a:cubicBezTo>
                  <a:pt x="413105" y="664464"/>
                  <a:pt x="412496" y="666090"/>
                  <a:pt x="410870" y="667716"/>
                </a:cubicBezTo>
                <a:lnTo>
                  <a:pt x="410870" y="668935"/>
                </a:lnTo>
                <a:cubicBezTo>
                  <a:pt x="412496" y="669748"/>
                  <a:pt x="413308" y="671170"/>
                  <a:pt x="413308" y="673202"/>
                </a:cubicBezTo>
                <a:cubicBezTo>
                  <a:pt x="413308" y="675234"/>
                  <a:pt x="412496" y="676656"/>
                  <a:pt x="410870" y="677469"/>
                </a:cubicBezTo>
                <a:lnTo>
                  <a:pt x="413308" y="678688"/>
                </a:lnTo>
                <a:lnTo>
                  <a:pt x="414528" y="679908"/>
                </a:lnTo>
                <a:lnTo>
                  <a:pt x="429158" y="651866"/>
                </a:lnTo>
                <a:cubicBezTo>
                  <a:pt x="427532" y="650240"/>
                  <a:pt x="426313" y="648208"/>
                  <a:pt x="425500" y="645770"/>
                </a:cubicBezTo>
                <a:cubicBezTo>
                  <a:pt x="427126" y="642519"/>
                  <a:pt x="428955" y="639268"/>
                  <a:pt x="430987" y="636016"/>
                </a:cubicBezTo>
                <a:cubicBezTo>
                  <a:pt x="433019" y="632765"/>
                  <a:pt x="435254" y="629514"/>
                  <a:pt x="437692" y="626263"/>
                </a:cubicBezTo>
                <a:cubicBezTo>
                  <a:pt x="440944" y="623824"/>
                  <a:pt x="444195" y="618948"/>
                  <a:pt x="447446" y="611632"/>
                </a:cubicBezTo>
                <a:cubicBezTo>
                  <a:pt x="449884" y="604317"/>
                  <a:pt x="451510" y="599847"/>
                  <a:pt x="452323" y="598221"/>
                </a:cubicBezTo>
                <a:lnTo>
                  <a:pt x="451104" y="597002"/>
                </a:lnTo>
                <a:cubicBezTo>
                  <a:pt x="457606" y="590500"/>
                  <a:pt x="463296" y="579527"/>
                  <a:pt x="468172" y="564084"/>
                </a:cubicBezTo>
                <a:cubicBezTo>
                  <a:pt x="470611" y="561645"/>
                  <a:pt x="472643" y="557175"/>
                  <a:pt x="474268" y="550672"/>
                </a:cubicBezTo>
                <a:cubicBezTo>
                  <a:pt x="476707" y="549047"/>
                  <a:pt x="478332" y="545796"/>
                  <a:pt x="479145" y="540919"/>
                </a:cubicBezTo>
                <a:cubicBezTo>
                  <a:pt x="479958" y="536042"/>
                  <a:pt x="480771" y="532384"/>
                  <a:pt x="481584" y="529946"/>
                </a:cubicBezTo>
                <a:cubicBezTo>
                  <a:pt x="484835" y="525882"/>
                  <a:pt x="487273" y="521005"/>
                  <a:pt x="488899" y="515316"/>
                </a:cubicBezTo>
                <a:lnTo>
                  <a:pt x="493776" y="503124"/>
                </a:lnTo>
                <a:lnTo>
                  <a:pt x="496214" y="487274"/>
                </a:lnTo>
                <a:cubicBezTo>
                  <a:pt x="501091" y="483210"/>
                  <a:pt x="503529" y="477520"/>
                  <a:pt x="503529" y="470205"/>
                </a:cubicBezTo>
                <a:cubicBezTo>
                  <a:pt x="504342" y="467767"/>
                  <a:pt x="505358" y="464516"/>
                  <a:pt x="506577" y="460452"/>
                </a:cubicBezTo>
                <a:cubicBezTo>
                  <a:pt x="507796" y="456388"/>
                  <a:pt x="509219" y="453136"/>
                  <a:pt x="510844" y="450698"/>
                </a:cubicBezTo>
                <a:cubicBezTo>
                  <a:pt x="514096" y="447447"/>
                  <a:pt x="515721" y="441757"/>
                  <a:pt x="515721" y="433629"/>
                </a:cubicBezTo>
                <a:lnTo>
                  <a:pt x="515721" y="426314"/>
                </a:lnTo>
                <a:cubicBezTo>
                  <a:pt x="516534" y="425501"/>
                  <a:pt x="516940" y="424485"/>
                  <a:pt x="516940" y="423266"/>
                </a:cubicBezTo>
                <a:cubicBezTo>
                  <a:pt x="516940" y="422047"/>
                  <a:pt x="516534" y="421437"/>
                  <a:pt x="515721" y="421437"/>
                </a:cubicBezTo>
                <a:cubicBezTo>
                  <a:pt x="514096" y="419812"/>
                  <a:pt x="511454" y="416560"/>
                  <a:pt x="507796" y="411684"/>
                </a:cubicBezTo>
                <a:cubicBezTo>
                  <a:pt x="504139" y="406807"/>
                  <a:pt x="499872" y="402743"/>
                  <a:pt x="494995" y="399492"/>
                </a:cubicBezTo>
                <a:lnTo>
                  <a:pt x="493776" y="397053"/>
                </a:lnTo>
                <a:lnTo>
                  <a:pt x="482803" y="400711"/>
                </a:lnTo>
                <a:cubicBezTo>
                  <a:pt x="482803" y="400711"/>
                  <a:pt x="482396" y="400304"/>
                  <a:pt x="481584" y="399492"/>
                </a:cubicBezTo>
                <a:cubicBezTo>
                  <a:pt x="480771" y="398679"/>
                  <a:pt x="480364" y="397866"/>
                  <a:pt x="480364" y="397053"/>
                </a:cubicBezTo>
                <a:cubicBezTo>
                  <a:pt x="481177" y="397053"/>
                  <a:pt x="481787" y="396850"/>
                  <a:pt x="482193" y="396444"/>
                </a:cubicBezTo>
                <a:cubicBezTo>
                  <a:pt x="482600" y="396037"/>
                  <a:pt x="482803" y="395428"/>
                  <a:pt x="482803" y="394615"/>
                </a:cubicBezTo>
                <a:cubicBezTo>
                  <a:pt x="483616" y="392989"/>
                  <a:pt x="484632" y="391973"/>
                  <a:pt x="485851" y="391567"/>
                </a:cubicBezTo>
                <a:cubicBezTo>
                  <a:pt x="487070" y="391160"/>
                  <a:pt x="488086" y="390551"/>
                  <a:pt x="488899" y="389738"/>
                </a:cubicBezTo>
                <a:cubicBezTo>
                  <a:pt x="485648" y="386487"/>
                  <a:pt x="482396" y="384861"/>
                  <a:pt x="479145" y="384861"/>
                </a:cubicBezTo>
                <a:close/>
                <a:moveTo>
                  <a:pt x="351129" y="316586"/>
                </a:moveTo>
                <a:cubicBezTo>
                  <a:pt x="347878" y="318212"/>
                  <a:pt x="341376" y="319837"/>
                  <a:pt x="331622" y="321463"/>
                </a:cubicBezTo>
                <a:lnTo>
                  <a:pt x="331622" y="328778"/>
                </a:lnTo>
                <a:lnTo>
                  <a:pt x="335280" y="326340"/>
                </a:lnTo>
                <a:cubicBezTo>
                  <a:pt x="338531" y="329591"/>
                  <a:pt x="340156" y="331623"/>
                  <a:pt x="340156" y="332436"/>
                </a:cubicBezTo>
                <a:cubicBezTo>
                  <a:pt x="340156" y="333248"/>
                  <a:pt x="339344" y="335687"/>
                  <a:pt x="337718" y="339751"/>
                </a:cubicBezTo>
                <a:cubicBezTo>
                  <a:pt x="336092" y="343002"/>
                  <a:pt x="335280" y="345440"/>
                  <a:pt x="335280" y="347066"/>
                </a:cubicBezTo>
                <a:cubicBezTo>
                  <a:pt x="335280" y="351130"/>
                  <a:pt x="337718" y="355600"/>
                  <a:pt x="342595" y="360477"/>
                </a:cubicBezTo>
                <a:cubicBezTo>
                  <a:pt x="343408" y="359664"/>
                  <a:pt x="344220" y="358445"/>
                  <a:pt x="345033" y="356820"/>
                </a:cubicBezTo>
                <a:cubicBezTo>
                  <a:pt x="345846" y="355194"/>
                  <a:pt x="346252" y="353975"/>
                  <a:pt x="346252" y="353162"/>
                </a:cubicBezTo>
                <a:cubicBezTo>
                  <a:pt x="350316" y="349098"/>
                  <a:pt x="352958" y="343815"/>
                  <a:pt x="354177" y="337312"/>
                </a:cubicBezTo>
                <a:cubicBezTo>
                  <a:pt x="355396" y="330810"/>
                  <a:pt x="356412" y="325933"/>
                  <a:pt x="357225" y="322682"/>
                </a:cubicBezTo>
                <a:cubicBezTo>
                  <a:pt x="357225" y="318618"/>
                  <a:pt x="355193" y="316586"/>
                  <a:pt x="351129" y="316586"/>
                </a:cubicBezTo>
                <a:close/>
                <a:moveTo>
                  <a:pt x="579120" y="305613"/>
                </a:moveTo>
                <a:lnTo>
                  <a:pt x="546201" y="340970"/>
                </a:lnTo>
                <a:cubicBezTo>
                  <a:pt x="537260" y="353162"/>
                  <a:pt x="525881" y="366167"/>
                  <a:pt x="512064" y="379984"/>
                </a:cubicBezTo>
                <a:cubicBezTo>
                  <a:pt x="512064" y="380797"/>
                  <a:pt x="511860" y="381407"/>
                  <a:pt x="511454" y="381813"/>
                </a:cubicBezTo>
                <a:cubicBezTo>
                  <a:pt x="511048" y="382219"/>
                  <a:pt x="510438" y="382016"/>
                  <a:pt x="509625" y="381204"/>
                </a:cubicBezTo>
                <a:lnTo>
                  <a:pt x="508406" y="381204"/>
                </a:lnTo>
                <a:lnTo>
                  <a:pt x="514502" y="386080"/>
                </a:lnTo>
                <a:cubicBezTo>
                  <a:pt x="520192" y="386893"/>
                  <a:pt x="524256" y="387909"/>
                  <a:pt x="526694" y="389128"/>
                </a:cubicBezTo>
                <a:cubicBezTo>
                  <a:pt x="529132" y="390348"/>
                  <a:pt x="531571" y="392989"/>
                  <a:pt x="534009" y="397053"/>
                </a:cubicBezTo>
                <a:lnTo>
                  <a:pt x="564489" y="410464"/>
                </a:lnTo>
                <a:cubicBezTo>
                  <a:pt x="565302" y="411277"/>
                  <a:pt x="566724" y="412293"/>
                  <a:pt x="568756" y="413512"/>
                </a:cubicBezTo>
                <a:cubicBezTo>
                  <a:pt x="570788" y="414732"/>
                  <a:pt x="573024" y="416967"/>
                  <a:pt x="575462" y="420218"/>
                </a:cubicBezTo>
                <a:cubicBezTo>
                  <a:pt x="576275" y="421031"/>
                  <a:pt x="577291" y="421844"/>
                  <a:pt x="578510" y="422656"/>
                </a:cubicBezTo>
                <a:cubicBezTo>
                  <a:pt x="579729" y="423469"/>
                  <a:pt x="581152" y="424688"/>
                  <a:pt x="582777" y="426314"/>
                </a:cubicBezTo>
                <a:cubicBezTo>
                  <a:pt x="586841" y="429565"/>
                  <a:pt x="590905" y="435255"/>
                  <a:pt x="594969" y="443383"/>
                </a:cubicBezTo>
                <a:cubicBezTo>
                  <a:pt x="594969" y="445008"/>
                  <a:pt x="596188" y="447853"/>
                  <a:pt x="598627" y="451917"/>
                </a:cubicBezTo>
                <a:cubicBezTo>
                  <a:pt x="600252" y="452730"/>
                  <a:pt x="602081" y="453543"/>
                  <a:pt x="604113" y="454356"/>
                </a:cubicBezTo>
                <a:cubicBezTo>
                  <a:pt x="606145" y="455168"/>
                  <a:pt x="608380" y="455575"/>
                  <a:pt x="610819" y="455575"/>
                </a:cubicBezTo>
                <a:cubicBezTo>
                  <a:pt x="617321" y="458826"/>
                  <a:pt x="622604" y="462484"/>
                  <a:pt x="626668" y="466548"/>
                </a:cubicBezTo>
                <a:lnTo>
                  <a:pt x="627888" y="466548"/>
                </a:lnTo>
                <a:cubicBezTo>
                  <a:pt x="647395" y="468173"/>
                  <a:pt x="661619" y="469799"/>
                  <a:pt x="670560" y="471424"/>
                </a:cubicBezTo>
                <a:cubicBezTo>
                  <a:pt x="672998" y="470612"/>
                  <a:pt x="676656" y="468580"/>
                  <a:pt x="681532" y="465328"/>
                </a:cubicBezTo>
                <a:cubicBezTo>
                  <a:pt x="680720" y="463703"/>
                  <a:pt x="679704" y="460858"/>
                  <a:pt x="678484" y="456794"/>
                </a:cubicBezTo>
                <a:cubicBezTo>
                  <a:pt x="677265" y="452730"/>
                  <a:pt x="675233" y="449479"/>
                  <a:pt x="672388" y="447040"/>
                </a:cubicBezTo>
                <a:cubicBezTo>
                  <a:pt x="669544" y="444602"/>
                  <a:pt x="665276" y="442976"/>
                  <a:pt x="659587" y="442164"/>
                </a:cubicBezTo>
                <a:cubicBezTo>
                  <a:pt x="656336" y="441351"/>
                  <a:pt x="653897" y="438912"/>
                  <a:pt x="652272" y="434848"/>
                </a:cubicBezTo>
                <a:cubicBezTo>
                  <a:pt x="646582" y="429972"/>
                  <a:pt x="640892" y="425095"/>
                  <a:pt x="635203" y="420218"/>
                </a:cubicBezTo>
                <a:cubicBezTo>
                  <a:pt x="629513" y="415341"/>
                  <a:pt x="623824" y="410464"/>
                  <a:pt x="618134" y="405588"/>
                </a:cubicBezTo>
                <a:cubicBezTo>
                  <a:pt x="597001" y="390957"/>
                  <a:pt x="581152" y="372263"/>
                  <a:pt x="570585" y="349504"/>
                </a:cubicBezTo>
                <a:cubicBezTo>
                  <a:pt x="568960" y="346253"/>
                  <a:pt x="566521" y="343815"/>
                  <a:pt x="563270" y="342189"/>
                </a:cubicBezTo>
                <a:cubicBezTo>
                  <a:pt x="568960" y="342189"/>
                  <a:pt x="572414" y="341173"/>
                  <a:pt x="573633" y="339141"/>
                </a:cubicBezTo>
                <a:cubicBezTo>
                  <a:pt x="574852" y="337109"/>
                  <a:pt x="575056" y="334061"/>
                  <a:pt x="574243" y="329997"/>
                </a:cubicBezTo>
                <a:cubicBezTo>
                  <a:pt x="575868" y="320244"/>
                  <a:pt x="577494" y="312115"/>
                  <a:pt x="579120" y="305613"/>
                </a:cubicBezTo>
                <a:close/>
                <a:moveTo>
                  <a:pt x="529742" y="204"/>
                </a:moveTo>
                <a:cubicBezTo>
                  <a:pt x="532587" y="-203"/>
                  <a:pt x="535228" y="0"/>
                  <a:pt x="537667" y="813"/>
                </a:cubicBezTo>
                <a:cubicBezTo>
                  <a:pt x="540105" y="1626"/>
                  <a:pt x="541324" y="3252"/>
                  <a:pt x="541324" y="5690"/>
                </a:cubicBezTo>
                <a:cubicBezTo>
                  <a:pt x="542137" y="9754"/>
                  <a:pt x="545795" y="12599"/>
                  <a:pt x="552297" y="14224"/>
                </a:cubicBezTo>
                <a:lnTo>
                  <a:pt x="560832" y="20320"/>
                </a:lnTo>
                <a:cubicBezTo>
                  <a:pt x="562457" y="22759"/>
                  <a:pt x="566521" y="26010"/>
                  <a:pt x="573024" y="30074"/>
                </a:cubicBezTo>
                <a:cubicBezTo>
                  <a:pt x="577088" y="35764"/>
                  <a:pt x="583184" y="41047"/>
                  <a:pt x="591312" y="45924"/>
                </a:cubicBezTo>
                <a:cubicBezTo>
                  <a:pt x="597814" y="50800"/>
                  <a:pt x="603504" y="54052"/>
                  <a:pt x="608380" y="55677"/>
                </a:cubicBezTo>
                <a:cubicBezTo>
                  <a:pt x="612444" y="58115"/>
                  <a:pt x="615289" y="60960"/>
                  <a:pt x="616915" y="64212"/>
                </a:cubicBezTo>
                <a:cubicBezTo>
                  <a:pt x="622604" y="74778"/>
                  <a:pt x="628700" y="84125"/>
                  <a:pt x="635203" y="92253"/>
                </a:cubicBezTo>
                <a:cubicBezTo>
                  <a:pt x="636828" y="95504"/>
                  <a:pt x="639673" y="97130"/>
                  <a:pt x="643737" y="97130"/>
                </a:cubicBezTo>
                <a:cubicBezTo>
                  <a:pt x="648614" y="101194"/>
                  <a:pt x="652881" y="106071"/>
                  <a:pt x="656539" y="111760"/>
                </a:cubicBezTo>
                <a:cubicBezTo>
                  <a:pt x="660196" y="117450"/>
                  <a:pt x="662432" y="121108"/>
                  <a:pt x="663244" y="122733"/>
                </a:cubicBezTo>
                <a:cubicBezTo>
                  <a:pt x="665683" y="125984"/>
                  <a:pt x="666902" y="129236"/>
                  <a:pt x="666902" y="132487"/>
                </a:cubicBezTo>
                <a:cubicBezTo>
                  <a:pt x="666902" y="135738"/>
                  <a:pt x="666496" y="138583"/>
                  <a:pt x="665683" y="141021"/>
                </a:cubicBezTo>
                <a:cubicBezTo>
                  <a:pt x="664870" y="143460"/>
                  <a:pt x="664057" y="145492"/>
                  <a:pt x="663244" y="147117"/>
                </a:cubicBezTo>
                <a:cubicBezTo>
                  <a:pt x="655929" y="160122"/>
                  <a:pt x="651459" y="168656"/>
                  <a:pt x="649833" y="172720"/>
                </a:cubicBezTo>
                <a:lnTo>
                  <a:pt x="629107" y="215392"/>
                </a:lnTo>
                <a:cubicBezTo>
                  <a:pt x="664870" y="199136"/>
                  <a:pt x="692099" y="187351"/>
                  <a:pt x="710793" y="180036"/>
                </a:cubicBezTo>
                <a:cubicBezTo>
                  <a:pt x="730300" y="171095"/>
                  <a:pt x="745337" y="164999"/>
                  <a:pt x="755904" y="161748"/>
                </a:cubicBezTo>
                <a:cubicBezTo>
                  <a:pt x="756716" y="160935"/>
                  <a:pt x="759968" y="160528"/>
                  <a:pt x="765657" y="160528"/>
                </a:cubicBezTo>
                <a:cubicBezTo>
                  <a:pt x="768096" y="161341"/>
                  <a:pt x="770534" y="162154"/>
                  <a:pt x="772972" y="162967"/>
                </a:cubicBezTo>
                <a:cubicBezTo>
                  <a:pt x="775411" y="163780"/>
                  <a:pt x="777849" y="164592"/>
                  <a:pt x="780288" y="165405"/>
                </a:cubicBezTo>
                <a:cubicBezTo>
                  <a:pt x="794918" y="174346"/>
                  <a:pt x="807110" y="180036"/>
                  <a:pt x="816864" y="182474"/>
                </a:cubicBezTo>
                <a:cubicBezTo>
                  <a:pt x="826617" y="183287"/>
                  <a:pt x="831494" y="190196"/>
                  <a:pt x="831494" y="203200"/>
                </a:cubicBezTo>
                <a:cubicBezTo>
                  <a:pt x="832307" y="211328"/>
                  <a:pt x="835964" y="215392"/>
                  <a:pt x="842467" y="215392"/>
                </a:cubicBezTo>
                <a:lnTo>
                  <a:pt x="865632" y="226365"/>
                </a:lnTo>
                <a:cubicBezTo>
                  <a:pt x="871321" y="229616"/>
                  <a:pt x="874166" y="233680"/>
                  <a:pt x="874166" y="238557"/>
                </a:cubicBezTo>
                <a:lnTo>
                  <a:pt x="874166" y="242215"/>
                </a:lnTo>
                <a:cubicBezTo>
                  <a:pt x="874166" y="249530"/>
                  <a:pt x="878230" y="254813"/>
                  <a:pt x="886358" y="258064"/>
                </a:cubicBezTo>
                <a:cubicBezTo>
                  <a:pt x="889609" y="261316"/>
                  <a:pt x="891235" y="264567"/>
                  <a:pt x="891235" y="267818"/>
                </a:cubicBezTo>
                <a:cubicBezTo>
                  <a:pt x="892048" y="271069"/>
                  <a:pt x="889609" y="272695"/>
                  <a:pt x="883920" y="272695"/>
                </a:cubicBezTo>
                <a:cubicBezTo>
                  <a:pt x="879856" y="273508"/>
                  <a:pt x="876401" y="274930"/>
                  <a:pt x="873556" y="276962"/>
                </a:cubicBezTo>
                <a:cubicBezTo>
                  <a:pt x="870712" y="278994"/>
                  <a:pt x="868476" y="280010"/>
                  <a:pt x="866851" y="280010"/>
                </a:cubicBezTo>
                <a:cubicBezTo>
                  <a:pt x="864412" y="281636"/>
                  <a:pt x="860755" y="282448"/>
                  <a:pt x="855878" y="282448"/>
                </a:cubicBezTo>
                <a:lnTo>
                  <a:pt x="841248" y="281229"/>
                </a:lnTo>
                <a:cubicBezTo>
                  <a:pt x="838809" y="281229"/>
                  <a:pt x="835761" y="281026"/>
                  <a:pt x="832104" y="280620"/>
                </a:cubicBezTo>
                <a:cubicBezTo>
                  <a:pt x="828446" y="280213"/>
                  <a:pt x="825804" y="280416"/>
                  <a:pt x="824179" y="281229"/>
                </a:cubicBezTo>
                <a:cubicBezTo>
                  <a:pt x="811987" y="283668"/>
                  <a:pt x="805078" y="284887"/>
                  <a:pt x="803452" y="284887"/>
                </a:cubicBezTo>
                <a:cubicBezTo>
                  <a:pt x="800201" y="286512"/>
                  <a:pt x="794512" y="287325"/>
                  <a:pt x="786384" y="287325"/>
                </a:cubicBezTo>
                <a:cubicBezTo>
                  <a:pt x="786384" y="286512"/>
                  <a:pt x="785977" y="286106"/>
                  <a:pt x="785164" y="286106"/>
                </a:cubicBezTo>
                <a:cubicBezTo>
                  <a:pt x="784352" y="286106"/>
                  <a:pt x="784352" y="285700"/>
                  <a:pt x="785164" y="284887"/>
                </a:cubicBezTo>
                <a:cubicBezTo>
                  <a:pt x="787603" y="284074"/>
                  <a:pt x="790244" y="283058"/>
                  <a:pt x="793089" y="281839"/>
                </a:cubicBezTo>
                <a:cubicBezTo>
                  <a:pt x="795934" y="280620"/>
                  <a:pt x="799388" y="279604"/>
                  <a:pt x="803452" y="278791"/>
                </a:cubicBezTo>
                <a:cubicBezTo>
                  <a:pt x="802640" y="274727"/>
                  <a:pt x="801827" y="272492"/>
                  <a:pt x="801014" y="272085"/>
                </a:cubicBezTo>
                <a:cubicBezTo>
                  <a:pt x="800201" y="271679"/>
                  <a:pt x="797356" y="272695"/>
                  <a:pt x="792480" y="275133"/>
                </a:cubicBezTo>
                <a:lnTo>
                  <a:pt x="787603" y="275133"/>
                </a:lnTo>
                <a:cubicBezTo>
                  <a:pt x="775411" y="273508"/>
                  <a:pt x="761390" y="275133"/>
                  <a:pt x="745540" y="280010"/>
                </a:cubicBezTo>
                <a:cubicBezTo>
                  <a:pt x="729691" y="284887"/>
                  <a:pt x="718108" y="288138"/>
                  <a:pt x="710793" y="289764"/>
                </a:cubicBezTo>
                <a:lnTo>
                  <a:pt x="683971" y="297079"/>
                </a:lnTo>
                <a:cubicBezTo>
                  <a:pt x="679907" y="299517"/>
                  <a:pt x="677468" y="301956"/>
                  <a:pt x="676656" y="304394"/>
                </a:cubicBezTo>
                <a:cubicBezTo>
                  <a:pt x="676656" y="304394"/>
                  <a:pt x="676859" y="304597"/>
                  <a:pt x="677265" y="305004"/>
                </a:cubicBezTo>
                <a:cubicBezTo>
                  <a:pt x="677672" y="305410"/>
                  <a:pt x="677875" y="305613"/>
                  <a:pt x="677875" y="305613"/>
                </a:cubicBezTo>
                <a:cubicBezTo>
                  <a:pt x="684377" y="305613"/>
                  <a:pt x="688848" y="306019"/>
                  <a:pt x="691286" y="306832"/>
                </a:cubicBezTo>
                <a:cubicBezTo>
                  <a:pt x="692099" y="306832"/>
                  <a:pt x="692708" y="307239"/>
                  <a:pt x="693115" y="308052"/>
                </a:cubicBezTo>
                <a:cubicBezTo>
                  <a:pt x="693521" y="308864"/>
                  <a:pt x="694537" y="309271"/>
                  <a:pt x="696163" y="309271"/>
                </a:cubicBezTo>
                <a:cubicBezTo>
                  <a:pt x="695350" y="310084"/>
                  <a:pt x="694537" y="310896"/>
                  <a:pt x="693724" y="311709"/>
                </a:cubicBezTo>
                <a:cubicBezTo>
                  <a:pt x="692912" y="312522"/>
                  <a:pt x="691692" y="312928"/>
                  <a:pt x="690067" y="312928"/>
                </a:cubicBezTo>
                <a:cubicBezTo>
                  <a:pt x="689254" y="313741"/>
                  <a:pt x="687425" y="314351"/>
                  <a:pt x="684580" y="314757"/>
                </a:cubicBezTo>
                <a:cubicBezTo>
                  <a:pt x="681736" y="315164"/>
                  <a:pt x="679907" y="315773"/>
                  <a:pt x="679094" y="316586"/>
                </a:cubicBezTo>
                <a:cubicBezTo>
                  <a:pt x="676656" y="316586"/>
                  <a:pt x="673811" y="317399"/>
                  <a:pt x="670560" y="319024"/>
                </a:cubicBezTo>
                <a:lnTo>
                  <a:pt x="657148" y="322682"/>
                </a:lnTo>
                <a:cubicBezTo>
                  <a:pt x="653897" y="322682"/>
                  <a:pt x="651052" y="323901"/>
                  <a:pt x="648614" y="326340"/>
                </a:cubicBezTo>
                <a:cubicBezTo>
                  <a:pt x="641299" y="332029"/>
                  <a:pt x="636828" y="336093"/>
                  <a:pt x="635203" y="338532"/>
                </a:cubicBezTo>
                <a:cubicBezTo>
                  <a:pt x="633577" y="340157"/>
                  <a:pt x="631952" y="343815"/>
                  <a:pt x="630326" y="349504"/>
                </a:cubicBezTo>
                <a:cubicBezTo>
                  <a:pt x="631139" y="350317"/>
                  <a:pt x="632561" y="351333"/>
                  <a:pt x="634593" y="352552"/>
                </a:cubicBezTo>
                <a:cubicBezTo>
                  <a:pt x="636625" y="353772"/>
                  <a:pt x="638048" y="354381"/>
                  <a:pt x="638860" y="354381"/>
                </a:cubicBezTo>
                <a:cubicBezTo>
                  <a:pt x="642112" y="356007"/>
                  <a:pt x="644144" y="357632"/>
                  <a:pt x="644956" y="359258"/>
                </a:cubicBezTo>
                <a:cubicBezTo>
                  <a:pt x="643331" y="359258"/>
                  <a:pt x="642112" y="359664"/>
                  <a:pt x="641299" y="360477"/>
                </a:cubicBezTo>
                <a:cubicBezTo>
                  <a:pt x="640486" y="361290"/>
                  <a:pt x="639673" y="361696"/>
                  <a:pt x="638860" y="361696"/>
                </a:cubicBezTo>
                <a:cubicBezTo>
                  <a:pt x="638048" y="362509"/>
                  <a:pt x="636828" y="362712"/>
                  <a:pt x="635203" y="362306"/>
                </a:cubicBezTo>
                <a:cubicBezTo>
                  <a:pt x="633577" y="361900"/>
                  <a:pt x="632358" y="362103"/>
                  <a:pt x="631545" y="362916"/>
                </a:cubicBezTo>
                <a:cubicBezTo>
                  <a:pt x="632358" y="362916"/>
                  <a:pt x="632968" y="363322"/>
                  <a:pt x="633374" y="364135"/>
                </a:cubicBezTo>
                <a:cubicBezTo>
                  <a:pt x="633780" y="364948"/>
                  <a:pt x="634390" y="365354"/>
                  <a:pt x="635203" y="365354"/>
                </a:cubicBezTo>
                <a:cubicBezTo>
                  <a:pt x="637641" y="366980"/>
                  <a:pt x="640283" y="368402"/>
                  <a:pt x="643128" y="369621"/>
                </a:cubicBezTo>
                <a:cubicBezTo>
                  <a:pt x="645972" y="370840"/>
                  <a:pt x="648614" y="372263"/>
                  <a:pt x="651052" y="373888"/>
                </a:cubicBezTo>
                <a:lnTo>
                  <a:pt x="664464" y="378765"/>
                </a:lnTo>
                <a:cubicBezTo>
                  <a:pt x="682345" y="382829"/>
                  <a:pt x="698195" y="385674"/>
                  <a:pt x="712012" y="387300"/>
                </a:cubicBezTo>
                <a:lnTo>
                  <a:pt x="714451" y="388519"/>
                </a:lnTo>
                <a:cubicBezTo>
                  <a:pt x="717702" y="390144"/>
                  <a:pt x="726643" y="394208"/>
                  <a:pt x="741273" y="400711"/>
                </a:cubicBezTo>
                <a:cubicBezTo>
                  <a:pt x="769721" y="415341"/>
                  <a:pt x="786790" y="424282"/>
                  <a:pt x="792480" y="427533"/>
                </a:cubicBezTo>
                <a:cubicBezTo>
                  <a:pt x="797356" y="429972"/>
                  <a:pt x="805078" y="436474"/>
                  <a:pt x="815644" y="447040"/>
                </a:cubicBezTo>
                <a:lnTo>
                  <a:pt x="831494" y="464109"/>
                </a:lnTo>
                <a:cubicBezTo>
                  <a:pt x="832307" y="464922"/>
                  <a:pt x="835355" y="467157"/>
                  <a:pt x="840638" y="470815"/>
                </a:cubicBezTo>
                <a:cubicBezTo>
                  <a:pt x="845921" y="474472"/>
                  <a:pt x="848969" y="479146"/>
                  <a:pt x="849782" y="484836"/>
                </a:cubicBezTo>
                <a:cubicBezTo>
                  <a:pt x="849782" y="487274"/>
                  <a:pt x="852627" y="490525"/>
                  <a:pt x="858316" y="494589"/>
                </a:cubicBezTo>
                <a:cubicBezTo>
                  <a:pt x="873760" y="499466"/>
                  <a:pt x="881481" y="510439"/>
                  <a:pt x="881481" y="527508"/>
                </a:cubicBezTo>
                <a:lnTo>
                  <a:pt x="880262" y="533604"/>
                </a:lnTo>
                <a:cubicBezTo>
                  <a:pt x="881075" y="536855"/>
                  <a:pt x="882091" y="539496"/>
                  <a:pt x="883310" y="541528"/>
                </a:cubicBezTo>
                <a:cubicBezTo>
                  <a:pt x="884529" y="543560"/>
                  <a:pt x="885545" y="545389"/>
                  <a:pt x="886358" y="547015"/>
                </a:cubicBezTo>
                <a:cubicBezTo>
                  <a:pt x="880668" y="548640"/>
                  <a:pt x="875792" y="550063"/>
                  <a:pt x="871728" y="551282"/>
                </a:cubicBezTo>
                <a:cubicBezTo>
                  <a:pt x="867664" y="552501"/>
                  <a:pt x="864006" y="553517"/>
                  <a:pt x="860755" y="554330"/>
                </a:cubicBezTo>
                <a:cubicBezTo>
                  <a:pt x="853440" y="557581"/>
                  <a:pt x="846937" y="557581"/>
                  <a:pt x="841248" y="554330"/>
                </a:cubicBezTo>
                <a:cubicBezTo>
                  <a:pt x="838809" y="553517"/>
                  <a:pt x="835964" y="553111"/>
                  <a:pt x="832713" y="553111"/>
                </a:cubicBezTo>
                <a:cubicBezTo>
                  <a:pt x="829462" y="553111"/>
                  <a:pt x="826617" y="552704"/>
                  <a:pt x="824179" y="551892"/>
                </a:cubicBezTo>
                <a:cubicBezTo>
                  <a:pt x="829868" y="557581"/>
                  <a:pt x="828649" y="561239"/>
                  <a:pt x="820521" y="562864"/>
                </a:cubicBezTo>
                <a:cubicBezTo>
                  <a:pt x="818083" y="562864"/>
                  <a:pt x="814425" y="564084"/>
                  <a:pt x="809548" y="566522"/>
                </a:cubicBezTo>
                <a:cubicBezTo>
                  <a:pt x="807923" y="566522"/>
                  <a:pt x="806094" y="566928"/>
                  <a:pt x="804062" y="567741"/>
                </a:cubicBezTo>
                <a:cubicBezTo>
                  <a:pt x="802030" y="568554"/>
                  <a:pt x="800608" y="568554"/>
                  <a:pt x="799795" y="567741"/>
                </a:cubicBezTo>
                <a:cubicBezTo>
                  <a:pt x="794918" y="562864"/>
                  <a:pt x="786384" y="558800"/>
                  <a:pt x="774192" y="555549"/>
                </a:cubicBezTo>
                <a:cubicBezTo>
                  <a:pt x="771753" y="556362"/>
                  <a:pt x="767486" y="557988"/>
                  <a:pt x="761390" y="560426"/>
                </a:cubicBezTo>
                <a:cubicBezTo>
                  <a:pt x="755294" y="562864"/>
                  <a:pt x="749808" y="565709"/>
                  <a:pt x="744931" y="568960"/>
                </a:cubicBezTo>
                <a:cubicBezTo>
                  <a:pt x="736803" y="571399"/>
                  <a:pt x="729894" y="574650"/>
                  <a:pt x="724204" y="578714"/>
                </a:cubicBezTo>
                <a:cubicBezTo>
                  <a:pt x="713638" y="586842"/>
                  <a:pt x="705104" y="592125"/>
                  <a:pt x="698601" y="594564"/>
                </a:cubicBezTo>
                <a:cubicBezTo>
                  <a:pt x="696976" y="594564"/>
                  <a:pt x="695553" y="595376"/>
                  <a:pt x="694334" y="597002"/>
                </a:cubicBezTo>
                <a:cubicBezTo>
                  <a:pt x="693115" y="598628"/>
                  <a:pt x="691692" y="599847"/>
                  <a:pt x="690067" y="600660"/>
                </a:cubicBezTo>
                <a:cubicBezTo>
                  <a:pt x="690067" y="600660"/>
                  <a:pt x="690067" y="601066"/>
                  <a:pt x="690067" y="601879"/>
                </a:cubicBezTo>
                <a:cubicBezTo>
                  <a:pt x="690067" y="602692"/>
                  <a:pt x="690067" y="603098"/>
                  <a:pt x="690067" y="603098"/>
                </a:cubicBezTo>
                <a:cubicBezTo>
                  <a:pt x="691692" y="608788"/>
                  <a:pt x="695756" y="611632"/>
                  <a:pt x="702259" y="611632"/>
                </a:cubicBezTo>
                <a:cubicBezTo>
                  <a:pt x="703072" y="611632"/>
                  <a:pt x="705104" y="612852"/>
                  <a:pt x="708355" y="615290"/>
                </a:cubicBezTo>
                <a:cubicBezTo>
                  <a:pt x="719734" y="620980"/>
                  <a:pt x="730300" y="627076"/>
                  <a:pt x="740054" y="633578"/>
                </a:cubicBezTo>
                <a:cubicBezTo>
                  <a:pt x="755497" y="641706"/>
                  <a:pt x="766470" y="647802"/>
                  <a:pt x="772972" y="651866"/>
                </a:cubicBezTo>
                <a:lnTo>
                  <a:pt x="775411" y="655524"/>
                </a:lnTo>
                <a:cubicBezTo>
                  <a:pt x="776224" y="657149"/>
                  <a:pt x="779881" y="661213"/>
                  <a:pt x="786384" y="667716"/>
                </a:cubicBezTo>
                <a:cubicBezTo>
                  <a:pt x="789635" y="668528"/>
                  <a:pt x="792480" y="672592"/>
                  <a:pt x="794918" y="679908"/>
                </a:cubicBezTo>
                <a:cubicBezTo>
                  <a:pt x="795731" y="681533"/>
                  <a:pt x="797560" y="683159"/>
                  <a:pt x="800404" y="684784"/>
                </a:cubicBezTo>
                <a:cubicBezTo>
                  <a:pt x="803249" y="686410"/>
                  <a:pt x="805484" y="688036"/>
                  <a:pt x="807110" y="689661"/>
                </a:cubicBezTo>
                <a:cubicBezTo>
                  <a:pt x="807923" y="690474"/>
                  <a:pt x="809548" y="691693"/>
                  <a:pt x="811987" y="693319"/>
                </a:cubicBezTo>
                <a:cubicBezTo>
                  <a:pt x="814425" y="694944"/>
                  <a:pt x="815644" y="697383"/>
                  <a:pt x="815644" y="700634"/>
                </a:cubicBezTo>
                <a:lnTo>
                  <a:pt x="815644" y="703072"/>
                </a:lnTo>
                <a:cubicBezTo>
                  <a:pt x="812393" y="707136"/>
                  <a:pt x="812393" y="712013"/>
                  <a:pt x="815644" y="717703"/>
                </a:cubicBezTo>
                <a:cubicBezTo>
                  <a:pt x="815644" y="721767"/>
                  <a:pt x="814425" y="724612"/>
                  <a:pt x="811987" y="726237"/>
                </a:cubicBezTo>
                <a:lnTo>
                  <a:pt x="808329" y="727456"/>
                </a:lnTo>
                <a:cubicBezTo>
                  <a:pt x="805891" y="727456"/>
                  <a:pt x="803452" y="727050"/>
                  <a:pt x="801014" y="726237"/>
                </a:cubicBezTo>
                <a:cubicBezTo>
                  <a:pt x="798576" y="725424"/>
                  <a:pt x="796137" y="725018"/>
                  <a:pt x="793699" y="725018"/>
                </a:cubicBezTo>
                <a:lnTo>
                  <a:pt x="783945" y="726237"/>
                </a:lnTo>
                <a:lnTo>
                  <a:pt x="780288" y="726237"/>
                </a:lnTo>
                <a:cubicBezTo>
                  <a:pt x="778662" y="726237"/>
                  <a:pt x="777443" y="726440"/>
                  <a:pt x="776630" y="726847"/>
                </a:cubicBezTo>
                <a:cubicBezTo>
                  <a:pt x="775817" y="727253"/>
                  <a:pt x="775004" y="727456"/>
                  <a:pt x="774192" y="727456"/>
                </a:cubicBezTo>
                <a:cubicBezTo>
                  <a:pt x="773379" y="727456"/>
                  <a:pt x="772566" y="727660"/>
                  <a:pt x="771753" y="728066"/>
                </a:cubicBezTo>
                <a:cubicBezTo>
                  <a:pt x="770940" y="728472"/>
                  <a:pt x="770128" y="728269"/>
                  <a:pt x="769315" y="727456"/>
                </a:cubicBezTo>
                <a:lnTo>
                  <a:pt x="752246" y="726237"/>
                </a:lnTo>
                <a:cubicBezTo>
                  <a:pt x="749808" y="726237"/>
                  <a:pt x="748588" y="726237"/>
                  <a:pt x="748588" y="726237"/>
                </a:cubicBezTo>
                <a:lnTo>
                  <a:pt x="727862" y="725018"/>
                </a:lnTo>
                <a:cubicBezTo>
                  <a:pt x="723798" y="723392"/>
                  <a:pt x="719734" y="723392"/>
                  <a:pt x="715670" y="725018"/>
                </a:cubicBezTo>
                <a:lnTo>
                  <a:pt x="713232" y="726237"/>
                </a:lnTo>
                <a:cubicBezTo>
                  <a:pt x="705104" y="722986"/>
                  <a:pt x="693724" y="720548"/>
                  <a:pt x="679094" y="718922"/>
                </a:cubicBezTo>
                <a:cubicBezTo>
                  <a:pt x="676656" y="717296"/>
                  <a:pt x="673404" y="716280"/>
                  <a:pt x="669340" y="715874"/>
                </a:cubicBezTo>
                <a:cubicBezTo>
                  <a:pt x="665276" y="715468"/>
                  <a:pt x="661212" y="714452"/>
                  <a:pt x="657148" y="712826"/>
                </a:cubicBezTo>
                <a:cubicBezTo>
                  <a:pt x="655523" y="711200"/>
                  <a:pt x="652678" y="710388"/>
                  <a:pt x="648614" y="710388"/>
                </a:cubicBezTo>
                <a:lnTo>
                  <a:pt x="648614" y="709168"/>
                </a:lnTo>
                <a:lnTo>
                  <a:pt x="647395" y="711607"/>
                </a:lnTo>
                <a:lnTo>
                  <a:pt x="638860" y="711607"/>
                </a:lnTo>
                <a:cubicBezTo>
                  <a:pt x="636422" y="710794"/>
                  <a:pt x="633984" y="711200"/>
                  <a:pt x="631545" y="712826"/>
                </a:cubicBezTo>
                <a:cubicBezTo>
                  <a:pt x="629107" y="715264"/>
                  <a:pt x="626262" y="716484"/>
                  <a:pt x="623011" y="716484"/>
                </a:cubicBezTo>
                <a:lnTo>
                  <a:pt x="610819" y="716484"/>
                </a:lnTo>
                <a:lnTo>
                  <a:pt x="597408" y="717703"/>
                </a:lnTo>
                <a:lnTo>
                  <a:pt x="590092" y="716484"/>
                </a:lnTo>
                <a:lnTo>
                  <a:pt x="583996" y="716484"/>
                </a:lnTo>
                <a:cubicBezTo>
                  <a:pt x="582371" y="715671"/>
                  <a:pt x="581152" y="714655"/>
                  <a:pt x="580339" y="713436"/>
                </a:cubicBezTo>
                <a:cubicBezTo>
                  <a:pt x="579526" y="712216"/>
                  <a:pt x="578713" y="711607"/>
                  <a:pt x="577900" y="711607"/>
                </a:cubicBezTo>
                <a:cubicBezTo>
                  <a:pt x="576275" y="711607"/>
                  <a:pt x="575462" y="710388"/>
                  <a:pt x="575462" y="707949"/>
                </a:cubicBezTo>
                <a:cubicBezTo>
                  <a:pt x="574649" y="706324"/>
                  <a:pt x="572820" y="704901"/>
                  <a:pt x="569976" y="703682"/>
                </a:cubicBezTo>
                <a:cubicBezTo>
                  <a:pt x="567131" y="702463"/>
                  <a:pt x="564489" y="702260"/>
                  <a:pt x="562051" y="703072"/>
                </a:cubicBezTo>
                <a:cubicBezTo>
                  <a:pt x="556361" y="704698"/>
                  <a:pt x="551484" y="706730"/>
                  <a:pt x="547420" y="709168"/>
                </a:cubicBezTo>
                <a:cubicBezTo>
                  <a:pt x="545795" y="709168"/>
                  <a:pt x="544169" y="709981"/>
                  <a:pt x="542544" y="711607"/>
                </a:cubicBezTo>
                <a:lnTo>
                  <a:pt x="537667" y="710388"/>
                </a:lnTo>
                <a:cubicBezTo>
                  <a:pt x="527100" y="714452"/>
                  <a:pt x="517753" y="716484"/>
                  <a:pt x="509625" y="716484"/>
                </a:cubicBezTo>
                <a:cubicBezTo>
                  <a:pt x="508812" y="715671"/>
                  <a:pt x="508609" y="715061"/>
                  <a:pt x="509016" y="714655"/>
                </a:cubicBezTo>
                <a:cubicBezTo>
                  <a:pt x="509422" y="714248"/>
                  <a:pt x="510032" y="714452"/>
                  <a:pt x="510844" y="715264"/>
                </a:cubicBezTo>
                <a:cubicBezTo>
                  <a:pt x="513283" y="716077"/>
                  <a:pt x="514705" y="716077"/>
                  <a:pt x="515112" y="715264"/>
                </a:cubicBezTo>
                <a:cubicBezTo>
                  <a:pt x="515518" y="714452"/>
                  <a:pt x="515721" y="713639"/>
                  <a:pt x="515721" y="712826"/>
                </a:cubicBezTo>
                <a:cubicBezTo>
                  <a:pt x="516534" y="709575"/>
                  <a:pt x="517753" y="707949"/>
                  <a:pt x="519379" y="707949"/>
                </a:cubicBezTo>
                <a:lnTo>
                  <a:pt x="521817" y="705511"/>
                </a:lnTo>
                <a:cubicBezTo>
                  <a:pt x="523443" y="705511"/>
                  <a:pt x="525068" y="706324"/>
                  <a:pt x="526694" y="707949"/>
                </a:cubicBezTo>
                <a:cubicBezTo>
                  <a:pt x="526694" y="704698"/>
                  <a:pt x="527100" y="703885"/>
                  <a:pt x="527913" y="705511"/>
                </a:cubicBezTo>
                <a:cubicBezTo>
                  <a:pt x="528726" y="706324"/>
                  <a:pt x="529945" y="706527"/>
                  <a:pt x="531571" y="706120"/>
                </a:cubicBezTo>
                <a:cubicBezTo>
                  <a:pt x="533196" y="705714"/>
                  <a:pt x="534822" y="705917"/>
                  <a:pt x="536448" y="706730"/>
                </a:cubicBezTo>
                <a:lnTo>
                  <a:pt x="535228" y="701853"/>
                </a:lnTo>
                <a:lnTo>
                  <a:pt x="527913" y="701853"/>
                </a:lnTo>
                <a:cubicBezTo>
                  <a:pt x="523849" y="704292"/>
                  <a:pt x="518972" y="706933"/>
                  <a:pt x="513283" y="709778"/>
                </a:cubicBezTo>
                <a:cubicBezTo>
                  <a:pt x="507593" y="712623"/>
                  <a:pt x="501091" y="716077"/>
                  <a:pt x="493776" y="720141"/>
                </a:cubicBezTo>
                <a:cubicBezTo>
                  <a:pt x="492963" y="720954"/>
                  <a:pt x="490524" y="722173"/>
                  <a:pt x="486460" y="723799"/>
                </a:cubicBezTo>
                <a:cubicBezTo>
                  <a:pt x="488086" y="722173"/>
                  <a:pt x="491134" y="719938"/>
                  <a:pt x="495604" y="717093"/>
                </a:cubicBezTo>
                <a:cubicBezTo>
                  <a:pt x="500075" y="714248"/>
                  <a:pt x="502716" y="711200"/>
                  <a:pt x="503529" y="707949"/>
                </a:cubicBezTo>
                <a:cubicBezTo>
                  <a:pt x="504342" y="707136"/>
                  <a:pt x="505561" y="705511"/>
                  <a:pt x="507187" y="703072"/>
                </a:cubicBezTo>
                <a:cubicBezTo>
                  <a:pt x="508812" y="700634"/>
                  <a:pt x="511251" y="699008"/>
                  <a:pt x="514502" y="698196"/>
                </a:cubicBezTo>
                <a:lnTo>
                  <a:pt x="521817" y="696976"/>
                </a:lnTo>
                <a:cubicBezTo>
                  <a:pt x="525068" y="696164"/>
                  <a:pt x="526897" y="694944"/>
                  <a:pt x="527304" y="693319"/>
                </a:cubicBezTo>
                <a:cubicBezTo>
                  <a:pt x="527710" y="691693"/>
                  <a:pt x="527100" y="689661"/>
                  <a:pt x="525475" y="687223"/>
                </a:cubicBezTo>
                <a:cubicBezTo>
                  <a:pt x="525475" y="687223"/>
                  <a:pt x="525881" y="687426"/>
                  <a:pt x="526694" y="687832"/>
                </a:cubicBezTo>
                <a:cubicBezTo>
                  <a:pt x="527507" y="688239"/>
                  <a:pt x="527913" y="688848"/>
                  <a:pt x="527913" y="689661"/>
                </a:cubicBezTo>
                <a:lnTo>
                  <a:pt x="530352" y="690880"/>
                </a:lnTo>
                <a:cubicBezTo>
                  <a:pt x="531977" y="694132"/>
                  <a:pt x="534009" y="693725"/>
                  <a:pt x="536448" y="689661"/>
                </a:cubicBezTo>
                <a:cubicBezTo>
                  <a:pt x="535635" y="688036"/>
                  <a:pt x="535635" y="687223"/>
                  <a:pt x="536448" y="687223"/>
                </a:cubicBezTo>
                <a:cubicBezTo>
                  <a:pt x="537260" y="687223"/>
                  <a:pt x="538073" y="688036"/>
                  <a:pt x="538886" y="689661"/>
                </a:cubicBezTo>
                <a:cubicBezTo>
                  <a:pt x="544576" y="689661"/>
                  <a:pt x="548233" y="688848"/>
                  <a:pt x="549859" y="687223"/>
                </a:cubicBezTo>
                <a:lnTo>
                  <a:pt x="554736" y="686004"/>
                </a:lnTo>
                <a:cubicBezTo>
                  <a:pt x="553923" y="685191"/>
                  <a:pt x="557784" y="682956"/>
                  <a:pt x="566318" y="679298"/>
                </a:cubicBezTo>
                <a:cubicBezTo>
                  <a:pt x="574852" y="675640"/>
                  <a:pt x="581152" y="673405"/>
                  <a:pt x="585216" y="672592"/>
                </a:cubicBezTo>
                <a:cubicBezTo>
                  <a:pt x="586028" y="672592"/>
                  <a:pt x="586638" y="671780"/>
                  <a:pt x="587044" y="670154"/>
                </a:cubicBezTo>
                <a:cubicBezTo>
                  <a:pt x="587451" y="668528"/>
                  <a:pt x="588467" y="668122"/>
                  <a:pt x="590092" y="668935"/>
                </a:cubicBezTo>
                <a:cubicBezTo>
                  <a:pt x="596595" y="671373"/>
                  <a:pt x="602284" y="672186"/>
                  <a:pt x="607161" y="671373"/>
                </a:cubicBezTo>
                <a:cubicBezTo>
                  <a:pt x="610412" y="671373"/>
                  <a:pt x="613257" y="671780"/>
                  <a:pt x="615696" y="672592"/>
                </a:cubicBezTo>
                <a:cubicBezTo>
                  <a:pt x="618134" y="673405"/>
                  <a:pt x="620572" y="673812"/>
                  <a:pt x="623011" y="673812"/>
                </a:cubicBezTo>
                <a:cubicBezTo>
                  <a:pt x="632764" y="672186"/>
                  <a:pt x="640892" y="671373"/>
                  <a:pt x="647395" y="671373"/>
                </a:cubicBezTo>
                <a:cubicBezTo>
                  <a:pt x="649833" y="671373"/>
                  <a:pt x="651052" y="670154"/>
                  <a:pt x="651052" y="667716"/>
                </a:cubicBezTo>
                <a:cubicBezTo>
                  <a:pt x="650240" y="666903"/>
                  <a:pt x="649833" y="665480"/>
                  <a:pt x="649833" y="663448"/>
                </a:cubicBezTo>
                <a:cubicBezTo>
                  <a:pt x="649833" y="661416"/>
                  <a:pt x="649427" y="659994"/>
                  <a:pt x="648614" y="659181"/>
                </a:cubicBezTo>
                <a:cubicBezTo>
                  <a:pt x="648614" y="655117"/>
                  <a:pt x="645769" y="651866"/>
                  <a:pt x="640080" y="649428"/>
                </a:cubicBezTo>
                <a:cubicBezTo>
                  <a:pt x="633577" y="645364"/>
                  <a:pt x="628700" y="641706"/>
                  <a:pt x="625449" y="638455"/>
                </a:cubicBezTo>
                <a:cubicBezTo>
                  <a:pt x="624636" y="637642"/>
                  <a:pt x="618947" y="633172"/>
                  <a:pt x="608380" y="625044"/>
                </a:cubicBezTo>
                <a:cubicBezTo>
                  <a:pt x="605942" y="622605"/>
                  <a:pt x="604113" y="619964"/>
                  <a:pt x="602894" y="617119"/>
                </a:cubicBezTo>
                <a:cubicBezTo>
                  <a:pt x="601675" y="614274"/>
                  <a:pt x="600659" y="612039"/>
                  <a:pt x="599846" y="610413"/>
                </a:cubicBezTo>
                <a:cubicBezTo>
                  <a:pt x="599033" y="611226"/>
                  <a:pt x="598627" y="612445"/>
                  <a:pt x="598627" y="614071"/>
                </a:cubicBezTo>
                <a:cubicBezTo>
                  <a:pt x="598627" y="615696"/>
                  <a:pt x="598220" y="616916"/>
                  <a:pt x="597408" y="617728"/>
                </a:cubicBezTo>
                <a:cubicBezTo>
                  <a:pt x="596595" y="616916"/>
                  <a:pt x="595376" y="616916"/>
                  <a:pt x="593750" y="617728"/>
                </a:cubicBezTo>
                <a:cubicBezTo>
                  <a:pt x="592124" y="618541"/>
                  <a:pt x="591718" y="620167"/>
                  <a:pt x="592531" y="622605"/>
                </a:cubicBezTo>
                <a:lnTo>
                  <a:pt x="588873" y="625044"/>
                </a:lnTo>
                <a:lnTo>
                  <a:pt x="585216" y="627482"/>
                </a:lnTo>
                <a:cubicBezTo>
                  <a:pt x="586028" y="631546"/>
                  <a:pt x="585622" y="633781"/>
                  <a:pt x="583996" y="634188"/>
                </a:cubicBezTo>
                <a:cubicBezTo>
                  <a:pt x="582371" y="634594"/>
                  <a:pt x="581152" y="635204"/>
                  <a:pt x="580339" y="636016"/>
                </a:cubicBezTo>
                <a:lnTo>
                  <a:pt x="579120" y="637236"/>
                </a:lnTo>
                <a:cubicBezTo>
                  <a:pt x="578307" y="638048"/>
                  <a:pt x="577900" y="640487"/>
                  <a:pt x="577900" y="644551"/>
                </a:cubicBezTo>
                <a:cubicBezTo>
                  <a:pt x="575462" y="642925"/>
                  <a:pt x="573836" y="640893"/>
                  <a:pt x="573024" y="638455"/>
                </a:cubicBezTo>
                <a:cubicBezTo>
                  <a:pt x="571398" y="636829"/>
                  <a:pt x="570585" y="636016"/>
                  <a:pt x="570585" y="636016"/>
                </a:cubicBezTo>
                <a:cubicBezTo>
                  <a:pt x="568147" y="636016"/>
                  <a:pt x="566928" y="636829"/>
                  <a:pt x="566928" y="638455"/>
                </a:cubicBezTo>
                <a:cubicBezTo>
                  <a:pt x="566115" y="638455"/>
                  <a:pt x="565708" y="640487"/>
                  <a:pt x="565708" y="644551"/>
                </a:cubicBezTo>
                <a:cubicBezTo>
                  <a:pt x="567334" y="646989"/>
                  <a:pt x="566928" y="649428"/>
                  <a:pt x="564489" y="651866"/>
                </a:cubicBezTo>
                <a:cubicBezTo>
                  <a:pt x="563676" y="652679"/>
                  <a:pt x="562051" y="653085"/>
                  <a:pt x="559612" y="653085"/>
                </a:cubicBezTo>
                <a:cubicBezTo>
                  <a:pt x="553110" y="657149"/>
                  <a:pt x="539292" y="661213"/>
                  <a:pt x="518160" y="665277"/>
                </a:cubicBezTo>
                <a:cubicBezTo>
                  <a:pt x="510844" y="668528"/>
                  <a:pt x="500481" y="673812"/>
                  <a:pt x="487070" y="681127"/>
                </a:cubicBezTo>
                <a:cubicBezTo>
                  <a:pt x="473659" y="688442"/>
                  <a:pt x="466140" y="693319"/>
                  <a:pt x="464515" y="695757"/>
                </a:cubicBezTo>
                <a:cubicBezTo>
                  <a:pt x="456387" y="698196"/>
                  <a:pt x="449884" y="703072"/>
                  <a:pt x="445008" y="710388"/>
                </a:cubicBezTo>
                <a:cubicBezTo>
                  <a:pt x="444195" y="712826"/>
                  <a:pt x="443179" y="714655"/>
                  <a:pt x="441960" y="715874"/>
                </a:cubicBezTo>
                <a:cubicBezTo>
                  <a:pt x="440740" y="717093"/>
                  <a:pt x="439724" y="718109"/>
                  <a:pt x="438912" y="718922"/>
                </a:cubicBezTo>
                <a:cubicBezTo>
                  <a:pt x="433222" y="722173"/>
                  <a:pt x="429971" y="724612"/>
                  <a:pt x="429158" y="726237"/>
                </a:cubicBezTo>
                <a:lnTo>
                  <a:pt x="429158" y="727456"/>
                </a:lnTo>
                <a:lnTo>
                  <a:pt x="419404" y="731114"/>
                </a:lnTo>
                <a:lnTo>
                  <a:pt x="419404" y="732333"/>
                </a:lnTo>
                <a:lnTo>
                  <a:pt x="419404" y="735991"/>
                </a:lnTo>
                <a:cubicBezTo>
                  <a:pt x="419404" y="740868"/>
                  <a:pt x="419811" y="745135"/>
                  <a:pt x="420624" y="748792"/>
                </a:cubicBezTo>
                <a:cubicBezTo>
                  <a:pt x="421436" y="752450"/>
                  <a:pt x="422249" y="755904"/>
                  <a:pt x="423062" y="759156"/>
                </a:cubicBezTo>
                <a:lnTo>
                  <a:pt x="421843" y="761594"/>
                </a:lnTo>
                <a:cubicBezTo>
                  <a:pt x="421843" y="764032"/>
                  <a:pt x="421640" y="765861"/>
                  <a:pt x="421233" y="767080"/>
                </a:cubicBezTo>
                <a:cubicBezTo>
                  <a:pt x="420827" y="768300"/>
                  <a:pt x="421030" y="769316"/>
                  <a:pt x="421843" y="770128"/>
                </a:cubicBezTo>
                <a:lnTo>
                  <a:pt x="421843" y="777444"/>
                </a:lnTo>
                <a:cubicBezTo>
                  <a:pt x="423468" y="780695"/>
                  <a:pt x="423875" y="783946"/>
                  <a:pt x="423062" y="787197"/>
                </a:cubicBezTo>
                <a:lnTo>
                  <a:pt x="443788" y="784759"/>
                </a:lnTo>
                <a:cubicBezTo>
                  <a:pt x="449478" y="782320"/>
                  <a:pt x="460044" y="780288"/>
                  <a:pt x="475488" y="778663"/>
                </a:cubicBezTo>
                <a:cubicBezTo>
                  <a:pt x="493369" y="777037"/>
                  <a:pt x="506780" y="775005"/>
                  <a:pt x="515721" y="772567"/>
                </a:cubicBezTo>
                <a:cubicBezTo>
                  <a:pt x="521411" y="770941"/>
                  <a:pt x="526694" y="770535"/>
                  <a:pt x="531571" y="771348"/>
                </a:cubicBezTo>
                <a:cubicBezTo>
                  <a:pt x="531571" y="770535"/>
                  <a:pt x="531977" y="770128"/>
                  <a:pt x="532790" y="770128"/>
                </a:cubicBezTo>
                <a:cubicBezTo>
                  <a:pt x="533603" y="770941"/>
                  <a:pt x="534822" y="771348"/>
                  <a:pt x="536448" y="771348"/>
                </a:cubicBezTo>
                <a:cubicBezTo>
                  <a:pt x="538073" y="771348"/>
                  <a:pt x="540105" y="770941"/>
                  <a:pt x="542544" y="770128"/>
                </a:cubicBezTo>
                <a:cubicBezTo>
                  <a:pt x="544982" y="769316"/>
                  <a:pt x="547420" y="769316"/>
                  <a:pt x="549859" y="770128"/>
                </a:cubicBezTo>
                <a:cubicBezTo>
                  <a:pt x="550672" y="770941"/>
                  <a:pt x="551484" y="770941"/>
                  <a:pt x="552297" y="770128"/>
                </a:cubicBezTo>
                <a:cubicBezTo>
                  <a:pt x="553110" y="769316"/>
                  <a:pt x="553923" y="769316"/>
                  <a:pt x="554736" y="770128"/>
                </a:cubicBezTo>
                <a:cubicBezTo>
                  <a:pt x="557174" y="770128"/>
                  <a:pt x="558800" y="769722"/>
                  <a:pt x="559612" y="768909"/>
                </a:cubicBezTo>
                <a:cubicBezTo>
                  <a:pt x="562864" y="768909"/>
                  <a:pt x="564896" y="768503"/>
                  <a:pt x="565708" y="767690"/>
                </a:cubicBezTo>
                <a:lnTo>
                  <a:pt x="564489" y="761594"/>
                </a:lnTo>
                <a:lnTo>
                  <a:pt x="563270" y="759156"/>
                </a:lnTo>
                <a:cubicBezTo>
                  <a:pt x="565708" y="759156"/>
                  <a:pt x="567334" y="760375"/>
                  <a:pt x="568147" y="762813"/>
                </a:cubicBezTo>
                <a:cubicBezTo>
                  <a:pt x="568147" y="764439"/>
                  <a:pt x="569366" y="766471"/>
                  <a:pt x="571804" y="768909"/>
                </a:cubicBezTo>
                <a:lnTo>
                  <a:pt x="579120" y="767690"/>
                </a:lnTo>
                <a:lnTo>
                  <a:pt x="575462" y="762813"/>
                </a:lnTo>
                <a:cubicBezTo>
                  <a:pt x="575462" y="761188"/>
                  <a:pt x="574649" y="760375"/>
                  <a:pt x="573024" y="760375"/>
                </a:cubicBezTo>
                <a:cubicBezTo>
                  <a:pt x="575462" y="760375"/>
                  <a:pt x="577494" y="760781"/>
                  <a:pt x="579120" y="761594"/>
                </a:cubicBezTo>
                <a:cubicBezTo>
                  <a:pt x="580745" y="762407"/>
                  <a:pt x="581558" y="764032"/>
                  <a:pt x="581558" y="766471"/>
                </a:cubicBezTo>
                <a:lnTo>
                  <a:pt x="588873" y="766471"/>
                </a:lnTo>
                <a:lnTo>
                  <a:pt x="585216" y="757936"/>
                </a:lnTo>
                <a:cubicBezTo>
                  <a:pt x="588467" y="757124"/>
                  <a:pt x="590905" y="756920"/>
                  <a:pt x="592531" y="757327"/>
                </a:cubicBezTo>
                <a:cubicBezTo>
                  <a:pt x="594156" y="757733"/>
                  <a:pt x="595376" y="759156"/>
                  <a:pt x="596188" y="761594"/>
                </a:cubicBezTo>
                <a:lnTo>
                  <a:pt x="598627" y="766471"/>
                </a:lnTo>
                <a:cubicBezTo>
                  <a:pt x="599440" y="767284"/>
                  <a:pt x="600252" y="767487"/>
                  <a:pt x="601065" y="767080"/>
                </a:cubicBezTo>
                <a:cubicBezTo>
                  <a:pt x="601878" y="766674"/>
                  <a:pt x="602284" y="766064"/>
                  <a:pt x="602284" y="765252"/>
                </a:cubicBezTo>
                <a:lnTo>
                  <a:pt x="599846" y="761594"/>
                </a:lnTo>
                <a:cubicBezTo>
                  <a:pt x="599033" y="759968"/>
                  <a:pt x="597814" y="758749"/>
                  <a:pt x="596188" y="757936"/>
                </a:cubicBezTo>
                <a:cubicBezTo>
                  <a:pt x="597001" y="757936"/>
                  <a:pt x="597408" y="757530"/>
                  <a:pt x="597408" y="756717"/>
                </a:cubicBezTo>
                <a:cubicBezTo>
                  <a:pt x="597408" y="755904"/>
                  <a:pt x="597814" y="755498"/>
                  <a:pt x="598627" y="755498"/>
                </a:cubicBezTo>
                <a:cubicBezTo>
                  <a:pt x="602691" y="757936"/>
                  <a:pt x="607568" y="758343"/>
                  <a:pt x="613257" y="756717"/>
                </a:cubicBezTo>
                <a:cubicBezTo>
                  <a:pt x="616508" y="755904"/>
                  <a:pt x="619963" y="755092"/>
                  <a:pt x="623620" y="754279"/>
                </a:cubicBezTo>
                <a:cubicBezTo>
                  <a:pt x="627278" y="753466"/>
                  <a:pt x="630732" y="752653"/>
                  <a:pt x="633984" y="751840"/>
                </a:cubicBezTo>
                <a:cubicBezTo>
                  <a:pt x="635609" y="751028"/>
                  <a:pt x="639673" y="750621"/>
                  <a:pt x="646176" y="750621"/>
                </a:cubicBezTo>
                <a:lnTo>
                  <a:pt x="677875" y="755498"/>
                </a:lnTo>
                <a:cubicBezTo>
                  <a:pt x="680313" y="755498"/>
                  <a:pt x="682548" y="755092"/>
                  <a:pt x="684580" y="754279"/>
                </a:cubicBezTo>
                <a:cubicBezTo>
                  <a:pt x="686612" y="753466"/>
                  <a:pt x="688441" y="753060"/>
                  <a:pt x="690067" y="753060"/>
                </a:cubicBezTo>
                <a:lnTo>
                  <a:pt x="693724" y="751840"/>
                </a:lnTo>
                <a:cubicBezTo>
                  <a:pt x="695350" y="752653"/>
                  <a:pt x="697179" y="753060"/>
                  <a:pt x="699211" y="753060"/>
                </a:cubicBezTo>
                <a:cubicBezTo>
                  <a:pt x="701243" y="753060"/>
                  <a:pt x="703072" y="753466"/>
                  <a:pt x="704697" y="754279"/>
                </a:cubicBezTo>
                <a:cubicBezTo>
                  <a:pt x="709574" y="755904"/>
                  <a:pt x="713232" y="757936"/>
                  <a:pt x="715670" y="760375"/>
                </a:cubicBezTo>
                <a:cubicBezTo>
                  <a:pt x="721360" y="763626"/>
                  <a:pt x="727659" y="767284"/>
                  <a:pt x="734568" y="771348"/>
                </a:cubicBezTo>
                <a:cubicBezTo>
                  <a:pt x="741476" y="775412"/>
                  <a:pt x="748588" y="779476"/>
                  <a:pt x="755904" y="783540"/>
                </a:cubicBezTo>
                <a:cubicBezTo>
                  <a:pt x="766470" y="787604"/>
                  <a:pt x="772972" y="794919"/>
                  <a:pt x="775411" y="805485"/>
                </a:cubicBezTo>
                <a:cubicBezTo>
                  <a:pt x="776224" y="809549"/>
                  <a:pt x="778052" y="812800"/>
                  <a:pt x="780897" y="815239"/>
                </a:cubicBezTo>
                <a:cubicBezTo>
                  <a:pt x="783742" y="817677"/>
                  <a:pt x="786790" y="819709"/>
                  <a:pt x="790041" y="821335"/>
                </a:cubicBezTo>
                <a:cubicBezTo>
                  <a:pt x="799795" y="827024"/>
                  <a:pt x="804265" y="833527"/>
                  <a:pt x="803452" y="840842"/>
                </a:cubicBezTo>
                <a:cubicBezTo>
                  <a:pt x="804265" y="845719"/>
                  <a:pt x="808736" y="851408"/>
                  <a:pt x="816864" y="857911"/>
                </a:cubicBezTo>
                <a:cubicBezTo>
                  <a:pt x="823366" y="861162"/>
                  <a:pt x="827633" y="864210"/>
                  <a:pt x="829665" y="867055"/>
                </a:cubicBezTo>
                <a:cubicBezTo>
                  <a:pt x="831697" y="869900"/>
                  <a:pt x="831494" y="874573"/>
                  <a:pt x="829056" y="881076"/>
                </a:cubicBezTo>
                <a:cubicBezTo>
                  <a:pt x="829056" y="881888"/>
                  <a:pt x="829462" y="882904"/>
                  <a:pt x="830275" y="884124"/>
                </a:cubicBezTo>
                <a:cubicBezTo>
                  <a:pt x="831088" y="885343"/>
                  <a:pt x="831088" y="886359"/>
                  <a:pt x="830275" y="887172"/>
                </a:cubicBezTo>
                <a:cubicBezTo>
                  <a:pt x="830275" y="893674"/>
                  <a:pt x="829056" y="900176"/>
                  <a:pt x="826617" y="906679"/>
                </a:cubicBezTo>
                <a:lnTo>
                  <a:pt x="826617" y="907898"/>
                </a:lnTo>
                <a:cubicBezTo>
                  <a:pt x="823366" y="908711"/>
                  <a:pt x="820724" y="910743"/>
                  <a:pt x="818692" y="913994"/>
                </a:cubicBezTo>
                <a:cubicBezTo>
                  <a:pt x="816660" y="917245"/>
                  <a:pt x="814832" y="919684"/>
                  <a:pt x="813206" y="921309"/>
                </a:cubicBezTo>
                <a:cubicBezTo>
                  <a:pt x="810768" y="922935"/>
                  <a:pt x="807923" y="926186"/>
                  <a:pt x="804672" y="931063"/>
                </a:cubicBezTo>
                <a:cubicBezTo>
                  <a:pt x="800608" y="932688"/>
                  <a:pt x="795324" y="936752"/>
                  <a:pt x="788822" y="943255"/>
                </a:cubicBezTo>
                <a:lnTo>
                  <a:pt x="786384" y="944474"/>
                </a:lnTo>
                <a:lnTo>
                  <a:pt x="786384" y="946912"/>
                </a:lnTo>
                <a:lnTo>
                  <a:pt x="771753" y="960324"/>
                </a:lnTo>
                <a:lnTo>
                  <a:pt x="766876" y="965200"/>
                </a:lnTo>
                <a:cubicBezTo>
                  <a:pt x="766876" y="966013"/>
                  <a:pt x="766673" y="966623"/>
                  <a:pt x="766267" y="967029"/>
                </a:cubicBezTo>
                <a:cubicBezTo>
                  <a:pt x="765860" y="967436"/>
                  <a:pt x="765657" y="967639"/>
                  <a:pt x="765657" y="967639"/>
                </a:cubicBezTo>
                <a:cubicBezTo>
                  <a:pt x="761593" y="970077"/>
                  <a:pt x="758342" y="973328"/>
                  <a:pt x="755904" y="977392"/>
                </a:cubicBezTo>
                <a:cubicBezTo>
                  <a:pt x="772160" y="977392"/>
                  <a:pt x="784352" y="976986"/>
                  <a:pt x="792480" y="976173"/>
                </a:cubicBezTo>
                <a:cubicBezTo>
                  <a:pt x="794918" y="976173"/>
                  <a:pt x="797966" y="974954"/>
                  <a:pt x="801624" y="972516"/>
                </a:cubicBezTo>
                <a:cubicBezTo>
                  <a:pt x="805281" y="970077"/>
                  <a:pt x="808329" y="968452"/>
                  <a:pt x="810768" y="967639"/>
                </a:cubicBezTo>
                <a:lnTo>
                  <a:pt x="821740" y="967639"/>
                </a:lnTo>
                <a:cubicBezTo>
                  <a:pt x="826617" y="969264"/>
                  <a:pt x="831291" y="970890"/>
                  <a:pt x="835761" y="972516"/>
                </a:cubicBezTo>
                <a:cubicBezTo>
                  <a:pt x="840232" y="974141"/>
                  <a:pt x="844499" y="975360"/>
                  <a:pt x="848563" y="976173"/>
                </a:cubicBezTo>
                <a:cubicBezTo>
                  <a:pt x="853440" y="978612"/>
                  <a:pt x="862584" y="982879"/>
                  <a:pt x="875995" y="988975"/>
                </a:cubicBezTo>
                <a:cubicBezTo>
                  <a:pt x="889406" y="995071"/>
                  <a:pt x="900988" y="1001370"/>
                  <a:pt x="910742" y="1007872"/>
                </a:cubicBezTo>
                <a:cubicBezTo>
                  <a:pt x="917244" y="1009498"/>
                  <a:pt x="921918" y="1012952"/>
                  <a:pt x="924763" y="1018236"/>
                </a:cubicBezTo>
                <a:cubicBezTo>
                  <a:pt x="927608" y="1023519"/>
                  <a:pt x="928624" y="1029005"/>
                  <a:pt x="927811" y="1034695"/>
                </a:cubicBezTo>
                <a:lnTo>
                  <a:pt x="927811" y="1035914"/>
                </a:lnTo>
                <a:cubicBezTo>
                  <a:pt x="927811" y="1040791"/>
                  <a:pt x="929843" y="1044042"/>
                  <a:pt x="933907" y="1045668"/>
                </a:cubicBezTo>
                <a:cubicBezTo>
                  <a:pt x="935532" y="1046480"/>
                  <a:pt x="938580" y="1047496"/>
                  <a:pt x="943051" y="1048716"/>
                </a:cubicBezTo>
                <a:cubicBezTo>
                  <a:pt x="947521" y="1049935"/>
                  <a:pt x="950163" y="1051357"/>
                  <a:pt x="950976" y="1052983"/>
                </a:cubicBezTo>
                <a:cubicBezTo>
                  <a:pt x="963168" y="1056234"/>
                  <a:pt x="970483" y="1059485"/>
                  <a:pt x="972921" y="1062736"/>
                </a:cubicBezTo>
                <a:cubicBezTo>
                  <a:pt x="973734" y="1063549"/>
                  <a:pt x="973937" y="1065175"/>
                  <a:pt x="973531" y="1067613"/>
                </a:cubicBezTo>
                <a:cubicBezTo>
                  <a:pt x="973124" y="1070052"/>
                  <a:pt x="972921" y="1071677"/>
                  <a:pt x="972921" y="1072490"/>
                </a:cubicBezTo>
                <a:cubicBezTo>
                  <a:pt x="971296" y="1074116"/>
                  <a:pt x="970483" y="1076148"/>
                  <a:pt x="970483" y="1078586"/>
                </a:cubicBezTo>
                <a:cubicBezTo>
                  <a:pt x="970483" y="1080212"/>
                  <a:pt x="971296" y="1082447"/>
                  <a:pt x="972921" y="1085292"/>
                </a:cubicBezTo>
                <a:cubicBezTo>
                  <a:pt x="974547" y="1088136"/>
                  <a:pt x="975766" y="1090778"/>
                  <a:pt x="976579" y="1093216"/>
                </a:cubicBezTo>
                <a:cubicBezTo>
                  <a:pt x="977392" y="1094842"/>
                  <a:pt x="979017" y="1096874"/>
                  <a:pt x="981456" y="1099312"/>
                </a:cubicBezTo>
                <a:cubicBezTo>
                  <a:pt x="983894" y="1101751"/>
                  <a:pt x="985520" y="1103783"/>
                  <a:pt x="986332" y="1105408"/>
                </a:cubicBezTo>
                <a:lnTo>
                  <a:pt x="987552" y="1111504"/>
                </a:lnTo>
                <a:cubicBezTo>
                  <a:pt x="987552" y="1113943"/>
                  <a:pt x="986536" y="1115975"/>
                  <a:pt x="984504" y="1117600"/>
                </a:cubicBezTo>
                <a:cubicBezTo>
                  <a:pt x="982472" y="1119226"/>
                  <a:pt x="979830" y="1120648"/>
                  <a:pt x="976579" y="1121868"/>
                </a:cubicBezTo>
                <a:cubicBezTo>
                  <a:pt x="973328" y="1123087"/>
                  <a:pt x="970076" y="1124103"/>
                  <a:pt x="966825" y="1124916"/>
                </a:cubicBezTo>
                <a:cubicBezTo>
                  <a:pt x="959510" y="1128167"/>
                  <a:pt x="953008" y="1129386"/>
                  <a:pt x="947318" y="1128573"/>
                </a:cubicBezTo>
                <a:lnTo>
                  <a:pt x="941222" y="1128573"/>
                </a:lnTo>
                <a:lnTo>
                  <a:pt x="921715" y="1127354"/>
                </a:lnTo>
                <a:cubicBezTo>
                  <a:pt x="920902" y="1126541"/>
                  <a:pt x="920089" y="1126338"/>
                  <a:pt x="919276" y="1126744"/>
                </a:cubicBezTo>
                <a:cubicBezTo>
                  <a:pt x="918464" y="1127151"/>
                  <a:pt x="917651" y="1126948"/>
                  <a:pt x="916838" y="1126135"/>
                </a:cubicBezTo>
                <a:cubicBezTo>
                  <a:pt x="914400" y="1122884"/>
                  <a:pt x="909116" y="1121258"/>
                  <a:pt x="900988" y="1121258"/>
                </a:cubicBezTo>
                <a:cubicBezTo>
                  <a:pt x="892048" y="1121258"/>
                  <a:pt x="879652" y="1123290"/>
                  <a:pt x="863803" y="1127354"/>
                </a:cubicBezTo>
                <a:cubicBezTo>
                  <a:pt x="847953" y="1131418"/>
                  <a:pt x="836777" y="1133856"/>
                  <a:pt x="830275" y="1134669"/>
                </a:cubicBezTo>
                <a:cubicBezTo>
                  <a:pt x="833526" y="1133044"/>
                  <a:pt x="837996" y="1130605"/>
                  <a:pt x="843686" y="1127354"/>
                </a:cubicBezTo>
                <a:cubicBezTo>
                  <a:pt x="849376" y="1124103"/>
                  <a:pt x="851814" y="1122071"/>
                  <a:pt x="851001" y="1121258"/>
                </a:cubicBezTo>
                <a:cubicBezTo>
                  <a:pt x="849376" y="1120445"/>
                  <a:pt x="846937" y="1120039"/>
                  <a:pt x="843686" y="1120039"/>
                </a:cubicBezTo>
                <a:cubicBezTo>
                  <a:pt x="840435" y="1120039"/>
                  <a:pt x="836777" y="1120445"/>
                  <a:pt x="832713" y="1121258"/>
                </a:cubicBezTo>
                <a:cubicBezTo>
                  <a:pt x="828649" y="1122071"/>
                  <a:pt x="824992" y="1122071"/>
                  <a:pt x="821740" y="1121258"/>
                </a:cubicBezTo>
                <a:cubicBezTo>
                  <a:pt x="814425" y="1122071"/>
                  <a:pt x="802233" y="1122477"/>
                  <a:pt x="785164" y="1122477"/>
                </a:cubicBezTo>
                <a:cubicBezTo>
                  <a:pt x="767283" y="1120039"/>
                  <a:pt x="750620" y="1119226"/>
                  <a:pt x="735177" y="1120039"/>
                </a:cubicBezTo>
                <a:lnTo>
                  <a:pt x="708355" y="1118820"/>
                </a:lnTo>
                <a:cubicBezTo>
                  <a:pt x="695350" y="1117194"/>
                  <a:pt x="686003" y="1116381"/>
                  <a:pt x="680313" y="1116381"/>
                </a:cubicBezTo>
                <a:cubicBezTo>
                  <a:pt x="672998" y="1116381"/>
                  <a:pt x="663651" y="1115975"/>
                  <a:pt x="652272" y="1115162"/>
                </a:cubicBezTo>
                <a:cubicBezTo>
                  <a:pt x="640892" y="1114349"/>
                  <a:pt x="631952" y="1114349"/>
                  <a:pt x="625449" y="1115162"/>
                </a:cubicBezTo>
                <a:lnTo>
                  <a:pt x="586435" y="1113943"/>
                </a:lnTo>
                <a:lnTo>
                  <a:pt x="551078" y="1115162"/>
                </a:lnTo>
                <a:cubicBezTo>
                  <a:pt x="544576" y="1115975"/>
                  <a:pt x="535228" y="1116381"/>
                  <a:pt x="523036" y="1116381"/>
                </a:cubicBezTo>
                <a:lnTo>
                  <a:pt x="503529" y="1115162"/>
                </a:lnTo>
                <a:lnTo>
                  <a:pt x="484022" y="1116381"/>
                </a:lnTo>
                <a:cubicBezTo>
                  <a:pt x="462889" y="1116381"/>
                  <a:pt x="446227" y="1115975"/>
                  <a:pt x="434035" y="1115162"/>
                </a:cubicBezTo>
                <a:cubicBezTo>
                  <a:pt x="418592" y="1115975"/>
                  <a:pt x="394208" y="1116381"/>
                  <a:pt x="360883" y="1116381"/>
                </a:cubicBezTo>
                <a:cubicBezTo>
                  <a:pt x="354380" y="1116381"/>
                  <a:pt x="348894" y="1116788"/>
                  <a:pt x="344424" y="1117600"/>
                </a:cubicBezTo>
                <a:cubicBezTo>
                  <a:pt x="339953" y="1118413"/>
                  <a:pt x="336092" y="1119226"/>
                  <a:pt x="332841" y="1120039"/>
                </a:cubicBezTo>
                <a:lnTo>
                  <a:pt x="304800" y="1123696"/>
                </a:lnTo>
                <a:cubicBezTo>
                  <a:pt x="291795" y="1125322"/>
                  <a:pt x="282854" y="1126135"/>
                  <a:pt x="277977" y="1126135"/>
                </a:cubicBezTo>
                <a:lnTo>
                  <a:pt x="260908" y="1124916"/>
                </a:lnTo>
                <a:lnTo>
                  <a:pt x="253593" y="1126135"/>
                </a:lnTo>
                <a:cubicBezTo>
                  <a:pt x="251968" y="1127760"/>
                  <a:pt x="249732" y="1128776"/>
                  <a:pt x="246888" y="1129183"/>
                </a:cubicBezTo>
                <a:cubicBezTo>
                  <a:pt x="244043" y="1129589"/>
                  <a:pt x="242214" y="1128980"/>
                  <a:pt x="241401" y="1127354"/>
                </a:cubicBezTo>
                <a:cubicBezTo>
                  <a:pt x="239776" y="1126541"/>
                  <a:pt x="238963" y="1125322"/>
                  <a:pt x="238963" y="1123696"/>
                </a:cubicBezTo>
                <a:cubicBezTo>
                  <a:pt x="238963" y="1122071"/>
                  <a:pt x="238963" y="1120852"/>
                  <a:pt x="238963" y="1120039"/>
                </a:cubicBezTo>
                <a:cubicBezTo>
                  <a:pt x="225958" y="1120039"/>
                  <a:pt x="219862" y="1120242"/>
                  <a:pt x="220675" y="1120648"/>
                </a:cubicBezTo>
                <a:cubicBezTo>
                  <a:pt x="221488" y="1121055"/>
                  <a:pt x="221894" y="1121664"/>
                  <a:pt x="221894" y="1122477"/>
                </a:cubicBezTo>
                <a:cubicBezTo>
                  <a:pt x="224332" y="1124916"/>
                  <a:pt x="225958" y="1126135"/>
                  <a:pt x="226771" y="1126135"/>
                </a:cubicBezTo>
                <a:cubicBezTo>
                  <a:pt x="213766" y="1132637"/>
                  <a:pt x="201980" y="1135482"/>
                  <a:pt x="191414" y="1134669"/>
                </a:cubicBezTo>
                <a:lnTo>
                  <a:pt x="181660" y="1133450"/>
                </a:lnTo>
                <a:cubicBezTo>
                  <a:pt x="180035" y="1132637"/>
                  <a:pt x="178409" y="1132637"/>
                  <a:pt x="176784" y="1133450"/>
                </a:cubicBezTo>
                <a:cubicBezTo>
                  <a:pt x="175158" y="1134263"/>
                  <a:pt x="173532" y="1134263"/>
                  <a:pt x="171907" y="1133450"/>
                </a:cubicBezTo>
                <a:cubicBezTo>
                  <a:pt x="161340" y="1133450"/>
                  <a:pt x="154838" y="1132637"/>
                  <a:pt x="152400" y="1131012"/>
                </a:cubicBezTo>
                <a:cubicBezTo>
                  <a:pt x="145897" y="1126948"/>
                  <a:pt x="138582" y="1124509"/>
                  <a:pt x="130454" y="1123696"/>
                </a:cubicBezTo>
                <a:cubicBezTo>
                  <a:pt x="128016" y="1123696"/>
                  <a:pt x="125577" y="1123290"/>
                  <a:pt x="123139" y="1122477"/>
                </a:cubicBezTo>
                <a:cubicBezTo>
                  <a:pt x="120700" y="1121664"/>
                  <a:pt x="118262" y="1120852"/>
                  <a:pt x="115824" y="1120039"/>
                </a:cubicBezTo>
                <a:cubicBezTo>
                  <a:pt x="114198" y="1119226"/>
                  <a:pt x="112166" y="1118413"/>
                  <a:pt x="109728" y="1117600"/>
                </a:cubicBezTo>
                <a:cubicBezTo>
                  <a:pt x="107289" y="1116788"/>
                  <a:pt x="104851" y="1115568"/>
                  <a:pt x="102412" y="1113943"/>
                </a:cubicBezTo>
                <a:cubicBezTo>
                  <a:pt x="97536" y="1113130"/>
                  <a:pt x="92659" y="1111098"/>
                  <a:pt x="87782" y="1107847"/>
                </a:cubicBezTo>
                <a:cubicBezTo>
                  <a:pt x="86156" y="1107034"/>
                  <a:pt x="83921" y="1106018"/>
                  <a:pt x="81076" y="1104799"/>
                </a:cubicBezTo>
                <a:cubicBezTo>
                  <a:pt x="78232" y="1103580"/>
                  <a:pt x="75590" y="1102157"/>
                  <a:pt x="73152" y="1100532"/>
                </a:cubicBezTo>
                <a:cubicBezTo>
                  <a:pt x="64211" y="1095655"/>
                  <a:pt x="58928" y="1092404"/>
                  <a:pt x="57302" y="1090778"/>
                </a:cubicBezTo>
                <a:cubicBezTo>
                  <a:pt x="54864" y="1089965"/>
                  <a:pt x="52628" y="1088949"/>
                  <a:pt x="50596" y="1087730"/>
                </a:cubicBezTo>
                <a:cubicBezTo>
                  <a:pt x="48564" y="1086511"/>
                  <a:pt x="46736" y="1085495"/>
                  <a:pt x="45110" y="1084682"/>
                </a:cubicBezTo>
                <a:cubicBezTo>
                  <a:pt x="45110" y="1083869"/>
                  <a:pt x="44704" y="1083056"/>
                  <a:pt x="43891" y="1082244"/>
                </a:cubicBezTo>
                <a:cubicBezTo>
                  <a:pt x="43078" y="1081431"/>
                  <a:pt x="42265" y="1081024"/>
                  <a:pt x="41452" y="1081024"/>
                </a:cubicBezTo>
                <a:cubicBezTo>
                  <a:pt x="35763" y="1076148"/>
                  <a:pt x="30683" y="1071068"/>
                  <a:pt x="26212" y="1065784"/>
                </a:cubicBezTo>
                <a:cubicBezTo>
                  <a:pt x="21742" y="1060501"/>
                  <a:pt x="16662" y="1055421"/>
                  <a:pt x="10972" y="1050544"/>
                </a:cubicBezTo>
                <a:cubicBezTo>
                  <a:pt x="10160" y="1048106"/>
                  <a:pt x="9550" y="1043839"/>
                  <a:pt x="9144" y="1037743"/>
                </a:cubicBezTo>
                <a:cubicBezTo>
                  <a:pt x="8737" y="1031647"/>
                  <a:pt x="5689" y="1026567"/>
                  <a:pt x="0" y="1022503"/>
                </a:cubicBezTo>
                <a:cubicBezTo>
                  <a:pt x="5689" y="1020877"/>
                  <a:pt x="9753" y="1020471"/>
                  <a:pt x="12192" y="1021284"/>
                </a:cubicBezTo>
                <a:cubicBezTo>
                  <a:pt x="23571" y="1022096"/>
                  <a:pt x="34544" y="1024128"/>
                  <a:pt x="45110" y="1027380"/>
                </a:cubicBezTo>
                <a:cubicBezTo>
                  <a:pt x="55676" y="1030631"/>
                  <a:pt x="65430" y="1034288"/>
                  <a:pt x="74371" y="1038352"/>
                </a:cubicBezTo>
                <a:cubicBezTo>
                  <a:pt x="81686" y="1042416"/>
                  <a:pt x="89001" y="1043229"/>
                  <a:pt x="96316" y="1040791"/>
                </a:cubicBezTo>
                <a:cubicBezTo>
                  <a:pt x="102819" y="1040791"/>
                  <a:pt x="113385" y="1039165"/>
                  <a:pt x="128016" y="1035914"/>
                </a:cubicBezTo>
                <a:cubicBezTo>
                  <a:pt x="139395" y="1034288"/>
                  <a:pt x="148742" y="1032663"/>
                  <a:pt x="156057" y="1031037"/>
                </a:cubicBezTo>
                <a:cubicBezTo>
                  <a:pt x="160934" y="1030224"/>
                  <a:pt x="168656" y="1029818"/>
                  <a:pt x="179222" y="1029818"/>
                </a:cubicBezTo>
                <a:cubicBezTo>
                  <a:pt x="176784" y="1025754"/>
                  <a:pt x="175564" y="1022503"/>
                  <a:pt x="175564" y="1020064"/>
                </a:cubicBezTo>
                <a:cubicBezTo>
                  <a:pt x="173939" y="1011936"/>
                  <a:pt x="169468" y="1006247"/>
                  <a:pt x="162153" y="1002996"/>
                </a:cubicBezTo>
                <a:cubicBezTo>
                  <a:pt x="154838" y="1000557"/>
                  <a:pt x="150368" y="995680"/>
                  <a:pt x="148742" y="988365"/>
                </a:cubicBezTo>
                <a:cubicBezTo>
                  <a:pt x="148742" y="977799"/>
                  <a:pt x="145491" y="970484"/>
                  <a:pt x="138988" y="966420"/>
                </a:cubicBezTo>
                <a:lnTo>
                  <a:pt x="134112" y="960324"/>
                </a:lnTo>
                <a:cubicBezTo>
                  <a:pt x="132486" y="958698"/>
                  <a:pt x="132080" y="956666"/>
                  <a:pt x="132892" y="954228"/>
                </a:cubicBezTo>
                <a:cubicBezTo>
                  <a:pt x="138582" y="946912"/>
                  <a:pt x="141833" y="942036"/>
                  <a:pt x="142646" y="939597"/>
                </a:cubicBezTo>
                <a:lnTo>
                  <a:pt x="148742" y="927405"/>
                </a:lnTo>
                <a:cubicBezTo>
                  <a:pt x="153619" y="914400"/>
                  <a:pt x="156057" y="906679"/>
                  <a:pt x="156057" y="904240"/>
                </a:cubicBezTo>
                <a:cubicBezTo>
                  <a:pt x="156870" y="900176"/>
                  <a:pt x="157683" y="894893"/>
                  <a:pt x="158496" y="888391"/>
                </a:cubicBezTo>
                <a:cubicBezTo>
                  <a:pt x="159308" y="881888"/>
                  <a:pt x="159715" y="877012"/>
                  <a:pt x="159715" y="873760"/>
                </a:cubicBezTo>
                <a:lnTo>
                  <a:pt x="159715" y="867664"/>
                </a:lnTo>
                <a:cubicBezTo>
                  <a:pt x="159715" y="862788"/>
                  <a:pt x="160121" y="859130"/>
                  <a:pt x="160934" y="856692"/>
                </a:cubicBezTo>
                <a:cubicBezTo>
                  <a:pt x="160934" y="855879"/>
                  <a:pt x="162153" y="853034"/>
                  <a:pt x="164592" y="848157"/>
                </a:cubicBezTo>
                <a:lnTo>
                  <a:pt x="153619" y="848157"/>
                </a:lnTo>
                <a:cubicBezTo>
                  <a:pt x="156870" y="844906"/>
                  <a:pt x="158496" y="842468"/>
                  <a:pt x="158496" y="840842"/>
                </a:cubicBezTo>
                <a:lnTo>
                  <a:pt x="159715" y="831088"/>
                </a:lnTo>
                <a:cubicBezTo>
                  <a:pt x="158902" y="826212"/>
                  <a:pt x="155651" y="821741"/>
                  <a:pt x="149961" y="817677"/>
                </a:cubicBezTo>
                <a:lnTo>
                  <a:pt x="146304" y="811581"/>
                </a:lnTo>
                <a:cubicBezTo>
                  <a:pt x="146304" y="810768"/>
                  <a:pt x="145897" y="809143"/>
                  <a:pt x="145084" y="806704"/>
                </a:cubicBezTo>
                <a:cubicBezTo>
                  <a:pt x="144272" y="804266"/>
                  <a:pt x="141833" y="803453"/>
                  <a:pt x="137769" y="804266"/>
                </a:cubicBezTo>
                <a:cubicBezTo>
                  <a:pt x="136144" y="804266"/>
                  <a:pt x="135331" y="802640"/>
                  <a:pt x="135331" y="799389"/>
                </a:cubicBezTo>
                <a:cubicBezTo>
                  <a:pt x="134518" y="798576"/>
                  <a:pt x="133705" y="796748"/>
                  <a:pt x="132892" y="793903"/>
                </a:cubicBezTo>
                <a:cubicBezTo>
                  <a:pt x="132080" y="791058"/>
                  <a:pt x="130048" y="789229"/>
                  <a:pt x="126796" y="788416"/>
                </a:cubicBezTo>
                <a:lnTo>
                  <a:pt x="119481" y="778663"/>
                </a:lnTo>
                <a:cubicBezTo>
                  <a:pt x="119481" y="777037"/>
                  <a:pt x="117856" y="775005"/>
                  <a:pt x="114604" y="772567"/>
                </a:cubicBezTo>
                <a:lnTo>
                  <a:pt x="113385" y="771348"/>
                </a:lnTo>
                <a:cubicBezTo>
                  <a:pt x="115011" y="767284"/>
                  <a:pt x="113792" y="763626"/>
                  <a:pt x="109728" y="760375"/>
                </a:cubicBezTo>
                <a:cubicBezTo>
                  <a:pt x="108915" y="759562"/>
                  <a:pt x="108915" y="758952"/>
                  <a:pt x="109728" y="758546"/>
                </a:cubicBezTo>
                <a:cubicBezTo>
                  <a:pt x="110540" y="758140"/>
                  <a:pt x="111760" y="758343"/>
                  <a:pt x="113385" y="759156"/>
                </a:cubicBezTo>
                <a:cubicBezTo>
                  <a:pt x="115011" y="759968"/>
                  <a:pt x="116433" y="760172"/>
                  <a:pt x="117652" y="759765"/>
                </a:cubicBezTo>
                <a:cubicBezTo>
                  <a:pt x="118872" y="759359"/>
                  <a:pt x="120294" y="759156"/>
                  <a:pt x="121920" y="759156"/>
                </a:cubicBezTo>
                <a:cubicBezTo>
                  <a:pt x="123545" y="759156"/>
                  <a:pt x="124764" y="759562"/>
                  <a:pt x="125577" y="760375"/>
                </a:cubicBezTo>
                <a:cubicBezTo>
                  <a:pt x="132080" y="765252"/>
                  <a:pt x="140004" y="770128"/>
                  <a:pt x="149352" y="775005"/>
                </a:cubicBezTo>
                <a:cubicBezTo>
                  <a:pt x="158699" y="779882"/>
                  <a:pt x="165811" y="784352"/>
                  <a:pt x="170688" y="788416"/>
                </a:cubicBezTo>
                <a:cubicBezTo>
                  <a:pt x="180441" y="796544"/>
                  <a:pt x="187756" y="804672"/>
                  <a:pt x="192633" y="812800"/>
                </a:cubicBezTo>
                <a:lnTo>
                  <a:pt x="196291" y="815239"/>
                </a:lnTo>
                <a:cubicBezTo>
                  <a:pt x="199542" y="816052"/>
                  <a:pt x="202184" y="817271"/>
                  <a:pt x="204216" y="818896"/>
                </a:cubicBezTo>
                <a:cubicBezTo>
                  <a:pt x="206248" y="820522"/>
                  <a:pt x="207670" y="823367"/>
                  <a:pt x="208483" y="827431"/>
                </a:cubicBezTo>
                <a:cubicBezTo>
                  <a:pt x="208483" y="829056"/>
                  <a:pt x="210108" y="830885"/>
                  <a:pt x="213360" y="832917"/>
                </a:cubicBezTo>
                <a:cubicBezTo>
                  <a:pt x="216611" y="834949"/>
                  <a:pt x="219862" y="836372"/>
                  <a:pt x="223113" y="837184"/>
                </a:cubicBezTo>
                <a:cubicBezTo>
                  <a:pt x="226364" y="837184"/>
                  <a:pt x="228396" y="837997"/>
                  <a:pt x="229209" y="839623"/>
                </a:cubicBezTo>
                <a:cubicBezTo>
                  <a:pt x="231648" y="842874"/>
                  <a:pt x="235305" y="844500"/>
                  <a:pt x="240182" y="844500"/>
                </a:cubicBezTo>
                <a:cubicBezTo>
                  <a:pt x="245059" y="844500"/>
                  <a:pt x="249123" y="843280"/>
                  <a:pt x="252374" y="840842"/>
                </a:cubicBezTo>
                <a:cubicBezTo>
                  <a:pt x="260502" y="838404"/>
                  <a:pt x="268020" y="835559"/>
                  <a:pt x="274929" y="832308"/>
                </a:cubicBezTo>
                <a:cubicBezTo>
                  <a:pt x="281838" y="829056"/>
                  <a:pt x="287324" y="826618"/>
                  <a:pt x="291388" y="824992"/>
                </a:cubicBezTo>
                <a:lnTo>
                  <a:pt x="304800" y="820116"/>
                </a:lnTo>
                <a:cubicBezTo>
                  <a:pt x="308051" y="818490"/>
                  <a:pt x="310896" y="817677"/>
                  <a:pt x="313334" y="817677"/>
                </a:cubicBezTo>
                <a:cubicBezTo>
                  <a:pt x="313334" y="816864"/>
                  <a:pt x="312928" y="816458"/>
                  <a:pt x="312115" y="816458"/>
                </a:cubicBezTo>
                <a:lnTo>
                  <a:pt x="306019" y="817677"/>
                </a:lnTo>
                <a:lnTo>
                  <a:pt x="309676" y="812800"/>
                </a:lnTo>
                <a:cubicBezTo>
                  <a:pt x="309676" y="811988"/>
                  <a:pt x="309880" y="811581"/>
                  <a:pt x="310286" y="811581"/>
                </a:cubicBezTo>
                <a:cubicBezTo>
                  <a:pt x="310692" y="811581"/>
                  <a:pt x="311302" y="811581"/>
                  <a:pt x="312115" y="811581"/>
                </a:cubicBezTo>
                <a:cubicBezTo>
                  <a:pt x="316992" y="814020"/>
                  <a:pt x="321056" y="815239"/>
                  <a:pt x="324307" y="815239"/>
                </a:cubicBezTo>
                <a:cubicBezTo>
                  <a:pt x="326745" y="815239"/>
                  <a:pt x="330403" y="814426"/>
                  <a:pt x="335280" y="812800"/>
                </a:cubicBezTo>
                <a:cubicBezTo>
                  <a:pt x="344220" y="808736"/>
                  <a:pt x="353974" y="805892"/>
                  <a:pt x="364540" y="804266"/>
                </a:cubicBezTo>
                <a:cubicBezTo>
                  <a:pt x="353161" y="814832"/>
                  <a:pt x="347472" y="820522"/>
                  <a:pt x="347472" y="821335"/>
                </a:cubicBezTo>
                <a:cubicBezTo>
                  <a:pt x="347472" y="823773"/>
                  <a:pt x="357225" y="818896"/>
                  <a:pt x="376732" y="806704"/>
                </a:cubicBezTo>
                <a:cubicBezTo>
                  <a:pt x="372668" y="799389"/>
                  <a:pt x="368604" y="795325"/>
                  <a:pt x="364540" y="794512"/>
                </a:cubicBezTo>
                <a:cubicBezTo>
                  <a:pt x="358851" y="794512"/>
                  <a:pt x="353568" y="792074"/>
                  <a:pt x="348691" y="787197"/>
                </a:cubicBezTo>
                <a:lnTo>
                  <a:pt x="340156" y="779882"/>
                </a:lnTo>
                <a:lnTo>
                  <a:pt x="332841" y="776224"/>
                </a:lnTo>
                <a:cubicBezTo>
                  <a:pt x="329590" y="775412"/>
                  <a:pt x="326948" y="773583"/>
                  <a:pt x="324916" y="770738"/>
                </a:cubicBezTo>
                <a:cubicBezTo>
                  <a:pt x="322884" y="767893"/>
                  <a:pt x="321056" y="764845"/>
                  <a:pt x="319430" y="761594"/>
                </a:cubicBezTo>
                <a:cubicBezTo>
                  <a:pt x="316179" y="755904"/>
                  <a:pt x="311302" y="751028"/>
                  <a:pt x="304800" y="746964"/>
                </a:cubicBezTo>
                <a:cubicBezTo>
                  <a:pt x="299923" y="745338"/>
                  <a:pt x="296265" y="741274"/>
                  <a:pt x="293827" y="734772"/>
                </a:cubicBezTo>
                <a:cubicBezTo>
                  <a:pt x="288950" y="725831"/>
                  <a:pt x="286105" y="720548"/>
                  <a:pt x="285292" y="718922"/>
                </a:cubicBezTo>
                <a:cubicBezTo>
                  <a:pt x="279603" y="715671"/>
                  <a:pt x="277977" y="709981"/>
                  <a:pt x="280416" y="701853"/>
                </a:cubicBezTo>
                <a:cubicBezTo>
                  <a:pt x="280416" y="701040"/>
                  <a:pt x="280212" y="699008"/>
                  <a:pt x="279806" y="695757"/>
                </a:cubicBezTo>
                <a:cubicBezTo>
                  <a:pt x="279400" y="692506"/>
                  <a:pt x="279603" y="689255"/>
                  <a:pt x="280416" y="686004"/>
                </a:cubicBezTo>
                <a:cubicBezTo>
                  <a:pt x="280416" y="683565"/>
                  <a:pt x="281025" y="681330"/>
                  <a:pt x="282244" y="679298"/>
                </a:cubicBezTo>
                <a:cubicBezTo>
                  <a:pt x="283464" y="677266"/>
                  <a:pt x="284073" y="675437"/>
                  <a:pt x="284073" y="673812"/>
                </a:cubicBezTo>
                <a:cubicBezTo>
                  <a:pt x="284073" y="672186"/>
                  <a:pt x="284886" y="668935"/>
                  <a:pt x="286512" y="664058"/>
                </a:cubicBezTo>
                <a:cubicBezTo>
                  <a:pt x="287324" y="661620"/>
                  <a:pt x="288137" y="657962"/>
                  <a:pt x="288950" y="653085"/>
                </a:cubicBezTo>
                <a:cubicBezTo>
                  <a:pt x="289763" y="648208"/>
                  <a:pt x="290169" y="643332"/>
                  <a:pt x="290169" y="638455"/>
                </a:cubicBezTo>
                <a:lnTo>
                  <a:pt x="288950" y="637236"/>
                </a:lnTo>
                <a:cubicBezTo>
                  <a:pt x="286512" y="645364"/>
                  <a:pt x="283260" y="651460"/>
                  <a:pt x="279196" y="655524"/>
                </a:cubicBezTo>
                <a:lnTo>
                  <a:pt x="277977" y="655524"/>
                </a:lnTo>
                <a:cubicBezTo>
                  <a:pt x="278790" y="654711"/>
                  <a:pt x="279196" y="654101"/>
                  <a:pt x="279196" y="653695"/>
                </a:cubicBezTo>
                <a:cubicBezTo>
                  <a:pt x="279196" y="653288"/>
                  <a:pt x="279603" y="653085"/>
                  <a:pt x="280416" y="653085"/>
                </a:cubicBezTo>
                <a:cubicBezTo>
                  <a:pt x="282041" y="645770"/>
                  <a:pt x="285292" y="632359"/>
                  <a:pt x="290169" y="612852"/>
                </a:cubicBezTo>
                <a:cubicBezTo>
                  <a:pt x="290982" y="610413"/>
                  <a:pt x="291388" y="607568"/>
                  <a:pt x="291388" y="604317"/>
                </a:cubicBezTo>
                <a:cubicBezTo>
                  <a:pt x="291388" y="601066"/>
                  <a:pt x="291388" y="598628"/>
                  <a:pt x="291388" y="597002"/>
                </a:cubicBezTo>
                <a:cubicBezTo>
                  <a:pt x="292201" y="591312"/>
                  <a:pt x="292608" y="582778"/>
                  <a:pt x="292608" y="571399"/>
                </a:cubicBezTo>
                <a:lnTo>
                  <a:pt x="292608" y="568960"/>
                </a:lnTo>
                <a:cubicBezTo>
                  <a:pt x="277977" y="576276"/>
                  <a:pt x="268630" y="581965"/>
                  <a:pt x="264566" y="586029"/>
                </a:cubicBezTo>
                <a:lnTo>
                  <a:pt x="274320" y="583591"/>
                </a:lnTo>
                <a:cubicBezTo>
                  <a:pt x="275945" y="583591"/>
                  <a:pt x="274320" y="585420"/>
                  <a:pt x="269443" y="589077"/>
                </a:cubicBezTo>
                <a:cubicBezTo>
                  <a:pt x="264566" y="592735"/>
                  <a:pt x="260908" y="595783"/>
                  <a:pt x="258470" y="598221"/>
                </a:cubicBezTo>
                <a:cubicBezTo>
                  <a:pt x="257657" y="603911"/>
                  <a:pt x="256032" y="610413"/>
                  <a:pt x="253593" y="617728"/>
                </a:cubicBezTo>
                <a:cubicBezTo>
                  <a:pt x="251155" y="625044"/>
                  <a:pt x="249529" y="630327"/>
                  <a:pt x="248716" y="633578"/>
                </a:cubicBezTo>
                <a:cubicBezTo>
                  <a:pt x="248716" y="634391"/>
                  <a:pt x="248310" y="636016"/>
                  <a:pt x="247497" y="638455"/>
                </a:cubicBezTo>
                <a:cubicBezTo>
                  <a:pt x="246684" y="640893"/>
                  <a:pt x="247904" y="643332"/>
                  <a:pt x="251155" y="645770"/>
                </a:cubicBezTo>
                <a:lnTo>
                  <a:pt x="249936" y="648208"/>
                </a:lnTo>
                <a:cubicBezTo>
                  <a:pt x="247497" y="651460"/>
                  <a:pt x="245668" y="655727"/>
                  <a:pt x="244449" y="661010"/>
                </a:cubicBezTo>
                <a:cubicBezTo>
                  <a:pt x="243230" y="666293"/>
                  <a:pt x="242214" y="670154"/>
                  <a:pt x="241401" y="672592"/>
                </a:cubicBezTo>
                <a:cubicBezTo>
                  <a:pt x="238150" y="677469"/>
                  <a:pt x="234899" y="684784"/>
                  <a:pt x="231648" y="694538"/>
                </a:cubicBezTo>
                <a:cubicBezTo>
                  <a:pt x="229209" y="697789"/>
                  <a:pt x="227380" y="700837"/>
                  <a:pt x="226161" y="703682"/>
                </a:cubicBezTo>
                <a:cubicBezTo>
                  <a:pt x="224942" y="706527"/>
                  <a:pt x="223520" y="709168"/>
                  <a:pt x="221894" y="711607"/>
                </a:cubicBezTo>
                <a:cubicBezTo>
                  <a:pt x="220268" y="714858"/>
                  <a:pt x="218236" y="718312"/>
                  <a:pt x="215798" y="721970"/>
                </a:cubicBezTo>
                <a:cubicBezTo>
                  <a:pt x="213360" y="725628"/>
                  <a:pt x="211734" y="728676"/>
                  <a:pt x="210921" y="731114"/>
                </a:cubicBezTo>
                <a:cubicBezTo>
                  <a:pt x="206857" y="734365"/>
                  <a:pt x="204012" y="735178"/>
                  <a:pt x="202387" y="733552"/>
                </a:cubicBezTo>
                <a:cubicBezTo>
                  <a:pt x="199948" y="734365"/>
                  <a:pt x="195478" y="734772"/>
                  <a:pt x="188976" y="734772"/>
                </a:cubicBezTo>
                <a:cubicBezTo>
                  <a:pt x="180848" y="734772"/>
                  <a:pt x="174345" y="734365"/>
                  <a:pt x="169468" y="733552"/>
                </a:cubicBezTo>
                <a:cubicBezTo>
                  <a:pt x="165404" y="734365"/>
                  <a:pt x="159308" y="734772"/>
                  <a:pt x="151180" y="734772"/>
                </a:cubicBezTo>
                <a:cubicBezTo>
                  <a:pt x="145491" y="733959"/>
                  <a:pt x="141427" y="731520"/>
                  <a:pt x="138988" y="727456"/>
                </a:cubicBezTo>
                <a:cubicBezTo>
                  <a:pt x="137363" y="727456"/>
                  <a:pt x="136550" y="726644"/>
                  <a:pt x="136550" y="725018"/>
                </a:cubicBezTo>
                <a:cubicBezTo>
                  <a:pt x="132486" y="713639"/>
                  <a:pt x="126390" y="707543"/>
                  <a:pt x="118262" y="706730"/>
                </a:cubicBezTo>
                <a:cubicBezTo>
                  <a:pt x="111760" y="704292"/>
                  <a:pt x="107289" y="701853"/>
                  <a:pt x="104851" y="699415"/>
                </a:cubicBezTo>
                <a:cubicBezTo>
                  <a:pt x="102412" y="698602"/>
                  <a:pt x="100177" y="697180"/>
                  <a:pt x="98145" y="695148"/>
                </a:cubicBezTo>
                <a:cubicBezTo>
                  <a:pt x="96113" y="693116"/>
                  <a:pt x="93472" y="691693"/>
                  <a:pt x="90220" y="690880"/>
                </a:cubicBezTo>
                <a:cubicBezTo>
                  <a:pt x="78028" y="688442"/>
                  <a:pt x="73152" y="683565"/>
                  <a:pt x="75590" y="676250"/>
                </a:cubicBezTo>
                <a:lnTo>
                  <a:pt x="75590" y="673812"/>
                </a:lnTo>
                <a:cubicBezTo>
                  <a:pt x="75590" y="669748"/>
                  <a:pt x="73152" y="666496"/>
                  <a:pt x="68275" y="664058"/>
                </a:cubicBezTo>
                <a:cubicBezTo>
                  <a:pt x="61772" y="661620"/>
                  <a:pt x="57708" y="656743"/>
                  <a:pt x="56083" y="649428"/>
                </a:cubicBezTo>
                <a:cubicBezTo>
                  <a:pt x="60960" y="645364"/>
                  <a:pt x="63398" y="638861"/>
                  <a:pt x="63398" y="629920"/>
                </a:cubicBezTo>
                <a:lnTo>
                  <a:pt x="65836" y="623824"/>
                </a:lnTo>
                <a:cubicBezTo>
                  <a:pt x="71526" y="622199"/>
                  <a:pt x="78841" y="618541"/>
                  <a:pt x="87782" y="612852"/>
                </a:cubicBezTo>
                <a:cubicBezTo>
                  <a:pt x="96723" y="607162"/>
                  <a:pt x="103632" y="603098"/>
                  <a:pt x="108508" y="600660"/>
                </a:cubicBezTo>
                <a:cubicBezTo>
                  <a:pt x="110947" y="597408"/>
                  <a:pt x="114198" y="595376"/>
                  <a:pt x="118262" y="594564"/>
                </a:cubicBezTo>
                <a:cubicBezTo>
                  <a:pt x="122326" y="593751"/>
                  <a:pt x="125171" y="592938"/>
                  <a:pt x="126796" y="592125"/>
                </a:cubicBezTo>
                <a:cubicBezTo>
                  <a:pt x="127609" y="591312"/>
                  <a:pt x="128625" y="590296"/>
                  <a:pt x="129844" y="589077"/>
                </a:cubicBezTo>
                <a:cubicBezTo>
                  <a:pt x="131064" y="587858"/>
                  <a:pt x="132486" y="586842"/>
                  <a:pt x="134112" y="586029"/>
                </a:cubicBezTo>
                <a:cubicBezTo>
                  <a:pt x="127609" y="585216"/>
                  <a:pt x="127203" y="583997"/>
                  <a:pt x="132892" y="582372"/>
                </a:cubicBezTo>
                <a:cubicBezTo>
                  <a:pt x="149961" y="570992"/>
                  <a:pt x="158496" y="560426"/>
                  <a:pt x="158496" y="550672"/>
                </a:cubicBezTo>
                <a:cubicBezTo>
                  <a:pt x="159308" y="548234"/>
                  <a:pt x="160934" y="545186"/>
                  <a:pt x="163372" y="541528"/>
                </a:cubicBezTo>
                <a:cubicBezTo>
                  <a:pt x="165811" y="537871"/>
                  <a:pt x="167030" y="535229"/>
                  <a:pt x="167030" y="533604"/>
                </a:cubicBezTo>
                <a:lnTo>
                  <a:pt x="165811" y="517754"/>
                </a:lnTo>
                <a:cubicBezTo>
                  <a:pt x="165811" y="515316"/>
                  <a:pt x="166014" y="513284"/>
                  <a:pt x="166420" y="511658"/>
                </a:cubicBezTo>
                <a:cubicBezTo>
                  <a:pt x="166827" y="510032"/>
                  <a:pt x="166624" y="508000"/>
                  <a:pt x="165811" y="505562"/>
                </a:cubicBezTo>
                <a:cubicBezTo>
                  <a:pt x="165811" y="504749"/>
                  <a:pt x="163779" y="502311"/>
                  <a:pt x="159715" y="498247"/>
                </a:cubicBezTo>
                <a:cubicBezTo>
                  <a:pt x="155651" y="495808"/>
                  <a:pt x="152603" y="493167"/>
                  <a:pt x="150571" y="490322"/>
                </a:cubicBezTo>
                <a:cubicBezTo>
                  <a:pt x="148539" y="487477"/>
                  <a:pt x="147116" y="485648"/>
                  <a:pt x="146304" y="484836"/>
                </a:cubicBezTo>
                <a:cubicBezTo>
                  <a:pt x="145491" y="484023"/>
                  <a:pt x="145288" y="483413"/>
                  <a:pt x="145694" y="483007"/>
                </a:cubicBezTo>
                <a:cubicBezTo>
                  <a:pt x="146100" y="482600"/>
                  <a:pt x="146304" y="481991"/>
                  <a:pt x="146304" y="481178"/>
                </a:cubicBezTo>
                <a:cubicBezTo>
                  <a:pt x="143865" y="478740"/>
                  <a:pt x="143052" y="476301"/>
                  <a:pt x="143865" y="473863"/>
                </a:cubicBezTo>
                <a:lnTo>
                  <a:pt x="146304" y="472644"/>
                </a:lnTo>
                <a:lnTo>
                  <a:pt x="135331" y="472644"/>
                </a:lnTo>
                <a:cubicBezTo>
                  <a:pt x="140208" y="467767"/>
                  <a:pt x="142646" y="465328"/>
                  <a:pt x="142646" y="465328"/>
                </a:cubicBezTo>
                <a:lnTo>
                  <a:pt x="129235" y="460452"/>
                </a:lnTo>
                <a:cubicBezTo>
                  <a:pt x="121107" y="458826"/>
                  <a:pt x="115417" y="457200"/>
                  <a:pt x="112166" y="455575"/>
                </a:cubicBezTo>
                <a:cubicBezTo>
                  <a:pt x="108915" y="453949"/>
                  <a:pt x="105867" y="452527"/>
                  <a:pt x="103022" y="451308"/>
                </a:cubicBezTo>
                <a:cubicBezTo>
                  <a:pt x="100177" y="450088"/>
                  <a:pt x="97129" y="448666"/>
                  <a:pt x="93878" y="447040"/>
                </a:cubicBezTo>
                <a:cubicBezTo>
                  <a:pt x="91440" y="444602"/>
                  <a:pt x="86156" y="438506"/>
                  <a:pt x="78028" y="428752"/>
                </a:cubicBezTo>
                <a:lnTo>
                  <a:pt x="70713" y="425095"/>
                </a:lnTo>
                <a:cubicBezTo>
                  <a:pt x="59334" y="419405"/>
                  <a:pt x="52832" y="413716"/>
                  <a:pt x="51206" y="408026"/>
                </a:cubicBezTo>
                <a:cubicBezTo>
                  <a:pt x="49580" y="402336"/>
                  <a:pt x="47142" y="399085"/>
                  <a:pt x="43891" y="398272"/>
                </a:cubicBezTo>
                <a:cubicBezTo>
                  <a:pt x="40640" y="396647"/>
                  <a:pt x="38608" y="394208"/>
                  <a:pt x="37795" y="390957"/>
                </a:cubicBezTo>
                <a:cubicBezTo>
                  <a:pt x="36982" y="387706"/>
                  <a:pt x="37795" y="384048"/>
                  <a:pt x="40233" y="379984"/>
                </a:cubicBezTo>
                <a:cubicBezTo>
                  <a:pt x="45923" y="375108"/>
                  <a:pt x="51206" y="369621"/>
                  <a:pt x="56083" y="363525"/>
                </a:cubicBezTo>
                <a:cubicBezTo>
                  <a:pt x="60960" y="357429"/>
                  <a:pt x="65836" y="351943"/>
                  <a:pt x="70713" y="347066"/>
                </a:cubicBezTo>
                <a:cubicBezTo>
                  <a:pt x="73964" y="342189"/>
                  <a:pt x="80467" y="335280"/>
                  <a:pt x="90220" y="326340"/>
                </a:cubicBezTo>
                <a:cubicBezTo>
                  <a:pt x="95097" y="323088"/>
                  <a:pt x="101396" y="317196"/>
                  <a:pt x="109118" y="308661"/>
                </a:cubicBezTo>
                <a:cubicBezTo>
                  <a:pt x="116840" y="300127"/>
                  <a:pt x="122732" y="294234"/>
                  <a:pt x="126796" y="290983"/>
                </a:cubicBezTo>
                <a:lnTo>
                  <a:pt x="129235" y="284887"/>
                </a:lnTo>
                <a:cubicBezTo>
                  <a:pt x="125171" y="281636"/>
                  <a:pt x="124155" y="279400"/>
                  <a:pt x="126187" y="278181"/>
                </a:cubicBezTo>
                <a:cubicBezTo>
                  <a:pt x="128219" y="276962"/>
                  <a:pt x="129641" y="275946"/>
                  <a:pt x="130454" y="275133"/>
                </a:cubicBezTo>
                <a:cubicBezTo>
                  <a:pt x="133705" y="271069"/>
                  <a:pt x="136753" y="266599"/>
                  <a:pt x="139598" y="261722"/>
                </a:cubicBezTo>
                <a:cubicBezTo>
                  <a:pt x="142443" y="256845"/>
                  <a:pt x="145084" y="253188"/>
                  <a:pt x="147523" y="250749"/>
                </a:cubicBezTo>
                <a:cubicBezTo>
                  <a:pt x="154025" y="236119"/>
                  <a:pt x="158902" y="224130"/>
                  <a:pt x="162153" y="214783"/>
                </a:cubicBezTo>
                <a:cubicBezTo>
                  <a:pt x="165404" y="205436"/>
                  <a:pt x="166624" y="195479"/>
                  <a:pt x="165811" y="184912"/>
                </a:cubicBezTo>
                <a:lnTo>
                  <a:pt x="165811" y="180036"/>
                </a:lnTo>
                <a:cubicBezTo>
                  <a:pt x="165811" y="174346"/>
                  <a:pt x="164185" y="169876"/>
                  <a:pt x="160934" y="166624"/>
                </a:cubicBezTo>
                <a:cubicBezTo>
                  <a:pt x="157683" y="163373"/>
                  <a:pt x="155244" y="159715"/>
                  <a:pt x="153619" y="155652"/>
                </a:cubicBezTo>
                <a:cubicBezTo>
                  <a:pt x="151993" y="151588"/>
                  <a:pt x="150774" y="148743"/>
                  <a:pt x="149961" y="147117"/>
                </a:cubicBezTo>
                <a:lnTo>
                  <a:pt x="147523" y="143460"/>
                </a:lnTo>
                <a:cubicBezTo>
                  <a:pt x="147523" y="141021"/>
                  <a:pt x="146304" y="139396"/>
                  <a:pt x="143865" y="138583"/>
                </a:cubicBezTo>
                <a:cubicBezTo>
                  <a:pt x="146304" y="136144"/>
                  <a:pt x="147523" y="135331"/>
                  <a:pt x="147523" y="136144"/>
                </a:cubicBezTo>
                <a:lnTo>
                  <a:pt x="158496" y="141021"/>
                </a:lnTo>
                <a:cubicBezTo>
                  <a:pt x="158496" y="146711"/>
                  <a:pt x="158089" y="151181"/>
                  <a:pt x="157276" y="154432"/>
                </a:cubicBezTo>
                <a:lnTo>
                  <a:pt x="169468" y="155652"/>
                </a:lnTo>
                <a:cubicBezTo>
                  <a:pt x="174345" y="152400"/>
                  <a:pt x="178409" y="152400"/>
                  <a:pt x="181660" y="155652"/>
                </a:cubicBezTo>
                <a:cubicBezTo>
                  <a:pt x="184912" y="165405"/>
                  <a:pt x="192633" y="170282"/>
                  <a:pt x="204825" y="170282"/>
                </a:cubicBezTo>
                <a:cubicBezTo>
                  <a:pt x="205638" y="170282"/>
                  <a:pt x="207264" y="171501"/>
                  <a:pt x="209702" y="173940"/>
                </a:cubicBezTo>
                <a:cubicBezTo>
                  <a:pt x="217830" y="184506"/>
                  <a:pt x="222300" y="190196"/>
                  <a:pt x="223113" y="191008"/>
                </a:cubicBezTo>
                <a:cubicBezTo>
                  <a:pt x="223926" y="191821"/>
                  <a:pt x="225755" y="193650"/>
                  <a:pt x="228600" y="196495"/>
                </a:cubicBezTo>
                <a:cubicBezTo>
                  <a:pt x="231444" y="199340"/>
                  <a:pt x="232460" y="202388"/>
                  <a:pt x="231648" y="205639"/>
                </a:cubicBezTo>
                <a:lnTo>
                  <a:pt x="234086" y="210515"/>
                </a:lnTo>
                <a:cubicBezTo>
                  <a:pt x="239776" y="216205"/>
                  <a:pt x="245059" y="220269"/>
                  <a:pt x="249936" y="222708"/>
                </a:cubicBezTo>
                <a:cubicBezTo>
                  <a:pt x="253187" y="225959"/>
                  <a:pt x="256844" y="227584"/>
                  <a:pt x="260908" y="227584"/>
                </a:cubicBezTo>
                <a:cubicBezTo>
                  <a:pt x="262534" y="228397"/>
                  <a:pt x="264160" y="228600"/>
                  <a:pt x="265785" y="228194"/>
                </a:cubicBezTo>
                <a:cubicBezTo>
                  <a:pt x="267411" y="227788"/>
                  <a:pt x="269036" y="227991"/>
                  <a:pt x="270662" y="228804"/>
                </a:cubicBezTo>
                <a:lnTo>
                  <a:pt x="254812" y="236119"/>
                </a:lnTo>
                <a:lnTo>
                  <a:pt x="259689" y="238557"/>
                </a:lnTo>
                <a:cubicBezTo>
                  <a:pt x="267004" y="236932"/>
                  <a:pt x="276961" y="235103"/>
                  <a:pt x="289560" y="233071"/>
                </a:cubicBezTo>
                <a:cubicBezTo>
                  <a:pt x="302158" y="231039"/>
                  <a:pt x="312521" y="228397"/>
                  <a:pt x="320649" y="225146"/>
                </a:cubicBezTo>
                <a:cubicBezTo>
                  <a:pt x="330403" y="221895"/>
                  <a:pt x="342188" y="219456"/>
                  <a:pt x="356006" y="217831"/>
                </a:cubicBezTo>
                <a:lnTo>
                  <a:pt x="358444" y="217831"/>
                </a:lnTo>
                <a:cubicBezTo>
                  <a:pt x="364134" y="217831"/>
                  <a:pt x="369824" y="219863"/>
                  <a:pt x="375513" y="223927"/>
                </a:cubicBezTo>
                <a:cubicBezTo>
                  <a:pt x="382016" y="225552"/>
                  <a:pt x="385673" y="226365"/>
                  <a:pt x="386486" y="226365"/>
                </a:cubicBezTo>
                <a:cubicBezTo>
                  <a:pt x="389737" y="226365"/>
                  <a:pt x="392379" y="225959"/>
                  <a:pt x="394411" y="225146"/>
                </a:cubicBezTo>
                <a:cubicBezTo>
                  <a:pt x="396443" y="224333"/>
                  <a:pt x="398272" y="223520"/>
                  <a:pt x="399897" y="222708"/>
                </a:cubicBezTo>
                <a:cubicBezTo>
                  <a:pt x="402336" y="215392"/>
                  <a:pt x="404774" y="206248"/>
                  <a:pt x="407212" y="195276"/>
                </a:cubicBezTo>
                <a:cubicBezTo>
                  <a:pt x="409651" y="184303"/>
                  <a:pt x="411683" y="175159"/>
                  <a:pt x="413308" y="167844"/>
                </a:cubicBezTo>
                <a:lnTo>
                  <a:pt x="414528" y="167844"/>
                </a:lnTo>
                <a:lnTo>
                  <a:pt x="414528" y="175159"/>
                </a:lnTo>
                <a:cubicBezTo>
                  <a:pt x="416153" y="173533"/>
                  <a:pt x="417576" y="169266"/>
                  <a:pt x="418795" y="162357"/>
                </a:cubicBezTo>
                <a:cubicBezTo>
                  <a:pt x="420014" y="155448"/>
                  <a:pt x="423468" y="151181"/>
                  <a:pt x="429158" y="149556"/>
                </a:cubicBezTo>
                <a:lnTo>
                  <a:pt x="426720" y="171501"/>
                </a:lnTo>
                <a:lnTo>
                  <a:pt x="429158" y="171501"/>
                </a:lnTo>
                <a:cubicBezTo>
                  <a:pt x="428345" y="173127"/>
                  <a:pt x="425907" y="174752"/>
                  <a:pt x="421843" y="176378"/>
                </a:cubicBezTo>
                <a:cubicBezTo>
                  <a:pt x="425094" y="178004"/>
                  <a:pt x="428345" y="178816"/>
                  <a:pt x="431596" y="178816"/>
                </a:cubicBezTo>
                <a:lnTo>
                  <a:pt x="425500" y="183693"/>
                </a:lnTo>
                <a:lnTo>
                  <a:pt x="430377" y="188570"/>
                </a:lnTo>
                <a:cubicBezTo>
                  <a:pt x="427939" y="188570"/>
                  <a:pt x="425500" y="189789"/>
                  <a:pt x="423062" y="192228"/>
                </a:cubicBezTo>
                <a:lnTo>
                  <a:pt x="431596" y="195885"/>
                </a:lnTo>
                <a:lnTo>
                  <a:pt x="425500" y="200762"/>
                </a:lnTo>
                <a:cubicBezTo>
                  <a:pt x="429564" y="201575"/>
                  <a:pt x="431596" y="202388"/>
                  <a:pt x="431596" y="203200"/>
                </a:cubicBezTo>
                <a:cubicBezTo>
                  <a:pt x="431596" y="204013"/>
                  <a:pt x="429564" y="206045"/>
                  <a:pt x="425500" y="209296"/>
                </a:cubicBezTo>
                <a:cubicBezTo>
                  <a:pt x="432003" y="210922"/>
                  <a:pt x="434441" y="212548"/>
                  <a:pt x="432816" y="214173"/>
                </a:cubicBezTo>
                <a:cubicBezTo>
                  <a:pt x="432816" y="214986"/>
                  <a:pt x="432206" y="216002"/>
                  <a:pt x="430987" y="217221"/>
                </a:cubicBezTo>
                <a:cubicBezTo>
                  <a:pt x="429768" y="218440"/>
                  <a:pt x="428752" y="219456"/>
                  <a:pt x="427939" y="220269"/>
                </a:cubicBezTo>
                <a:cubicBezTo>
                  <a:pt x="428752" y="221082"/>
                  <a:pt x="429971" y="221488"/>
                  <a:pt x="431596" y="221488"/>
                </a:cubicBezTo>
                <a:cubicBezTo>
                  <a:pt x="433222" y="224740"/>
                  <a:pt x="434035" y="230023"/>
                  <a:pt x="434035" y="237338"/>
                </a:cubicBezTo>
                <a:lnTo>
                  <a:pt x="434035" y="249530"/>
                </a:lnTo>
                <a:cubicBezTo>
                  <a:pt x="434035" y="258471"/>
                  <a:pt x="436473" y="266192"/>
                  <a:pt x="441350" y="272695"/>
                </a:cubicBezTo>
                <a:cubicBezTo>
                  <a:pt x="439724" y="277572"/>
                  <a:pt x="438912" y="283668"/>
                  <a:pt x="438912" y="290983"/>
                </a:cubicBezTo>
                <a:cubicBezTo>
                  <a:pt x="438912" y="290983"/>
                  <a:pt x="439115" y="291186"/>
                  <a:pt x="439521" y="291592"/>
                </a:cubicBezTo>
                <a:cubicBezTo>
                  <a:pt x="439928" y="291999"/>
                  <a:pt x="440131" y="292202"/>
                  <a:pt x="440131" y="292202"/>
                </a:cubicBezTo>
                <a:cubicBezTo>
                  <a:pt x="440131" y="292202"/>
                  <a:pt x="443788" y="287325"/>
                  <a:pt x="451104" y="277572"/>
                </a:cubicBezTo>
                <a:lnTo>
                  <a:pt x="480364" y="232461"/>
                </a:lnTo>
                <a:cubicBezTo>
                  <a:pt x="482803" y="225146"/>
                  <a:pt x="486664" y="217424"/>
                  <a:pt x="491947" y="209296"/>
                </a:cubicBezTo>
                <a:cubicBezTo>
                  <a:pt x="497230" y="201168"/>
                  <a:pt x="501091" y="195479"/>
                  <a:pt x="503529" y="192228"/>
                </a:cubicBezTo>
                <a:cubicBezTo>
                  <a:pt x="507593" y="185725"/>
                  <a:pt x="513080" y="176988"/>
                  <a:pt x="519988" y="166015"/>
                </a:cubicBezTo>
                <a:cubicBezTo>
                  <a:pt x="526897" y="155042"/>
                  <a:pt x="532384" y="145492"/>
                  <a:pt x="536448" y="137364"/>
                </a:cubicBezTo>
                <a:cubicBezTo>
                  <a:pt x="551078" y="110541"/>
                  <a:pt x="560019" y="92660"/>
                  <a:pt x="563270" y="83719"/>
                </a:cubicBezTo>
                <a:lnTo>
                  <a:pt x="563270" y="82500"/>
                </a:lnTo>
                <a:cubicBezTo>
                  <a:pt x="563270" y="78436"/>
                  <a:pt x="561644" y="72340"/>
                  <a:pt x="558393" y="64212"/>
                </a:cubicBezTo>
                <a:cubicBezTo>
                  <a:pt x="557580" y="63399"/>
                  <a:pt x="556564" y="62789"/>
                  <a:pt x="555345" y="62383"/>
                </a:cubicBezTo>
                <a:cubicBezTo>
                  <a:pt x="554126" y="61976"/>
                  <a:pt x="553516" y="61367"/>
                  <a:pt x="553516" y="60554"/>
                </a:cubicBezTo>
                <a:cubicBezTo>
                  <a:pt x="542137" y="41860"/>
                  <a:pt x="535228" y="31293"/>
                  <a:pt x="532790" y="28855"/>
                </a:cubicBezTo>
                <a:cubicBezTo>
                  <a:pt x="531164" y="24791"/>
                  <a:pt x="527100" y="17476"/>
                  <a:pt x="520598" y="6909"/>
                </a:cubicBezTo>
                <a:lnTo>
                  <a:pt x="518160" y="2032"/>
                </a:lnTo>
                <a:cubicBezTo>
                  <a:pt x="518972" y="1219"/>
                  <a:pt x="521004" y="813"/>
                  <a:pt x="524256" y="813"/>
                </a:cubicBezTo>
                <a:cubicBezTo>
                  <a:pt x="525068" y="813"/>
                  <a:pt x="526897" y="610"/>
                  <a:pt x="529742" y="204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96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3" name="文本框 442">
            <a:extLst>
              <a:ext uri="{FF2B5EF4-FFF2-40B4-BE49-F238E27FC236}">
                <a16:creationId xmlns:a16="http://schemas.microsoft.com/office/drawing/2014/main" id="{3D59B057-C7C0-4923-8990-DC472ADA8829}"/>
              </a:ext>
            </a:extLst>
          </p:cNvPr>
          <p:cNvSpPr txBox="1"/>
          <p:nvPr/>
        </p:nvSpPr>
        <p:spPr>
          <a:xfrm>
            <a:off x="6228564" y="2797288"/>
            <a:ext cx="895128" cy="886682"/>
          </a:xfrm>
          <a:custGeom>
            <a:avLst/>
            <a:gdLst/>
            <a:ahLst/>
            <a:cxnLst/>
            <a:rect l="l" t="t" r="r" b="b"/>
            <a:pathLst>
              <a:path w="895128" h="886682">
                <a:moveTo>
                  <a:pt x="99152" y="627812"/>
                </a:moveTo>
                <a:cubicBezTo>
                  <a:pt x="98473" y="629171"/>
                  <a:pt x="97793" y="630020"/>
                  <a:pt x="97114" y="630360"/>
                </a:cubicBezTo>
                <a:cubicBezTo>
                  <a:pt x="96434" y="630700"/>
                  <a:pt x="96094" y="631209"/>
                  <a:pt x="96094" y="631889"/>
                </a:cubicBezTo>
                <a:cubicBezTo>
                  <a:pt x="96094" y="632568"/>
                  <a:pt x="96434" y="633248"/>
                  <a:pt x="97114" y="633927"/>
                </a:cubicBezTo>
                <a:cubicBezTo>
                  <a:pt x="97793" y="634606"/>
                  <a:pt x="98473" y="634946"/>
                  <a:pt x="99152" y="634946"/>
                </a:cubicBezTo>
                <a:close/>
                <a:moveTo>
                  <a:pt x="24752" y="608448"/>
                </a:moveTo>
                <a:lnTo>
                  <a:pt x="22714" y="619659"/>
                </a:lnTo>
                <a:lnTo>
                  <a:pt x="23733" y="619659"/>
                </a:lnTo>
                <a:cubicBezTo>
                  <a:pt x="24412" y="618979"/>
                  <a:pt x="24752" y="617790"/>
                  <a:pt x="24752" y="616091"/>
                </a:cubicBezTo>
                <a:cubicBezTo>
                  <a:pt x="24752" y="614393"/>
                  <a:pt x="25432" y="612524"/>
                  <a:pt x="26791" y="610486"/>
                </a:cubicBezTo>
                <a:cubicBezTo>
                  <a:pt x="25432" y="610486"/>
                  <a:pt x="24752" y="609807"/>
                  <a:pt x="24752" y="608448"/>
                </a:cubicBezTo>
                <a:close/>
                <a:moveTo>
                  <a:pt x="65519" y="605390"/>
                </a:moveTo>
                <a:cubicBezTo>
                  <a:pt x="59404" y="609467"/>
                  <a:pt x="55667" y="612524"/>
                  <a:pt x="54308" y="614563"/>
                </a:cubicBezTo>
                <a:cubicBezTo>
                  <a:pt x="53629" y="615242"/>
                  <a:pt x="53289" y="615922"/>
                  <a:pt x="53289" y="616601"/>
                </a:cubicBezTo>
                <a:cubicBezTo>
                  <a:pt x="53289" y="617280"/>
                  <a:pt x="52949" y="617960"/>
                  <a:pt x="52270" y="618639"/>
                </a:cubicBezTo>
                <a:lnTo>
                  <a:pt x="52270" y="621697"/>
                </a:lnTo>
                <a:lnTo>
                  <a:pt x="51251" y="625774"/>
                </a:lnTo>
                <a:lnTo>
                  <a:pt x="52270" y="625774"/>
                </a:lnTo>
                <a:lnTo>
                  <a:pt x="56347" y="621697"/>
                </a:lnTo>
                <a:lnTo>
                  <a:pt x="58385" y="617620"/>
                </a:lnTo>
                <a:cubicBezTo>
                  <a:pt x="59744" y="614902"/>
                  <a:pt x="61273" y="612864"/>
                  <a:pt x="62971" y="611505"/>
                </a:cubicBezTo>
                <a:cubicBezTo>
                  <a:pt x="64670" y="610146"/>
                  <a:pt x="65859" y="608787"/>
                  <a:pt x="66538" y="607428"/>
                </a:cubicBezTo>
                <a:cubicBezTo>
                  <a:pt x="65859" y="607428"/>
                  <a:pt x="65519" y="607259"/>
                  <a:pt x="65519" y="606919"/>
                </a:cubicBezTo>
                <a:cubicBezTo>
                  <a:pt x="65519" y="606579"/>
                  <a:pt x="65519" y="606070"/>
                  <a:pt x="65519" y="605390"/>
                </a:cubicBezTo>
                <a:close/>
                <a:moveTo>
                  <a:pt x="31886" y="593160"/>
                </a:moveTo>
                <a:cubicBezTo>
                  <a:pt x="30528" y="594519"/>
                  <a:pt x="29508" y="596557"/>
                  <a:pt x="28829" y="599275"/>
                </a:cubicBezTo>
                <a:cubicBezTo>
                  <a:pt x="28149" y="601993"/>
                  <a:pt x="28149" y="604711"/>
                  <a:pt x="28829" y="607428"/>
                </a:cubicBezTo>
                <a:cubicBezTo>
                  <a:pt x="29508" y="605390"/>
                  <a:pt x="31207" y="600634"/>
                  <a:pt x="33925" y="593160"/>
                </a:cubicBezTo>
                <a:close/>
                <a:moveTo>
                  <a:pt x="78768" y="577872"/>
                </a:moveTo>
                <a:cubicBezTo>
                  <a:pt x="73333" y="577872"/>
                  <a:pt x="70955" y="579231"/>
                  <a:pt x="71634" y="581949"/>
                </a:cubicBezTo>
                <a:cubicBezTo>
                  <a:pt x="70955" y="584667"/>
                  <a:pt x="68916" y="588744"/>
                  <a:pt x="65519" y="594179"/>
                </a:cubicBezTo>
                <a:cubicBezTo>
                  <a:pt x="70275" y="593500"/>
                  <a:pt x="73333" y="591122"/>
                  <a:pt x="74692" y="587045"/>
                </a:cubicBezTo>
                <a:cubicBezTo>
                  <a:pt x="76051" y="582968"/>
                  <a:pt x="77410" y="579911"/>
                  <a:pt x="78768" y="577872"/>
                </a:cubicBezTo>
                <a:close/>
                <a:moveTo>
                  <a:pt x="110363" y="565642"/>
                </a:moveTo>
                <a:cubicBezTo>
                  <a:pt x="104248" y="567681"/>
                  <a:pt x="100851" y="568700"/>
                  <a:pt x="100171" y="568700"/>
                </a:cubicBezTo>
                <a:lnTo>
                  <a:pt x="98133" y="571757"/>
                </a:lnTo>
                <a:lnTo>
                  <a:pt x="100171" y="573796"/>
                </a:lnTo>
                <a:lnTo>
                  <a:pt x="110363" y="566661"/>
                </a:lnTo>
                <a:close/>
                <a:moveTo>
                  <a:pt x="48193" y="556470"/>
                </a:moveTo>
                <a:cubicBezTo>
                  <a:pt x="46834" y="558508"/>
                  <a:pt x="45645" y="560377"/>
                  <a:pt x="44626" y="562075"/>
                </a:cubicBezTo>
                <a:cubicBezTo>
                  <a:pt x="43607" y="563774"/>
                  <a:pt x="42758" y="564963"/>
                  <a:pt x="42078" y="565642"/>
                </a:cubicBezTo>
                <a:cubicBezTo>
                  <a:pt x="41399" y="567001"/>
                  <a:pt x="40040" y="570738"/>
                  <a:pt x="38001" y="576853"/>
                </a:cubicBezTo>
                <a:cubicBezTo>
                  <a:pt x="38001" y="577533"/>
                  <a:pt x="37662" y="578042"/>
                  <a:pt x="36982" y="578382"/>
                </a:cubicBezTo>
                <a:cubicBezTo>
                  <a:pt x="36303" y="578722"/>
                  <a:pt x="35963" y="579231"/>
                  <a:pt x="35963" y="579911"/>
                </a:cubicBezTo>
                <a:cubicBezTo>
                  <a:pt x="35963" y="580590"/>
                  <a:pt x="35454" y="581949"/>
                  <a:pt x="34434" y="583987"/>
                </a:cubicBezTo>
                <a:cubicBezTo>
                  <a:pt x="33415" y="586026"/>
                  <a:pt x="33245" y="588744"/>
                  <a:pt x="33925" y="592141"/>
                </a:cubicBezTo>
                <a:lnTo>
                  <a:pt x="39021" y="579911"/>
                </a:lnTo>
                <a:cubicBezTo>
                  <a:pt x="39021" y="579231"/>
                  <a:pt x="38851" y="578722"/>
                  <a:pt x="38511" y="578382"/>
                </a:cubicBezTo>
                <a:cubicBezTo>
                  <a:pt x="38171" y="578042"/>
                  <a:pt x="38001" y="577533"/>
                  <a:pt x="38001" y="576853"/>
                </a:cubicBezTo>
                <a:cubicBezTo>
                  <a:pt x="39360" y="576853"/>
                  <a:pt x="40719" y="574815"/>
                  <a:pt x="42078" y="570738"/>
                </a:cubicBezTo>
                <a:cubicBezTo>
                  <a:pt x="42758" y="570059"/>
                  <a:pt x="43437" y="569549"/>
                  <a:pt x="44117" y="569209"/>
                </a:cubicBezTo>
                <a:cubicBezTo>
                  <a:pt x="44796" y="568870"/>
                  <a:pt x="45475" y="568360"/>
                  <a:pt x="46155" y="567681"/>
                </a:cubicBezTo>
                <a:lnTo>
                  <a:pt x="51251" y="556470"/>
                </a:lnTo>
                <a:close/>
                <a:moveTo>
                  <a:pt x="245913" y="551374"/>
                </a:moveTo>
                <a:cubicBezTo>
                  <a:pt x="237080" y="556809"/>
                  <a:pt x="230965" y="560207"/>
                  <a:pt x="227568" y="561566"/>
                </a:cubicBezTo>
                <a:cubicBezTo>
                  <a:pt x="227568" y="562924"/>
                  <a:pt x="227908" y="564963"/>
                  <a:pt x="228587" y="567681"/>
                </a:cubicBezTo>
                <a:cubicBezTo>
                  <a:pt x="229267" y="570398"/>
                  <a:pt x="229267" y="572777"/>
                  <a:pt x="228587" y="574815"/>
                </a:cubicBezTo>
                <a:cubicBezTo>
                  <a:pt x="228587" y="576853"/>
                  <a:pt x="227908" y="578552"/>
                  <a:pt x="226549" y="579911"/>
                </a:cubicBezTo>
                <a:cubicBezTo>
                  <a:pt x="225190" y="581270"/>
                  <a:pt x="224510" y="582968"/>
                  <a:pt x="224510" y="585007"/>
                </a:cubicBezTo>
                <a:cubicBezTo>
                  <a:pt x="223831" y="585007"/>
                  <a:pt x="222812" y="585346"/>
                  <a:pt x="221453" y="586026"/>
                </a:cubicBezTo>
                <a:cubicBezTo>
                  <a:pt x="220094" y="586705"/>
                  <a:pt x="220094" y="588404"/>
                  <a:pt x="221453" y="591122"/>
                </a:cubicBezTo>
                <a:cubicBezTo>
                  <a:pt x="222812" y="591801"/>
                  <a:pt x="224510" y="592141"/>
                  <a:pt x="226549" y="592141"/>
                </a:cubicBezTo>
                <a:cubicBezTo>
                  <a:pt x="228587" y="592141"/>
                  <a:pt x="229606" y="591801"/>
                  <a:pt x="229606" y="591122"/>
                </a:cubicBezTo>
                <a:cubicBezTo>
                  <a:pt x="230965" y="587045"/>
                  <a:pt x="233004" y="583648"/>
                  <a:pt x="235721" y="580930"/>
                </a:cubicBezTo>
                <a:cubicBezTo>
                  <a:pt x="237080" y="573456"/>
                  <a:pt x="239119" y="569040"/>
                  <a:pt x="241836" y="567681"/>
                </a:cubicBezTo>
                <a:cubicBezTo>
                  <a:pt x="243195" y="564963"/>
                  <a:pt x="244384" y="562075"/>
                  <a:pt x="245404" y="559018"/>
                </a:cubicBezTo>
                <a:cubicBezTo>
                  <a:pt x="246423" y="555960"/>
                  <a:pt x="246593" y="553412"/>
                  <a:pt x="245913" y="551374"/>
                </a:cubicBezTo>
                <a:close/>
                <a:moveTo>
                  <a:pt x="177628" y="516722"/>
                </a:moveTo>
                <a:cubicBezTo>
                  <a:pt x="169475" y="518760"/>
                  <a:pt x="163700" y="524536"/>
                  <a:pt x="160302" y="534048"/>
                </a:cubicBezTo>
                <a:lnTo>
                  <a:pt x="166417" y="534048"/>
                </a:lnTo>
                <a:cubicBezTo>
                  <a:pt x="165059" y="536086"/>
                  <a:pt x="160302" y="541182"/>
                  <a:pt x="152149" y="549336"/>
                </a:cubicBezTo>
                <a:lnTo>
                  <a:pt x="135842" y="560546"/>
                </a:lnTo>
                <a:cubicBezTo>
                  <a:pt x="129727" y="563264"/>
                  <a:pt x="125990" y="564963"/>
                  <a:pt x="124631" y="565642"/>
                </a:cubicBezTo>
                <a:lnTo>
                  <a:pt x="112401" y="574815"/>
                </a:lnTo>
                <a:cubicBezTo>
                  <a:pt x="110363" y="576853"/>
                  <a:pt x="108664" y="577872"/>
                  <a:pt x="107305" y="577872"/>
                </a:cubicBezTo>
                <a:cubicBezTo>
                  <a:pt x="102549" y="579231"/>
                  <a:pt x="98982" y="581100"/>
                  <a:pt x="96604" y="583478"/>
                </a:cubicBezTo>
                <a:cubicBezTo>
                  <a:pt x="94226" y="585856"/>
                  <a:pt x="92697" y="587385"/>
                  <a:pt x="92018" y="588064"/>
                </a:cubicBezTo>
                <a:cubicBezTo>
                  <a:pt x="87941" y="590782"/>
                  <a:pt x="85563" y="593500"/>
                  <a:pt x="84884" y="596218"/>
                </a:cubicBezTo>
                <a:cubicBezTo>
                  <a:pt x="83525" y="598256"/>
                  <a:pt x="82336" y="600804"/>
                  <a:pt x="81316" y="603861"/>
                </a:cubicBezTo>
                <a:cubicBezTo>
                  <a:pt x="80297" y="606919"/>
                  <a:pt x="78768" y="610146"/>
                  <a:pt x="76730" y="613544"/>
                </a:cubicBezTo>
                <a:cubicBezTo>
                  <a:pt x="76730" y="616261"/>
                  <a:pt x="78089" y="617620"/>
                  <a:pt x="80807" y="617620"/>
                </a:cubicBezTo>
                <a:cubicBezTo>
                  <a:pt x="81486" y="618300"/>
                  <a:pt x="82845" y="618639"/>
                  <a:pt x="84884" y="618639"/>
                </a:cubicBezTo>
                <a:cubicBezTo>
                  <a:pt x="88960" y="618639"/>
                  <a:pt x="91678" y="617280"/>
                  <a:pt x="93037" y="614563"/>
                </a:cubicBezTo>
                <a:lnTo>
                  <a:pt x="98133" y="614563"/>
                </a:lnTo>
                <a:cubicBezTo>
                  <a:pt x="98133" y="616601"/>
                  <a:pt x="98473" y="618300"/>
                  <a:pt x="99152" y="619659"/>
                </a:cubicBezTo>
                <a:cubicBezTo>
                  <a:pt x="98473" y="622376"/>
                  <a:pt x="98473" y="624075"/>
                  <a:pt x="99152" y="624754"/>
                </a:cubicBezTo>
                <a:cubicBezTo>
                  <a:pt x="99831" y="625434"/>
                  <a:pt x="101190" y="626453"/>
                  <a:pt x="103229" y="627812"/>
                </a:cubicBezTo>
                <a:cubicBezTo>
                  <a:pt x="107305" y="630530"/>
                  <a:pt x="109683" y="629511"/>
                  <a:pt x="110363" y="624754"/>
                </a:cubicBezTo>
                <a:cubicBezTo>
                  <a:pt x="110363" y="624754"/>
                  <a:pt x="111722" y="623396"/>
                  <a:pt x="114440" y="620678"/>
                </a:cubicBezTo>
                <a:cubicBezTo>
                  <a:pt x="116478" y="620678"/>
                  <a:pt x="118856" y="619998"/>
                  <a:pt x="121574" y="618639"/>
                </a:cubicBezTo>
                <a:cubicBezTo>
                  <a:pt x="121574" y="616601"/>
                  <a:pt x="122933" y="615582"/>
                  <a:pt x="125651" y="615582"/>
                </a:cubicBezTo>
                <a:lnTo>
                  <a:pt x="126670" y="611505"/>
                </a:lnTo>
                <a:cubicBezTo>
                  <a:pt x="127349" y="610146"/>
                  <a:pt x="128368" y="609127"/>
                  <a:pt x="129727" y="608448"/>
                </a:cubicBezTo>
                <a:cubicBezTo>
                  <a:pt x="131086" y="607768"/>
                  <a:pt x="132785" y="607768"/>
                  <a:pt x="134823" y="608448"/>
                </a:cubicBezTo>
                <a:lnTo>
                  <a:pt x="136861" y="607428"/>
                </a:lnTo>
                <a:lnTo>
                  <a:pt x="135842" y="604371"/>
                </a:lnTo>
                <a:cubicBezTo>
                  <a:pt x="135842" y="603012"/>
                  <a:pt x="137541" y="599955"/>
                  <a:pt x="140938" y="595198"/>
                </a:cubicBezTo>
                <a:cubicBezTo>
                  <a:pt x="142976" y="591122"/>
                  <a:pt x="145694" y="588744"/>
                  <a:pt x="149092" y="588064"/>
                </a:cubicBezTo>
                <a:cubicBezTo>
                  <a:pt x="147053" y="586026"/>
                  <a:pt x="146034" y="584327"/>
                  <a:pt x="146034" y="582968"/>
                </a:cubicBezTo>
                <a:cubicBezTo>
                  <a:pt x="148072" y="582968"/>
                  <a:pt x="149601" y="582629"/>
                  <a:pt x="150620" y="581949"/>
                </a:cubicBezTo>
                <a:cubicBezTo>
                  <a:pt x="151639" y="581270"/>
                  <a:pt x="152828" y="580930"/>
                  <a:pt x="154187" y="580930"/>
                </a:cubicBezTo>
                <a:lnTo>
                  <a:pt x="150111" y="574815"/>
                </a:lnTo>
                <a:lnTo>
                  <a:pt x="158264" y="574815"/>
                </a:lnTo>
                <a:lnTo>
                  <a:pt x="158264" y="571757"/>
                </a:lnTo>
                <a:cubicBezTo>
                  <a:pt x="158264" y="569040"/>
                  <a:pt x="158604" y="567341"/>
                  <a:pt x="159283" y="566661"/>
                </a:cubicBezTo>
                <a:cubicBezTo>
                  <a:pt x="159963" y="565982"/>
                  <a:pt x="160642" y="565472"/>
                  <a:pt x="161322" y="565133"/>
                </a:cubicBezTo>
                <a:cubicBezTo>
                  <a:pt x="162001" y="564793"/>
                  <a:pt x="162341" y="564283"/>
                  <a:pt x="162341" y="563604"/>
                </a:cubicBezTo>
                <a:lnTo>
                  <a:pt x="171513" y="552393"/>
                </a:lnTo>
                <a:cubicBezTo>
                  <a:pt x="176949" y="549675"/>
                  <a:pt x="181026" y="548996"/>
                  <a:pt x="183744" y="550355"/>
                </a:cubicBezTo>
                <a:cubicBezTo>
                  <a:pt x="183744" y="547637"/>
                  <a:pt x="183064" y="545599"/>
                  <a:pt x="181705" y="544240"/>
                </a:cubicBezTo>
                <a:cubicBezTo>
                  <a:pt x="189179" y="544240"/>
                  <a:pt x="195294" y="543900"/>
                  <a:pt x="200050" y="543220"/>
                </a:cubicBezTo>
                <a:cubicBezTo>
                  <a:pt x="196653" y="539823"/>
                  <a:pt x="196993" y="537105"/>
                  <a:pt x="201069" y="535067"/>
                </a:cubicBezTo>
                <a:cubicBezTo>
                  <a:pt x="198352" y="534388"/>
                  <a:pt x="196823" y="533538"/>
                  <a:pt x="196483" y="532519"/>
                </a:cubicBezTo>
                <a:cubicBezTo>
                  <a:pt x="196143" y="531500"/>
                  <a:pt x="196653" y="529971"/>
                  <a:pt x="198012" y="527933"/>
                </a:cubicBezTo>
                <a:cubicBezTo>
                  <a:pt x="198691" y="527933"/>
                  <a:pt x="199371" y="526914"/>
                  <a:pt x="200050" y="524875"/>
                </a:cubicBezTo>
                <a:cubicBezTo>
                  <a:pt x="200730" y="522837"/>
                  <a:pt x="201069" y="521138"/>
                  <a:pt x="201069" y="519779"/>
                </a:cubicBezTo>
                <a:lnTo>
                  <a:pt x="191897" y="520799"/>
                </a:lnTo>
                <a:cubicBezTo>
                  <a:pt x="187820" y="520799"/>
                  <a:pt x="185782" y="520119"/>
                  <a:pt x="185782" y="518760"/>
                </a:cubicBezTo>
                <a:cubicBezTo>
                  <a:pt x="185102" y="517401"/>
                  <a:pt x="184083" y="516722"/>
                  <a:pt x="182724" y="516722"/>
                </a:cubicBezTo>
                <a:close/>
                <a:moveTo>
                  <a:pt x="278527" y="471878"/>
                </a:moveTo>
                <a:cubicBezTo>
                  <a:pt x="267656" y="484108"/>
                  <a:pt x="263239" y="493621"/>
                  <a:pt x="265277" y="500415"/>
                </a:cubicBezTo>
                <a:cubicBezTo>
                  <a:pt x="265277" y="501095"/>
                  <a:pt x="265957" y="501434"/>
                  <a:pt x="267316" y="501434"/>
                </a:cubicBezTo>
                <a:lnTo>
                  <a:pt x="270373" y="495319"/>
                </a:lnTo>
                <a:lnTo>
                  <a:pt x="270373" y="496338"/>
                </a:lnTo>
                <a:cubicBezTo>
                  <a:pt x="270373" y="497697"/>
                  <a:pt x="270034" y="499736"/>
                  <a:pt x="269354" y="502453"/>
                </a:cubicBezTo>
                <a:cubicBezTo>
                  <a:pt x="268675" y="505171"/>
                  <a:pt x="268675" y="507210"/>
                  <a:pt x="269354" y="508569"/>
                </a:cubicBezTo>
                <a:cubicBezTo>
                  <a:pt x="269354" y="509927"/>
                  <a:pt x="269014" y="512136"/>
                  <a:pt x="268335" y="515193"/>
                </a:cubicBezTo>
                <a:cubicBezTo>
                  <a:pt x="267656" y="518251"/>
                  <a:pt x="266976" y="520799"/>
                  <a:pt x="266297" y="522837"/>
                </a:cubicBezTo>
                <a:cubicBezTo>
                  <a:pt x="265617" y="524875"/>
                  <a:pt x="265277" y="527253"/>
                  <a:pt x="265277" y="529971"/>
                </a:cubicBezTo>
                <a:cubicBezTo>
                  <a:pt x="265277" y="532689"/>
                  <a:pt x="264598" y="534388"/>
                  <a:pt x="263239" y="535067"/>
                </a:cubicBezTo>
                <a:lnTo>
                  <a:pt x="262220" y="541182"/>
                </a:lnTo>
                <a:lnTo>
                  <a:pt x="261201" y="544240"/>
                </a:lnTo>
                <a:lnTo>
                  <a:pt x="255086" y="559527"/>
                </a:lnTo>
                <a:cubicBezTo>
                  <a:pt x="253727" y="560886"/>
                  <a:pt x="252538" y="563094"/>
                  <a:pt x="251519" y="566152"/>
                </a:cubicBezTo>
                <a:cubicBezTo>
                  <a:pt x="250499" y="569209"/>
                  <a:pt x="249990" y="571078"/>
                  <a:pt x="249990" y="571757"/>
                </a:cubicBezTo>
                <a:cubicBezTo>
                  <a:pt x="249310" y="573116"/>
                  <a:pt x="248631" y="574645"/>
                  <a:pt x="247952" y="576344"/>
                </a:cubicBezTo>
                <a:cubicBezTo>
                  <a:pt x="247272" y="578042"/>
                  <a:pt x="246593" y="579911"/>
                  <a:pt x="245913" y="581949"/>
                </a:cubicBezTo>
                <a:cubicBezTo>
                  <a:pt x="245234" y="583987"/>
                  <a:pt x="244894" y="587045"/>
                  <a:pt x="244894" y="591122"/>
                </a:cubicBezTo>
                <a:lnTo>
                  <a:pt x="261201" y="575834"/>
                </a:lnTo>
                <a:cubicBezTo>
                  <a:pt x="257803" y="584667"/>
                  <a:pt x="251349" y="598596"/>
                  <a:pt x="241836" y="617620"/>
                </a:cubicBezTo>
                <a:lnTo>
                  <a:pt x="238779" y="638004"/>
                </a:lnTo>
                <a:cubicBezTo>
                  <a:pt x="240138" y="641401"/>
                  <a:pt x="242176" y="644289"/>
                  <a:pt x="244894" y="646667"/>
                </a:cubicBezTo>
                <a:cubicBezTo>
                  <a:pt x="247612" y="649045"/>
                  <a:pt x="249650" y="650913"/>
                  <a:pt x="251009" y="652272"/>
                </a:cubicBezTo>
                <a:cubicBezTo>
                  <a:pt x="252368" y="654311"/>
                  <a:pt x="253897" y="656179"/>
                  <a:pt x="255595" y="657878"/>
                </a:cubicBezTo>
                <a:cubicBezTo>
                  <a:pt x="257294" y="659576"/>
                  <a:pt x="258483" y="661105"/>
                  <a:pt x="259162" y="662464"/>
                </a:cubicBezTo>
                <a:cubicBezTo>
                  <a:pt x="261880" y="664502"/>
                  <a:pt x="265108" y="666031"/>
                  <a:pt x="268845" y="667050"/>
                </a:cubicBezTo>
                <a:cubicBezTo>
                  <a:pt x="272582" y="668069"/>
                  <a:pt x="275469" y="668239"/>
                  <a:pt x="277508" y="667560"/>
                </a:cubicBezTo>
                <a:cubicBezTo>
                  <a:pt x="280905" y="667560"/>
                  <a:pt x="282603" y="666880"/>
                  <a:pt x="282603" y="665521"/>
                </a:cubicBezTo>
                <a:lnTo>
                  <a:pt x="282603" y="651253"/>
                </a:lnTo>
                <a:cubicBezTo>
                  <a:pt x="281245" y="643100"/>
                  <a:pt x="280565" y="632908"/>
                  <a:pt x="280565" y="620678"/>
                </a:cubicBezTo>
                <a:cubicBezTo>
                  <a:pt x="281245" y="611165"/>
                  <a:pt x="281414" y="602672"/>
                  <a:pt x="281075" y="595198"/>
                </a:cubicBezTo>
                <a:cubicBezTo>
                  <a:pt x="280735" y="587724"/>
                  <a:pt x="280565" y="581270"/>
                  <a:pt x="280565" y="575834"/>
                </a:cubicBezTo>
                <a:lnTo>
                  <a:pt x="280565" y="538125"/>
                </a:lnTo>
                <a:lnTo>
                  <a:pt x="278527" y="499396"/>
                </a:lnTo>
                <a:cubicBezTo>
                  <a:pt x="279206" y="498716"/>
                  <a:pt x="279376" y="497358"/>
                  <a:pt x="279036" y="495319"/>
                </a:cubicBezTo>
                <a:cubicBezTo>
                  <a:pt x="278697" y="493281"/>
                  <a:pt x="278527" y="491582"/>
                  <a:pt x="278527" y="490223"/>
                </a:cubicBezTo>
                <a:lnTo>
                  <a:pt x="277508" y="490223"/>
                </a:lnTo>
                <a:lnTo>
                  <a:pt x="279546" y="484108"/>
                </a:lnTo>
                <a:close/>
                <a:moveTo>
                  <a:pt x="419173" y="460667"/>
                </a:moveTo>
                <a:cubicBezTo>
                  <a:pt x="415096" y="460667"/>
                  <a:pt x="411699" y="461007"/>
                  <a:pt x="408981" y="461686"/>
                </a:cubicBezTo>
                <a:lnTo>
                  <a:pt x="406943" y="461686"/>
                </a:lnTo>
                <a:lnTo>
                  <a:pt x="407962" y="466782"/>
                </a:lnTo>
                <a:lnTo>
                  <a:pt x="414077" y="466782"/>
                </a:lnTo>
                <a:cubicBezTo>
                  <a:pt x="414757" y="467462"/>
                  <a:pt x="415436" y="467632"/>
                  <a:pt x="416115" y="467292"/>
                </a:cubicBezTo>
                <a:cubicBezTo>
                  <a:pt x="416795" y="466952"/>
                  <a:pt x="417135" y="466443"/>
                  <a:pt x="417135" y="465763"/>
                </a:cubicBezTo>
                <a:cubicBezTo>
                  <a:pt x="417814" y="465763"/>
                  <a:pt x="418493" y="465593"/>
                  <a:pt x="419173" y="465254"/>
                </a:cubicBezTo>
                <a:cubicBezTo>
                  <a:pt x="419852" y="464914"/>
                  <a:pt x="420192" y="465084"/>
                  <a:pt x="420192" y="465763"/>
                </a:cubicBezTo>
                <a:cubicBezTo>
                  <a:pt x="420872" y="466443"/>
                  <a:pt x="421891" y="466782"/>
                  <a:pt x="423250" y="466782"/>
                </a:cubicBezTo>
                <a:cubicBezTo>
                  <a:pt x="425288" y="466782"/>
                  <a:pt x="427326" y="464744"/>
                  <a:pt x="429365" y="460667"/>
                </a:cubicBezTo>
                <a:close/>
                <a:moveTo>
                  <a:pt x="243875" y="336328"/>
                </a:moveTo>
                <a:lnTo>
                  <a:pt x="241836" y="337347"/>
                </a:lnTo>
                <a:cubicBezTo>
                  <a:pt x="241836" y="340065"/>
                  <a:pt x="242516" y="341764"/>
                  <a:pt x="243875" y="342443"/>
                </a:cubicBezTo>
                <a:cubicBezTo>
                  <a:pt x="245913" y="342443"/>
                  <a:pt x="246932" y="343462"/>
                  <a:pt x="246932" y="345500"/>
                </a:cubicBezTo>
                <a:cubicBezTo>
                  <a:pt x="249650" y="346180"/>
                  <a:pt x="251349" y="346180"/>
                  <a:pt x="252028" y="345500"/>
                </a:cubicBezTo>
                <a:cubicBezTo>
                  <a:pt x="252708" y="344821"/>
                  <a:pt x="253047" y="342783"/>
                  <a:pt x="253047" y="339385"/>
                </a:cubicBezTo>
                <a:cubicBezTo>
                  <a:pt x="251688" y="338706"/>
                  <a:pt x="248631" y="337687"/>
                  <a:pt x="243875" y="336328"/>
                </a:cubicBezTo>
                <a:close/>
                <a:moveTo>
                  <a:pt x="282603" y="328175"/>
                </a:moveTo>
                <a:lnTo>
                  <a:pt x="276488" y="329194"/>
                </a:lnTo>
                <a:lnTo>
                  <a:pt x="276488" y="332251"/>
                </a:lnTo>
                <a:cubicBezTo>
                  <a:pt x="277847" y="332251"/>
                  <a:pt x="279376" y="332591"/>
                  <a:pt x="281075" y="333270"/>
                </a:cubicBezTo>
                <a:cubicBezTo>
                  <a:pt x="282773" y="333950"/>
                  <a:pt x="284302" y="334290"/>
                  <a:pt x="285661" y="334290"/>
                </a:cubicBezTo>
                <a:lnTo>
                  <a:pt x="285661" y="332251"/>
                </a:lnTo>
                <a:cubicBezTo>
                  <a:pt x="284982" y="329533"/>
                  <a:pt x="283962" y="328175"/>
                  <a:pt x="282603" y="328175"/>
                </a:cubicBezTo>
                <a:close/>
                <a:moveTo>
                  <a:pt x="234702" y="48921"/>
                </a:moveTo>
                <a:cubicBezTo>
                  <a:pt x="240817" y="50959"/>
                  <a:pt x="245913" y="53677"/>
                  <a:pt x="249990" y="57074"/>
                </a:cubicBezTo>
                <a:cubicBezTo>
                  <a:pt x="253387" y="57753"/>
                  <a:pt x="256105" y="59112"/>
                  <a:pt x="258143" y="61151"/>
                </a:cubicBezTo>
                <a:cubicBezTo>
                  <a:pt x="260861" y="63189"/>
                  <a:pt x="263749" y="64888"/>
                  <a:pt x="266806" y="66247"/>
                </a:cubicBezTo>
                <a:cubicBezTo>
                  <a:pt x="269864" y="67605"/>
                  <a:pt x="271732" y="68964"/>
                  <a:pt x="272412" y="70323"/>
                </a:cubicBezTo>
                <a:cubicBezTo>
                  <a:pt x="279886" y="71003"/>
                  <a:pt x="287360" y="75079"/>
                  <a:pt x="294834" y="82553"/>
                </a:cubicBezTo>
                <a:lnTo>
                  <a:pt x="323370" y="103956"/>
                </a:lnTo>
                <a:cubicBezTo>
                  <a:pt x="324729" y="105994"/>
                  <a:pt x="325409" y="108033"/>
                  <a:pt x="325409" y="110071"/>
                </a:cubicBezTo>
                <a:cubicBezTo>
                  <a:pt x="326768" y="114827"/>
                  <a:pt x="329316" y="118734"/>
                  <a:pt x="333053" y="121792"/>
                </a:cubicBezTo>
                <a:cubicBezTo>
                  <a:pt x="336790" y="124849"/>
                  <a:pt x="341036" y="126718"/>
                  <a:pt x="345792" y="127397"/>
                </a:cubicBezTo>
                <a:cubicBezTo>
                  <a:pt x="347151" y="127397"/>
                  <a:pt x="348170" y="127737"/>
                  <a:pt x="348850" y="128416"/>
                </a:cubicBezTo>
                <a:cubicBezTo>
                  <a:pt x="349529" y="129096"/>
                  <a:pt x="350548" y="129435"/>
                  <a:pt x="351907" y="129435"/>
                </a:cubicBezTo>
                <a:cubicBezTo>
                  <a:pt x="353946" y="130794"/>
                  <a:pt x="353266" y="132153"/>
                  <a:pt x="349869" y="133512"/>
                </a:cubicBezTo>
                <a:cubicBezTo>
                  <a:pt x="347831" y="135550"/>
                  <a:pt x="346811" y="137079"/>
                  <a:pt x="346811" y="138098"/>
                </a:cubicBezTo>
                <a:cubicBezTo>
                  <a:pt x="346811" y="139118"/>
                  <a:pt x="347831" y="140986"/>
                  <a:pt x="349869" y="143704"/>
                </a:cubicBezTo>
                <a:cubicBezTo>
                  <a:pt x="351907" y="145742"/>
                  <a:pt x="353606" y="146761"/>
                  <a:pt x="354965" y="146761"/>
                </a:cubicBezTo>
                <a:cubicBezTo>
                  <a:pt x="360400" y="150159"/>
                  <a:pt x="363968" y="153046"/>
                  <a:pt x="365666" y="155424"/>
                </a:cubicBezTo>
                <a:cubicBezTo>
                  <a:pt x="367365" y="157802"/>
                  <a:pt x="368214" y="161709"/>
                  <a:pt x="368214" y="167145"/>
                </a:cubicBezTo>
                <a:lnTo>
                  <a:pt x="372291" y="174279"/>
                </a:lnTo>
                <a:lnTo>
                  <a:pt x="379425" y="180394"/>
                </a:lnTo>
                <a:cubicBezTo>
                  <a:pt x="382822" y="180394"/>
                  <a:pt x="383502" y="178696"/>
                  <a:pt x="381463" y="175298"/>
                </a:cubicBezTo>
                <a:lnTo>
                  <a:pt x="381463" y="167145"/>
                </a:lnTo>
                <a:cubicBezTo>
                  <a:pt x="380784" y="165786"/>
                  <a:pt x="380444" y="164087"/>
                  <a:pt x="380444" y="162049"/>
                </a:cubicBezTo>
                <a:cubicBezTo>
                  <a:pt x="380444" y="158652"/>
                  <a:pt x="382822" y="155934"/>
                  <a:pt x="387578" y="153896"/>
                </a:cubicBezTo>
                <a:cubicBezTo>
                  <a:pt x="393014" y="153896"/>
                  <a:pt x="398450" y="154235"/>
                  <a:pt x="403885" y="154915"/>
                </a:cubicBezTo>
                <a:cubicBezTo>
                  <a:pt x="409321" y="155594"/>
                  <a:pt x="414077" y="157633"/>
                  <a:pt x="418154" y="161030"/>
                </a:cubicBezTo>
                <a:lnTo>
                  <a:pt x="425288" y="163068"/>
                </a:lnTo>
                <a:cubicBezTo>
                  <a:pt x="432762" y="165107"/>
                  <a:pt x="438877" y="168164"/>
                  <a:pt x="443633" y="172241"/>
                </a:cubicBezTo>
                <a:cubicBezTo>
                  <a:pt x="444992" y="173600"/>
                  <a:pt x="449408" y="175298"/>
                  <a:pt x="456882" y="177337"/>
                </a:cubicBezTo>
                <a:cubicBezTo>
                  <a:pt x="465715" y="180054"/>
                  <a:pt x="472849" y="186509"/>
                  <a:pt x="478285" y="196701"/>
                </a:cubicBezTo>
                <a:lnTo>
                  <a:pt x="479304" y="202816"/>
                </a:lnTo>
                <a:cubicBezTo>
                  <a:pt x="479984" y="207572"/>
                  <a:pt x="483041" y="211649"/>
                  <a:pt x="488477" y="215046"/>
                </a:cubicBezTo>
                <a:lnTo>
                  <a:pt x="515995" y="230334"/>
                </a:lnTo>
                <a:cubicBezTo>
                  <a:pt x="518712" y="232372"/>
                  <a:pt x="520241" y="233901"/>
                  <a:pt x="520581" y="234920"/>
                </a:cubicBezTo>
                <a:cubicBezTo>
                  <a:pt x="520921" y="235939"/>
                  <a:pt x="520411" y="237808"/>
                  <a:pt x="519052" y="240525"/>
                </a:cubicBezTo>
                <a:cubicBezTo>
                  <a:pt x="518373" y="241205"/>
                  <a:pt x="518033" y="242904"/>
                  <a:pt x="518033" y="245621"/>
                </a:cubicBezTo>
                <a:cubicBezTo>
                  <a:pt x="518033" y="247660"/>
                  <a:pt x="519052" y="250377"/>
                  <a:pt x="521090" y="253775"/>
                </a:cubicBezTo>
                <a:cubicBezTo>
                  <a:pt x="529244" y="259210"/>
                  <a:pt x="533660" y="262268"/>
                  <a:pt x="534340" y="262947"/>
                </a:cubicBezTo>
                <a:cubicBezTo>
                  <a:pt x="535699" y="267703"/>
                  <a:pt x="535019" y="270421"/>
                  <a:pt x="532301" y="271101"/>
                </a:cubicBezTo>
                <a:cubicBezTo>
                  <a:pt x="529584" y="271780"/>
                  <a:pt x="527885" y="272630"/>
                  <a:pt x="527205" y="273649"/>
                </a:cubicBezTo>
                <a:cubicBezTo>
                  <a:pt x="526526" y="274668"/>
                  <a:pt x="526186" y="276197"/>
                  <a:pt x="526186" y="278235"/>
                </a:cubicBezTo>
                <a:cubicBezTo>
                  <a:pt x="526186" y="280953"/>
                  <a:pt x="524827" y="282821"/>
                  <a:pt x="522110" y="283840"/>
                </a:cubicBezTo>
                <a:cubicBezTo>
                  <a:pt x="519392" y="284860"/>
                  <a:pt x="516674" y="284690"/>
                  <a:pt x="513956" y="283331"/>
                </a:cubicBezTo>
                <a:cubicBezTo>
                  <a:pt x="509200" y="282651"/>
                  <a:pt x="504444" y="282482"/>
                  <a:pt x="499688" y="282821"/>
                </a:cubicBezTo>
                <a:cubicBezTo>
                  <a:pt x="494932" y="283161"/>
                  <a:pt x="490515" y="282991"/>
                  <a:pt x="486438" y="282312"/>
                </a:cubicBezTo>
                <a:lnTo>
                  <a:pt x="481343" y="283331"/>
                </a:lnTo>
                <a:lnTo>
                  <a:pt x="477266" y="284350"/>
                </a:lnTo>
                <a:cubicBezTo>
                  <a:pt x="474548" y="285709"/>
                  <a:pt x="472170" y="286388"/>
                  <a:pt x="470132" y="286388"/>
                </a:cubicBezTo>
                <a:cubicBezTo>
                  <a:pt x="466055" y="287068"/>
                  <a:pt x="462658" y="288257"/>
                  <a:pt x="459940" y="289955"/>
                </a:cubicBezTo>
                <a:cubicBezTo>
                  <a:pt x="457222" y="291654"/>
                  <a:pt x="454844" y="292843"/>
                  <a:pt x="452806" y="293523"/>
                </a:cubicBezTo>
                <a:cubicBezTo>
                  <a:pt x="452126" y="293523"/>
                  <a:pt x="451277" y="293862"/>
                  <a:pt x="450258" y="294542"/>
                </a:cubicBezTo>
                <a:cubicBezTo>
                  <a:pt x="449239" y="295221"/>
                  <a:pt x="448389" y="295561"/>
                  <a:pt x="447710" y="295561"/>
                </a:cubicBezTo>
                <a:cubicBezTo>
                  <a:pt x="446351" y="295561"/>
                  <a:pt x="444313" y="295731"/>
                  <a:pt x="441595" y="296071"/>
                </a:cubicBezTo>
                <a:cubicBezTo>
                  <a:pt x="438877" y="296410"/>
                  <a:pt x="436499" y="296240"/>
                  <a:pt x="434461" y="295561"/>
                </a:cubicBezTo>
                <a:cubicBezTo>
                  <a:pt x="433102" y="295561"/>
                  <a:pt x="431403" y="296071"/>
                  <a:pt x="429365" y="297090"/>
                </a:cubicBezTo>
                <a:cubicBezTo>
                  <a:pt x="427326" y="298109"/>
                  <a:pt x="425288" y="298618"/>
                  <a:pt x="423250" y="298618"/>
                </a:cubicBezTo>
                <a:cubicBezTo>
                  <a:pt x="421211" y="301336"/>
                  <a:pt x="418833" y="301336"/>
                  <a:pt x="416115" y="298618"/>
                </a:cubicBezTo>
                <a:cubicBezTo>
                  <a:pt x="414757" y="298618"/>
                  <a:pt x="414077" y="297939"/>
                  <a:pt x="414077" y="296580"/>
                </a:cubicBezTo>
                <a:lnTo>
                  <a:pt x="413058" y="302695"/>
                </a:lnTo>
                <a:cubicBezTo>
                  <a:pt x="412378" y="302695"/>
                  <a:pt x="411869" y="303544"/>
                  <a:pt x="411529" y="305243"/>
                </a:cubicBezTo>
                <a:cubicBezTo>
                  <a:pt x="411189" y="306942"/>
                  <a:pt x="411359" y="308470"/>
                  <a:pt x="412039" y="309829"/>
                </a:cubicBezTo>
                <a:cubicBezTo>
                  <a:pt x="412718" y="314586"/>
                  <a:pt x="412718" y="319342"/>
                  <a:pt x="412039" y="324098"/>
                </a:cubicBezTo>
                <a:cubicBezTo>
                  <a:pt x="412039" y="325457"/>
                  <a:pt x="411529" y="327325"/>
                  <a:pt x="410510" y="329703"/>
                </a:cubicBezTo>
                <a:cubicBezTo>
                  <a:pt x="409491" y="332081"/>
                  <a:pt x="409321" y="334290"/>
                  <a:pt x="410000" y="336328"/>
                </a:cubicBezTo>
                <a:lnTo>
                  <a:pt x="408981" y="350596"/>
                </a:lnTo>
                <a:cubicBezTo>
                  <a:pt x="408981" y="351276"/>
                  <a:pt x="409321" y="352125"/>
                  <a:pt x="410000" y="353144"/>
                </a:cubicBezTo>
                <a:cubicBezTo>
                  <a:pt x="410680" y="354163"/>
                  <a:pt x="411020" y="355013"/>
                  <a:pt x="411020" y="355692"/>
                </a:cubicBezTo>
                <a:lnTo>
                  <a:pt x="411020" y="358750"/>
                </a:lnTo>
                <a:cubicBezTo>
                  <a:pt x="411020" y="365544"/>
                  <a:pt x="409661" y="370640"/>
                  <a:pt x="406943" y="374037"/>
                </a:cubicBezTo>
                <a:lnTo>
                  <a:pt x="406943" y="377095"/>
                </a:lnTo>
                <a:cubicBezTo>
                  <a:pt x="408302" y="386607"/>
                  <a:pt x="408981" y="393062"/>
                  <a:pt x="408981" y="396459"/>
                </a:cubicBezTo>
                <a:cubicBezTo>
                  <a:pt x="408981" y="397139"/>
                  <a:pt x="409321" y="397818"/>
                  <a:pt x="410000" y="398498"/>
                </a:cubicBezTo>
                <a:cubicBezTo>
                  <a:pt x="410680" y="399177"/>
                  <a:pt x="410340" y="399857"/>
                  <a:pt x="408981" y="400536"/>
                </a:cubicBezTo>
                <a:lnTo>
                  <a:pt x="406943" y="416843"/>
                </a:lnTo>
                <a:lnTo>
                  <a:pt x="406943" y="422958"/>
                </a:lnTo>
                <a:lnTo>
                  <a:pt x="405924" y="431111"/>
                </a:lnTo>
                <a:cubicBezTo>
                  <a:pt x="405924" y="433150"/>
                  <a:pt x="406603" y="436887"/>
                  <a:pt x="407962" y="442322"/>
                </a:cubicBezTo>
                <a:lnTo>
                  <a:pt x="407962" y="447418"/>
                </a:lnTo>
                <a:cubicBezTo>
                  <a:pt x="412039" y="446739"/>
                  <a:pt x="417814" y="444021"/>
                  <a:pt x="425288" y="439265"/>
                </a:cubicBezTo>
                <a:cubicBezTo>
                  <a:pt x="425967" y="438585"/>
                  <a:pt x="427666" y="438245"/>
                  <a:pt x="430384" y="438245"/>
                </a:cubicBezTo>
                <a:cubicBezTo>
                  <a:pt x="430384" y="438245"/>
                  <a:pt x="432422" y="436207"/>
                  <a:pt x="436499" y="432130"/>
                </a:cubicBezTo>
                <a:cubicBezTo>
                  <a:pt x="440576" y="430771"/>
                  <a:pt x="444992" y="428393"/>
                  <a:pt x="449748" y="424996"/>
                </a:cubicBezTo>
                <a:cubicBezTo>
                  <a:pt x="451787" y="423637"/>
                  <a:pt x="453485" y="422448"/>
                  <a:pt x="454844" y="421429"/>
                </a:cubicBezTo>
                <a:cubicBezTo>
                  <a:pt x="456203" y="420410"/>
                  <a:pt x="457562" y="419561"/>
                  <a:pt x="458921" y="418881"/>
                </a:cubicBezTo>
                <a:cubicBezTo>
                  <a:pt x="460959" y="418202"/>
                  <a:pt x="462997" y="416163"/>
                  <a:pt x="465036" y="412766"/>
                </a:cubicBezTo>
                <a:cubicBezTo>
                  <a:pt x="467074" y="409369"/>
                  <a:pt x="469452" y="407670"/>
                  <a:pt x="472170" y="407670"/>
                </a:cubicBezTo>
                <a:cubicBezTo>
                  <a:pt x="472849" y="404273"/>
                  <a:pt x="474718" y="401555"/>
                  <a:pt x="477775" y="399517"/>
                </a:cubicBezTo>
                <a:cubicBezTo>
                  <a:pt x="480833" y="397478"/>
                  <a:pt x="482701" y="395780"/>
                  <a:pt x="483381" y="394421"/>
                </a:cubicBezTo>
                <a:cubicBezTo>
                  <a:pt x="483381" y="394421"/>
                  <a:pt x="485759" y="392043"/>
                  <a:pt x="490515" y="387287"/>
                </a:cubicBezTo>
                <a:cubicBezTo>
                  <a:pt x="491195" y="386607"/>
                  <a:pt x="492044" y="385418"/>
                  <a:pt x="493063" y="383720"/>
                </a:cubicBezTo>
                <a:cubicBezTo>
                  <a:pt x="494082" y="382021"/>
                  <a:pt x="495951" y="380152"/>
                  <a:pt x="498669" y="378114"/>
                </a:cubicBezTo>
                <a:cubicBezTo>
                  <a:pt x="499348" y="377435"/>
                  <a:pt x="500027" y="376076"/>
                  <a:pt x="500707" y="374037"/>
                </a:cubicBezTo>
                <a:cubicBezTo>
                  <a:pt x="501386" y="371999"/>
                  <a:pt x="502406" y="370640"/>
                  <a:pt x="503764" y="369961"/>
                </a:cubicBezTo>
                <a:cubicBezTo>
                  <a:pt x="504444" y="369961"/>
                  <a:pt x="504953" y="369791"/>
                  <a:pt x="505293" y="369451"/>
                </a:cubicBezTo>
                <a:cubicBezTo>
                  <a:pt x="505633" y="369111"/>
                  <a:pt x="505803" y="368942"/>
                  <a:pt x="505803" y="368942"/>
                </a:cubicBezTo>
                <a:cubicBezTo>
                  <a:pt x="505803" y="368262"/>
                  <a:pt x="505973" y="367413"/>
                  <a:pt x="506312" y="366394"/>
                </a:cubicBezTo>
                <a:cubicBezTo>
                  <a:pt x="506652" y="365374"/>
                  <a:pt x="507162" y="364865"/>
                  <a:pt x="507841" y="364865"/>
                </a:cubicBezTo>
                <a:cubicBezTo>
                  <a:pt x="509879" y="360788"/>
                  <a:pt x="510899" y="356372"/>
                  <a:pt x="510899" y="351616"/>
                </a:cubicBezTo>
                <a:cubicBezTo>
                  <a:pt x="510899" y="348218"/>
                  <a:pt x="509540" y="343122"/>
                  <a:pt x="506822" y="336328"/>
                </a:cubicBezTo>
                <a:cubicBezTo>
                  <a:pt x="506822" y="335648"/>
                  <a:pt x="506482" y="334799"/>
                  <a:pt x="505803" y="333780"/>
                </a:cubicBezTo>
                <a:cubicBezTo>
                  <a:pt x="505123" y="332761"/>
                  <a:pt x="504444" y="332251"/>
                  <a:pt x="503764" y="332251"/>
                </a:cubicBezTo>
                <a:cubicBezTo>
                  <a:pt x="499008" y="329533"/>
                  <a:pt x="496970" y="325457"/>
                  <a:pt x="497649" y="320021"/>
                </a:cubicBezTo>
                <a:cubicBezTo>
                  <a:pt x="498329" y="319342"/>
                  <a:pt x="498669" y="317643"/>
                  <a:pt x="498669" y="314925"/>
                </a:cubicBezTo>
                <a:cubicBezTo>
                  <a:pt x="498669" y="310849"/>
                  <a:pt x="500367" y="309829"/>
                  <a:pt x="503764" y="311868"/>
                </a:cubicBezTo>
                <a:cubicBezTo>
                  <a:pt x="507841" y="311868"/>
                  <a:pt x="509879" y="312207"/>
                  <a:pt x="509879" y="312887"/>
                </a:cubicBezTo>
                <a:cubicBezTo>
                  <a:pt x="511238" y="317643"/>
                  <a:pt x="514636" y="320021"/>
                  <a:pt x="520071" y="320021"/>
                </a:cubicBezTo>
                <a:cubicBezTo>
                  <a:pt x="522789" y="320021"/>
                  <a:pt x="525167" y="320870"/>
                  <a:pt x="527205" y="322569"/>
                </a:cubicBezTo>
                <a:cubicBezTo>
                  <a:pt x="529244" y="324268"/>
                  <a:pt x="530263" y="326476"/>
                  <a:pt x="530263" y="329194"/>
                </a:cubicBezTo>
                <a:cubicBezTo>
                  <a:pt x="532301" y="333950"/>
                  <a:pt x="535699" y="336328"/>
                  <a:pt x="540455" y="336328"/>
                </a:cubicBezTo>
                <a:cubicBezTo>
                  <a:pt x="549288" y="337687"/>
                  <a:pt x="554383" y="342103"/>
                  <a:pt x="555742" y="349577"/>
                </a:cubicBezTo>
                <a:cubicBezTo>
                  <a:pt x="561857" y="359090"/>
                  <a:pt x="566614" y="364865"/>
                  <a:pt x="570011" y="366903"/>
                </a:cubicBezTo>
                <a:cubicBezTo>
                  <a:pt x="572049" y="368262"/>
                  <a:pt x="572898" y="369621"/>
                  <a:pt x="572559" y="370980"/>
                </a:cubicBezTo>
                <a:cubicBezTo>
                  <a:pt x="572219" y="372339"/>
                  <a:pt x="570690" y="374037"/>
                  <a:pt x="567972" y="376076"/>
                </a:cubicBezTo>
                <a:lnTo>
                  <a:pt x="566953" y="378114"/>
                </a:lnTo>
                <a:cubicBezTo>
                  <a:pt x="566953" y="378114"/>
                  <a:pt x="567803" y="378284"/>
                  <a:pt x="569501" y="378624"/>
                </a:cubicBezTo>
                <a:cubicBezTo>
                  <a:pt x="571200" y="378963"/>
                  <a:pt x="572389" y="378794"/>
                  <a:pt x="573068" y="378114"/>
                </a:cubicBezTo>
                <a:cubicBezTo>
                  <a:pt x="577145" y="380832"/>
                  <a:pt x="581901" y="386268"/>
                  <a:pt x="587337" y="394421"/>
                </a:cubicBezTo>
                <a:cubicBezTo>
                  <a:pt x="588016" y="395100"/>
                  <a:pt x="588356" y="396459"/>
                  <a:pt x="588356" y="398498"/>
                </a:cubicBezTo>
                <a:cubicBezTo>
                  <a:pt x="588356" y="400536"/>
                  <a:pt x="589035" y="402235"/>
                  <a:pt x="590394" y="403594"/>
                </a:cubicBezTo>
                <a:lnTo>
                  <a:pt x="590394" y="404613"/>
                </a:lnTo>
                <a:cubicBezTo>
                  <a:pt x="598548" y="408010"/>
                  <a:pt x="601265" y="413785"/>
                  <a:pt x="598548" y="421939"/>
                </a:cubicBezTo>
                <a:lnTo>
                  <a:pt x="598548" y="423977"/>
                </a:lnTo>
                <a:lnTo>
                  <a:pt x="598548" y="427035"/>
                </a:lnTo>
                <a:cubicBezTo>
                  <a:pt x="598548" y="429073"/>
                  <a:pt x="597868" y="431451"/>
                  <a:pt x="596509" y="434169"/>
                </a:cubicBezTo>
                <a:cubicBezTo>
                  <a:pt x="595150" y="436887"/>
                  <a:pt x="594131" y="438925"/>
                  <a:pt x="593452" y="440284"/>
                </a:cubicBezTo>
                <a:lnTo>
                  <a:pt x="588356" y="446399"/>
                </a:lnTo>
                <a:cubicBezTo>
                  <a:pt x="586997" y="447758"/>
                  <a:pt x="585298" y="449456"/>
                  <a:pt x="583260" y="451495"/>
                </a:cubicBezTo>
                <a:cubicBezTo>
                  <a:pt x="581222" y="453533"/>
                  <a:pt x="578844" y="456251"/>
                  <a:pt x="576126" y="459648"/>
                </a:cubicBezTo>
                <a:cubicBezTo>
                  <a:pt x="574087" y="460328"/>
                  <a:pt x="572729" y="461686"/>
                  <a:pt x="572049" y="463725"/>
                </a:cubicBezTo>
                <a:cubicBezTo>
                  <a:pt x="569331" y="463725"/>
                  <a:pt x="567293" y="464744"/>
                  <a:pt x="565934" y="466782"/>
                </a:cubicBezTo>
                <a:cubicBezTo>
                  <a:pt x="565934" y="468141"/>
                  <a:pt x="564235" y="468821"/>
                  <a:pt x="560838" y="468821"/>
                </a:cubicBezTo>
                <a:cubicBezTo>
                  <a:pt x="558120" y="468141"/>
                  <a:pt x="556082" y="468311"/>
                  <a:pt x="554723" y="469330"/>
                </a:cubicBezTo>
                <a:cubicBezTo>
                  <a:pt x="553364" y="470349"/>
                  <a:pt x="552005" y="471199"/>
                  <a:pt x="550646" y="471878"/>
                </a:cubicBezTo>
                <a:lnTo>
                  <a:pt x="549627" y="471878"/>
                </a:lnTo>
                <a:cubicBezTo>
                  <a:pt x="547589" y="471199"/>
                  <a:pt x="544871" y="470859"/>
                  <a:pt x="541474" y="470859"/>
                </a:cubicBezTo>
                <a:lnTo>
                  <a:pt x="526186" y="471878"/>
                </a:lnTo>
                <a:cubicBezTo>
                  <a:pt x="523468" y="474596"/>
                  <a:pt x="519052" y="476974"/>
                  <a:pt x="512937" y="479012"/>
                </a:cubicBezTo>
                <a:cubicBezTo>
                  <a:pt x="508860" y="480371"/>
                  <a:pt x="504784" y="481051"/>
                  <a:pt x="500707" y="481051"/>
                </a:cubicBezTo>
                <a:cubicBezTo>
                  <a:pt x="500027" y="479012"/>
                  <a:pt x="497649" y="479012"/>
                  <a:pt x="493573" y="481051"/>
                </a:cubicBezTo>
                <a:cubicBezTo>
                  <a:pt x="491534" y="483089"/>
                  <a:pt x="488137" y="482749"/>
                  <a:pt x="483381" y="480032"/>
                </a:cubicBezTo>
                <a:lnTo>
                  <a:pt x="469112" y="480032"/>
                </a:lnTo>
                <a:cubicBezTo>
                  <a:pt x="462997" y="478673"/>
                  <a:pt x="458581" y="478673"/>
                  <a:pt x="455863" y="480032"/>
                </a:cubicBezTo>
                <a:lnTo>
                  <a:pt x="449748" y="480032"/>
                </a:lnTo>
                <a:cubicBezTo>
                  <a:pt x="448389" y="478673"/>
                  <a:pt x="447030" y="477993"/>
                  <a:pt x="445671" y="477993"/>
                </a:cubicBezTo>
                <a:cubicBezTo>
                  <a:pt x="441595" y="477993"/>
                  <a:pt x="439556" y="479012"/>
                  <a:pt x="439556" y="481051"/>
                </a:cubicBezTo>
                <a:cubicBezTo>
                  <a:pt x="439556" y="483769"/>
                  <a:pt x="438877" y="485128"/>
                  <a:pt x="437518" y="485128"/>
                </a:cubicBezTo>
                <a:lnTo>
                  <a:pt x="435480" y="483089"/>
                </a:lnTo>
                <a:cubicBezTo>
                  <a:pt x="435480" y="481730"/>
                  <a:pt x="434800" y="480371"/>
                  <a:pt x="433441" y="479012"/>
                </a:cubicBezTo>
                <a:cubicBezTo>
                  <a:pt x="432082" y="477654"/>
                  <a:pt x="430724" y="476974"/>
                  <a:pt x="429365" y="476974"/>
                </a:cubicBezTo>
                <a:cubicBezTo>
                  <a:pt x="428006" y="475615"/>
                  <a:pt x="426307" y="476974"/>
                  <a:pt x="424269" y="481051"/>
                </a:cubicBezTo>
                <a:lnTo>
                  <a:pt x="422230" y="482070"/>
                </a:lnTo>
                <a:cubicBezTo>
                  <a:pt x="420872" y="482070"/>
                  <a:pt x="420192" y="481051"/>
                  <a:pt x="420192" y="479012"/>
                </a:cubicBezTo>
                <a:cubicBezTo>
                  <a:pt x="418833" y="474256"/>
                  <a:pt x="417135" y="473577"/>
                  <a:pt x="415096" y="476974"/>
                </a:cubicBezTo>
                <a:lnTo>
                  <a:pt x="412039" y="476974"/>
                </a:lnTo>
                <a:cubicBezTo>
                  <a:pt x="410000" y="476974"/>
                  <a:pt x="408981" y="475615"/>
                  <a:pt x="408981" y="472897"/>
                </a:cubicBezTo>
                <a:cubicBezTo>
                  <a:pt x="407622" y="478333"/>
                  <a:pt x="406263" y="481730"/>
                  <a:pt x="404904" y="483089"/>
                </a:cubicBezTo>
                <a:cubicBezTo>
                  <a:pt x="404904" y="484448"/>
                  <a:pt x="405924" y="485807"/>
                  <a:pt x="407962" y="487166"/>
                </a:cubicBezTo>
                <a:cubicBezTo>
                  <a:pt x="409321" y="491922"/>
                  <a:pt x="408981" y="494980"/>
                  <a:pt x="406943" y="496338"/>
                </a:cubicBezTo>
                <a:lnTo>
                  <a:pt x="406943" y="498377"/>
                </a:lnTo>
                <a:cubicBezTo>
                  <a:pt x="410340" y="500415"/>
                  <a:pt x="419513" y="505171"/>
                  <a:pt x="434461" y="512645"/>
                </a:cubicBezTo>
                <a:cubicBezTo>
                  <a:pt x="437858" y="516042"/>
                  <a:pt x="441255" y="519610"/>
                  <a:pt x="444652" y="523347"/>
                </a:cubicBezTo>
                <a:cubicBezTo>
                  <a:pt x="448049" y="527084"/>
                  <a:pt x="451107" y="529971"/>
                  <a:pt x="453825" y="532010"/>
                </a:cubicBezTo>
                <a:cubicBezTo>
                  <a:pt x="473529" y="542201"/>
                  <a:pt x="496630" y="547637"/>
                  <a:pt x="523129" y="548316"/>
                </a:cubicBezTo>
                <a:lnTo>
                  <a:pt x="554723" y="544240"/>
                </a:lnTo>
                <a:cubicBezTo>
                  <a:pt x="559479" y="543560"/>
                  <a:pt x="564235" y="541522"/>
                  <a:pt x="568992" y="538125"/>
                </a:cubicBezTo>
                <a:lnTo>
                  <a:pt x="590394" y="534048"/>
                </a:lnTo>
                <a:lnTo>
                  <a:pt x="597528" y="532010"/>
                </a:lnTo>
                <a:cubicBezTo>
                  <a:pt x="607041" y="527253"/>
                  <a:pt x="612646" y="524196"/>
                  <a:pt x="614345" y="522837"/>
                </a:cubicBezTo>
                <a:cubicBezTo>
                  <a:pt x="616044" y="521478"/>
                  <a:pt x="620630" y="519440"/>
                  <a:pt x="628104" y="516722"/>
                </a:cubicBezTo>
                <a:cubicBezTo>
                  <a:pt x="630142" y="517401"/>
                  <a:pt x="631841" y="517062"/>
                  <a:pt x="633200" y="515703"/>
                </a:cubicBezTo>
                <a:cubicBezTo>
                  <a:pt x="634558" y="514344"/>
                  <a:pt x="635578" y="513664"/>
                  <a:pt x="636257" y="513664"/>
                </a:cubicBezTo>
                <a:lnTo>
                  <a:pt x="660717" y="497358"/>
                </a:lnTo>
                <a:cubicBezTo>
                  <a:pt x="669550" y="495319"/>
                  <a:pt x="677704" y="490903"/>
                  <a:pt x="685178" y="484108"/>
                </a:cubicBezTo>
                <a:cubicBezTo>
                  <a:pt x="688575" y="482070"/>
                  <a:pt x="694860" y="478673"/>
                  <a:pt x="704032" y="473917"/>
                </a:cubicBezTo>
                <a:cubicBezTo>
                  <a:pt x="713205" y="469160"/>
                  <a:pt x="721188" y="464404"/>
                  <a:pt x="727983" y="459648"/>
                </a:cubicBezTo>
                <a:cubicBezTo>
                  <a:pt x="747008" y="449456"/>
                  <a:pt x="774695" y="433829"/>
                  <a:pt x="811046" y="412766"/>
                </a:cubicBezTo>
                <a:cubicBezTo>
                  <a:pt x="847396" y="391703"/>
                  <a:pt x="875423" y="375396"/>
                  <a:pt x="895128" y="363846"/>
                </a:cubicBezTo>
                <a:cubicBezTo>
                  <a:pt x="876103" y="376076"/>
                  <a:pt x="847566" y="395610"/>
                  <a:pt x="809517" y="422448"/>
                </a:cubicBezTo>
                <a:cubicBezTo>
                  <a:pt x="771468" y="449287"/>
                  <a:pt x="751424" y="464744"/>
                  <a:pt x="749386" y="468821"/>
                </a:cubicBezTo>
                <a:cubicBezTo>
                  <a:pt x="746668" y="473577"/>
                  <a:pt x="758898" y="466443"/>
                  <a:pt x="786076" y="447418"/>
                </a:cubicBezTo>
                <a:cubicBezTo>
                  <a:pt x="813933" y="428393"/>
                  <a:pt x="829561" y="418541"/>
                  <a:pt x="832958" y="417862"/>
                </a:cubicBezTo>
                <a:cubicBezTo>
                  <a:pt x="803062" y="434848"/>
                  <a:pt x="782169" y="452174"/>
                  <a:pt x="770279" y="469840"/>
                </a:cubicBezTo>
                <a:cubicBezTo>
                  <a:pt x="758388" y="487506"/>
                  <a:pt x="749725" y="504492"/>
                  <a:pt x="744290" y="520799"/>
                </a:cubicBezTo>
                <a:cubicBezTo>
                  <a:pt x="740892" y="535747"/>
                  <a:pt x="739194" y="546618"/>
                  <a:pt x="739194" y="553412"/>
                </a:cubicBezTo>
                <a:cubicBezTo>
                  <a:pt x="739194" y="555451"/>
                  <a:pt x="739534" y="556470"/>
                  <a:pt x="740213" y="556470"/>
                </a:cubicBezTo>
                <a:cubicBezTo>
                  <a:pt x="740892" y="556470"/>
                  <a:pt x="742761" y="553412"/>
                  <a:pt x="745818" y="547297"/>
                </a:cubicBezTo>
                <a:cubicBezTo>
                  <a:pt x="748876" y="541182"/>
                  <a:pt x="751084" y="536766"/>
                  <a:pt x="752443" y="534048"/>
                </a:cubicBezTo>
                <a:cubicBezTo>
                  <a:pt x="754481" y="534048"/>
                  <a:pt x="756010" y="539823"/>
                  <a:pt x="757029" y="551374"/>
                </a:cubicBezTo>
                <a:cubicBezTo>
                  <a:pt x="758049" y="562924"/>
                  <a:pt x="759238" y="568700"/>
                  <a:pt x="760597" y="568700"/>
                </a:cubicBezTo>
                <a:cubicBezTo>
                  <a:pt x="762635" y="568700"/>
                  <a:pt x="763654" y="569209"/>
                  <a:pt x="763654" y="570229"/>
                </a:cubicBezTo>
                <a:cubicBezTo>
                  <a:pt x="763654" y="571248"/>
                  <a:pt x="762975" y="572777"/>
                  <a:pt x="761616" y="574815"/>
                </a:cubicBezTo>
                <a:cubicBezTo>
                  <a:pt x="759577" y="576174"/>
                  <a:pt x="757879" y="577872"/>
                  <a:pt x="756520" y="579911"/>
                </a:cubicBezTo>
                <a:cubicBezTo>
                  <a:pt x="755161" y="581949"/>
                  <a:pt x="754481" y="583648"/>
                  <a:pt x="754481" y="585007"/>
                </a:cubicBezTo>
                <a:cubicBezTo>
                  <a:pt x="757879" y="587045"/>
                  <a:pt x="757879" y="591122"/>
                  <a:pt x="754481" y="597237"/>
                </a:cubicBezTo>
                <a:cubicBezTo>
                  <a:pt x="755840" y="599275"/>
                  <a:pt x="756520" y="603012"/>
                  <a:pt x="756520" y="608448"/>
                </a:cubicBezTo>
                <a:cubicBezTo>
                  <a:pt x="756520" y="613883"/>
                  <a:pt x="756860" y="618300"/>
                  <a:pt x="757539" y="621697"/>
                </a:cubicBezTo>
                <a:cubicBezTo>
                  <a:pt x="756860" y="623056"/>
                  <a:pt x="756690" y="624415"/>
                  <a:pt x="757029" y="625774"/>
                </a:cubicBezTo>
                <a:cubicBezTo>
                  <a:pt x="757369" y="627132"/>
                  <a:pt x="757199" y="628152"/>
                  <a:pt x="756520" y="628831"/>
                </a:cubicBezTo>
                <a:cubicBezTo>
                  <a:pt x="756520" y="630190"/>
                  <a:pt x="755501" y="632568"/>
                  <a:pt x="753462" y="635965"/>
                </a:cubicBezTo>
                <a:cubicBezTo>
                  <a:pt x="751424" y="639363"/>
                  <a:pt x="749386" y="641741"/>
                  <a:pt x="747347" y="643100"/>
                </a:cubicBezTo>
                <a:cubicBezTo>
                  <a:pt x="737835" y="649894"/>
                  <a:pt x="734098" y="656009"/>
                  <a:pt x="736136" y="661445"/>
                </a:cubicBezTo>
                <a:cubicBezTo>
                  <a:pt x="736136" y="662124"/>
                  <a:pt x="735797" y="663143"/>
                  <a:pt x="735117" y="664502"/>
                </a:cubicBezTo>
                <a:cubicBezTo>
                  <a:pt x="734438" y="665861"/>
                  <a:pt x="733249" y="667050"/>
                  <a:pt x="731550" y="668069"/>
                </a:cubicBezTo>
                <a:cubicBezTo>
                  <a:pt x="729851" y="669089"/>
                  <a:pt x="727643" y="669938"/>
                  <a:pt x="724925" y="670617"/>
                </a:cubicBezTo>
                <a:cubicBezTo>
                  <a:pt x="721528" y="671976"/>
                  <a:pt x="719320" y="673505"/>
                  <a:pt x="718301" y="675204"/>
                </a:cubicBezTo>
                <a:cubicBezTo>
                  <a:pt x="717282" y="676902"/>
                  <a:pt x="717112" y="678091"/>
                  <a:pt x="717791" y="678771"/>
                </a:cubicBezTo>
                <a:cubicBezTo>
                  <a:pt x="718471" y="679450"/>
                  <a:pt x="719490" y="680809"/>
                  <a:pt x="720849" y="682847"/>
                </a:cubicBezTo>
                <a:cubicBezTo>
                  <a:pt x="722208" y="684886"/>
                  <a:pt x="723567" y="686245"/>
                  <a:pt x="724925" y="686924"/>
                </a:cubicBezTo>
                <a:cubicBezTo>
                  <a:pt x="731040" y="691001"/>
                  <a:pt x="734098" y="694058"/>
                  <a:pt x="734098" y="696097"/>
                </a:cubicBezTo>
                <a:cubicBezTo>
                  <a:pt x="734098" y="696776"/>
                  <a:pt x="732399" y="701193"/>
                  <a:pt x="729002" y="709346"/>
                </a:cubicBezTo>
                <a:cubicBezTo>
                  <a:pt x="726284" y="718179"/>
                  <a:pt x="718810" y="725993"/>
                  <a:pt x="706580" y="732787"/>
                </a:cubicBezTo>
                <a:cubicBezTo>
                  <a:pt x="705221" y="734825"/>
                  <a:pt x="704032" y="737373"/>
                  <a:pt x="703013" y="740431"/>
                </a:cubicBezTo>
                <a:cubicBezTo>
                  <a:pt x="701994" y="743488"/>
                  <a:pt x="700805" y="745357"/>
                  <a:pt x="699446" y="746036"/>
                </a:cubicBezTo>
                <a:cubicBezTo>
                  <a:pt x="689934" y="748754"/>
                  <a:pt x="683139" y="751132"/>
                  <a:pt x="679063" y="753171"/>
                </a:cubicBezTo>
                <a:cubicBezTo>
                  <a:pt x="664115" y="759286"/>
                  <a:pt x="652564" y="761324"/>
                  <a:pt x="644411" y="759286"/>
                </a:cubicBezTo>
                <a:lnTo>
                  <a:pt x="643391" y="759286"/>
                </a:lnTo>
                <a:cubicBezTo>
                  <a:pt x="626405" y="761324"/>
                  <a:pt x="612476" y="762343"/>
                  <a:pt x="601605" y="762343"/>
                </a:cubicBezTo>
                <a:cubicBezTo>
                  <a:pt x="598887" y="763023"/>
                  <a:pt x="595150" y="763362"/>
                  <a:pt x="590394" y="763362"/>
                </a:cubicBezTo>
                <a:cubicBezTo>
                  <a:pt x="583600" y="763362"/>
                  <a:pt x="573748" y="760984"/>
                  <a:pt x="560838" y="756228"/>
                </a:cubicBezTo>
                <a:cubicBezTo>
                  <a:pt x="556082" y="754869"/>
                  <a:pt x="551326" y="752661"/>
                  <a:pt x="546570" y="749603"/>
                </a:cubicBezTo>
                <a:cubicBezTo>
                  <a:pt x="541814" y="746546"/>
                  <a:pt x="538416" y="744338"/>
                  <a:pt x="536378" y="742979"/>
                </a:cubicBezTo>
                <a:cubicBezTo>
                  <a:pt x="535699" y="741620"/>
                  <a:pt x="534340" y="740261"/>
                  <a:pt x="532301" y="738902"/>
                </a:cubicBezTo>
                <a:cubicBezTo>
                  <a:pt x="530263" y="737543"/>
                  <a:pt x="528904" y="736184"/>
                  <a:pt x="528225" y="734825"/>
                </a:cubicBezTo>
                <a:cubicBezTo>
                  <a:pt x="526866" y="733466"/>
                  <a:pt x="521430" y="726332"/>
                  <a:pt x="511918" y="713423"/>
                </a:cubicBezTo>
                <a:cubicBezTo>
                  <a:pt x="502406" y="700513"/>
                  <a:pt x="468773" y="661784"/>
                  <a:pt x="411020" y="597237"/>
                </a:cubicBezTo>
                <a:cubicBezTo>
                  <a:pt x="411020" y="597916"/>
                  <a:pt x="410340" y="598256"/>
                  <a:pt x="408981" y="598256"/>
                </a:cubicBezTo>
                <a:cubicBezTo>
                  <a:pt x="406943" y="600294"/>
                  <a:pt x="406603" y="603012"/>
                  <a:pt x="407962" y="606409"/>
                </a:cubicBezTo>
                <a:cubicBezTo>
                  <a:pt x="408641" y="607089"/>
                  <a:pt x="408811" y="607938"/>
                  <a:pt x="408472" y="608957"/>
                </a:cubicBezTo>
                <a:cubicBezTo>
                  <a:pt x="408132" y="609976"/>
                  <a:pt x="408302" y="611165"/>
                  <a:pt x="408981" y="612524"/>
                </a:cubicBezTo>
                <a:cubicBezTo>
                  <a:pt x="408981" y="616601"/>
                  <a:pt x="409661" y="618979"/>
                  <a:pt x="411020" y="619659"/>
                </a:cubicBezTo>
                <a:cubicBezTo>
                  <a:pt x="412378" y="622376"/>
                  <a:pt x="412039" y="624075"/>
                  <a:pt x="410000" y="624754"/>
                </a:cubicBezTo>
                <a:lnTo>
                  <a:pt x="407962" y="632908"/>
                </a:lnTo>
                <a:lnTo>
                  <a:pt x="408981" y="640042"/>
                </a:lnTo>
                <a:lnTo>
                  <a:pt x="408981" y="643100"/>
                </a:lnTo>
                <a:cubicBezTo>
                  <a:pt x="409661" y="643779"/>
                  <a:pt x="410510" y="645138"/>
                  <a:pt x="411529" y="647176"/>
                </a:cubicBezTo>
                <a:cubicBezTo>
                  <a:pt x="412548" y="649215"/>
                  <a:pt x="412378" y="650913"/>
                  <a:pt x="411020" y="652272"/>
                </a:cubicBezTo>
                <a:cubicBezTo>
                  <a:pt x="410340" y="652952"/>
                  <a:pt x="410170" y="653971"/>
                  <a:pt x="410510" y="655330"/>
                </a:cubicBezTo>
                <a:cubicBezTo>
                  <a:pt x="410850" y="656689"/>
                  <a:pt x="411359" y="657708"/>
                  <a:pt x="412039" y="658387"/>
                </a:cubicBezTo>
                <a:cubicBezTo>
                  <a:pt x="413398" y="659746"/>
                  <a:pt x="413907" y="660935"/>
                  <a:pt x="413567" y="661954"/>
                </a:cubicBezTo>
                <a:cubicBezTo>
                  <a:pt x="413228" y="662974"/>
                  <a:pt x="412378" y="663823"/>
                  <a:pt x="411020" y="664502"/>
                </a:cubicBezTo>
                <a:cubicBezTo>
                  <a:pt x="411020" y="665182"/>
                  <a:pt x="411020" y="665861"/>
                  <a:pt x="411020" y="666541"/>
                </a:cubicBezTo>
                <a:cubicBezTo>
                  <a:pt x="411020" y="667220"/>
                  <a:pt x="410680" y="667560"/>
                  <a:pt x="410000" y="667560"/>
                </a:cubicBezTo>
                <a:cubicBezTo>
                  <a:pt x="410000" y="668919"/>
                  <a:pt x="409661" y="670617"/>
                  <a:pt x="408981" y="672656"/>
                </a:cubicBezTo>
                <a:cubicBezTo>
                  <a:pt x="408302" y="674694"/>
                  <a:pt x="407962" y="676393"/>
                  <a:pt x="407962" y="677752"/>
                </a:cubicBezTo>
                <a:cubicBezTo>
                  <a:pt x="407962" y="678431"/>
                  <a:pt x="408302" y="679620"/>
                  <a:pt x="408981" y="681319"/>
                </a:cubicBezTo>
                <a:cubicBezTo>
                  <a:pt x="409661" y="683017"/>
                  <a:pt x="410340" y="683867"/>
                  <a:pt x="411020" y="683867"/>
                </a:cubicBezTo>
                <a:cubicBezTo>
                  <a:pt x="412378" y="686584"/>
                  <a:pt x="412378" y="687943"/>
                  <a:pt x="411020" y="687943"/>
                </a:cubicBezTo>
                <a:cubicBezTo>
                  <a:pt x="410340" y="689982"/>
                  <a:pt x="410000" y="691001"/>
                  <a:pt x="410000" y="691001"/>
                </a:cubicBezTo>
                <a:cubicBezTo>
                  <a:pt x="410680" y="693039"/>
                  <a:pt x="410850" y="695247"/>
                  <a:pt x="410510" y="697625"/>
                </a:cubicBezTo>
                <a:cubicBezTo>
                  <a:pt x="410170" y="700004"/>
                  <a:pt x="410000" y="701532"/>
                  <a:pt x="410000" y="702212"/>
                </a:cubicBezTo>
                <a:cubicBezTo>
                  <a:pt x="410000" y="704250"/>
                  <a:pt x="410170" y="706798"/>
                  <a:pt x="410510" y="709856"/>
                </a:cubicBezTo>
                <a:cubicBezTo>
                  <a:pt x="410850" y="712913"/>
                  <a:pt x="410680" y="715461"/>
                  <a:pt x="410000" y="717499"/>
                </a:cubicBezTo>
                <a:lnTo>
                  <a:pt x="412039" y="720557"/>
                </a:lnTo>
                <a:cubicBezTo>
                  <a:pt x="412718" y="721916"/>
                  <a:pt x="412888" y="723105"/>
                  <a:pt x="412548" y="724124"/>
                </a:cubicBezTo>
                <a:cubicBezTo>
                  <a:pt x="412209" y="725143"/>
                  <a:pt x="411699" y="725653"/>
                  <a:pt x="411020" y="725653"/>
                </a:cubicBezTo>
                <a:cubicBezTo>
                  <a:pt x="410340" y="726332"/>
                  <a:pt x="409830" y="727182"/>
                  <a:pt x="409491" y="728201"/>
                </a:cubicBezTo>
                <a:cubicBezTo>
                  <a:pt x="409151" y="729220"/>
                  <a:pt x="408981" y="730409"/>
                  <a:pt x="408981" y="731768"/>
                </a:cubicBezTo>
                <a:cubicBezTo>
                  <a:pt x="409661" y="736524"/>
                  <a:pt x="410000" y="742639"/>
                  <a:pt x="410000" y="750113"/>
                </a:cubicBezTo>
                <a:lnTo>
                  <a:pt x="410000" y="768458"/>
                </a:lnTo>
                <a:lnTo>
                  <a:pt x="411020" y="771516"/>
                </a:lnTo>
                <a:cubicBezTo>
                  <a:pt x="410340" y="772875"/>
                  <a:pt x="410340" y="774403"/>
                  <a:pt x="411020" y="776102"/>
                </a:cubicBezTo>
                <a:cubicBezTo>
                  <a:pt x="411699" y="777801"/>
                  <a:pt x="412039" y="779669"/>
                  <a:pt x="412039" y="781707"/>
                </a:cubicBezTo>
                <a:cubicBezTo>
                  <a:pt x="413398" y="782387"/>
                  <a:pt x="413058" y="783746"/>
                  <a:pt x="411020" y="785784"/>
                </a:cubicBezTo>
                <a:lnTo>
                  <a:pt x="408981" y="787823"/>
                </a:lnTo>
                <a:cubicBezTo>
                  <a:pt x="409661" y="789181"/>
                  <a:pt x="410000" y="790880"/>
                  <a:pt x="410000" y="792918"/>
                </a:cubicBezTo>
                <a:lnTo>
                  <a:pt x="410000" y="796995"/>
                </a:lnTo>
                <a:cubicBezTo>
                  <a:pt x="410000" y="800392"/>
                  <a:pt x="411020" y="803110"/>
                  <a:pt x="413058" y="805148"/>
                </a:cubicBezTo>
                <a:lnTo>
                  <a:pt x="413058" y="811264"/>
                </a:lnTo>
                <a:cubicBezTo>
                  <a:pt x="414417" y="814661"/>
                  <a:pt x="415436" y="818058"/>
                  <a:pt x="416115" y="821455"/>
                </a:cubicBezTo>
                <a:cubicBezTo>
                  <a:pt x="416795" y="824853"/>
                  <a:pt x="417474" y="827910"/>
                  <a:pt x="418154" y="830628"/>
                </a:cubicBezTo>
                <a:cubicBezTo>
                  <a:pt x="418154" y="838102"/>
                  <a:pt x="415776" y="844557"/>
                  <a:pt x="411020" y="849992"/>
                </a:cubicBezTo>
                <a:cubicBezTo>
                  <a:pt x="415096" y="858825"/>
                  <a:pt x="418154" y="867658"/>
                  <a:pt x="420192" y="876491"/>
                </a:cubicBezTo>
                <a:lnTo>
                  <a:pt x="420192" y="882606"/>
                </a:lnTo>
                <a:cubicBezTo>
                  <a:pt x="420872" y="883965"/>
                  <a:pt x="420532" y="884984"/>
                  <a:pt x="419173" y="885663"/>
                </a:cubicBezTo>
                <a:cubicBezTo>
                  <a:pt x="417814" y="886343"/>
                  <a:pt x="416795" y="886682"/>
                  <a:pt x="416115" y="886682"/>
                </a:cubicBezTo>
                <a:cubicBezTo>
                  <a:pt x="407962" y="886682"/>
                  <a:pt x="401847" y="885663"/>
                  <a:pt x="397770" y="883625"/>
                </a:cubicBezTo>
                <a:cubicBezTo>
                  <a:pt x="395052" y="882945"/>
                  <a:pt x="391655" y="882945"/>
                  <a:pt x="387578" y="883625"/>
                </a:cubicBezTo>
                <a:cubicBezTo>
                  <a:pt x="386899" y="884304"/>
                  <a:pt x="385540" y="884644"/>
                  <a:pt x="383502" y="884644"/>
                </a:cubicBezTo>
                <a:cubicBezTo>
                  <a:pt x="381463" y="884644"/>
                  <a:pt x="378406" y="883285"/>
                  <a:pt x="374329" y="880567"/>
                </a:cubicBezTo>
                <a:cubicBezTo>
                  <a:pt x="370252" y="877850"/>
                  <a:pt x="367874" y="874113"/>
                  <a:pt x="367195" y="869356"/>
                </a:cubicBezTo>
                <a:cubicBezTo>
                  <a:pt x="353606" y="857806"/>
                  <a:pt x="339337" y="846595"/>
                  <a:pt x="324390" y="835724"/>
                </a:cubicBezTo>
                <a:cubicBezTo>
                  <a:pt x="323031" y="834365"/>
                  <a:pt x="319973" y="832326"/>
                  <a:pt x="315217" y="829609"/>
                </a:cubicBezTo>
                <a:cubicBezTo>
                  <a:pt x="310461" y="826891"/>
                  <a:pt x="306724" y="823833"/>
                  <a:pt x="304006" y="820436"/>
                </a:cubicBezTo>
                <a:cubicBezTo>
                  <a:pt x="292455" y="808885"/>
                  <a:pt x="285321" y="801072"/>
                  <a:pt x="282603" y="796995"/>
                </a:cubicBezTo>
                <a:lnTo>
                  <a:pt x="266297" y="773554"/>
                </a:lnTo>
                <a:lnTo>
                  <a:pt x="249990" y="751132"/>
                </a:lnTo>
                <a:cubicBezTo>
                  <a:pt x="243875" y="745017"/>
                  <a:pt x="238779" y="736864"/>
                  <a:pt x="234702" y="726672"/>
                </a:cubicBezTo>
                <a:cubicBezTo>
                  <a:pt x="230626" y="716480"/>
                  <a:pt x="226889" y="708667"/>
                  <a:pt x="223491" y="703231"/>
                </a:cubicBezTo>
                <a:cubicBezTo>
                  <a:pt x="222812" y="699834"/>
                  <a:pt x="221283" y="695927"/>
                  <a:pt x="218905" y="691510"/>
                </a:cubicBezTo>
                <a:cubicBezTo>
                  <a:pt x="216527" y="687094"/>
                  <a:pt x="214998" y="684206"/>
                  <a:pt x="214319" y="682847"/>
                </a:cubicBezTo>
                <a:lnTo>
                  <a:pt x="214319" y="675713"/>
                </a:lnTo>
                <a:cubicBezTo>
                  <a:pt x="214319" y="668239"/>
                  <a:pt x="213300" y="663143"/>
                  <a:pt x="211261" y="660426"/>
                </a:cubicBezTo>
                <a:cubicBezTo>
                  <a:pt x="211261" y="661784"/>
                  <a:pt x="210582" y="663143"/>
                  <a:pt x="209223" y="664502"/>
                </a:cubicBezTo>
                <a:cubicBezTo>
                  <a:pt x="208543" y="666541"/>
                  <a:pt x="206165" y="671297"/>
                  <a:pt x="202089" y="678771"/>
                </a:cubicBezTo>
                <a:cubicBezTo>
                  <a:pt x="200050" y="682168"/>
                  <a:pt x="197502" y="685565"/>
                  <a:pt x="194445" y="688962"/>
                </a:cubicBezTo>
                <a:cubicBezTo>
                  <a:pt x="191387" y="692360"/>
                  <a:pt x="188839" y="695078"/>
                  <a:pt x="186801" y="697116"/>
                </a:cubicBezTo>
                <a:cubicBezTo>
                  <a:pt x="186801" y="697795"/>
                  <a:pt x="186122" y="698645"/>
                  <a:pt x="184763" y="699664"/>
                </a:cubicBezTo>
                <a:cubicBezTo>
                  <a:pt x="183404" y="700683"/>
                  <a:pt x="182385" y="701532"/>
                  <a:pt x="181705" y="702212"/>
                </a:cubicBezTo>
                <a:cubicBezTo>
                  <a:pt x="181026" y="702891"/>
                  <a:pt x="180176" y="703571"/>
                  <a:pt x="179157" y="704250"/>
                </a:cubicBezTo>
                <a:cubicBezTo>
                  <a:pt x="178138" y="704930"/>
                  <a:pt x="177628" y="706288"/>
                  <a:pt x="177628" y="708327"/>
                </a:cubicBezTo>
                <a:cubicBezTo>
                  <a:pt x="177628" y="709686"/>
                  <a:pt x="176779" y="710705"/>
                  <a:pt x="175081" y="711384"/>
                </a:cubicBezTo>
                <a:cubicBezTo>
                  <a:pt x="173382" y="712064"/>
                  <a:pt x="172193" y="712404"/>
                  <a:pt x="171513" y="712404"/>
                </a:cubicBezTo>
                <a:cubicBezTo>
                  <a:pt x="166757" y="715121"/>
                  <a:pt x="163360" y="718179"/>
                  <a:pt x="161322" y="721576"/>
                </a:cubicBezTo>
                <a:cubicBezTo>
                  <a:pt x="159963" y="722935"/>
                  <a:pt x="159283" y="724973"/>
                  <a:pt x="159283" y="727691"/>
                </a:cubicBezTo>
                <a:cubicBezTo>
                  <a:pt x="157924" y="729050"/>
                  <a:pt x="156905" y="730409"/>
                  <a:pt x="156226" y="731768"/>
                </a:cubicBezTo>
                <a:cubicBezTo>
                  <a:pt x="155546" y="733127"/>
                  <a:pt x="154867" y="734486"/>
                  <a:pt x="154187" y="735845"/>
                </a:cubicBezTo>
                <a:cubicBezTo>
                  <a:pt x="152828" y="735845"/>
                  <a:pt x="151130" y="734825"/>
                  <a:pt x="149092" y="732787"/>
                </a:cubicBezTo>
                <a:cubicBezTo>
                  <a:pt x="149092" y="730749"/>
                  <a:pt x="148242" y="729220"/>
                  <a:pt x="146544" y="728201"/>
                </a:cubicBezTo>
                <a:cubicBezTo>
                  <a:pt x="144845" y="727182"/>
                  <a:pt x="143316" y="727351"/>
                  <a:pt x="141957" y="728710"/>
                </a:cubicBezTo>
                <a:cubicBezTo>
                  <a:pt x="140598" y="730069"/>
                  <a:pt x="138560" y="730749"/>
                  <a:pt x="135842" y="730749"/>
                </a:cubicBezTo>
                <a:cubicBezTo>
                  <a:pt x="133804" y="731428"/>
                  <a:pt x="132275" y="732108"/>
                  <a:pt x="131256" y="732787"/>
                </a:cubicBezTo>
                <a:cubicBezTo>
                  <a:pt x="130237" y="733466"/>
                  <a:pt x="129387" y="733806"/>
                  <a:pt x="128708" y="733806"/>
                </a:cubicBezTo>
                <a:lnTo>
                  <a:pt x="123612" y="733806"/>
                </a:lnTo>
                <a:cubicBezTo>
                  <a:pt x="121574" y="735845"/>
                  <a:pt x="120555" y="739242"/>
                  <a:pt x="120555" y="743998"/>
                </a:cubicBezTo>
                <a:lnTo>
                  <a:pt x="123612" y="743998"/>
                </a:lnTo>
                <a:cubicBezTo>
                  <a:pt x="122933" y="744677"/>
                  <a:pt x="121744" y="745527"/>
                  <a:pt x="120045" y="746546"/>
                </a:cubicBezTo>
                <a:cubicBezTo>
                  <a:pt x="118346" y="747565"/>
                  <a:pt x="117157" y="749434"/>
                  <a:pt x="116478" y="752151"/>
                </a:cubicBezTo>
                <a:cubicBezTo>
                  <a:pt x="113760" y="752831"/>
                  <a:pt x="110703" y="752151"/>
                  <a:pt x="107305" y="750113"/>
                </a:cubicBezTo>
                <a:cubicBezTo>
                  <a:pt x="105267" y="747395"/>
                  <a:pt x="102379" y="745697"/>
                  <a:pt x="98642" y="745017"/>
                </a:cubicBezTo>
                <a:cubicBezTo>
                  <a:pt x="94905" y="744338"/>
                  <a:pt x="92357" y="743658"/>
                  <a:pt x="90999" y="742979"/>
                </a:cubicBezTo>
                <a:cubicBezTo>
                  <a:pt x="89640" y="742299"/>
                  <a:pt x="88281" y="741960"/>
                  <a:pt x="86922" y="741960"/>
                </a:cubicBezTo>
                <a:cubicBezTo>
                  <a:pt x="85563" y="741960"/>
                  <a:pt x="84544" y="741620"/>
                  <a:pt x="83864" y="740940"/>
                </a:cubicBezTo>
                <a:cubicBezTo>
                  <a:pt x="81826" y="739582"/>
                  <a:pt x="79618" y="738223"/>
                  <a:pt x="77240" y="736864"/>
                </a:cubicBezTo>
                <a:cubicBezTo>
                  <a:pt x="74862" y="735505"/>
                  <a:pt x="72653" y="734486"/>
                  <a:pt x="70615" y="733806"/>
                </a:cubicBezTo>
                <a:lnTo>
                  <a:pt x="60423" y="728710"/>
                </a:lnTo>
                <a:cubicBezTo>
                  <a:pt x="59744" y="728031"/>
                  <a:pt x="58215" y="727182"/>
                  <a:pt x="55837" y="726162"/>
                </a:cubicBezTo>
                <a:cubicBezTo>
                  <a:pt x="53459" y="725143"/>
                  <a:pt x="51251" y="723275"/>
                  <a:pt x="49212" y="720557"/>
                </a:cubicBezTo>
                <a:cubicBezTo>
                  <a:pt x="45136" y="717160"/>
                  <a:pt x="41399" y="712404"/>
                  <a:pt x="38001" y="706288"/>
                </a:cubicBezTo>
                <a:cubicBezTo>
                  <a:pt x="35963" y="704930"/>
                  <a:pt x="33925" y="703741"/>
                  <a:pt x="31886" y="702721"/>
                </a:cubicBezTo>
                <a:cubicBezTo>
                  <a:pt x="29848" y="701702"/>
                  <a:pt x="27810" y="700173"/>
                  <a:pt x="25771" y="698135"/>
                </a:cubicBezTo>
                <a:lnTo>
                  <a:pt x="16599" y="692020"/>
                </a:lnTo>
                <a:cubicBezTo>
                  <a:pt x="14560" y="687943"/>
                  <a:pt x="13541" y="685226"/>
                  <a:pt x="13541" y="683867"/>
                </a:cubicBezTo>
                <a:cubicBezTo>
                  <a:pt x="14221" y="682508"/>
                  <a:pt x="14221" y="681319"/>
                  <a:pt x="13541" y="680299"/>
                </a:cubicBezTo>
                <a:cubicBezTo>
                  <a:pt x="12862" y="679280"/>
                  <a:pt x="12182" y="678771"/>
                  <a:pt x="11503" y="678771"/>
                </a:cubicBezTo>
                <a:cubicBezTo>
                  <a:pt x="10823" y="676732"/>
                  <a:pt x="9634" y="674864"/>
                  <a:pt x="7936" y="673165"/>
                </a:cubicBezTo>
                <a:cubicBezTo>
                  <a:pt x="6237" y="671467"/>
                  <a:pt x="4369" y="670617"/>
                  <a:pt x="2330" y="670617"/>
                </a:cubicBezTo>
                <a:cubicBezTo>
                  <a:pt x="-387" y="666541"/>
                  <a:pt x="-727" y="661445"/>
                  <a:pt x="1311" y="655330"/>
                </a:cubicBezTo>
                <a:cubicBezTo>
                  <a:pt x="3350" y="653291"/>
                  <a:pt x="5388" y="649554"/>
                  <a:pt x="7426" y="644119"/>
                </a:cubicBezTo>
                <a:cubicBezTo>
                  <a:pt x="6747" y="642080"/>
                  <a:pt x="5728" y="640722"/>
                  <a:pt x="4369" y="640042"/>
                </a:cubicBezTo>
                <a:lnTo>
                  <a:pt x="3350" y="635965"/>
                </a:lnTo>
                <a:cubicBezTo>
                  <a:pt x="7426" y="631889"/>
                  <a:pt x="10314" y="626793"/>
                  <a:pt x="12013" y="620678"/>
                </a:cubicBezTo>
                <a:cubicBezTo>
                  <a:pt x="13711" y="614563"/>
                  <a:pt x="15580" y="609807"/>
                  <a:pt x="17618" y="606409"/>
                </a:cubicBezTo>
                <a:cubicBezTo>
                  <a:pt x="25771" y="590782"/>
                  <a:pt x="32906" y="575494"/>
                  <a:pt x="39021" y="560546"/>
                </a:cubicBezTo>
                <a:cubicBezTo>
                  <a:pt x="40380" y="557829"/>
                  <a:pt x="42078" y="554941"/>
                  <a:pt x="44117" y="551883"/>
                </a:cubicBezTo>
                <a:cubicBezTo>
                  <a:pt x="46155" y="548826"/>
                  <a:pt x="47514" y="545938"/>
                  <a:pt x="48193" y="543220"/>
                </a:cubicBezTo>
                <a:cubicBezTo>
                  <a:pt x="50911" y="539144"/>
                  <a:pt x="52270" y="537105"/>
                  <a:pt x="52270" y="537105"/>
                </a:cubicBezTo>
                <a:cubicBezTo>
                  <a:pt x="54988" y="533708"/>
                  <a:pt x="57706" y="530311"/>
                  <a:pt x="60423" y="526914"/>
                </a:cubicBezTo>
                <a:cubicBezTo>
                  <a:pt x="63141" y="523516"/>
                  <a:pt x="65179" y="520799"/>
                  <a:pt x="66538" y="518760"/>
                </a:cubicBezTo>
                <a:cubicBezTo>
                  <a:pt x="70615" y="514004"/>
                  <a:pt x="73333" y="509588"/>
                  <a:pt x="74692" y="505511"/>
                </a:cubicBezTo>
                <a:cubicBezTo>
                  <a:pt x="75371" y="504152"/>
                  <a:pt x="76390" y="502793"/>
                  <a:pt x="77749" y="501434"/>
                </a:cubicBezTo>
                <a:cubicBezTo>
                  <a:pt x="79108" y="500075"/>
                  <a:pt x="80127" y="498716"/>
                  <a:pt x="80807" y="497358"/>
                </a:cubicBezTo>
                <a:cubicBezTo>
                  <a:pt x="81486" y="495999"/>
                  <a:pt x="83015" y="494130"/>
                  <a:pt x="85393" y="491752"/>
                </a:cubicBezTo>
                <a:cubicBezTo>
                  <a:pt x="87771" y="489374"/>
                  <a:pt x="89300" y="486826"/>
                  <a:pt x="89979" y="484108"/>
                </a:cubicBezTo>
                <a:cubicBezTo>
                  <a:pt x="93377" y="477314"/>
                  <a:pt x="95075" y="472558"/>
                  <a:pt x="95075" y="469840"/>
                </a:cubicBezTo>
                <a:cubicBezTo>
                  <a:pt x="93716" y="469160"/>
                  <a:pt x="93377" y="468481"/>
                  <a:pt x="94056" y="467802"/>
                </a:cubicBezTo>
                <a:cubicBezTo>
                  <a:pt x="94736" y="467122"/>
                  <a:pt x="95075" y="466443"/>
                  <a:pt x="95075" y="465763"/>
                </a:cubicBezTo>
                <a:cubicBezTo>
                  <a:pt x="93716" y="465084"/>
                  <a:pt x="92867" y="463725"/>
                  <a:pt x="92527" y="461686"/>
                </a:cubicBezTo>
                <a:cubicBezTo>
                  <a:pt x="92188" y="459648"/>
                  <a:pt x="91678" y="458289"/>
                  <a:pt x="90999" y="457610"/>
                </a:cubicBezTo>
                <a:cubicBezTo>
                  <a:pt x="89640" y="456251"/>
                  <a:pt x="87771" y="454552"/>
                  <a:pt x="85393" y="452514"/>
                </a:cubicBezTo>
                <a:cubicBezTo>
                  <a:pt x="83015" y="450476"/>
                  <a:pt x="81486" y="448437"/>
                  <a:pt x="80807" y="446399"/>
                </a:cubicBezTo>
                <a:cubicBezTo>
                  <a:pt x="80127" y="445719"/>
                  <a:pt x="79108" y="444870"/>
                  <a:pt x="77749" y="443851"/>
                </a:cubicBezTo>
                <a:cubicBezTo>
                  <a:pt x="76390" y="442832"/>
                  <a:pt x="74692" y="442322"/>
                  <a:pt x="72653" y="442322"/>
                </a:cubicBezTo>
                <a:cubicBezTo>
                  <a:pt x="70615" y="442322"/>
                  <a:pt x="69596" y="441303"/>
                  <a:pt x="69596" y="439265"/>
                </a:cubicBezTo>
                <a:cubicBezTo>
                  <a:pt x="66199" y="434509"/>
                  <a:pt x="64160" y="431791"/>
                  <a:pt x="63481" y="431111"/>
                </a:cubicBezTo>
                <a:lnTo>
                  <a:pt x="59404" y="430092"/>
                </a:lnTo>
                <a:cubicBezTo>
                  <a:pt x="58725" y="428733"/>
                  <a:pt x="57366" y="427035"/>
                  <a:pt x="55327" y="424996"/>
                </a:cubicBezTo>
                <a:cubicBezTo>
                  <a:pt x="53289" y="422958"/>
                  <a:pt x="50911" y="421599"/>
                  <a:pt x="48193" y="420919"/>
                </a:cubicBezTo>
                <a:cubicBezTo>
                  <a:pt x="46834" y="420919"/>
                  <a:pt x="45815" y="420580"/>
                  <a:pt x="45136" y="419900"/>
                </a:cubicBezTo>
                <a:cubicBezTo>
                  <a:pt x="44456" y="419221"/>
                  <a:pt x="43777" y="418541"/>
                  <a:pt x="43097" y="417862"/>
                </a:cubicBezTo>
                <a:cubicBezTo>
                  <a:pt x="43097" y="415144"/>
                  <a:pt x="42078" y="412766"/>
                  <a:pt x="40040" y="410728"/>
                </a:cubicBezTo>
                <a:cubicBezTo>
                  <a:pt x="41399" y="407330"/>
                  <a:pt x="41569" y="405292"/>
                  <a:pt x="40549" y="404613"/>
                </a:cubicBezTo>
                <a:cubicBezTo>
                  <a:pt x="39530" y="403933"/>
                  <a:pt x="37322" y="403594"/>
                  <a:pt x="33925" y="403594"/>
                </a:cubicBezTo>
                <a:cubicBezTo>
                  <a:pt x="32566" y="403594"/>
                  <a:pt x="30867" y="402574"/>
                  <a:pt x="28829" y="400536"/>
                </a:cubicBezTo>
                <a:cubicBezTo>
                  <a:pt x="28829" y="399857"/>
                  <a:pt x="27810" y="398498"/>
                  <a:pt x="25771" y="396459"/>
                </a:cubicBezTo>
                <a:lnTo>
                  <a:pt x="25771" y="393402"/>
                </a:lnTo>
                <a:cubicBezTo>
                  <a:pt x="25771" y="392722"/>
                  <a:pt x="26791" y="392383"/>
                  <a:pt x="28829" y="392383"/>
                </a:cubicBezTo>
                <a:cubicBezTo>
                  <a:pt x="28829" y="391703"/>
                  <a:pt x="28999" y="391533"/>
                  <a:pt x="29338" y="391873"/>
                </a:cubicBezTo>
                <a:cubicBezTo>
                  <a:pt x="29678" y="392213"/>
                  <a:pt x="30188" y="392383"/>
                  <a:pt x="30867" y="392383"/>
                </a:cubicBezTo>
                <a:cubicBezTo>
                  <a:pt x="31547" y="391703"/>
                  <a:pt x="32906" y="391363"/>
                  <a:pt x="34944" y="391363"/>
                </a:cubicBezTo>
                <a:cubicBezTo>
                  <a:pt x="36303" y="391363"/>
                  <a:pt x="39360" y="393062"/>
                  <a:pt x="44117" y="396459"/>
                </a:cubicBezTo>
                <a:cubicBezTo>
                  <a:pt x="44117" y="397139"/>
                  <a:pt x="45815" y="397478"/>
                  <a:pt x="49212" y="397478"/>
                </a:cubicBezTo>
                <a:cubicBezTo>
                  <a:pt x="50571" y="396799"/>
                  <a:pt x="52949" y="396459"/>
                  <a:pt x="56347" y="396459"/>
                </a:cubicBezTo>
                <a:cubicBezTo>
                  <a:pt x="61782" y="400536"/>
                  <a:pt x="70615" y="402574"/>
                  <a:pt x="82845" y="402574"/>
                </a:cubicBezTo>
                <a:lnTo>
                  <a:pt x="93037" y="402574"/>
                </a:lnTo>
                <a:cubicBezTo>
                  <a:pt x="93716" y="401895"/>
                  <a:pt x="94396" y="401555"/>
                  <a:pt x="95075" y="401555"/>
                </a:cubicBezTo>
                <a:cubicBezTo>
                  <a:pt x="95755" y="401555"/>
                  <a:pt x="96434" y="401895"/>
                  <a:pt x="97114" y="402574"/>
                </a:cubicBezTo>
                <a:cubicBezTo>
                  <a:pt x="97793" y="402574"/>
                  <a:pt x="98982" y="402914"/>
                  <a:pt x="100681" y="403594"/>
                </a:cubicBezTo>
                <a:cubicBezTo>
                  <a:pt x="102379" y="404273"/>
                  <a:pt x="104248" y="404613"/>
                  <a:pt x="106286" y="404613"/>
                </a:cubicBezTo>
                <a:cubicBezTo>
                  <a:pt x="110363" y="402574"/>
                  <a:pt x="114779" y="401555"/>
                  <a:pt x="119535" y="401555"/>
                </a:cubicBezTo>
                <a:cubicBezTo>
                  <a:pt x="120894" y="400876"/>
                  <a:pt x="123272" y="400536"/>
                  <a:pt x="126670" y="400536"/>
                </a:cubicBezTo>
                <a:cubicBezTo>
                  <a:pt x="130746" y="400536"/>
                  <a:pt x="134823" y="401215"/>
                  <a:pt x="138900" y="402574"/>
                </a:cubicBezTo>
                <a:cubicBezTo>
                  <a:pt x="141618" y="403933"/>
                  <a:pt x="145015" y="405632"/>
                  <a:pt x="149092" y="407670"/>
                </a:cubicBezTo>
                <a:cubicBezTo>
                  <a:pt x="153168" y="409709"/>
                  <a:pt x="157924" y="412426"/>
                  <a:pt x="163360" y="415824"/>
                </a:cubicBezTo>
                <a:cubicBezTo>
                  <a:pt x="164039" y="416503"/>
                  <a:pt x="165398" y="417013"/>
                  <a:pt x="167437" y="417352"/>
                </a:cubicBezTo>
                <a:cubicBezTo>
                  <a:pt x="169475" y="417692"/>
                  <a:pt x="171513" y="418202"/>
                  <a:pt x="173552" y="418881"/>
                </a:cubicBezTo>
                <a:cubicBezTo>
                  <a:pt x="177628" y="420240"/>
                  <a:pt x="181365" y="422278"/>
                  <a:pt x="184763" y="424996"/>
                </a:cubicBezTo>
                <a:cubicBezTo>
                  <a:pt x="188160" y="427714"/>
                  <a:pt x="190198" y="431111"/>
                  <a:pt x="190878" y="435188"/>
                </a:cubicBezTo>
                <a:cubicBezTo>
                  <a:pt x="190878" y="435188"/>
                  <a:pt x="191048" y="435358"/>
                  <a:pt x="191387" y="435698"/>
                </a:cubicBezTo>
                <a:cubicBezTo>
                  <a:pt x="191727" y="436037"/>
                  <a:pt x="191897" y="436207"/>
                  <a:pt x="191897" y="436207"/>
                </a:cubicBezTo>
                <a:cubicBezTo>
                  <a:pt x="191897" y="438245"/>
                  <a:pt x="191897" y="440454"/>
                  <a:pt x="191897" y="442832"/>
                </a:cubicBezTo>
                <a:cubicBezTo>
                  <a:pt x="191897" y="445210"/>
                  <a:pt x="192237" y="446569"/>
                  <a:pt x="192916" y="446908"/>
                </a:cubicBezTo>
                <a:cubicBezTo>
                  <a:pt x="193595" y="447248"/>
                  <a:pt x="194615" y="447418"/>
                  <a:pt x="195974" y="447418"/>
                </a:cubicBezTo>
                <a:cubicBezTo>
                  <a:pt x="202768" y="450136"/>
                  <a:pt x="209393" y="454892"/>
                  <a:pt x="215848" y="461686"/>
                </a:cubicBezTo>
                <a:cubicBezTo>
                  <a:pt x="222302" y="468481"/>
                  <a:pt x="226889" y="473237"/>
                  <a:pt x="229606" y="475955"/>
                </a:cubicBezTo>
                <a:cubicBezTo>
                  <a:pt x="230965" y="476634"/>
                  <a:pt x="231815" y="478333"/>
                  <a:pt x="232154" y="481051"/>
                </a:cubicBezTo>
                <a:cubicBezTo>
                  <a:pt x="232494" y="483769"/>
                  <a:pt x="233004" y="485467"/>
                  <a:pt x="233683" y="486147"/>
                </a:cubicBezTo>
                <a:lnTo>
                  <a:pt x="236741" y="486147"/>
                </a:lnTo>
                <a:cubicBezTo>
                  <a:pt x="240817" y="486147"/>
                  <a:pt x="241836" y="487845"/>
                  <a:pt x="239798" y="491243"/>
                </a:cubicBezTo>
                <a:lnTo>
                  <a:pt x="241836" y="492262"/>
                </a:lnTo>
                <a:cubicBezTo>
                  <a:pt x="242516" y="493621"/>
                  <a:pt x="244554" y="494300"/>
                  <a:pt x="247952" y="494300"/>
                </a:cubicBezTo>
                <a:cubicBezTo>
                  <a:pt x="249990" y="492941"/>
                  <a:pt x="252028" y="491752"/>
                  <a:pt x="254067" y="490733"/>
                </a:cubicBezTo>
                <a:cubicBezTo>
                  <a:pt x="256105" y="489714"/>
                  <a:pt x="257464" y="488525"/>
                  <a:pt x="258143" y="487166"/>
                </a:cubicBezTo>
                <a:cubicBezTo>
                  <a:pt x="262899" y="483769"/>
                  <a:pt x="269694" y="477654"/>
                  <a:pt x="278527" y="468821"/>
                </a:cubicBezTo>
                <a:lnTo>
                  <a:pt x="279546" y="446399"/>
                </a:lnTo>
                <a:cubicBezTo>
                  <a:pt x="281584" y="426695"/>
                  <a:pt x="282603" y="407330"/>
                  <a:pt x="282603" y="388306"/>
                </a:cubicBezTo>
                <a:cubicBezTo>
                  <a:pt x="282603" y="380152"/>
                  <a:pt x="283283" y="366563"/>
                  <a:pt x="284642" y="347539"/>
                </a:cubicBezTo>
                <a:lnTo>
                  <a:pt x="285661" y="344481"/>
                </a:lnTo>
                <a:lnTo>
                  <a:pt x="281584" y="344481"/>
                </a:lnTo>
                <a:cubicBezTo>
                  <a:pt x="280225" y="345161"/>
                  <a:pt x="278697" y="345500"/>
                  <a:pt x="276998" y="345500"/>
                </a:cubicBezTo>
                <a:cubicBezTo>
                  <a:pt x="275299" y="345500"/>
                  <a:pt x="273431" y="346180"/>
                  <a:pt x="271393" y="347539"/>
                </a:cubicBezTo>
                <a:lnTo>
                  <a:pt x="269354" y="347539"/>
                </a:lnTo>
                <a:cubicBezTo>
                  <a:pt x="266636" y="350257"/>
                  <a:pt x="262899" y="351955"/>
                  <a:pt x="258143" y="352635"/>
                </a:cubicBezTo>
                <a:cubicBezTo>
                  <a:pt x="253387" y="353314"/>
                  <a:pt x="249650" y="353994"/>
                  <a:pt x="246932" y="354673"/>
                </a:cubicBezTo>
                <a:lnTo>
                  <a:pt x="242856" y="355692"/>
                </a:lnTo>
                <a:cubicBezTo>
                  <a:pt x="241497" y="355692"/>
                  <a:pt x="240308" y="356202"/>
                  <a:pt x="239289" y="357221"/>
                </a:cubicBezTo>
                <a:cubicBezTo>
                  <a:pt x="238269" y="358240"/>
                  <a:pt x="237080" y="358750"/>
                  <a:pt x="235721" y="358750"/>
                </a:cubicBezTo>
                <a:cubicBezTo>
                  <a:pt x="235042" y="359429"/>
                  <a:pt x="233853" y="359939"/>
                  <a:pt x="232154" y="360279"/>
                </a:cubicBezTo>
                <a:cubicBezTo>
                  <a:pt x="230456" y="360618"/>
                  <a:pt x="229267" y="361128"/>
                  <a:pt x="228587" y="361807"/>
                </a:cubicBezTo>
                <a:lnTo>
                  <a:pt x="227568" y="361807"/>
                </a:lnTo>
                <a:lnTo>
                  <a:pt x="225530" y="361807"/>
                </a:lnTo>
                <a:cubicBezTo>
                  <a:pt x="223491" y="361807"/>
                  <a:pt x="221283" y="362487"/>
                  <a:pt x="218905" y="363846"/>
                </a:cubicBezTo>
                <a:cubicBezTo>
                  <a:pt x="216527" y="365205"/>
                  <a:pt x="214319" y="365884"/>
                  <a:pt x="212280" y="365884"/>
                </a:cubicBezTo>
                <a:lnTo>
                  <a:pt x="210242" y="365884"/>
                </a:lnTo>
                <a:cubicBezTo>
                  <a:pt x="205486" y="369281"/>
                  <a:pt x="200730" y="370980"/>
                  <a:pt x="195974" y="370980"/>
                </a:cubicBezTo>
                <a:cubicBezTo>
                  <a:pt x="189859" y="370980"/>
                  <a:pt x="185782" y="371999"/>
                  <a:pt x="183744" y="374037"/>
                </a:cubicBezTo>
                <a:cubicBezTo>
                  <a:pt x="175590" y="375396"/>
                  <a:pt x="169815" y="376755"/>
                  <a:pt x="166417" y="378114"/>
                </a:cubicBezTo>
                <a:lnTo>
                  <a:pt x="162341" y="378114"/>
                </a:lnTo>
                <a:lnTo>
                  <a:pt x="139919" y="377095"/>
                </a:lnTo>
                <a:cubicBezTo>
                  <a:pt x="138560" y="377095"/>
                  <a:pt x="136861" y="375736"/>
                  <a:pt x="134823" y="373018"/>
                </a:cubicBezTo>
                <a:lnTo>
                  <a:pt x="127689" y="369961"/>
                </a:lnTo>
                <a:cubicBezTo>
                  <a:pt x="121574" y="369961"/>
                  <a:pt x="115798" y="368942"/>
                  <a:pt x="110363" y="366903"/>
                </a:cubicBezTo>
                <a:cubicBezTo>
                  <a:pt x="100851" y="364865"/>
                  <a:pt x="93377" y="360448"/>
                  <a:pt x="87941" y="353654"/>
                </a:cubicBezTo>
                <a:cubicBezTo>
                  <a:pt x="86582" y="352974"/>
                  <a:pt x="84884" y="352295"/>
                  <a:pt x="82845" y="351616"/>
                </a:cubicBezTo>
                <a:cubicBezTo>
                  <a:pt x="80807" y="350936"/>
                  <a:pt x="78089" y="349577"/>
                  <a:pt x="74692" y="347539"/>
                </a:cubicBezTo>
                <a:cubicBezTo>
                  <a:pt x="73333" y="346859"/>
                  <a:pt x="71464" y="346350"/>
                  <a:pt x="69086" y="346010"/>
                </a:cubicBezTo>
                <a:cubicBezTo>
                  <a:pt x="66708" y="345670"/>
                  <a:pt x="64840" y="344821"/>
                  <a:pt x="63481" y="343462"/>
                </a:cubicBezTo>
                <a:cubicBezTo>
                  <a:pt x="61443" y="342103"/>
                  <a:pt x="59574" y="340744"/>
                  <a:pt x="57875" y="339385"/>
                </a:cubicBezTo>
                <a:cubicBezTo>
                  <a:pt x="56177" y="338027"/>
                  <a:pt x="54648" y="337007"/>
                  <a:pt x="53289" y="336328"/>
                </a:cubicBezTo>
                <a:cubicBezTo>
                  <a:pt x="48533" y="331572"/>
                  <a:pt x="45815" y="328175"/>
                  <a:pt x="45136" y="326136"/>
                </a:cubicBezTo>
                <a:cubicBezTo>
                  <a:pt x="45136" y="322059"/>
                  <a:pt x="42418" y="320021"/>
                  <a:pt x="36982" y="320021"/>
                </a:cubicBezTo>
                <a:cubicBezTo>
                  <a:pt x="32906" y="320021"/>
                  <a:pt x="30528" y="318662"/>
                  <a:pt x="29848" y="315944"/>
                </a:cubicBezTo>
                <a:cubicBezTo>
                  <a:pt x="27810" y="314586"/>
                  <a:pt x="25941" y="312717"/>
                  <a:pt x="24243" y="310339"/>
                </a:cubicBezTo>
                <a:cubicBezTo>
                  <a:pt x="22544" y="307961"/>
                  <a:pt x="20676" y="306092"/>
                  <a:pt x="18637" y="304733"/>
                </a:cubicBezTo>
                <a:cubicBezTo>
                  <a:pt x="18637" y="303375"/>
                  <a:pt x="18297" y="302355"/>
                  <a:pt x="17618" y="301676"/>
                </a:cubicBezTo>
                <a:cubicBezTo>
                  <a:pt x="16939" y="300997"/>
                  <a:pt x="16599" y="300317"/>
                  <a:pt x="16599" y="299638"/>
                </a:cubicBezTo>
                <a:lnTo>
                  <a:pt x="16599" y="293523"/>
                </a:lnTo>
                <a:cubicBezTo>
                  <a:pt x="11843" y="289446"/>
                  <a:pt x="7426" y="287068"/>
                  <a:pt x="3350" y="286388"/>
                </a:cubicBezTo>
                <a:cubicBezTo>
                  <a:pt x="1311" y="285709"/>
                  <a:pt x="292" y="283671"/>
                  <a:pt x="292" y="280273"/>
                </a:cubicBezTo>
                <a:cubicBezTo>
                  <a:pt x="292" y="278235"/>
                  <a:pt x="971" y="276876"/>
                  <a:pt x="2330" y="276197"/>
                </a:cubicBezTo>
                <a:cubicBezTo>
                  <a:pt x="3689" y="275517"/>
                  <a:pt x="5388" y="275857"/>
                  <a:pt x="7426" y="277216"/>
                </a:cubicBezTo>
                <a:cubicBezTo>
                  <a:pt x="8785" y="277895"/>
                  <a:pt x="10314" y="278065"/>
                  <a:pt x="12013" y="277725"/>
                </a:cubicBezTo>
                <a:cubicBezTo>
                  <a:pt x="13711" y="277386"/>
                  <a:pt x="15240" y="277556"/>
                  <a:pt x="16599" y="278235"/>
                </a:cubicBezTo>
                <a:lnTo>
                  <a:pt x="19656" y="278235"/>
                </a:lnTo>
                <a:cubicBezTo>
                  <a:pt x="22374" y="280953"/>
                  <a:pt x="26281" y="282821"/>
                  <a:pt x="31377" y="283840"/>
                </a:cubicBezTo>
                <a:cubicBezTo>
                  <a:pt x="36473" y="284860"/>
                  <a:pt x="40040" y="285709"/>
                  <a:pt x="42078" y="286388"/>
                </a:cubicBezTo>
                <a:cubicBezTo>
                  <a:pt x="43437" y="286388"/>
                  <a:pt x="45815" y="286728"/>
                  <a:pt x="49212" y="287408"/>
                </a:cubicBezTo>
                <a:cubicBezTo>
                  <a:pt x="52610" y="288087"/>
                  <a:pt x="54988" y="289106"/>
                  <a:pt x="56347" y="290465"/>
                </a:cubicBezTo>
                <a:cubicBezTo>
                  <a:pt x="57706" y="291145"/>
                  <a:pt x="59064" y="291314"/>
                  <a:pt x="60423" y="290975"/>
                </a:cubicBezTo>
                <a:cubicBezTo>
                  <a:pt x="61782" y="290635"/>
                  <a:pt x="62801" y="290465"/>
                  <a:pt x="63481" y="290465"/>
                </a:cubicBezTo>
                <a:lnTo>
                  <a:pt x="68577" y="289446"/>
                </a:lnTo>
                <a:cubicBezTo>
                  <a:pt x="70615" y="291484"/>
                  <a:pt x="72653" y="292503"/>
                  <a:pt x="74692" y="292503"/>
                </a:cubicBezTo>
                <a:cubicBezTo>
                  <a:pt x="76730" y="292503"/>
                  <a:pt x="78768" y="291994"/>
                  <a:pt x="80807" y="290975"/>
                </a:cubicBezTo>
                <a:cubicBezTo>
                  <a:pt x="82845" y="289955"/>
                  <a:pt x="84544" y="289446"/>
                  <a:pt x="85903" y="289446"/>
                </a:cubicBezTo>
                <a:cubicBezTo>
                  <a:pt x="88621" y="289446"/>
                  <a:pt x="91508" y="288766"/>
                  <a:pt x="94566" y="287408"/>
                </a:cubicBezTo>
                <a:cubicBezTo>
                  <a:pt x="97623" y="286049"/>
                  <a:pt x="99831" y="285029"/>
                  <a:pt x="101190" y="284350"/>
                </a:cubicBezTo>
                <a:cubicBezTo>
                  <a:pt x="101870" y="284350"/>
                  <a:pt x="102379" y="284180"/>
                  <a:pt x="102719" y="283840"/>
                </a:cubicBezTo>
                <a:cubicBezTo>
                  <a:pt x="103059" y="283501"/>
                  <a:pt x="103229" y="283331"/>
                  <a:pt x="103229" y="283331"/>
                </a:cubicBezTo>
                <a:cubicBezTo>
                  <a:pt x="106626" y="282651"/>
                  <a:pt x="109853" y="281632"/>
                  <a:pt x="112911" y="280273"/>
                </a:cubicBezTo>
                <a:cubicBezTo>
                  <a:pt x="115968" y="278914"/>
                  <a:pt x="118856" y="277895"/>
                  <a:pt x="121574" y="277216"/>
                </a:cubicBezTo>
                <a:cubicBezTo>
                  <a:pt x="123612" y="277216"/>
                  <a:pt x="125820" y="276706"/>
                  <a:pt x="128198" y="275687"/>
                </a:cubicBezTo>
                <a:cubicBezTo>
                  <a:pt x="130577" y="274668"/>
                  <a:pt x="132785" y="273819"/>
                  <a:pt x="134823" y="273139"/>
                </a:cubicBezTo>
                <a:cubicBezTo>
                  <a:pt x="135503" y="272460"/>
                  <a:pt x="137371" y="271780"/>
                  <a:pt x="140429" y="271101"/>
                </a:cubicBezTo>
                <a:cubicBezTo>
                  <a:pt x="143486" y="270421"/>
                  <a:pt x="146034" y="269742"/>
                  <a:pt x="148072" y="269062"/>
                </a:cubicBezTo>
                <a:cubicBezTo>
                  <a:pt x="149431" y="267024"/>
                  <a:pt x="151470" y="265835"/>
                  <a:pt x="154187" y="265495"/>
                </a:cubicBezTo>
                <a:cubicBezTo>
                  <a:pt x="156905" y="265156"/>
                  <a:pt x="158944" y="264986"/>
                  <a:pt x="160302" y="264986"/>
                </a:cubicBezTo>
                <a:cubicBezTo>
                  <a:pt x="165738" y="260909"/>
                  <a:pt x="170494" y="258871"/>
                  <a:pt x="174571" y="258871"/>
                </a:cubicBezTo>
                <a:cubicBezTo>
                  <a:pt x="181365" y="254794"/>
                  <a:pt x="187141" y="252756"/>
                  <a:pt x="191897" y="252756"/>
                </a:cubicBezTo>
                <a:cubicBezTo>
                  <a:pt x="193935" y="252076"/>
                  <a:pt x="196653" y="250717"/>
                  <a:pt x="200050" y="248679"/>
                </a:cubicBezTo>
                <a:cubicBezTo>
                  <a:pt x="203448" y="246641"/>
                  <a:pt x="206505" y="245282"/>
                  <a:pt x="209223" y="244602"/>
                </a:cubicBezTo>
                <a:cubicBezTo>
                  <a:pt x="211261" y="244602"/>
                  <a:pt x="213300" y="243923"/>
                  <a:pt x="215338" y="242564"/>
                </a:cubicBezTo>
                <a:cubicBezTo>
                  <a:pt x="216697" y="241884"/>
                  <a:pt x="218905" y="240865"/>
                  <a:pt x="221963" y="239506"/>
                </a:cubicBezTo>
                <a:cubicBezTo>
                  <a:pt x="225020" y="238147"/>
                  <a:pt x="227908" y="237128"/>
                  <a:pt x="230626" y="236449"/>
                </a:cubicBezTo>
                <a:cubicBezTo>
                  <a:pt x="234023" y="236449"/>
                  <a:pt x="237590" y="235430"/>
                  <a:pt x="241327" y="233391"/>
                </a:cubicBezTo>
                <a:cubicBezTo>
                  <a:pt x="245064" y="231353"/>
                  <a:pt x="247952" y="229994"/>
                  <a:pt x="249990" y="229315"/>
                </a:cubicBezTo>
                <a:cubicBezTo>
                  <a:pt x="254067" y="228635"/>
                  <a:pt x="257634" y="227446"/>
                  <a:pt x="260691" y="225747"/>
                </a:cubicBezTo>
                <a:cubicBezTo>
                  <a:pt x="263749" y="224049"/>
                  <a:pt x="267316" y="222860"/>
                  <a:pt x="271393" y="222180"/>
                </a:cubicBezTo>
                <a:cubicBezTo>
                  <a:pt x="271393" y="221501"/>
                  <a:pt x="272412" y="221161"/>
                  <a:pt x="274450" y="221161"/>
                </a:cubicBezTo>
                <a:cubicBezTo>
                  <a:pt x="275809" y="219802"/>
                  <a:pt x="277508" y="219123"/>
                  <a:pt x="279546" y="219123"/>
                </a:cubicBezTo>
                <a:lnTo>
                  <a:pt x="287699" y="217084"/>
                </a:lnTo>
                <a:cubicBezTo>
                  <a:pt x="289058" y="217084"/>
                  <a:pt x="290077" y="216575"/>
                  <a:pt x="290757" y="215556"/>
                </a:cubicBezTo>
                <a:cubicBezTo>
                  <a:pt x="291436" y="214536"/>
                  <a:pt x="291436" y="213347"/>
                  <a:pt x="290757" y="211989"/>
                </a:cubicBezTo>
                <a:cubicBezTo>
                  <a:pt x="287360" y="198400"/>
                  <a:pt x="286001" y="192624"/>
                  <a:pt x="286680" y="194663"/>
                </a:cubicBezTo>
                <a:lnTo>
                  <a:pt x="285661" y="182432"/>
                </a:lnTo>
                <a:lnTo>
                  <a:pt x="285661" y="162049"/>
                </a:lnTo>
                <a:lnTo>
                  <a:pt x="283623" y="155934"/>
                </a:lnTo>
                <a:cubicBezTo>
                  <a:pt x="282943" y="153896"/>
                  <a:pt x="281584" y="150159"/>
                  <a:pt x="279546" y="144723"/>
                </a:cubicBezTo>
                <a:cubicBezTo>
                  <a:pt x="277508" y="139287"/>
                  <a:pt x="276488" y="134531"/>
                  <a:pt x="276488" y="130455"/>
                </a:cubicBezTo>
                <a:cubicBezTo>
                  <a:pt x="275809" y="127737"/>
                  <a:pt x="275129" y="125359"/>
                  <a:pt x="274450" y="123320"/>
                </a:cubicBezTo>
                <a:cubicBezTo>
                  <a:pt x="273771" y="121282"/>
                  <a:pt x="273091" y="118904"/>
                  <a:pt x="272412" y="116186"/>
                </a:cubicBezTo>
                <a:cubicBezTo>
                  <a:pt x="270373" y="114148"/>
                  <a:pt x="269354" y="111770"/>
                  <a:pt x="269354" y="109052"/>
                </a:cubicBezTo>
                <a:cubicBezTo>
                  <a:pt x="267995" y="107693"/>
                  <a:pt x="266806" y="106334"/>
                  <a:pt x="265787" y="104975"/>
                </a:cubicBezTo>
                <a:cubicBezTo>
                  <a:pt x="264768" y="103616"/>
                  <a:pt x="263579" y="102257"/>
                  <a:pt x="262220" y="100899"/>
                </a:cubicBezTo>
                <a:cubicBezTo>
                  <a:pt x="258143" y="94104"/>
                  <a:pt x="254406" y="89688"/>
                  <a:pt x="251009" y="87649"/>
                </a:cubicBezTo>
                <a:cubicBezTo>
                  <a:pt x="248291" y="84931"/>
                  <a:pt x="246932" y="83233"/>
                  <a:pt x="246932" y="82553"/>
                </a:cubicBezTo>
                <a:cubicBezTo>
                  <a:pt x="245573" y="79836"/>
                  <a:pt x="244045" y="76778"/>
                  <a:pt x="242346" y="73381"/>
                </a:cubicBezTo>
                <a:cubicBezTo>
                  <a:pt x="240647" y="69984"/>
                  <a:pt x="238439" y="66247"/>
                  <a:pt x="235721" y="62170"/>
                </a:cubicBezTo>
                <a:cubicBezTo>
                  <a:pt x="234362" y="61490"/>
                  <a:pt x="233173" y="60471"/>
                  <a:pt x="232154" y="59112"/>
                </a:cubicBezTo>
                <a:cubicBezTo>
                  <a:pt x="231135" y="57753"/>
                  <a:pt x="229946" y="56734"/>
                  <a:pt x="228587" y="56055"/>
                </a:cubicBezTo>
                <a:cubicBezTo>
                  <a:pt x="227228" y="53337"/>
                  <a:pt x="227058" y="51469"/>
                  <a:pt x="228078" y="50449"/>
                </a:cubicBezTo>
                <a:cubicBezTo>
                  <a:pt x="229097" y="49430"/>
                  <a:pt x="231305" y="48921"/>
                  <a:pt x="234702" y="48921"/>
                </a:cubicBezTo>
                <a:close/>
                <a:moveTo>
                  <a:pt x="636257" y="0"/>
                </a:moveTo>
                <a:cubicBezTo>
                  <a:pt x="626745" y="14948"/>
                  <a:pt x="616893" y="28537"/>
                  <a:pt x="606701" y="40767"/>
                </a:cubicBezTo>
                <a:cubicBezTo>
                  <a:pt x="605342" y="42806"/>
                  <a:pt x="605512" y="43995"/>
                  <a:pt x="607211" y="44334"/>
                </a:cubicBezTo>
                <a:cubicBezTo>
                  <a:pt x="608909" y="44674"/>
                  <a:pt x="610098" y="45523"/>
                  <a:pt x="610778" y="46882"/>
                </a:cubicBezTo>
                <a:lnTo>
                  <a:pt x="612816" y="48921"/>
                </a:lnTo>
                <a:cubicBezTo>
                  <a:pt x="615534" y="48921"/>
                  <a:pt x="618252" y="45523"/>
                  <a:pt x="620969" y="38729"/>
                </a:cubicBezTo>
                <a:cubicBezTo>
                  <a:pt x="623687" y="31934"/>
                  <a:pt x="625386" y="27858"/>
                  <a:pt x="626065" y="26499"/>
                </a:cubicBezTo>
                <a:cubicBezTo>
                  <a:pt x="626065" y="28537"/>
                  <a:pt x="624876" y="38899"/>
                  <a:pt x="622498" y="57584"/>
                </a:cubicBezTo>
                <a:cubicBezTo>
                  <a:pt x="620120" y="76268"/>
                  <a:pt x="619611" y="86290"/>
                  <a:pt x="620969" y="87649"/>
                </a:cubicBezTo>
                <a:cubicBezTo>
                  <a:pt x="620290" y="88329"/>
                  <a:pt x="620630" y="89518"/>
                  <a:pt x="621989" y="91216"/>
                </a:cubicBezTo>
                <a:cubicBezTo>
                  <a:pt x="623348" y="92915"/>
                  <a:pt x="624027" y="94444"/>
                  <a:pt x="624027" y="95803"/>
                </a:cubicBezTo>
                <a:cubicBezTo>
                  <a:pt x="624027" y="95803"/>
                  <a:pt x="624197" y="95972"/>
                  <a:pt x="624537" y="96312"/>
                </a:cubicBezTo>
                <a:cubicBezTo>
                  <a:pt x="624876" y="96652"/>
                  <a:pt x="625046" y="96822"/>
                  <a:pt x="625046" y="96822"/>
                </a:cubicBezTo>
                <a:cubicBezTo>
                  <a:pt x="627085" y="96822"/>
                  <a:pt x="628783" y="93425"/>
                  <a:pt x="630142" y="86630"/>
                </a:cubicBezTo>
                <a:cubicBezTo>
                  <a:pt x="631501" y="79836"/>
                  <a:pt x="632860" y="74740"/>
                  <a:pt x="634219" y="71342"/>
                </a:cubicBezTo>
                <a:lnTo>
                  <a:pt x="634219" y="117205"/>
                </a:lnTo>
                <a:cubicBezTo>
                  <a:pt x="635578" y="124679"/>
                  <a:pt x="638635" y="130455"/>
                  <a:pt x="643391" y="134531"/>
                </a:cubicBezTo>
                <a:cubicBezTo>
                  <a:pt x="647468" y="136570"/>
                  <a:pt x="650186" y="138268"/>
                  <a:pt x="651545" y="139627"/>
                </a:cubicBezTo>
                <a:cubicBezTo>
                  <a:pt x="653583" y="139627"/>
                  <a:pt x="655282" y="140307"/>
                  <a:pt x="656641" y="141665"/>
                </a:cubicBezTo>
                <a:cubicBezTo>
                  <a:pt x="658000" y="143024"/>
                  <a:pt x="658000" y="144723"/>
                  <a:pt x="656641" y="146761"/>
                </a:cubicBezTo>
                <a:lnTo>
                  <a:pt x="656641" y="151857"/>
                </a:lnTo>
                <a:cubicBezTo>
                  <a:pt x="659359" y="154575"/>
                  <a:pt x="660717" y="157633"/>
                  <a:pt x="660717" y="161030"/>
                </a:cubicBezTo>
                <a:cubicBezTo>
                  <a:pt x="661397" y="162389"/>
                  <a:pt x="661737" y="164427"/>
                  <a:pt x="661737" y="167145"/>
                </a:cubicBezTo>
                <a:cubicBezTo>
                  <a:pt x="661737" y="170542"/>
                  <a:pt x="660038" y="175638"/>
                  <a:pt x="656641" y="182432"/>
                </a:cubicBezTo>
                <a:lnTo>
                  <a:pt x="655621" y="188548"/>
                </a:lnTo>
                <a:cubicBezTo>
                  <a:pt x="655621" y="198060"/>
                  <a:pt x="659019" y="206213"/>
                  <a:pt x="665813" y="213008"/>
                </a:cubicBezTo>
                <a:lnTo>
                  <a:pt x="673967" y="218104"/>
                </a:lnTo>
                <a:cubicBezTo>
                  <a:pt x="672608" y="219462"/>
                  <a:pt x="671249" y="221841"/>
                  <a:pt x="669890" y="225238"/>
                </a:cubicBezTo>
                <a:lnTo>
                  <a:pt x="669890" y="229315"/>
                </a:lnTo>
                <a:cubicBezTo>
                  <a:pt x="667852" y="229994"/>
                  <a:pt x="666153" y="231013"/>
                  <a:pt x="664794" y="232372"/>
                </a:cubicBezTo>
                <a:cubicBezTo>
                  <a:pt x="663435" y="233731"/>
                  <a:pt x="661057" y="235430"/>
                  <a:pt x="657660" y="237468"/>
                </a:cubicBezTo>
                <a:lnTo>
                  <a:pt x="656641" y="238487"/>
                </a:lnTo>
                <a:cubicBezTo>
                  <a:pt x="656641" y="239846"/>
                  <a:pt x="655961" y="240525"/>
                  <a:pt x="654602" y="240525"/>
                </a:cubicBezTo>
                <a:cubicBezTo>
                  <a:pt x="653243" y="241205"/>
                  <a:pt x="649506" y="242564"/>
                  <a:pt x="643391" y="244602"/>
                </a:cubicBezTo>
                <a:cubicBezTo>
                  <a:pt x="637276" y="246641"/>
                  <a:pt x="631501" y="246641"/>
                  <a:pt x="626065" y="244602"/>
                </a:cubicBezTo>
                <a:cubicBezTo>
                  <a:pt x="624707" y="243923"/>
                  <a:pt x="621309" y="243583"/>
                  <a:pt x="615874" y="243583"/>
                </a:cubicBezTo>
                <a:cubicBezTo>
                  <a:pt x="613835" y="243583"/>
                  <a:pt x="611797" y="243753"/>
                  <a:pt x="609759" y="244093"/>
                </a:cubicBezTo>
                <a:cubicBezTo>
                  <a:pt x="607720" y="244432"/>
                  <a:pt x="606022" y="244263"/>
                  <a:pt x="604663" y="243583"/>
                </a:cubicBezTo>
                <a:cubicBezTo>
                  <a:pt x="600586" y="243583"/>
                  <a:pt x="596000" y="242904"/>
                  <a:pt x="590904" y="241545"/>
                </a:cubicBezTo>
                <a:cubicBezTo>
                  <a:pt x="585808" y="240186"/>
                  <a:pt x="582241" y="239167"/>
                  <a:pt x="580203" y="238487"/>
                </a:cubicBezTo>
                <a:cubicBezTo>
                  <a:pt x="574767" y="237128"/>
                  <a:pt x="572049" y="236449"/>
                  <a:pt x="572049" y="236449"/>
                </a:cubicBezTo>
                <a:cubicBezTo>
                  <a:pt x="570011" y="234410"/>
                  <a:pt x="567633" y="231523"/>
                  <a:pt x="564915" y="227786"/>
                </a:cubicBezTo>
                <a:cubicBezTo>
                  <a:pt x="562197" y="224049"/>
                  <a:pt x="559479" y="221501"/>
                  <a:pt x="556761" y="220142"/>
                </a:cubicBezTo>
                <a:cubicBezTo>
                  <a:pt x="540455" y="205873"/>
                  <a:pt x="531282" y="197720"/>
                  <a:pt x="529244" y="195682"/>
                </a:cubicBezTo>
                <a:cubicBezTo>
                  <a:pt x="528564" y="195682"/>
                  <a:pt x="527545" y="194663"/>
                  <a:pt x="526186" y="192624"/>
                </a:cubicBezTo>
                <a:cubicBezTo>
                  <a:pt x="520751" y="189906"/>
                  <a:pt x="515145" y="186000"/>
                  <a:pt x="509370" y="180904"/>
                </a:cubicBezTo>
                <a:cubicBezTo>
                  <a:pt x="503595" y="175808"/>
                  <a:pt x="499348" y="172241"/>
                  <a:pt x="496630" y="170202"/>
                </a:cubicBezTo>
                <a:cubicBezTo>
                  <a:pt x="494592" y="168843"/>
                  <a:pt x="492723" y="166975"/>
                  <a:pt x="491025" y="164597"/>
                </a:cubicBezTo>
                <a:cubicBezTo>
                  <a:pt x="489326" y="162219"/>
                  <a:pt x="487458" y="160350"/>
                  <a:pt x="485419" y="158991"/>
                </a:cubicBezTo>
                <a:cubicBezTo>
                  <a:pt x="484060" y="156953"/>
                  <a:pt x="482701" y="155085"/>
                  <a:pt x="481343" y="153386"/>
                </a:cubicBezTo>
                <a:cubicBezTo>
                  <a:pt x="479984" y="151687"/>
                  <a:pt x="478625" y="149819"/>
                  <a:pt x="477266" y="147781"/>
                </a:cubicBezTo>
                <a:lnTo>
                  <a:pt x="462997" y="136570"/>
                </a:lnTo>
                <a:cubicBezTo>
                  <a:pt x="458241" y="131813"/>
                  <a:pt x="453145" y="126038"/>
                  <a:pt x="447710" y="119244"/>
                </a:cubicBezTo>
                <a:cubicBezTo>
                  <a:pt x="442274" y="112449"/>
                  <a:pt x="437518" y="107014"/>
                  <a:pt x="433441" y="102937"/>
                </a:cubicBezTo>
                <a:cubicBezTo>
                  <a:pt x="429365" y="100899"/>
                  <a:pt x="425628" y="97841"/>
                  <a:pt x="422230" y="93764"/>
                </a:cubicBezTo>
                <a:cubicBezTo>
                  <a:pt x="418833" y="89688"/>
                  <a:pt x="416115" y="86630"/>
                  <a:pt x="414077" y="84592"/>
                </a:cubicBezTo>
                <a:cubicBezTo>
                  <a:pt x="413398" y="83233"/>
                  <a:pt x="412039" y="81874"/>
                  <a:pt x="410000" y="80515"/>
                </a:cubicBezTo>
                <a:cubicBezTo>
                  <a:pt x="407962" y="79156"/>
                  <a:pt x="406943" y="78137"/>
                  <a:pt x="406943" y="77457"/>
                </a:cubicBezTo>
                <a:cubicBezTo>
                  <a:pt x="405584" y="76099"/>
                  <a:pt x="404565" y="74740"/>
                  <a:pt x="403885" y="73381"/>
                </a:cubicBezTo>
                <a:cubicBezTo>
                  <a:pt x="403206" y="72022"/>
                  <a:pt x="402526" y="71003"/>
                  <a:pt x="401847" y="70323"/>
                </a:cubicBezTo>
                <a:lnTo>
                  <a:pt x="402866" y="67266"/>
                </a:lnTo>
                <a:cubicBezTo>
                  <a:pt x="400828" y="66586"/>
                  <a:pt x="398789" y="64888"/>
                  <a:pt x="396751" y="62170"/>
                </a:cubicBezTo>
                <a:cubicBezTo>
                  <a:pt x="394713" y="59452"/>
                  <a:pt x="393014" y="57753"/>
                  <a:pt x="391655" y="57074"/>
                </a:cubicBezTo>
                <a:cubicBezTo>
                  <a:pt x="391655" y="56394"/>
                  <a:pt x="390636" y="56055"/>
                  <a:pt x="388598" y="56055"/>
                </a:cubicBezTo>
                <a:cubicBezTo>
                  <a:pt x="388598" y="53337"/>
                  <a:pt x="387918" y="51299"/>
                  <a:pt x="386559" y="49940"/>
                </a:cubicBezTo>
                <a:lnTo>
                  <a:pt x="396751" y="49940"/>
                </a:lnTo>
                <a:cubicBezTo>
                  <a:pt x="398789" y="51978"/>
                  <a:pt x="401847" y="54016"/>
                  <a:pt x="405924" y="56055"/>
                </a:cubicBezTo>
                <a:cubicBezTo>
                  <a:pt x="410000" y="58093"/>
                  <a:pt x="413737" y="60132"/>
                  <a:pt x="417135" y="62170"/>
                </a:cubicBezTo>
                <a:cubicBezTo>
                  <a:pt x="418493" y="62849"/>
                  <a:pt x="420872" y="64038"/>
                  <a:pt x="424269" y="65737"/>
                </a:cubicBezTo>
                <a:cubicBezTo>
                  <a:pt x="427666" y="67436"/>
                  <a:pt x="429704" y="69304"/>
                  <a:pt x="430384" y="71342"/>
                </a:cubicBezTo>
                <a:cubicBezTo>
                  <a:pt x="433781" y="72022"/>
                  <a:pt x="438198" y="74060"/>
                  <a:pt x="443633" y="77457"/>
                </a:cubicBezTo>
                <a:lnTo>
                  <a:pt x="464017" y="87649"/>
                </a:lnTo>
                <a:lnTo>
                  <a:pt x="478285" y="87649"/>
                </a:lnTo>
                <a:lnTo>
                  <a:pt x="488477" y="84592"/>
                </a:lnTo>
                <a:cubicBezTo>
                  <a:pt x="492554" y="82553"/>
                  <a:pt x="496970" y="81534"/>
                  <a:pt x="501726" y="81534"/>
                </a:cubicBezTo>
                <a:cubicBezTo>
                  <a:pt x="506482" y="81534"/>
                  <a:pt x="510899" y="82553"/>
                  <a:pt x="514975" y="84592"/>
                </a:cubicBezTo>
                <a:cubicBezTo>
                  <a:pt x="518373" y="85951"/>
                  <a:pt x="524148" y="86630"/>
                  <a:pt x="532301" y="86630"/>
                </a:cubicBezTo>
                <a:cubicBezTo>
                  <a:pt x="537057" y="86630"/>
                  <a:pt x="542153" y="85271"/>
                  <a:pt x="547589" y="82553"/>
                </a:cubicBezTo>
                <a:lnTo>
                  <a:pt x="549627" y="82553"/>
                </a:lnTo>
                <a:lnTo>
                  <a:pt x="553704" y="82553"/>
                </a:lnTo>
                <a:cubicBezTo>
                  <a:pt x="557101" y="82553"/>
                  <a:pt x="560329" y="81364"/>
                  <a:pt x="563386" y="78986"/>
                </a:cubicBezTo>
                <a:cubicBezTo>
                  <a:pt x="566444" y="76608"/>
                  <a:pt x="568992" y="75079"/>
                  <a:pt x="571030" y="74400"/>
                </a:cubicBezTo>
                <a:cubicBezTo>
                  <a:pt x="581901" y="66926"/>
                  <a:pt x="588696" y="58773"/>
                  <a:pt x="591413" y="49940"/>
                </a:cubicBezTo>
                <a:cubicBezTo>
                  <a:pt x="592772" y="48581"/>
                  <a:pt x="594131" y="47901"/>
                  <a:pt x="595490" y="47901"/>
                </a:cubicBezTo>
                <a:cubicBezTo>
                  <a:pt x="596849" y="47901"/>
                  <a:pt x="597868" y="47562"/>
                  <a:pt x="598548" y="46882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80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2" name="文本框 441">
            <a:extLst>
              <a:ext uri="{FF2B5EF4-FFF2-40B4-BE49-F238E27FC236}">
                <a16:creationId xmlns:a16="http://schemas.microsoft.com/office/drawing/2014/main" id="{799AE6C8-CBD4-40AC-94FA-C0BC3148EA43}"/>
              </a:ext>
            </a:extLst>
          </p:cNvPr>
          <p:cNvSpPr txBox="1"/>
          <p:nvPr/>
        </p:nvSpPr>
        <p:spPr>
          <a:xfrm>
            <a:off x="7238982" y="2469397"/>
            <a:ext cx="856107" cy="951230"/>
          </a:xfrm>
          <a:custGeom>
            <a:avLst/>
            <a:gdLst/>
            <a:ahLst/>
            <a:cxnLst/>
            <a:rect l="l" t="t" r="r" b="b"/>
            <a:pathLst>
              <a:path w="856107" h="951230">
                <a:moveTo>
                  <a:pt x="223199" y="840140"/>
                </a:moveTo>
                <a:lnTo>
                  <a:pt x="215046" y="847275"/>
                </a:lnTo>
                <a:cubicBezTo>
                  <a:pt x="219123" y="847275"/>
                  <a:pt x="221501" y="846935"/>
                  <a:pt x="222180" y="846255"/>
                </a:cubicBezTo>
                <a:cubicBezTo>
                  <a:pt x="222860" y="845576"/>
                  <a:pt x="223199" y="843538"/>
                  <a:pt x="223199" y="840140"/>
                </a:cubicBezTo>
                <a:close/>
                <a:moveTo>
                  <a:pt x="206893" y="752491"/>
                </a:moveTo>
                <a:cubicBezTo>
                  <a:pt x="201457" y="754530"/>
                  <a:pt x="199079" y="758946"/>
                  <a:pt x="199758" y="765741"/>
                </a:cubicBezTo>
                <a:lnTo>
                  <a:pt x="209950" y="756568"/>
                </a:lnTo>
                <a:cubicBezTo>
                  <a:pt x="210630" y="755889"/>
                  <a:pt x="210969" y="754530"/>
                  <a:pt x="210969" y="752491"/>
                </a:cubicBezTo>
                <a:close/>
                <a:moveTo>
                  <a:pt x="270082" y="718858"/>
                </a:moveTo>
                <a:cubicBezTo>
                  <a:pt x="267364" y="719538"/>
                  <a:pt x="260230" y="723105"/>
                  <a:pt x="248679" y="729560"/>
                </a:cubicBezTo>
                <a:cubicBezTo>
                  <a:pt x="237128" y="736015"/>
                  <a:pt x="229994" y="739921"/>
                  <a:pt x="227276" y="741280"/>
                </a:cubicBezTo>
                <a:lnTo>
                  <a:pt x="231353" y="743319"/>
                </a:lnTo>
                <a:cubicBezTo>
                  <a:pt x="231353" y="748754"/>
                  <a:pt x="232712" y="751472"/>
                  <a:pt x="235430" y="751472"/>
                </a:cubicBezTo>
                <a:cubicBezTo>
                  <a:pt x="236788" y="751472"/>
                  <a:pt x="237808" y="750623"/>
                  <a:pt x="238487" y="748924"/>
                </a:cubicBezTo>
                <a:cubicBezTo>
                  <a:pt x="239167" y="747226"/>
                  <a:pt x="239506" y="745017"/>
                  <a:pt x="239506" y="742300"/>
                </a:cubicBezTo>
                <a:cubicBezTo>
                  <a:pt x="239506" y="743658"/>
                  <a:pt x="239846" y="744338"/>
                  <a:pt x="240525" y="744338"/>
                </a:cubicBezTo>
                <a:lnTo>
                  <a:pt x="246641" y="745357"/>
                </a:lnTo>
                <a:cubicBezTo>
                  <a:pt x="250038" y="745357"/>
                  <a:pt x="251906" y="743998"/>
                  <a:pt x="252246" y="741280"/>
                </a:cubicBezTo>
                <a:cubicBezTo>
                  <a:pt x="252586" y="738563"/>
                  <a:pt x="253095" y="736524"/>
                  <a:pt x="253775" y="735165"/>
                </a:cubicBezTo>
                <a:cubicBezTo>
                  <a:pt x="254454" y="732447"/>
                  <a:pt x="258021" y="729050"/>
                  <a:pt x="264476" y="724974"/>
                </a:cubicBezTo>
                <a:cubicBezTo>
                  <a:pt x="270931" y="720897"/>
                  <a:pt x="272799" y="718858"/>
                  <a:pt x="270082" y="718858"/>
                </a:cubicBezTo>
                <a:close/>
                <a:moveTo>
                  <a:pt x="486147" y="663823"/>
                </a:moveTo>
                <a:cubicBezTo>
                  <a:pt x="486826" y="664502"/>
                  <a:pt x="487506" y="665182"/>
                  <a:pt x="488185" y="665861"/>
                </a:cubicBezTo>
                <a:cubicBezTo>
                  <a:pt x="488864" y="666541"/>
                  <a:pt x="488864" y="666880"/>
                  <a:pt x="488185" y="666880"/>
                </a:cubicBezTo>
                <a:cubicBezTo>
                  <a:pt x="488185" y="668239"/>
                  <a:pt x="487845" y="669259"/>
                  <a:pt x="487166" y="669938"/>
                </a:cubicBezTo>
                <a:cubicBezTo>
                  <a:pt x="486486" y="670618"/>
                  <a:pt x="485807" y="670957"/>
                  <a:pt x="485128" y="670957"/>
                </a:cubicBezTo>
                <a:cubicBezTo>
                  <a:pt x="483769" y="670957"/>
                  <a:pt x="483089" y="669938"/>
                  <a:pt x="483089" y="667900"/>
                </a:cubicBezTo>
                <a:cubicBezTo>
                  <a:pt x="483089" y="667220"/>
                  <a:pt x="483429" y="666541"/>
                  <a:pt x="484108" y="665861"/>
                </a:cubicBezTo>
                <a:cubicBezTo>
                  <a:pt x="484788" y="665182"/>
                  <a:pt x="485467" y="664502"/>
                  <a:pt x="486147" y="663823"/>
                </a:cubicBezTo>
                <a:close/>
                <a:moveTo>
                  <a:pt x="527933" y="655670"/>
                </a:moveTo>
                <a:lnTo>
                  <a:pt x="528952" y="658727"/>
                </a:lnTo>
                <a:cubicBezTo>
                  <a:pt x="523516" y="660086"/>
                  <a:pt x="519440" y="660765"/>
                  <a:pt x="516722" y="660765"/>
                </a:cubicBezTo>
                <a:lnTo>
                  <a:pt x="516722" y="658727"/>
                </a:lnTo>
                <a:close/>
                <a:moveTo>
                  <a:pt x="538125" y="649555"/>
                </a:moveTo>
                <a:cubicBezTo>
                  <a:pt x="538804" y="650913"/>
                  <a:pt x="539483" y="651933"/>
                  <a:pt x="540163" y="652612"/>
                </a:cubicBezTo>
                <a:cubicBezTo>
                  <a:pt x="540842" y="653292"/>
                  <a:pt x="541182" y="653971"/>
                  <a:pt x="541182" y="654650"/>
                </a:cubicBezTo>
                <a:cubicBezTo>
                  <a:pt x="541182" y="656009"/>
                  <a:pt x="539823" y="657368"/>
                  <a:pt x="537105" y="658727"/>
                </a:cubicBezTo>
                <a:cubicBezTo>
                  <a:pt x="535747" y="656689"/>
                  <a:pt x="535067" y="655670"/>
                  <a:pt x="535067" y="655670"/>
                </a:cubicBezTo>
                <a:cubicBezTo>
                  <a:pt x="535067" y="655670"/>
                  <a:pt x="536086" y="653631"/>
                  <a:pt x="538125" y="649555"/>
                </a:cubicBezTo>
                <a:close/>
                <a:moveTo>
                  <a:pt x="485128" y="420240"/>
                </a:moveTo>
                <a:lnTo>
                  <a:pt x="484108" y="423298"/>
                </a:lnTo>
                <a:cubicBezTo>
                  <a:pt x="483429" y="429413"/>
                  <a:pt x="481730" y="435528"/>
                  <a:pt x="479012" y="441643"/>
                </a:cubicBezTo>
                <a:lnTo>
                  <a:pt x="471878" y="471199"/>
                </a:lnTo>
                <a:cubicBezTo>
                  <a:pt x="469160" y="486826"/>
                  <a:pt x="466782" y="497358"/>
                  <a:pt x="464744" y="502793"/>
                </a:cubicBezTo>
                <a:cubicBezTo>
                  <a:pt x="456591" y="528612"/>
                  <a:pt x="451155" y="545259"/>
                  <a:pt x="448437" y="552733"/>
                </a:cubicBezTo>
                <a:lnTo>
                  <a:pt x="446399" y="561906"/>
                </a:lnTo>
                <a:cubicBezTo>
                  <a:pt x="446399" y="563264"/>
                  <a:pt x="448437" y="565642"/>
                  <a:pt x="452514" y="569040"/>
                </a:cubicBezTo>
                <a:cubicBezTo>
                  <a:pt x="449117" y="571758"/>
                  <a:pt x="447078" y="573456"/>
                  <a:pt x="446399" y="574136"/>
                </a:cubicBezTo>
                <a:cubicBezTo>
                  <a:pt x="445040" y="575494"/>
                  <a:pt x="443681" y="577533"/>
                  <a:pt x="442322" y="580251"/>
                </a:cubicBezTo>
                <a:cubicBezTo>
                  <a:pt x="441643" y="580930"/>
                  <a:pt x="441982" y="581610"/>
                  <a:pt x="443341" y="582289"/>
                </a:cubicBezTo>
                <a:cubicBezTo>
                  <a:pt x="444700" y="582968"/>
                  <a:pt x="445719" y="583648"/>
                  <a:pt x="446399" y="584327"/>
                </a:cubicBezTo>
                <a:cubicBezTo>
                  <a:pt x="451834" y="584327"/>
                  <a:pt x="455232" y="583988"/>
                  <a:pt x="456591" y="583308"/>
                </a:cubicBezTo>
                <a:cubicBezTo>
                  <a:pt x="467462" y="581949"/>
                  <a:pt x="475615" y="581270"/>
                  <a:pt x="481051" y="581270"/>
                </a:cubicBezTo>
                <a:cubicBezTo>
                  <a:pt x="481730" y="581270"/>
                  <a:pt x="483089" y="582289"/>
                  <a:pt x="485128" y="584327"/>
                </a:cubicBezTo>
                <a:cubicBezTo>
                  <a:pt x="486486" y="584327"/>
                  <a:pt x="486486" y="585007"/>
                  <a:pt x="485128" y="586366"/>
                </a:cubicBezTo>
                <a:lnTo>
                  <a:pt x="483089" y="591462"/>
                </a:lnTo>
                <a:lnTo>
                  <a:pt x="493281" y="591462"/>
                </a:lnTo>
                <a:cubicBezTo>
                  <a:pt x="498037" y="590103"/>
                  <a:pt x="509078" y="587215"/>
                  <a:pt x="526404" y="582799"/>
                </a:cubicBezTo>
                <a:cubicBezTo>
                  <a:pt x="543730" y="578382"/>
                  <a:pt x="559188" y="572777"/>
                  <a:pt x="572777" y="565982"/>
                </a:cubicBezTo>
                <a:cubicBezTo>
                  <a:pt x="576174" y="564623"/>
                  <a:pt x="578212" y="563264"/>
                  <a:pt x="578892" y="561906"/>
                </a:cubicBezTo>
                <a:cubicBezTo>
                  <a:pt x="579571" y="560547"/>
                  <a:pt x="579231" y="558508"/>
                  <a:pt x="577872" y="555790"/>
                </a:cubicBezTo>
                <a:cubicBezTo>
                  <a:pt x="573116" y="545599"/>
                  <a:pt x="565982" y="535067"/>
                  <a:pt x="556470" y="524196"/>
                </a:cubicBezTo>
                <a:cubicBezTo>
                  <a:pt x="555111" y="522158"/>
                  <a:pt x="552053" y="517402"/>
                  <a:pt x="547297" y="509928"/>
                </a:cubicBezTo>
                <a:lnTo>
                  <a:pt x="536086" y="492602"/>
                </a:lnTo>
                <a:cubicBezTo>
                  <a:pt x="527933" y="480372"/>
                  <a:pt x="522157" y="471199"/>
                  <a:pt x="518760" y="465084"/>
                </a:cubicBezTo>
                <a:lnTo>
                  <a:pt x="507549" y="451835"/>
                </a:lnTo>
                <a:lnTo>
                  <a:pt x="488185" y="422279"/>
                </a:lnTo>
                <a:cubicBezTo>
                  <a:pt x="487506" y="422279"/>
                  <a:pt x="486486" y="421599"/>
                  <a:pt x="485128" y="420240"/>
                </a:cubicBezTo>
                <a:close/>
                <a:moveTo>
                  <a:pt x="241545" y="365205"/>
                </a:moveTo>
                <a:cubicBezTo>
                  <a:pt x="238147" y="365205"/>
                  <a:pt x="235769" y="365544"/>
                  <a:pt x="234410" y="366224"/>
                </a:cubicBezTo>
                <a:cubicBezTo>
                  <a:pt x="233731" y="366903"/>
                  <a:pt x="232882" y="367753"/>
                  <a:pt x="231862" y="368772"/>
                </a:cubicBezTo>
                <a:cubicBezTo>
                  <a:pt x="230843" y="369791"/>
                  <a:pt x="229654" y="370640"/>
                  <a:pt x="228295" y="371320"/>
                </a:cubicBezTo>
                <a:cubicBezTo>
                  <a:pt x="220142" y="371320"/>
                  <a:pt x="212668" y="373528"/>
                  <a:pt x="205874" y="377944"/>
                </a:cubicBezTo>
                <a:cubicBezTo>
                  <a:pt x="199079" y="382361"/>
                  <a:pt x="195342" y="384909"/>
                  <a:pt x="194663" y="385588"/>
                </a:cubicBezTo>
                <a:cubicBezTo>
                  <a:pt x="166805" y="405972"/>
                  <a:pt x="147101" y="422958"/>
                  <a:pt x="135550" y="436547"/>
                </a:cubicBezTo>
                <a:lnTo>
                  <a:pt x="132493" y="439605"/>
                </a:lnTo>
                <a:cubicBezTo>
                  <a:pt x="132493" y="445040"/>
                  <a:pt x="133852" y="449117"/>
                  <a:pt x="136570" y="451835"/>
                </a:cubicBezTo>
                <a:cubicBezTo>
                  <a:pt x="137929" y="452514"/>
                  <a:pt x="138608" y="453703"/>
                  <a:pt x="138608" y="455402"/>
                </a:cubicBezTo>
                <a:cubicBezTo>
                  <a:pt x="138608" y="457100"/>
                  <a:pt x="137929" y="458289"/>
                  <a:pt x="136570" y="458969"/>
                </a:cubicBezTo>
                <a:cubicBezTo>
                  <a:pt x="135211" y="460328"/>
                  <a:pt x="134531" y="461517"/>
                  <a:pt x="134531" y="462536"/>
                </a:cubicBezTo>
                <a:cubicBezTo>
                  <a:pt x="134531" y="463555"/>
                  <a:pt x="134871" y="464404"/>
                  <a:pt x="135550" y="465084"/>
                </a:cubicBezTo>
                <a:cubicBezTo>
                  <a:pt x="135550" y="465763"/>
                  <a:pt x="136400" y="467122"/>
                  <a:pt x="138098" y="469161"/>
                </a:cubicBezTo>
                <a:cubicBezTo>
                  <a:pt x="139797" y="471199"/>
                  <a:pt x="139967" y="473237"/>
                  <a:pt x="138608" y="475276"/>
                </a:cubicBezTo>
                <a:cubicBezTo>
                  <a:pt x="138608" y="476635"/>
                  <a:pt x="138948" y="477654"/>
                  <a:pt x="139627" y="478333"/>
                </a:cubicBezTo>
                <a:cubicBezTo>
                  <a:pt x="140986" y="482410"/>
                  <a:pt x="141665" y="484788"/>
                  <a:pt x="141665" y="485467"/>
                </a:cubicBezTo>
                <a:cubicBezTo>
                  <a:pt x="142345" y="487506"/>
                  <a:pt x="142005" y="489204"/>
                  <a:pt x="140646" y="490563"/>
                </a:cubicBezTo>
                <a:lnTo>
                  <a:pt x="135550" y="490563"/>
                </a:lnTo>
                <a:lnTo>
                  <a:pt x="131474" y="487506"/>
                </a:lnTo>
                <a:cubicBezTo>
                  <a:pt x="130794" y="486826"/>
                  <a:pt x="129435" y="486487"/>
                  <a:pt x="127397" y="486487"/>
                </a:cubicBezTo>
                <a:cubicBezTo>
                  <a:pt x="123320" y="490563"/>
                  <a:pt x="119923" y="492262"/>
                  <a:pt x="117205" y="491582"/>
                </a:cubicBezTo>
                <a:cubicBezTo>
                  <a:pt x="113129" y="491582"/>
                  <a:pt x="109731" y="491243"/>
                  <a:pt x="107014" y="490563"/>
                </a:cubicBezTo>
                <a:cubicBezTo>
                  <a:pt x="107014" y="492602"/>
                  <a:pt x="106334" y="494300"/>
                  <a:pt x="104975" y="495659"/>
                </a:cubicBezTo>
                <a:lnTo>
                  <a:pt x="111090" y="494640"/>
                </a:lnTo>
                <a:cubicBezTo>
                  <a:pt x="113129" y="494640"/>
                  <a:pt x="113978" y="495489"/>
                  <a:pt x="113638" y="497188"/>
                </a:cubicBezTo>
                <a:cubicBezTo>
                  <a:pt x="113299" y="498887"/>
                  <a:pt x="112789" y="501095"/>
                  <a:pt x="112109" y="503813"/>
                </a:cubicBezTo>
                <a:lnTo>
                  <a:pt x="112109" y="507889"/>
                </a:lnTo>
                <a:cubicBezTo>
                  <a:pt x="112109" y="510607"/>
                  <a:pt x="112619" y="512476"/>
                  <a:pt x="113638" y="513495"/>
                </a:cubicBezTo>
                <a:cubicBezTo>
                  <a:pt x="114657" y="514514"/>
                  <a:pt x="116186" y="515023"/>
                  <a:pt x="118225" y="515023"/>
                </a:cubicBezTo>
                <a:cubicBezTo>
                  <a:pt x="122301" y="516382"/>
                  <a:pt x="125698" y="517741"/>
                  <a:pt x="128416" y="519100"/>
                </a:cubicBezTo>
                <a:lnTo>
                  <a:pt x="144723" y="530311"/>
                </a:lnTo>
                <a:cubicBezTo>
                  <a:pt x="144723" y="528273"/>
                  <a:pt x="145233" y="527084"/>
                  <a:pt x="146252" y="526744"/>
                </a:cubicBezTo>
                <a:cubicBezTo>
                  <a:pt x="147271" y="526404"/>
                  <a:pt x="148460" y="526574"/>
                  <a:pt x="149819" y="527254"/>
                </a:cubicBezTo>
                <a:cubicBezTo>
                  <a:pt x="153896" y="529971"/>
                  <a:pt x="156613" y="531330"/>
                  <a:pt x="157972" y="531330"/>
                </a:cubicBezTo>
                <a:cubicBezTo>
                  <a:pt x="166126" y="530651"/>
                  <a:pt x="175298" y="528952"/>
                  <a:pt x="185490" y="526234"/>
                </a:cubicBezTo>
                <a:cubicBezTo>
                  <a:pt x="192964" y="525555"/>
                  <a:pt x="202816" y="523177"/>
                  <a:pt x="215046" y="519100"/>
                </a:cubicBezTo>
                <a:cubicBezTo>
                  <a:pt x="223199" y="515023"/>
                  <a:pt x="228295" y="511626"/>
                  <a:pt x="230334" y="508908"/>
                </a:cubicBezTo>
                <a:cubicBezTo>
                  <a:pt x="235090" y="506191"/>
                  <a:pt x="239506" y="503133"/>
                  <a:pt x="243583" y="499736"/>
                </a:cubicBezTo>
                <a:cubicBezTo>
                  <a:pt x="247660" y="496339"/>
                  <a:pt x="251397" y="493621"/>
                  <a:pt x="254794" y="491582"/>
                </a:cubicBezTo>
                <a:lnTo>
                  <a:pt x="266005" y="484448"/>
                </a:lnTo>
                <a:lnTo>
                  <a:pt x="268043" y="485467"/>
                </a:lnTo>
                <a:lnTo>
                  <a:pt x="258871" y="495659"/>
                </a:lnTo>
                <a:cubicBezTo>
                  <a:pt x="259550" y="495659"/>
                  <a:pt x="261928" y="494980"/>
                  <a:pt x="266005" y="493621"/>
                </a:cubicBezTo>
                <a:cubicBezTo>
                  <a:pt x="282312" y="484109"/>
                  <a:pt x="293183" y="477314"/>
                  <a:pt x="298618" y="473237"/>
                </a:cubicBezTo>
                <a:cubicBezTo>
                  <a:pt x="301336" y="470520"/>
                  <a:pt x="303714" y="469840"/>
                  <a:pt x="305753" y="471199"/>
                </a:cubicBezTo>
                <a:cubicBezTo>
                  <a:pt x="307112" y="471878"/>
                  <a:pt x="309150" y="472728"/>
                  <a:pt x="311868" y="473747"/>
                </a:cubicBezTo>
                <a:cubicBezTo>
                  <a:pt x="314585" y="474766"/>
                  <a:pt x="317303" y="476295"/>
                  <a:pt x="320021" y="478333"/>
                </a:cubicBezTo>
                <a:cubicBezTo>
                  <a:pt x="326136" y="480372"/>
                  <a:pt x="329533" y="482070"/>
                  <a:pt x="330213" y="483429"/>
                </a:cubicBezTo>
                <a:cubicBezTo>
                  <a:pt x="330892" y="484109"/>
                  <a:pt x="331742" y="484788"/>
                  <a:pt x="332761" y="485467"/>
                </a:cubicBezTo>
                <a:cubicBezTo>
                  <a:pt x="333780" y="486147"/>
                  <a:pt x="335309" y="486147"/>
                  <a:pt x="337347" y="485467"/>
                </a:cubicBezTo>
                <a:cubicBezTo>
                  <a:pt x="338706" y="484788"/>
                  <a:pt x="340744" y="484448"/>
                  <a:pt x="343462" y="484448"/>
                </a:cubicBezTo>
                <a:cubicBezTo>
                  <a:pt x="348218" y="484448"/>
                  <a:pt x="351955" y="486487"/>
                  <a:pt x="354673" y="490563"/>
                </a:cubicBezTo>
                <a:cubicBezTo>
                  <a:pt x="355353" y="491243"/>
                  <a:pt x="356372" y="491752"/>
                  <a:pt x="357731" y="492092"/>
                </a:cubicBezTo>
                <a:cubicBezTo>
                  <a:pt x="359089" y="492432"/>
                  <a:pt x="360448" y="492262"/>
                  <a:pt x="361807" y="491582"/>
                </a:cubicBezTo>
                <a:cubicBezTo>
                  <a:pt x="363166" y="491582"/>
                  <a:pt x="364185" y="491243"/>
                  <a:pt x="364865" y="490563"/>
                </a:cubicBezTo>
                <a:cubicBezTo>
                  <a:pt x="365544" y="489884"/>
                  <a:pt x="365884" y="489204"/>
                  <a:pt x="365884" y="488525"/>
                </a:cubicBezTo>
                <a:lnTo>
                  <a:pt x="367922" y="482410"/>
                </a:lnTo>
                <a:cubicBezTo>
                  <a:pt x="368602" y="476295"/>
                  <a:pt x="369961" y="469670"/>
                  <a:pt x="371999" y="462536"/>
                </a:cubicBezTo>
                <a:cubicBezTo>
                  <a:pt x="374037" y="455402"/>
                  <a:pt x="375396" y="450476"/>
                  <a:pt x="376076" y="447758"/>
                </a:cubicBezTo>
                <a:lnTo>
                  <a:pt x="376076" y="444700"/>
                </a:lnTo>
                <a:cubicBezTo>
                  <a:pt x="376076" y="439944"/>
                  <a:pt x="374037" y="436547"/>
                  <a:pt x="369961" y="434509"/>
                </a:cubicBezTo>
                <a:cubicBezTo>
                  <a:pt x="365884" y="432470"/>
                  <a:pt x="363506" y="431111"/>
                  <a:pt x="362826" y="430432"/>
                </a:cubicBezTo>
                <a:cubicBezTo>
                  <a:pt x="361468" y="428394"/>
                  <a:pt x="360109" y="426355"/>
                  <a:pt x="358750" y="424317"/>
                </a:cubicBezTo>
                <a:cubicBezTo>
                  <a:pt x="357391" y="422279"/>
                  <a:pt x="355692" y="420240"/>
                  <a:pt x="353654" y="418202"/>
                </a:cubicBezTo>
                <a:lnTo>
                  <a:pt x="348558" y="422279"/>
                </a:lnTo>
                <a:cubicBezTo>
                  <a:pt x="344481" y="419561"/>
                  <a:pt x="339725" y="414465"/>
                  <a:pt x="334290" y="406991"/>
                </a:cubicBezTo>
                <a:lnTo>
                  <a:pt x="332251" y="405972"/>
                </a:lnTo>
                <a:cubicBezTo>
                  <a:pt x="329533" y="407331"/>
                  <a:pt x="327495" y="408010"/>
                  <a:pt x="326136" y="408010"/>
                </a:cubicBezTo>
                <a:cubicBezTo>
                  <a:pt x="324777" y="408010"/>
                  <a:pt x="322059" y="405972"/>
                  <a:pt x="317983" y="401895"/>
                </a:cubicBezTo>
                <a:cubicBezTo>
                  <a:pt x="317303" y="401216"/>
                  <a:pt x="316454" y="400876"/>
                  <a:pt x="315435" y="400876"/>
                </a:cubicBezTo>
                <a:cubicBezTo>
                  <a:pt x="314416" y="400876"/>
                  <a:pt x="313566" y="401216"/>
                  <a:pt x="312887" y="401895"/>
                </a:cubicBezTo>
                <a:cubicBezTo>
                  <a:pt x="310169" y="403933"/>
                  <a:pt x="307451" y="403594"/>
                  <a:pt x="304734" y="400876"/>
                </a:cubicBezTo>
                <a:cubicBezTo>
                  <a:pt x="302695" y="396799"/>
                  <a:pt x="299298" y="394081"/>
                  <a:pt x="294542" y="392723"/>
                </a:cubicBezTo>
                <a:cubicBezTo>
                  <a:pt x="289786" y="391364"/>
                  <a:pt x="286388" y="390344"/>
                  <a:pt x="284350" y="389665"/>
                </a:cubicBezTo>
                <a:cubicBezTo>
                  <a:pt x="282312" y="388986"/>
                  <a:pt x="278745" y="388476"/>
                  <a:pt x="273649" y="388136"/>
                </a:cubicBezTo>
                <a:cubicBezTo>
                  <a:pt x="268553" y="387796"/>
                  <a:pt x="265325" y="385248"/>
                  <a:pt x="263966" y="380492"/>
                </a:cubicBezTo>
                <a:cubicBezTo>
                  <a:pt x="263287" y="379813"/>
                  <a:pt x="261928" y="379473"/>
                  <a:pt x="259890" y="379473"/>
                </a:cubicBezTo>
                <a:cubicBezTo>
                  <a:pt x="257851" y="378794"/>
                  <a:pt x="254794" y="378454"/>
                  <a:pt x="250717" y="378454"/>
                </a:cubicBezTo>
                <a:cubicBezTo>
                  <a:pt x="245961" y="378454"/>
                  <a:pt x="236788" y="380153"/>
                  <a:pt x="223199" y="383550"/>
                </a:cubicBezTo>
                <a:cubicBezTo>
                  <a:pt x="216405" y="385588"/>
                  <a:pt x="210460" y="387796"/>
                  <a:pt x="205364" y="390175"/>
                </a:cubicBezTo>
                <a:cubicBezTo>
                  <a:pt x="200268" y="392553"/>
                  <a:pt x="196022" y="394421"/>
                  <a:pt x="192624" y="395780"/>
                </a:cubicBezTo>
                <a:lnTo>
                  <a:pt x="192624" y="393742"/>
                </a:lnTo>
                <a:cubicBezTo>
                  <a:pt x="192624" y="391703"/>
                  <a:pt x="194663" y="389325"/>
                  <a:pt x="198739" y="386607"/>
                </a:cubicBezTo>
                <a:cubicBezTo>
                  <a:pt x="213008" y="379133"/>
                  <a:pt x="225578" y="374038"/>
                  <a:pt x="236449" y="371320"/>
                </a:cubicBezTo>
                <a:cubicBezTo>
                  <a:pt x="237808" y="371320"/>
                  <a:pt x="239846" y="369961"/>
                  <a:pt x="242564" y="367243"/>
                </a:cubicBezTo>
                <a:close/>
                <a:moveTo>
                  <a:pt x="614563" y="298958"/>
                </a:moveTo>
                <a:cubicBezTo>
                  <a:pt x="611845" y="298958"/>
                  <a:pt x="607089" y="300317"/>
                  <a:pt x="600294" y="303035"/>
                </a:cubicBezTo>
                <a:cubicBezTo>
                  <a:pt x="605730" y="305753"/>
                  <a:pt x="609467" y="306772"/>
                  <a:pt x="611505" y="306093"/>
                </a:cubicBezTo>
                <a:lnTo>
                  <a:pt x="613543" y="306093"/>
                </a:lnTo>
                <a:cubicBezTo>
                  <a:pt x="614223" y="306093"/>
                  <a:pt x="615582" y="306262"/>
                  <a:pt x="617620" y="306602"/>
                </a:cubicBezTo>
                <a:cubicBezTo>
                  <a:pt x="619659" y="306942"/>
                  <a:pt x="621357" y="305073"/>
                  <a:pt x="622716" y="300997"/>
                </a:cubicBezTo>
                <a:cubicBezTo>
                  <a:pt x="618639" y="299638"/>
                  <a:pt x="615922" y="298958"/>
                  <a:pt x="614563" y="298958"/>
                </a:cubicBezTo>
                <a:close/>
                <a:moveTo>
                  <a:pt x="628831" y="294882"/>
                </a:moveTo>
                <a:cubicBezTo>
                  <a:pt x="628831" y="295561"/>
                  <a:pt x="628661" y="296071"/>
                  <a:pt x="628322" y="296410"/>
                </a:cubicBezTo>
                <a:cubicBezTo>
                  <a:pt x="627982" y="296750"/>
                  <a:pt x="627472" y="296920"/>
                  <a:pt x="626793" y="296920"/>
                </a:cubicBezTo>
                <a:cubicBezTo>
                  <a:pt x="626793" y="298279"/>
                  <a:pt x="627812" y="299298"/>
                  <a:pt x="629850" y="299978"/>
                </a:cubicBezTo>
                <a:lnTo>
                  <a:pt x="630869" y="296920"/>
                </a:lnTo>
                <a:close/>
                <a:moveTo>
                  <a:pt x="670617" y="280613"/>
                </a:moveTo>
                <a:cubicBezTo>
                  <a:pt x="670617" y="284690"/>
                  <a:pt x="670957" y="287408"/>
                  <a:pt x="671636" y="288767"/>
                </a:cubicBezTo>
                <a:cubicBezTo>
                  <a:pt x="672316" y="289446"/>
                  <a:pt x="674015" y="289786"/>
                  <a:pt x="676732" y="289786"/>
                </a:cubicBezTo>
                <a:lnTo>
                  <a:pt x="676732" y="288767"/>
                </a:lnTo>
                <a:lnTo>
                  <a:pt x="674694" y="287747"/>
                </a:lnTo>
                <a:lnTo>
                  <a:pt x="675713" y="284690"/>
                </a:lnTo>
                <a:close/>
                <a:moveTo>
                  <a:pt x="695077" y="274498"/>
                </a:moveTo>
                <a:lnTo>
                  <a:pt x="698135" y="279594"/>
                </a:lnTo>
                <a:lnTo>
                  <a:pt x="699154" y="279594"/>
                </a:lnTo>
                <a:cubicBezTo>
                  <a:pt x="700513" y="278235"/>
                  <a:pt x="701193" y="276876"/>
                  <a:pt x="701193" y="275517"/>
                </a:cubicBezTo>
                <a:cubicBezTo>
                  <a:pt x="699834" y="274838"/>
                  <a:pt x="697795" y="274498"/>
                  <a:pt x="695077" y="274498"/>
                </a:cubicBezTo>
                <a:close/>
                <a:moveTo>
                  <a:pt x="161030" y="261249"/>
                </a:moveTo>
                <a:cubicBezTo>
                  <a:pt x="159671" y="261928"/>
                  <a:pt x="156274" y="264986"/>
                  <a:pt x="150838" y="270421"/>
                </a:cubicBezTo>
                <a:cubicBezTo>
                  <a:pt x="150838" y="271780"/>
                  <a:pt x="151178" y="272799"/>
                  <a:pt x="151857" y="273479"/>
                </a:cubicBezTo>
                <a:lnTo>
                  <a:pt x="151857" y="275517"/>
                </a:lnTo>
                <a:cubicBezTo>
                  <a:pt x="151857" y="279594"/>
                  <a:pt x="150159" y="282652"/>
                  <a:pt x="146761" y="284690"/>
                </a:cubicBezTo>
                <a:cubicBezTo>
                  <a:pt x="143364" y="286728"/>
                  <a:pt x="141326" y="289446"/>
                  <a:pt x="140646" y="292843"/>
                </a:cubicBezTo>
                <a:cubicBezTo>
                  <a:pt x="139967" y="296241"/>
                  <a:pt x="139627" y="298279"/>
                  <a:pt x="139627" y="298958"/>
                </a:cubicBezTo>
                <a:cubicBezTo>
                  <a:pt x="138948" y="300997"/>
                  <a:pt x="138098" y="304224"/>
                  <a:pt x="137079" y="308641"/>
                </a:cubicBezTo>
                <a:cubicBezTo>
                  <a:pt x="136060" y="313057"/>
                  <a:pt x="134192" y="316624"/>
                  <a:pt x="131474" y="319342"/>
                </a:cubicBezTo>
                <a:cubicBezTo>
                  <a:pt x="131474" y="319342"/>
                  <a:pt x="131304" y="319512"/>
                  <a:pt x="130964" y="319851"/>
                </a:cubicBezTo>
                <a:cubicBezTo>
                  <a:pt x="130624" y="320191"/>
                  <a:pt x="130455" y="320361"/>
                  <a:pt x="130455" y="320361"/>
                </a:cubicBezTo>
                <a:lnTo>
                  <a:pt x="130455" y="322399"/>
                </a:lnTo>
                <a:cubicBezTo>
                  <a:pt x="130455" y="325797"/>
                  <a:pt x="130794" y="328854"/>
                  <a:pt x="131474" y="331572"/>
                </a:cubicBezTo>
                <a:cubicBezTo>
                  <a:pt x="132153" y="334290"/>
                  <a:pt x="132493" y="337008"/>
                  <a:pt x="132493" y="339725"/>
                </a:cubicBezTo>
                <a:cubicBezTo>
                  <a:pt x="132493" y="343123"/>
                  <a:pt x="131474" y="345840"/>
                  <a:pt x="129435" y="347879"/>
                </a:cubicBezTo>
                <a:cubicBezTo>
                  <a:pt x="128077" y="349238"/>
                  <a:pt x="128077" y="350597"/>
                  <a:pt x="129435" y="351955"/>
                </a:cubicBezTo>
                <a:cubicBezTo>
                  <a:pt x="132153" y="356712"/>
                  <a:pt x="132493" y="360449"/>
                  <a:pt x="130455" y="363166"/>
                </a:cubicBezTo>
                <a:lnTo>
                  <a:pt x="130455" y="367243"/>
                </a:lnTo>
                <a:cubicBezTo>
                  <a:pt x="130455" y="368602"/>
                  <a:pt x="130285" y="369961"/>
                  <a:pt x="129945" y="371320"/>
                </a:cubicBezTo>
                <a:cubicBezTo>
                  <a:pt x="129605" y="372679"/>
                  <a:pt x="129775" y="374377"/>
                  <a:pt x="130455" y="376416"/>
                </a:cubicBezTo>
                <a:lnTo>
                  <a:pt x="130455" y="377435"/>
                </a:lnTo>
                <a:cubicBezTo>
                  <a:pt x="130455" y="386268"/>
                  <a:pt x="131134" y="392723"/>
                  <a:pt x="132493" y="396799"/>
                </a:cubicBezTo>
                <a:cubicBezTo>
                  <a:pt x="133172" y="398838"/>
                  <a:pt x="133512" y="401555"/>
                  <a:pt x="133512" y="404953"/>
                </a:cubicBezTo>
                <a:cubicBezTo>
                  <a:pt x="132833" y="406991"/>
                  <a:pt x="132493" y="409709"/>
                  <a:pt x="132493" y="413106"/>
                </a:cubicBezTo>
                <a:cubicBezTo>
                  <a:pt x="132493" y="416503"/>
                  <a:pt x="133172" y="420240"/>
                  <a:pt x="134531" y="424317"/>
                </a:cubicBezTo>
                <a:lnTo>
                  <a:pt x="134531" y="430432"/>
                </a:lnTo>
                <a:cubicBezTo>
                  <a:pt x="142685" y="420920"/>
                  <a:pt x="149139" y="414125"/>
                  <a:pt x="153896" y="410048"/>
                </a:cubicBezTo>
                <a:cubicBezTo>
                  <a:pt x="157972" y="406651"/>
                  <a:pt x="163068" y="402065"/>
                  <a:pt x="169183" y="396290"/>
                </a:cubicBezTo>
                <a:cubicBezTo>
                  <a:pt x="175298" y="390514"/>
                  <a:pt x="180734" y="386268"/>
                  <a:pt x="185490" y="383550"/>
                </a:cubicBezTo>
                <a:cubicBezTo>
                  <a:pt x="191605" y="378794"/>
                  <a:pt x="203495" y="370640"/>
                  <a:pt x="221161" y="359090"/>
                </a:cubicBezTo>
                <a:lnTo>
                  <a:pt x="228295" y="353994"/>
                </a:lnTo>
                <a:cubicBezTo>
                  <a:pt x="230334" y="351955"/>
                  <a:pt x="231013" y="350257"/>
                  <a:pt x="230334" y="348898"/>
                </a:cubicBezTo>
                <a:cubicBezTo>
                  <a:pt x="229654" y="346860"/>
                  <a:pt x="228635" y="344651"/>
                  <a:pt x="227276" y="342273"/>
                </a:cubicBezTo>
                <a:cubicBezTo>
                  <a:pt x="225917" y="339895"/>
                  <a:pt x="224558" y="337687"/>
                  <a:pt x="223199" y="335649"/>
                </a:cubicBezTo>
                <a:lnTo>
                  <a:pt x="222180" y="333610"/>
                </a:lnTo>
                <a:cubicBezTo>
                  <a:pt x="218783" y="332931"/>
                  <a:pt x="216065" y="330723"/>
                  <a:pt x="214027" y="326986"/>
                </a:cubicBezTo>
                <a:cubicBezTo>
                  <a:pt x="211989" y="323249"/>
                  <a:pt x="209950" y="320361"/>
                  <a:pt x="207912" y="318323"/>
                </a:cubicBezTo>
                <a:lnTo>
                  <a:pt x="199758" y="312208"/>
                </a:lnTo>
                <a:lnTo>
                  <a:pt x="196701" y="310169"/>
                </a:lnTo>
                <a:cubicBezTo>
                  <a:pt x="189227" y="302016"/>
                  <a:pt x="183112" y="292843"/>
                  <a:pt x="178356" y="282652"/>
                </a:cubicBezTo>
                <a:cubicBezTo>
                  <a:pt x="174959" y="279934"/>
                  <a:pt x="170542" y="274498"/>
                  <a:pt x="165107" y="266345"/>
                </a:cubicBezTo>
                <a:cubicBezTo>
                  <a:pt x="163068" y="264306"/>
                  <a:pt x="162049" y="262608"/>
                  <a:pt x="162049" y="261249"/>
                </a:cubicBezTo>
                <a:close/>
                <a:moveTo>
                  <a:pt x="304734" y="219463"/>
                </a:moveTo>
                <a:lnTo>
                  <a:pt x="310849" y="221501"/>
                </a:lnTo>
                <a:cubicBezTo>
                  <a:pt x="311528" y="222181"/>
                  <a:pt x="311868" y="223879"/>
                  <a:pt x="311868" y="226597"/>
                </a:cubicBezTo>
                <a:cubicBezTo>
                  <a:pt x="310509" y="226597"/>
                  <a:pt x="308640" y="227276"/>
                  <a:pt x="306262" y="228635"/>
                </a:cubicBezTo>
                <a:cubicBezTo>
                  <a:pt x="303884" y="229994"/>
                  <a:pt x="301676" y="229994"/>
                  <a:pt x="299638" y="228635"/>
                </a:cubicBezTo>
                <a:lnTo>
                  <a:pt x="295561" y="223539"/>
                </a:lnTo>
                <a:lnTo>
                  <a:pt x="300657" y="220482"/>
                </a:lnTo>
                <a:cubicBezTo>
                  <a:pt x="301336" y="219802"/>
                  <a:pt x="302695" y="219463"/>
                  <a:pt x="304734" y="219463"/>
                </a:cubicBezTo>
                <a:close/>
                <a:moveTo>
                  <a:pt x="370980" y="198060"/>
                </a:moveTo>
                <a:cubicBezTo>
                  <a:pt x="368262" y="201457"/>
                  <a:pt x="366224" y="203496"/>
                  <a:pt x="364865" y="204175"/>
                </a:cubicBezTo>
                <a:cubicBezTo>
                  <a:pt x="363506" y="205534"/>
                  <a:pt x="361468" y="206213"/>
                  <a:pt x="358750" y="206213"/>
                </a:cubicBezTo>
                <a:cubicBezTo>
                  <a:pt x="358070" y="206213"/>
                  <a:pt x="356711" y="205194"/>
                  <a:pt x="354673" y="203156"/>
                </a:cubicBezTo>
                <a:cubicBezTo>
                  <a:pt x="356032" y="203156"/>
                  <a:pt x="357221" y="202816"/>
                  <a:pt x="358240" y="202137"/>
                </a:cubicBezTo>
                <a:cubicBezTo>
                  <a:pt x="359259" y="201457"/>
                  <a:pt x="360448" y="200778"/>
                  <a:pt x="361807" y="200098"/>
                </a:cubicBezTo>
                <a:cubicBezTo>
                  <a:pt x="361128" y="200098"/>
                  <a:pt x="364185" y="199419"/>
                  <a:pt x="370980" y="198060"/>
                </a:cubicBezTo>
                <a:close/>
                <a:moveTo>
                  <a:pt x="402574" y="186849"/>
                </a:moveTo>
                <a:lnTo>
                  <a:pt x="399517" y="188887"/>
                </a:lnTo>
                <a:lnTo>
                  <a:pt x="395440" y="187868"/>
                </a:lnTo>
                <a:lnTo>
                  <a:pt x="391363" y="187868"/>
                </a:lnTo>
                <a:cubicBezTo>
                  <a:pt x="390684" y="187868"/>
                  <a:pt x="390174" y="188038"/>
                  <a:pt x="389835" y="188378"/>
                </a:cubicBezTo>
                <a:cubicBezTo>
                  <a:pt x="389495" y="188718"/>
                  <a:pt x="388985" y="188548"/>
                  <a:pt x="388306" y="187868"/>
                </a:cubicBezTo>
                <a:cubicBezTo>
                  <a:pt x="386267" y="186509"/>
                  <a:pt x="384229" y="186849"/>
                  <a:pt x="382191" y="188887"/>
                </a:cubicBezTo>
                <a:lnTo>
                  <a:pt x="380152" y="189907"/>
                </a:lnTo>
                <a:cubicBezTo>
                  <a:pt x="378114" y="189227"/>
                  <a:pt x="375736" y="190246"/>
                  <a:pt x="373018" y="192964"/>
                </a:cubicBezTo>
                <a:cubicBezTo>
                  <a:pt x="371659" y="192964"/>
                  <a:pt x="370640" y="193304"/>
                  <a:pt x="369961" y="193983"/>
                </a:cubicBezTo>
                <a:cubicBezTo>
                  <a:pt x="365205" y="193983"/>
                  <a:pt x="361468" y="194663"/>
                  <a:pt x="358750" y="196022"/>
                </a:cubicBezTo>
                <a:lnTo>
                  <a:pt x="347539" y="199079"/>
                </a:lnTo>
                <a:cubicBezTo>
                  <a:pt x="339385" y="201797"/>
                  <a:pt x="332931" y="203496"/>
                  <a:pt x="328175" y="204175"/>
                </a:cubicBezTo>
                <a:cubicBezTo>
                  <a:pt x="326816" y="204855"/>
                  <a:pt x="325117" y="205194"/>
                  <a:pt x="323079" y="205194"/>
                </a:cubicBezTo>
                <a:cubicBezTo>
                  <a:pt x="319002" y="206553"/>
                  <a:pt x="315944" y="208252"/>
                  <a:pt x="313906" y="210290"/>
                </a:cubicBezTo>
                <a:cubicBezTo>
                  <a:pt x="313227" y="210970"/>
                  <a:pt x="311868" y="211139"/>
                  <a:pt x="309829" y="210800"/>
                </a:cubicBezTo>
                <a:cubicBezTo>
                  <a:pt x="307791" y="210460"/>
                  <a:pt x="306092" y="210290"/>
                  <a:pt x="304734" y="210290"/>
                </a:cubicBezTo>
                <a:cubicBezTo>
                  <a:pt x="297939" y="211649"/>
                  <a:pt x="292843" y="213348"/>
                  <a:pt x="289446" y="215386"/>
                </a:cubicBezTo>
                <a:cubicBezTo>
                  <a:pt x="288087" y="216065"/>
                  <a:pt x="286049" y="216915"/>
                  <a:pt x="283331" y="217934"/>
                </a:cubicBezTo>
                <a:cubicBezTo>
                  <a:pt x="280613" y="218953"/>
                  <a:pt x="278575" y="219463"/>
                  <a:pt x="277216" y="219463"/>
                </a:cubicBezTo>
                <a:cubicBezTo>
                  <a:pt x="272460" y="219463"/>
                  <a:pt x="268043" y="220482"/>
                  <a:pt x="263966" y="222520"/>
                </a:cubicBezTo>
                <a:cubicBezTo>
                  <a:pt x="260569" y="223879"/>
                  <a:pt x="255473" y="225238"/>
                  <a:pt x="248679" y="226597"/>
                </a:cubicBezTo>
                <a:cubicBezTo>
                  <a:pt x="246641" y="227276"/>
                  <a:pt x="242904" y="228465"/>
                  <a:pt x="237468" y="230164"/>
                </a:cubicBezTo>
                <a:cubicBezTo>
                  <a:pt x="232032" y="231863"/>
                  <a:pt x="227276" y="232712"/>
                  <a:pt x="223199" y="232712"/>
                </a:cubicBezTo>
                <a:cubicBezTo>
                  <a:pt x="221161" y="233391"/>
                  <a:pt x="217934" y="234750"/>
                  <a:pt x="213517" y="236789"/>
                </a:cubicBezTo>
                <a:cubicBezTo>
                  <a:pt x="209101" y="238827"/>
                  <a:pt x="205194" y="240186"/>
                  <a:pt x="201797" y="240865"/>
                </a:cubicBezTo>
                <a:cubicBezTo>
                  <a:pt x="198400" y="243583"/>
                  <a:pt x="194663" y="245282"/>
                  <a:pt x="190586" y="245961"/>
                </a:cubicBezTo>
                <a:lnTo>
                  <a:pt x="177337" y="252076"/>
                </a:lnTo>
                <a:cubicBezTo>
                  <a:pt x="178696" y="253435"/>
                  <a:pt x="180904" y="254794"/>
                  <a:pt x="183961" y="256153"/>
                </a:cubicBezTo>
                <a:cubicBezTo>
                  <a:pt x="187019" y="257512"/>
                  <a:pt x="189227" y="258871"/>
                  <a:pt x="190586" y="260230"/>
                </a:cubicBezTo>
                <a:lnTo>
                  <a:pt x="197720" y="267364"/>
                </a:lnTo>
                <a:cubicBezTo>
                  <a:pt x="199758" y="269402"/>
                  <a:pt x="200778" y="270761"/>
                  <a:pt x="200778" y="271441"/>
                </a:cubicBezTo>
                <a:cubicBezTo>
                  <a:pt x="210969" y="274838"/>
                  <a:pt x="217424" y="277216"/>
                  <a:pt x="220142" y="278575"/>
                </a:cubicBezTo>
                <a:cubicBezTo>
                  <a:pt x="227616" y="280613"/>
                  <a:pt x="238147" y="284350"/>
                  <a:pt x="251736" y="289786"/>
                </a:cubicBezTo>
                <a:cubicBezTo>
                  <a:pt x="253095" y="290465"/>
                  <a:pt x="255473" y="290465"/>
                  <a:pt x="258871" y="289786"/>
                </a:cubicBezTo>
                <a:cubicBezTo>
                  <a:pt x="259550" y="289786"/>
                  <a:pt x="260909" y="289786"/>
                  <a:pt x="262947" y="289786"/>
                </a:cubicBezTo>
                <a:cubicBezTo>
                  <a:pt x="264986" y="289786"/>
                  <a:pt x="266684" y="290805"/>
                  <a:pt x="268043" y="292843"/>
                </a:cubicBezTo>
                <a:cubicBezTo>
                  <a:pt x="268043" y="294202"/>
                  <a:pt x="269742" y="294882"/>
                  <a:pt x="273139" y="294882"/>
                </a:cubicBezTo>
                <a:cubicBezTo>
                  <a:pt x="279934" y="293523"/>
                  <a:pt x="286388" y="292843"/>
                  <a:pt x="292503" y="292843"/>
                </a:cubicBezTo>
                <a:lnTo>
                  <a:pt x="302695" y="294882"/>
                </a:lnTo>
                <a:cubicBezTo>
                  <a:pt x="305413" y="296241"/>
                  <a:pt x="309829" y="298279"/>
                  <a:pt x="315944" y="300997"/>
                </a:cubicBezTo>
                <a:cubicBezTo>
                  <a:pt x="322059" y="303715"/>
                  <a:pt x="327155" y="307112"/>
                  <a:pt x="331232" y="311188"/>
                </a:cubicBezTo>
                <a:cubicBezTo>
                  <a:pt x="333270" y="312547"/>
                  <a:pt x="335479" y="313567"/>
                  <a:pt x="337857" y="314246"/>
                </a:cubicBezTo>
                <a:cubicBezTo>
                  <a:pt x="340235" y="314925"/>
                  <a:pt x="342443" y="315605"/>
                  <a:pt x="344481" y="316284"/>
                </a:cubicBezTo>
                <a:cubicBezTo>
                  <a:pt x="353314" y="318323"/>
                  <a:pt x="359769" y="324098"/>
                  <a:pt x="363846" y="333610"/>
                </a:cubicBezTo>
                <a:cubicBezTo>
                  <a:pt x="365205" y="335649"/>
                  <a:pt x="364865" y="338706"/>
                  <a:pt x="362826" y="342783"/>
                </a:cubicBezTo>
                <a:cubicBezTo>
                  <a:pt x="362826" y="343462"/>
                  <a:pt x="362487" y="344312"/>
                  <a:pt x="361807" y="345331"/>
                </a:cubicBezTo>
                <a:cubicBezTo>
                  <a:pt x="361128" y="346350"/>
                  <a:pt x="360448" y="347199"/>
                  <a:pt x="359769" y="347879"/>
                </a:cubicBezTo>
                <a:cubicBezTo>
                  <a:pt x="359089" y="349917"/>
                  <a:pt x="359259" y="351446"/>
                  <a:pt x="360279" y="352465"/>
                </a:cubicBezTo>
                <a:cubicBezTo>
                  <a:pt x="361298" y="353484"/>
                  <a:pt x="362826" y="353654"/>
                  <a:pt x="364865" y="352975"/>
                </a:cubicBezTo>
                <a:cubicBezTo>
                  <a:pt x="368262" y="352975"/>
                  <a:pt x="370640" y="353654"/>
                  <a:pt x="371999" y="355013"/>
                </a:cubicBezTo>
                <a:cubicBezTo>
                  <a:pt x="373358" y="357051"/>
                  <a:pt x="376076" y="358750"/>
                  <a:pt x="380152" y="360109"/>
                </a:cubicBezTo>
                <a:cubicBezTo>
                  <a:pt x="382870" y="360788"/>
                  <a:pt x="387626" y="361128"/>
                  <a:pt x="394421" y="361128"/>
                </a:cubicBezTo>
                <a:cubicBezTo>
                  <a:pt x="399177" y="361128"/>
                  <a:pt x="401895" y="358410"/>
                  <a:pt x="402574" y="352975"/>
                </a:cubicBezTo>
                <a:lnTo>
                  <a:pt x="408689" y="317303"/>
                </a:lnTo>
                <a:cubicBezTo>
                  <a:pt x="408689" y="311188"/>
                  <a:pt x="409029" y="306772"/>
                  <a:pt x="409709" y="304054"/>
                </a:cubicBezTo>
                <a:cubicBezTo>
                  <a:pt x="405632" y="302695"/>
                  <a:pt x="402914" y="302356"/>
                  <a:pt x="401555" y="303035"/>
                </a:cubicBezTo>
                <a:cubicBezTo>
                  <a:pt x="399517" y="303715"/>
                  <a:pt x="397139" y="302695"/>
                  <a:pt x="394421" y="299978"/>
                </a:cubicBezTo>
                <a:cubicBezTo>
                  <a:pt x="395100" y="299298"/>
                  <a:pt x="395950" y="298109"/>
                  <a:pt x="396969" y="296410"/>
                </a:cubicBezTo>
                <a:cubicBezTo>
                  <a:pt x="397988" y="294712"/>
                  <a:pt x="399517" y="294202"/>
                  <a:pt x="401555" y="294882"/>
                </a:cubicBezTo>
                <a:cubicBezTo>
                  <a:pt x="402235" y="294882"/>
                  <a:pt x="403254" y="294202"/>
                  <a:pt x="404613" y="292843"/>
                </a:cubicBezTo>
                <a:cubicBezTo>
                  <a:pt x="403254" y="291484"/>
                  <a:pt x="390344" y="293862"/>
                  <a:pt x="365884" y="299978"/>
                </a:cubicBezTo>
                <a:cubicBezTo>
                  <a:pt x="349577" y="304054"/>
                  <a:pt x="340405" y="306093"/>
                  <a:pt x="338366" y="306093"/>
                </a:cubicBezTo>
                <a:cubicBezTo>
                  <a:pt x="337687" y="305413"/>
                  <a:pt x="344142" y="303205"/>
                  <a:pt x="357731" y="299468"/>
                </a:cubicBezTo>
                <a:cubicBezTo>
                  <a:pt x="371320" y="295731"/>
                  <a:pt x="379813" y="293183"/>
                  <a:pt x="383210" y="291824"/>
                </a:cubicBezTo>
                <a:lnTo>
                  <a:pt x="384229" y="291824"/>
                </a:lnTo>
                <a:cubicBezTo>
                  <a:pt x="384909" y="291145"/>
                  <a:pt x="382870" y="290805"/>
                  <a:pt x="378114" y="290805"/>
                </a:cubicBezTo>
                <a:cubicBezTo>
                  <a:pt x="373358" y="290805"/>
                  <a:pt x="371320" y="290465"/>
                  <a:pt x="371999" y="289786"/>
                </a:cubicBezTo>
                <a:cubicBezTo>
                  <a:pt x="380832" y="287747"/>
                  <a:pt x="386777" y="285879"/>
                  <a:pt x="389835" y="284180"/>
                </a:cubicBezTo>
                <a:cubicBezTo>
                  <a:pt x="392892" y="282482"/>
                  <a:pt x="395100" y="281632"/>
                  <a:pt x="396459" y="281632"/>
                </a:cubicBezTo>
                <a:cubicBezTo>
                  <a:pt x="397818" y="281632"/>
                  <a:pt x="399177" y="281123"/>
                  <a:pt x="400536" y="280104"/>
                </a:cubicBezTo>
                <a:cubicBezTo>
                  <a:pt x="401895" y="279084"/>
                  <a:pt x="403254" y="278235"/>
                  <a:pt x="404613" y="277556"/>
                </a:cubicBezTo>
                <a:lnTo>
                  <a:pt x="412766" y="275517"/>
                </a:lnTo>
                <a:cubicBezTo>
                  <a:pt x="412766" y="268723"/>
                  <a:pt x="413106" y="263287"/>
                  <a:pt x="413785" y="259211"/>
                </a:cubicBezTo>
                <a:cubicBezTo>
                  <a:pt x="414465" y="244942"/>
                  <a:pt x="413106" y="230504"/>
                  <a:pt x="409709" y="215896"/>
                </a:cubicBezTo>
                <a:cubicBezTo>
                  <a:pt x="406311" y="201287"/>
                  <a:pt x="403933" y="191605"/>
                  <a:pt x="402574" y="186849"/>
                </a:cubicBezTo>
                <a:close/>
                <a:moveTo>
                  <a:pt x="567171" y="163408"/>
                </a:moveTo>
                <a:cubicBezTo>
                  <a:pt x="565472" y="162729"/>
                  <a:pt x="562924" y="163068"/>
                  <a:pt x="559527" y="164427"/>
                </a:cubicBezTo>
                <a:cubicBezTo>
                  <a:pt x="556809" y="165107"/>
                  <a:pt x="553242" y="165786"/>
                  <a:pt x="548826" y="166466"/>
                </a:cubicBezTo>
                <a:cubicBezTo>
                  <a:pt x="544409" y="167145"/>
                  <a:pt x="540842" y="168164"/>
                  <a:pt x="538125" y="169523"/>
                </a:cubicBezTo>
                <a:cubicBezTo>
                  <a:pt x="532689" y="170882"/>
                  <a:pt x="527933" y="172411"/>
                  <a:pt x="523856" y="174109"/>
                </a:cubicBezTo>
                <a:cubicBezTo>
                  <a:pt x="519779" y="175808"/>
                  <a:pt x="516382" y="176997"/>
                  <a:pt x="513664" y="177677"/>
                </a:cubicBezTo>
                <a:cubicBezTo>
                  <a:pt x="512985" y="178356"/>
                  <a:pt x="511626" y="178696"/>
                  <a:pt x="509588" y="178696"/>
                </a:cubicBezTo>
                <a:lnTo>
                  <a:pt x="505511" y="177677"/>
                </a:lnTo>
                <a:cubicBezTo>
                  <a:pt x="505511" y="175638"/>
                  <a:pt x="504492" y="174619"/>
                  <a:pt x="502453" y="174619"/>
                </a:cubicBezTo>
                <a:lnTo>
                  <a:pt x="472897" y="180734"/>
                </a:lnTo>
                <a:cubicBezTo>
                  <a:pt x="471539" y="180734"/>
                  <a:pt x="469670" y="180904"/>
                  <a:pt x="467292" y="181244"/>
                </a:cubicBezTo>
                <a:cubicBezTo>
                  <a:pt x="464914" y="181583"/>
                  <a:pt x="462706" y="181413"/>
                  <a:pt x="460667" y="180734"/>
                </a:cubicBezTo>
                <a:cubicBezTo>
                  <a:pt x="459988" y="180055"/>
                  <a:pt x="459139" y="179885"/>
                  <a:pt x="458119" y="180224"/>
                </a:cubicBezTo>
                <a:cubicBezTo>
                  <a:pt x="457100" y="180564"/>
                  <a:pt x="456251" y="180734"/>
                  <a:pt x="455571" y="180734"/>
                </a:cubicBezTo>
                <a:cubicBezTo>
                  <a:pt x="454892" y="180055"/>
                  <a:pt x="448437" y="180394"/>
                  <a:pt x="436207" y="181753"/>
                </a:cubicBezTo>
                <a:cubicBezTo>
                  <a:pt x="423977" y="183112"/>
                  <a:pt x="416503" y="183792"/>
                  <a:pt x="413785" y="183792"/>
                </a:cubicBezTo>
                <a:cubicBezTo>
                  <a:pt x="415824" y="185150"/>
                  <a:pt x="420410" y="187189"/>
                  <a:pt x="427544" y="189907"/>
                </a:cubicBezTo>
                <a:cubicBezTo>
                  <a:pt x="434678" y="192624"/>
                  <a:pt x="437226" y="195342"/>
                  <a:pt x="435188" y="198060"/>
                </a:cubicBezTo>
                <a:cubicBezTo>
                  <a:pt x="437906" y="202816"/>
                  <a:pt x="440623" y="205194"/>
                  <a:pt x="443341" y="205194"/>
                </a:cubicBezTo>
                <a:cubicBezTo>
                  <a:pt x="445380" y="205194"/>
                  <a:pt x="447418" y="204515"/>
                  <a:pt x="449456" y="203156"/>
                </a:cubicBezTo>
                <a:cubicBezTo>
                  <a:pt x="451495" y="201797"/>
                  <a:pt x="452514" y="201457"/>
                  <a:pt x="452514" y="202137"/>
                </a:cubicBezTo>
                <a:cubicBezTo>
                  <a:pt x="452514" y="203496"/>
                  <a:pt x="454213" y="204175"/>
                  <a:pt x="457610" y="204175"/>
                </a:cubicBezTo>
                <a:cubicBezTo>
                  <a:pt x="458969" y="204175"/>
                  <a:pt x="460837" y="204175"/>
                  <a:pt x="463215" y="204175"/>
                </a:cubicBezTo>
                <a:cubicBezTo>
                  <a:pt x="465593" y="204175"/>
                  <a:pt x="467122" y="204515"/>
                  <a:pt x="467802" y="205194"/>
                </a:cubicBezTo>
                <a:lnTo>
                  <a:pt x="472897" y="217424"/>
                </a:lnTo>
                <a:lnTo>
                  <a:pt x="474936" y="220482"/>
                </a:lnTo>
                <a:cubicBezTo>
                  <a:pt x="480371" y="222520"/>
                  <a:pt x="483938" y="225408"/>
                  <a:pt x="485637" y="229145"/>
                </a:cubicBezTo>
                <a:cubicBezTo>
                  <a:pt x="487336" y="232882"/>
                  <a:pt x="488864" y="238827"/>
                  <a:pt x="490223" y="246980"/>
                </a:cubicBezTo>
                <a:cubicBezTo>
                  <a:pt x="492941" y="245622"/>
                  <a:pt x="496168" y="244093"/>
                  <a:pt x="499906" y="242394"/>
                </a:cubicBezTo>
                <a:cubicBezTo>
                  <a:pt x="503643" y="240696"/>
                  <a:pt x="508229" y="238827"/>
                  <a:pt x="513664" y="236789"/>
                </a:cubicBezTo>
                <a:lnTo>
                  <a:pt x="524875" y="229654"/>
                </a:lnTo>
                <a:cubicBezTo>
                  <a:pt x="526234" y="228296"/>
                  <a:pt x="526914" y="227616"/>
                  <a:pt x="526914" y="227616"/>
                </a:cubicBezTo>
                <a:cubicBezTo>
                  <a:pt x="528273" y="225578"/>
                  <a:pt x="530311" y="224559"/>
                  <a:pt x="533029" y="224559"/>
                </a:cubicBezTo>
                <a:cubicBezTo>
                  <a:pt x="535747" y="225238"/>
                  <a:pt x="537785" y="224219"/>
                  <a:pt x="539144" y="221501"/>
                </a:cubicBezTo>
                <a:cubicBezTo>
                  <a:pt x="539144" y="220822"/>
                  <a:pt x="539483" y="220482"/>
                  <a:pt x="540163" y="220482"/>
                </a:cubicBezTo>
                <a:cubicBezTo>
                  <a:pt x="540842" y="220482"/>
                  <a:pt x="541522" y="220142"/>
                  <a:pt x="542201" y="219463"/>
                </a:cubicBezTo>
                <a:cubicBezTo>
                  <a:pt x="545599" y="219463"/>
                  <a:pt x="547637" y="218444"/>
                  <a:pt x="548316" y="216405"/>
                </a:cubicBezTo>
                <a:cubicBezTo>
                  <a:pt x="548996" y="215046"/>
                  <a:pt x="550694" y="214367"/>
                  <a:pt x="553412" y="214367"/>
                </a:cubicBezTo>
                <a:cubicBezTo>
                  <a:pt x="553412" y="214367"/>
                  <a:pt x="553582" y="214367"/>
                  <a:pt x="553922" y="214367"/>
                </a:cubicBezTo>
                <a:cubicBezTo>
                  <a:pt x="554261" y="214367"/>
                  <a:pt x="554431" y="214367"/>
                  <a:pt x="554431" y="214367"/>
                </a:cubicBezTo>
                <a:cubicBezTo>
                  <a:pt x="556470" y="212328"/>
                  <a:pt x="559697" y="210630"/>
                  <a:pt x="564114" y="209271"/>
                </a:cubicBezTo>
                <a:cubicBezTo>
                  <a:pt x="568530" y="207912"/>
                  <a:pt x="571418" y="205874"/>
                  <a:pt x="572777" y="203156"/>
                </a:cubicBezTo>
                <a:cubicBezTo>
                  <a:pt x="573456" y="202476"/>
                  <a:pt x="574305" y="202137"/>
                  <a:pt x="575324" y="202137"/>
                </a:cubicBezTo>
                <a:cubicBezTo>
                  <a:pt x="576344" y="202137"/>
                  <a:pt x="577193" y="201797"/>
                  <a:pt x="577872" y="201118"/>
                </a:cubicBezTo>
                <a:cubicBezTo>
                  <a:pt x="581270" y="201118"/>
                  <a:pt x="582968" y="200438"/>
                  <a:pt x="582968" y="199079"/>
                </a:cubicBezTo>
                <a:cubicBezTo>
                  <a:pt x="583648" y="196361"/>
                  <a:pt x="585346" y="195003"/>
                  <a:pt x="588064" y="195003"/>
                </a:cubicBezTo>
                <a:cubicBezTo>
                  <a:pt x="589423" y="195003"/>
                  <a:pt x="590782" y="194323"/>
                  <a:pt x="592141" y="192964"/>
                </a:cubicBezTo>
                <a:lnTo>
                  <a:pt x="591122" y="188887"/>
                </a:lnTo>
                <a:lnTo>
                  <a:pt x="583987" y="183792"/>
                </a:lnTo>
                <a:cubicBezTo>
                  <a:pt x="581949" y="183792"/>
                  <a:pt x="581609" y="183112"/>
                  <a:pt x="582968" y="181753"/>
                </a:cubicBezTo>
                <a:lnTo>
                  <a:pt x="588064" y="174619"/>
                </a:lnTo>
                <a:cubicBezTo>
                  <a:pt x="582629" y="173260"/>
                  <a:pt x="578892" y="172581"/>
                  <a:pt x="576853" y="172581"/>
                </a:cubicBezTo>
                <a:cubicBezTo>
                  <a:pt x="573456" y="170542"/>
                  <a:pt x="571418" y="169183"/>
                  <a:pt x="570738" y="168504"/>
                </a:cubicBezTo>
                <a:cubicBezTo>
                  <a:pt x="570059" y="165786"/>
                  <a:pt x="568870" y="164088"/>
                  <a:pt x="567171" y="163408"/>
                </a:cubicBezTo>
                <a:close/>
                <a:moveTo>
                  <a:pt x="130517" y="71428"/>
                </a:moveTo>
                <a:lnTo>
                  <a:pt x="127583" y="73535"/>
                </a:lnTo>
                <a:lnTo>
                  <a:pt x="128416" y="72702"/>
                </a:lnTo>
                <a:close/>
                <a:moveTo>
                  <a:pt x="347539" y="85"/>
                </a:moveTo>
                <a:cubicBezTo>
                  <a:pt x="351955" y="-85"/>
                  <a:pt x="355692" y="0"/>
                  <a:pt x="358750" y="340"/>
                </a:cubicBezTo>
                <a:cubicBezTo>
                  <a:pt x="362147" y="340"/>
                  <a:pt x="368602" y="2718"/>
                  <a:pt x="378114" y="7474"/>
                </a:cubicBezTo>
                <a:cubicBezTo>
                  <a:pt x="391024" y="14948"/>
                  <a:pt x="401215" y="20044"/>
                  <a:pt x="408689" y="22762"/>
                </a:cubicBezTo>
                <a:cubicBezTo>
                  <a:pt x="410728" y="23441"/>
                  <a:pt x="413615" y="24630"/>
                  <a:pt x="417352" y="26329"/>
                </a:cubicBezTo>
                <a:cubicBezTo>
                  <a:pt x="421089" y="28028"/>
                  <a:pt x="423977" y="29896"/>
                  <a:pt x="426015" y="31934"/>
                </a:cubicBezTo>
                <a:cubicBezTo>
                  <a:pt x="432810" y="40088"/>
                  <a:pt x="435528" y="46543"/>
                  <a:pt x="434169" y="51299"/>
                </a:cubicBezTo>
                <a:lnTo>
                  <a:pt x="434169" y="53337"/>
                </a:lnTo>
                <a:cubicBezTo>
                  <a:pt x="434169" y="57414"/>
                  <a:pt x="436547" y="60811"/>
                  <a:pt x="441303" y="63529"/>
                </a:cubicBezTo>
                <a:lnTo>
                  <a:pt x="458629" y="70663"/>
                </a:lnTo>
                <a:cubicBezTo>
                  <a:pt x="461347" y="71343"/>
                  <a:pt x="467122" y="74740"/>
                  <a:pt x="475955" y="80855"/>
                </a:cubicBezTo>
                <a:lnTo>
                  <a:pt x="476974" y="82893"/>
                </a:lnTo>
                <a:cubicBezTo>
                  <a:pt x="477654" y="83573"/>
                  <a:pt x="478333" y="85101"/>
                  <a:pt x="479012" y="87480"/>
                </a:cubicBezTo>
                <a:cubicBezTo>
                  <a:pt x="479692" y="89858"/>
                  <a:pt x="480032" y="91726"/>
                  <a:pt x="480032" y="93085"/>
                </a:cubicBezTo>
                <a:lnTo>
                  <a:pt x="479012" y="94104"/>
                </a:lnTo>
                <a:cubicBezTo>
                  <a:pt x="477654" y="95463"/>
                  <a:pt x="476974" y="96652"/>
                  <a:pt x="476974" y="97671"/>
                </a:cubicBezTo>
                <a:cubicBezTo>
                  <a:pt x="476974" y="98690"/>
                  <a:pt x="477993" y="99540"/>
                  <a:pt x="480032" y="100219"/>
                </a:cubicBezTo>
                <a:cubicBezTo>
                  <a:pt x="488864" y="101578"/>
                  <a:pt x="495659" y="102937"/>
                  <a:pt x="500415" y="104296"/>
                </a:cubicBezTo>
                <a:lnTo>
                  <a:pt x="507549" y="104296"/>
                </a:lnTo>
                <a:cubicBezTo>
                  <a:pt x="508229" y="104296"/>
                  <a:pt x="508738" y="104466"/>
                  <a:pt x="509078" y="104806"/>
                </a:cubicBezTo>
                <a:cubicBezTo>
                  <a:pt x="509418" y="105145"/>
                  <a:pt x="509927" y="104975"/>
                  <a:pt x="510607" y="104296"/>
                </a:cubicBezTo>
                <a:cubicBezTo>
                  <a:pt x="513325" y="103616"/>
                  <a:pt x="515703" y="104296"/>
                  <a:pt x="517741" y="106334"/>
                </a:cubicBezTo>
                <a:cubicBezTo>
                  <a:pt x="519779" y="107693"/>
                  <a:pt x="521818" y="107353"/>
                  <a:pt x="523856" y="105315"/>
                </a:cubicBezTo>
                <a:lnTo>
                  <a:pt x="525894" y="105315"/>
                </a:lnTo>
                <a:cubicBezTo>
                  <a:pt x="527253" y="105995"/>
                  <a:pt x="528442" y="106164"/>
                  <a:pt x="529462" y="105825"/>
                </a:cubicBezTo>
                <a:cubicBezTo>
                  <a:pt x="530481" y="105485"/>
                  <a:pt x="530990" y="103956"/>
                  <a:pt x="530990" y="101238"/>
                </a:cubicBezTo>
                <a:lnTo>
                  <a:pt x="541182" y="106334"/>
                </a:lnTo>
                <a:cubicBezTo>
                  <a:pt x="541182" y="104975"/>
                  <a:pt x="541012" y="103956"/>
                  <a:pt x="540673" y="103277"/>
                </a:cubicBezTo>
                <a:cubicBezTo>
                  <a:pt x="540333" y="102597"/>
                  <a:pt x="540163" y="101918"/>
                  <a:pt x="540163" y="101238"/>
                </a:cubicBezTo>
                <a:cubicBezTo>
                  <a:pt x="540163" y="101238"/>
                  <a:pt x="540333" y="101069"/>
                  <a:pt x="540673" y="100729"/>
                </a:cubicBezTo>
                <a:cubicBezTo>
                  <a:pt x="541012" y="100389"/>
                  <a:pt x="541182" y="100219"/>
                  <a:pt x="541182" y="100219"/>
                </a:cubicBezTo>
                <a:cubicBezTo>
                  <a:pt x="541862" y="100219"/>
                  <a:pt x="542711" y="100389"/>
                  <a:pt x="543730" y="100729"/>
                </a:cubicBezTo>
                <a:cubicBezTo>
                  <a:pt x="544749" y="101069"/>
                  <a:pt x="545938" y="101918"/>
                  <a:pt x="547297" y="103277"/>
                </a:cubicBezTo>
                <a:lnTo>
                  <a:pt x="548316" y="102258"/>
                </a:lnTo>
                <a:cubicBezTo>
                  <a:pt x="546957" y="100219"/>
                  <a:pt x="546788" y="99030"/>
                  <a:pt x="547807" y="98690"/>
                </a:cubicBezTo>
                <a:cubicBezTo>
                  <a:pt x="548826" y="98351"/>
                  <a:pt x="549675" y="98181"/>
                  <a:pt x="550355" y="98181"/>
                </a:cubicBezTo>
                <a:lnTo>
                  <a:pt x="562585" y="98181"/>
                </a:lnTo>
                <a:lnTo>
                  <a:pt x="586026" y="96143"/>
                </a:lnTo>
                <a:lnTo>
                  <a:pt x="611505" y="95123"/>
                </a:lnTo>
                <a:cubicBezTo>
                  <a:pt x="622376" y="95123"/>
                  <a:pt x="630869" y="95463"/>
                  <a:pt x="636985" y="96143"/>
                </a:cubicBezTo>
                <a:lnTo>
                  <a:pt x="642080" y="96143"/>
                </a:lnTo>
                <a:cubicBezTo>
                  <a:pt x="646157" y="94784"/>
                  <a:pt x="649894" y="95463"/>
                  <a:pt x="653291" y="98181"/>
                </a:cubicBezTo>
                <a:cubicBezTo>
                  <a:pt x="653971" y="98860"/>
                  <a:pt x="655330" y="99200"/>
                  <a:pt x="657368" y="99200"/>
                </a:cubicBezTo>
                <a:cubicBezTo>
                  <a:pt x="662124" y="99880"/>
                  <a:pt x="667220" y="101408"/>
                  <a:pt x="672656" y="103786"/>
                </a:cubicBezTo>
                <a:cubicBezTo>
                  <a:pt x="678091" y="106164"/>
                  <a:pt x="682168" y="108033"/>
                  <a:pt x="684886" y="109392"/>
                </a:cubicBezTo>
                <a:cubicBezTo>
                  <a:pt x="699834" y="116866"/>
                  <a:pt x="713762" y="126038"/>
                  <a:pt x="726672" y="136910"/>
                </a:cubicBezTo>
                <a:cubicBezTo>
                  <a:pt x="731428" y="140307"/>
                  <a:pt x="735505" y="143874"/>
                  <a:pt x="738902" y="147611"/>
                </a:cubicBezTo>
                <a:cubicBezTo>
                  <a:pt x="742299" y="151348"/>
                  <a:pt x="745697" y="154575"/>
                  <a:pt x="749094" y="157293"/>
                </a:cubicBezTo>
                <a:cubicBezTo>
                  <a:pt x="751132" y="159331"/>
                  <a:pt x="752151" y="161709"/>
                  <a:pt x="752151" y="164427"/>
                </a:cubicBezTo>
                <a:cubicBezTo>
                  <a:pt x="752151" y="169863"/>
                  <a:pt x="755549" y="175298"/>
                  <a:pt x="762343" y="180734"/>
                </a:cubicBezTo>
                <a:cubicBezTo>
                  <a:pt x="765740" y="182772"/>
                  <a:pt x="770836" y="186509"/>
                  <a:pt x="777631" y="191945"/>
                </a:cubicBezTo>
                <a:cubicBezTo>
                  <a:pt x="782387" y="194663"/>
                  <a:pt x="785444" y="198060"/>
                  <a:pt x="786803" y="202137"/>
                </a:cubicBezTo>
                <a:lnTo>
                  <a:pt x="786803" y="207233"/>
                </a:lnTo>
                <a:lnTo>
                  <a:pt x="787822" y="227616"/>
                </a:lnTo>
                <a:lnTo>
                  <a:pt x="789861" y="235769"/>
                </a:lnTo>
                <a:cubicBezTo>
                  <a:pt x="789861" y="238487"/>
                  <a:pt x="789521" y="240186"/>
                  <a:pt x="788842" y="240865"/>
                </a:cubicBezTo>
                <a:cubicBezTo>
                  <a:pt x="788162" y="241545"/>
                  <a:pt x="786973" y="243074"/>
                  <a:pt x="785275" y="245452"/>
                </a:cubicBezTo>
                <a:cubicBezTo>
                  <a:pt x="783576" y="247830"/>
                  <a:pt x="781368" y="248679"/>
                  <a:pt x="778650" y="248000"/>
                </a:cubicBezTo>
                <a:cubicBezTo>
                  <a:pt x="776612" y="248000"/>
                  <a:pt x="775253" y="248679"/>
                  <a:pt x="774573" y="250038"/>
                </a:cubicBezTo>
                <a:cubicBezTo>
                  <a:pt x="773214" y="253435"/>
                  <a:pt x="771176" y="254454"/>
                  <a:pt x="768458" y="253095"/>
                </a:cubicBezTo>
                <a:cubicBezTo>
                  <a:pt x="766420" y="253095"/>
                  <a:pt x="765401" y="254115"/>
                  <a:pt x="765401" y="256153"/>
                </a:cubicBezTo>
                <a:cubicBezTo>
                  <a:pt x="763362" y="260909"/>
                  <a:pt x="760644" y="262608"/>
                  <a:pt x="757247" y="261249"/>
                </a:cubicBezTo>
                <a:cubicBezTo>
                  <a:pt x="757247" y="260569"/>
                  <a:pt x="756228" y="260230"/>
                  <a:pt x="754190" y="260230"/>
                </a:cubicBezTo>
                <a:cubicBezTo>
                  <a:pt x="753510" y="260909"/>
                  <a:pt x="753001" y="262098"/>
                  <a:pt x="752661" y="263797"/>
                </a:cubicBezTo>
                <a:cubicBezTo>
                  <a:pt x="752321" y="265495"/>
                  <a:pt x="751472" y="266684"/>
                  <a:pt x="750113" y="267364"/>
                </a:cubicBezTo>
                <a:cubicBezTo>
                  <a:pt x="749433" y="268043"/>
                  <a:pt x="748414" y="268383"/>
                  <a:pt x="747055" y="268383"/>
                </a:cubicBezTo>
                <a:cubicBezTo>
                  <a:pt x="745697" y="268383"/>
                  <a:pt x="744338" y="268723"/>
                  <a:pt x="742979" y="269402"/>
                </a:cubicBezTo>
                <a:lnTo>
                  <a:pt x="742979" y="271441"/>
                </a:lnTo>
                <a:cubicBezTo>
                  <a:pt x="743658" y="274158"/>
                  <a:pt x="743488" y="275687"/>
                  <a:pt x="742469" y="276027"/>
                </a:cubicBezTo>
                <a:cubicBezTo>
                  <a:pt x="741450" y="276367"/>
                  <a:pt x="739921" y="276537"/>
                  <a:pt x="737883" y="276537"/>
                </a:cubicBezTo>
                <a:cubicBezTo>
                  <a:pt x="737203" y="276537"/>
                  <a:pt x="735505" y="277216"/>
                  <a:pt x="732787" y="278575"/>
                </a:cubicBezTo>
                <a:lnTo>
                  <a:pt x="729729" y="279594"/>
                </a:lnTo>
                <a:cubicBezTo>
                  <a:pt x="725653" y="279594"/>
                  <a:pt x="722935" y="281972"/>
                  <a:pt x="721576" y="286728"/>
                </a:cubicBezTo>
                <a:cubicBezTo>
                  <a:pt x="720897" y="288087"/>
                  <a:pt x="719368" y="288936"/>
                  <a:pt x="716990" y="289276"/>
                </a:cubicBezTo>
                <a:cubicBezTo>
                  <a:pt x="714612" y="289616"/>
                  <a:pt x="712743" y="289106"/>
                  <a:pt x="711384" y="287747"/>
                </a:cubicBezTo>
                <a:cubicBezTo>
                  <a:pt x="710025" y="286389"/>
                  <a:pt x="708327" y="286389"/>
                  <a:pt x="706288" y="287747"/>
                </a:cubicBezTo>
                <a:cubicBezTo>
                  <a:pt x="704930" y="289106"/>
                  <a:pt x="702891" y="289786"/>
                  <a:pt x="700173" y="289786"/>
                </a:cubicBezTo>
                <a:cubicBezTo>
                  <a:pt x="698135" y="289786"/>
                  <a:pt x="696436" y="290805"/>
                  <a:pt x="695077" y="292843"/>
                </a:cubicBezTo>
                <a:cubicBezTo>
                  <a:pt x="695077" y="295561"/>
                  <a:pt x="694058" y="297090"/>
                  <a:pt x="692020" y="297430"/>
                </a:cubicBezTo>
                <a:cubicBezTo>
                  <a:pt x="689982" y="297769"/>
                  <a:pt x="687264" y="297260"/>
                  <a:pt x="683867" y="295901"/>
                </a:cubicBezTo>
                <a:cubicBezTo>
                  <a:pt x="683867" y="295221"/>
                  <a:pt x="683697" y="295052"/>
                  <a:pt x="683357" y="295391"/>
                </a:cubicBezTo>
                <a:cubicBezTo>
                  <a:pt x="683017" y="295731"/>
                  <a:pt x="682508" y="295561"/>
                  <a:pt x="681828" y="294882"/>
                </a:cubicBezTo>
                <a:cubicBezTo>
                  <a:pt x="681149" y="297599"/>
                  <a:pt x="679620" y="299128"/>
                  <a:pt x="677242" y="299468"/>
                </a:cubicBezTo>
                <a:cubicBezTo>
                  <a:pt x="674864" y="299808"/>
                  <a:pt x="673335" y="299978"/>
                  <a:pt x="672656" y="299978"/>
                </a:cubicBezTo>
                <a:cubicBezTo>
                  <a:pt x="671297" y="299978"/>
                  <a:pt x="670617" y="300317"/>
                  <a:pt x="670617" y="300997"/>
                </a:cubicBezTo>
                <a:cubicBezTo>
                  <a:pt x="668579" y="304394"/>
                  <a:pt x="665861" y="305413"/>
                  <a:pt x="662464" y="304054"/>
                </a:cubicBezTo>
                <a:cubicBezTo>
                  <a:pt x="661784" y="303375"/>
                  <a:pt x="659916" y="302525"/>
                  <a:pt x="656858" y="301506"/>
                </a:cubicBezTo>
                <a:cubicBezTo>
                  <a:pt x="653801" y="300487"/>
                  <a:pt x="651932" y="298619"/>
                  <a:pt x="651253" y="295901"/>
                </a:cubicBezTo>
                <a:cubicBezTo>
                  <a:pt x="651253" y="294542"/>
                  <a:pt x="650234" y="293523"/>
                  <a:pt x="648195" y="292843"/>
                </a:cubicBezTo>
                <a:cubicBezTo>
                  <a:pt x="650913" y="291484"/>
                  <a:pt x="652612" y="290805"/>
                  <a:pt x="653291" y="290805"/>
                </a:cubicBezTo>
                <a:cubicBezTo>
                  <a:pt x="651932" y="290805"/>
                  <a:pt x="649724" y="290635"/>
                  <a:pt x="646667" y="290295"/>
                </a:cubicBezTo>
                <a:cubicBezTo>
                  <a:pt x="643609" y="289956"/>
                  <a:pt x="641061" y="291145"/>
                  <a:pt x="639023" y="293862"/>
                </a:cubicBezTo>
                <a:cubicBezTo>
                  <a:pt x="639702" y="295901"/>
                  <a:pt x="641911" y="297599"/>
                  <a:pt x="645647" y="298958"/>
                </a:cubicBezTo>
                <a:cubicBezTo>
                  <a:pt x="649384" y="300317"/>
                  <a:pt x="651932" y="302356"/>
                  <a:pt x="653291" y="305073"/>
                </a:cubicBezTo>
                <a:cubicBezTo>
                  <a:pt x="648535" y="305073"/>
                  <a:pt x="645138" y="305413"/>
                  <a:pt x="643100" y="306093"/>
                </a:cubicBezTo>
                <a:cubicBezTo>
                  <a:pt x="641741" y="306772"/>
                  <a:pt x="640721" y="307621"/>
                  <a:pt x="640042" y="308641"/>
                </a:cubicBezTo>
                <a:cubicBezTo>
                  <a:pt x="639363" y="309660"/>
                  <a:pt x="638683" y="310169"/>
                  <a:pt x="638004" y="310169"/>
                </a:cubicBezTo>
                <a:cubicBezTo>
                  <a:pt x="637324" y="310169"/>
                  <a:pt x="636135" y="309999"/>
                  <a:pt x="634437" y="309660"/>
                </a:cubicBezTo>
                <a:cubicBezTo>
                  <a:pt x="632738" y="309320"/>
                  <a:pt x="631379" y="309490"/>
                  <a:pt x="630360" y="310169"/>
                </a:cubicBezTo>
                <a:cubicBezTo>
                  <a:pt x="629341" y="310849"/>
                  <a:pt x="628831" y="312208"/>
                  <a:pt x="628831" y="314246"/>
                </a:cubicBezTo>
                <a:cubicBezTo>
                  <a:pt x="628152" y="315605"/>
                  <a:pt x="626453" y="316284"/>
                  <a:pt x="623735" y="316284"/>
                </a:cubicBezTo>
                <a:cubicBezTo>
                  <a:pt x="621017" y="316284"/>
                  <a:pt x="618979" y="315605"/>
                  <a:pt x="617620" y="314246"/>
                </a:cubicBezTo>
                <a:lnTo>
                  <a:pt x="616601" y="313227"/>
                </a:lnTo>
                <a:lnTo>
                  <a:pt x="615582" y="313227"/>
                </a:lnTo>
                <a:cubicBezTo>
                  <a:pt x="616941" y="316624"/>
                  <a:pt x="615582" y="318323"/>
                  <a:pt x="611505" y="318323"/>
                </a:cubicBezTo>
                <a:cubicBezTo>
                  <a:pt x="609467" y="318323"/>
                  <a:pt x="606409" y="318832"/>
                  <a:pt x="602333" y="319851"/>
                </a:cubicBezTo>
                <a:cubicBezTo>
                  <a:pt x="598256" y="320871"/>
                  <a:pt x="594519" y="320701"/>
                  <a:pt x="591122" y="319342"/>
                </a:cubicBezTo>
                <a:cubicBezTo>
                  <a:pt x="587045" y="316624"/>
                  <a:pt x="584667" y="313906"/>
                  <a:pt x="583987" y="311188"/>
                </a:cubicBezTo>
                <a:lnTo>
                  <a:pt x="583987" y="309150"/>
                </a:lnTo>
                <a:cubicBezTo>
                  <a:pt x="584667" y="307791"/>
                  <a:pt x="585686" y="307112"/>
                  <a:pt x="587045" y="307112"/>
                </a:cubicBezTo>
                <a:lnTo>
                  <a:pt x="593160" y="307112"/>
                </a:lnTo>
                <a:cubicBezTo>
                  <a:pt x="593160" y="306432"/>
                  <a:pt x="593330" y="305583"/>
                  <a:pt x="593670" y="304564"/>
                </a:cubicBezTo>
                <a:cubicBezTo>
                  <a:pt x="594009" y="303545"/>
                  <a:pt x="593839" y="302695"/>
                  <a:pt x="593160" y="302016"/>
                </a:cubicBezTo>
                <a:cubicBezTo>
                  <a:pt x="591801" y="300657"/>
                  <a:pt x="590102" y="299978"/>
                  <a:pt x="588064" y="299978"/>
                </a:cubicBezTo>
                <a:cubicBezTo>
                  <a:pt x="586026" y="299978"/>
                  <a:pt x="584327" y="300317"/>
                  <a:pt x="582968" y="300997"/>
                </a:cubicBezTo>
                <a:cubicBezTo>
                  <a:pt x="581609" y="301676"/>
                  <a:pt x="580250" y="302356"/>
                  <a:pt x="578892" y="303035"/>
                </a:cubicBezTo>
                <a:cubicBezTo>
                  <a:pt x="578892" y="305073"/>
                  <a:pt x="578382" y="307452"/>
                  <a:pt x="577363" y="310169"/>
                </a:cubicBezTo>
                <a:cubicBezTo>
                  <a:pt x="576344" y="312887"/>
                  <a:pt x="577193" y="315265"/>
                  <a:pt x="579911" y="317303"/>
                </a:cubicBezTo>
                <a:cubicBezTo>
                  <a:pt x="573116" y="320021"/>
                  <a:pt x="569379" y="319002"/>
                  <a:pt x="568700" y="314246"/>
                </a:cubicBezTo>
                <a:lnTo>
                  <a:pt x="567681" y="311188"/>
                </a:lnTo>
                <a:cubicBezTo>
                  <a:pt x="567001" y="307791"/>
                  <a:pt x="565642" y="306093"/>
                  <a:pt x="563604" y="306093"/>
                </a:cubicBezTo>
                <a:lnTo>
                  <a:pt x="550355" y="306093"/>
                </a:lnTo>
                <a:cubicBezTo>
                  <a:pt x="548996" y="306093"/>
                  <a:pt x="547807" y="306942"/>
                  <a:pt x="546788" y="308641"/>
                </a:cubicBezTo>
                <a:cubicBezTo>
                  <a:pt x="545768" y="310339"/>
                  <a:pt x="545259" y="312208"/>
                  <a:pt x="545259" y="314246"/>
                </a:cubicBezTo>
                <a:cubicBezTo>
                  <a:pt x="545938" y="315605"/>
                  <a:pt x="546108" y="316794"/>
                  <a:pt x="545768" y="317813"/>
                </a:cubicBezTo>
                <a:cubicBezTo>
                  <a:pt x="545429" y="318832"/>
                  <a:pt x="545259" y="319682"/>
                  <a:pt x="545259" y="320361"/>
                </a:cubicBezTo>
                <a:cubicBezTo>
                  <a:pt x="545259" y="320361"/>
                  <a:pt x="545089" y="320531"/>
                  <a:pt x="544749" y="320871"/>
                </a:cubicBezTo>
                <a:cubicBezTo>
                  <a:pt x="544409" y="321210"/>
                  <a:pt x="544240" y="321380"/>
                  <a:pt x="544240" y="321380"/>
                </a:cubicBezTo>
                <a:lnTo>
                  <a:pt x="541182" y="319342"/>
                </a:lnTo>
                <a:cubicBezTo>
                  <a:pt x="541182" y="317303"/>
                  <a:pt x="540503" y="314925"/>
                  <a:pt x="539144" y="312208"/>
                </a:cubicBezTo>
                <a:cubicBezTo>
                  <a:pt x="537785" y="308810"/>
                  <a:pt x="535747" y="307112"/>
                  <a:pt x="533029" y="307112"/>
                </a:cubicBezTo>
                <a:cubicBezTo>
                  <a:pt x="528952" y="308471"/>
                  <a:pt x="525894" y="309150"/>
                  <a:pt x="523856" y="309150"/>
                </a:cubicBezTo>
                <a:cubicBezTo>
                  <a:pt x="521138" y="309150"/>
                  <a:pt x="518421" y="308131"/>
                  <a:pt x="515703" y="306093"/>
                </a:cubicBezTo>
                <a:lnTo>
                  <a:pt x="512645" y="307112"/>
                </a:lnTo>
                <a:cubicBezTo>
                  <a:pt x="511286" y="308471"/>
                  <a:pt x="509758" y="308810"/>
                  <a:pt x="508059" y="308131"/>
                </a:cubicBezTo>
                <a:cubicBezTo>
                  <a:pt x="506360" y="307452"/>
                  <a:pt x="504831" y="306772"/>
                  <a:pt x="503473" y="306093"/>
                </a:cubicBezTo>
                <a:cubicBezTo>
                  <a:pt x="502114" y="305413"/>
                  <a:pt x="500925" y="305243"/>
                  <a:pt x="499906" y="305583"/>
                </a:cubicBezTo>
                <a:cubicBezTo>
                  <a:pt x="498886" y="305923"/>
                  <a:pt x="498037" y="306093"/>
                  <a:pt x="497358" y="306093"/>
                </a:cubicBezTo>
                <a:lnTo>
                  <a:pt x="496338" y="306093"/>
                </a:lnTo>
                <a:lnTo>
                  <a:pt x="496338" y="338706"/>
                </a:lnTo>
                <a:lnTo>
                  <a:pt x="495319" y="358070"/>
                </a:lnTo>
                <a:lnTo>
                  <a:pt x="495319" y="363166"/>
                </a:lnTo>
                <a:cubicBezTo>
                  <a:pt x="495319" y="366564"/>
                  <a:pt x="495999" y="370980"/>
                  <a:pt x="497358" y="376416"/>
                </a:cubicBezTo>
                <a:lnTo>
                  <a:pt x="501434" y="389665"/>
                </a:lnTo>
                <a:lnTo>
                  <a:pt x="501434" y="392723"/>
                </a:lnTo>
                <a:cubicBezTo>
                  <a:pt x="506870" y="398158"/>
                  <a:pt x="510947" y="401555"/>
                  <a:pt x="513664" y="402914"/>
                </a:cubicBezTo>
                <a:lnTo>
                  <a:pt x="513664" y="403933"/>
                </a:lnTo>
                <a:cubicBezTo>
                  <a:pt x="517741" y="410728"/>
                  <a:pt x="520459" y="415824"/>
                  <a:pt x="521818" y="419221"/>
                </a:cubicBezTo>
                <a:lnTo>
                  <a:pt x="526914" y="425336"/>
                </a:lnTo>
                <a:lnTo>
                  <a:pt x="536086" y="438585"/>
                </a:lnTo>
                <a:cubicBezTo>
                  <a:pt x="540163" y="443341"/>
                  <a:pt x="544919" y="449117"/>
                  <a:pt x="550355" y="455911"/>
                </a:cubicBezTo>
                <a:cubicBezTo>
                  <a:pt x="555790" y="462706"/>
                  <a:pt x="560546" y="468141"/>
                  <a:pt x="564623" y="472218"/>
                </a:cubicBezTo>
                <a:cubicBezTo>
                  <a:pt x="575494" y="485128"/>
                  <a:pt x="588744" y="498717"/>
                  <a:pt x="604371" y="512985"/>
                </a:cubicBezTo>
                <a:cubicBezTo>
                  <a:pt x="610486" y="518421"/>
                  <a:pt x="619319" y="524875"/>
                  <a:pt x="630869" y="532349"/>
                </a:cubicBezTo>
                <a:cubicBezTo>
                  <a:pt x="635626" y="537106"/>
                  <a:pt x="639023" y="541862"/>
                  <a:pt x="641061" y="546618"/>
                </a:cubicBezTo>
                <a:cubicBezTo>
                  <a:pt x="643100" y="554771"/>
                  <a:pt x="649215" y="560547"/>
                  <a:pt x="659406" y="563944"/>
                </a:cubicBezTo>
                <a:cubicBezTo>
                  <a:pt x="662804" y="565982"/>
                  <a:pt x="664842" y="567341"/>
                  <a:pt x="665521" y="568021"/>
                </a:cubicBezTo>
                <a:cubicBezTo>
                  <a:pt x="668239" y="571418"/>
                  <a:pt x="668239" y="574475"/>
                  <a:pt x="665521" y="577193"/>
                </a:cubicBezTo>
                <a:cubicBezTo>
                  <a:pt x="662804" y="581270"/>
                  <a:pt x="662804" y="583988"/>
                  <a:pt x="665521" y="585347"/>
                </a:cubicBezTo>
                <a:cubicBezTo>
                  <a:pt x="666880" y="586705"/>
                  <a:pt x="668069" y="587894"/>
                  <a:pt x="669089" y="588914"/>
                </a:cubicBezTo>
                <a:cubicBezTo>
                  <a:pt x="670108" y="589933"/>
                  <a:pt x="670957" y="591122"/>
                  <a:pt x="671636" y="592481"/>
                </a:cubicBezTo>
                <a:cubicBezTo>
                  <a:pt x="675034" y="595199"/>
                  <a:pt x="675373" y="598256"/>
                  <a:pt x="672656" y="601653"/>
                </a:cubicBezTo>
                <a:cubicBezTo>
                  <a:pt x="671297" y="603012"/>
                  <a:pt x="670617" y="605051"/>
                  <a:pt x="670617" y="607768"/>
                </a:cubicBezTo>
                <a:cubicBezTo>
                  <a:pt x="670617" y="611845"/>
                  <a:pt x="670108" y="614393"/>
                  <a:pt x="669089" y="615412"/>
                </a:cubicBezTo>
                <a:cubicBezTo>
                  <a:pt x="668069" y="616431"/>
                  <a:pt x="666201" y="616601"/>
                  <a:pt x="663483" y="615922"/>
                </a:cubicBezTo>
                <a:cubicBezTo>
                  <a:pt x="647176" y="614563"/>
                  <a:pt x="635965" y="613883"/>
                  <a:pt x="629850" y="613883"/>
                </a:cubicBezTo>
                <a:cubicBezTo>
                  <a:pt x="627132" y="613883"/>
                  <a:pt x="623565" y="614563"/>
                  <a:pt x="619149" y="615922"/>
                </a:cubicBezTo>
                <a:cubicBezTo>
                  <a:pt x="614733" y="617281"/>
                  <a:pt x="611165" y="618300"/>
                  <a:pt x="608448" y="618979"/>
                </a:cubicBezTo>
                <a:cubicBezTo>
                  <a:pt x="605050" y="620338"/>
                  <a:pt x="593160" y="624415"/>
                  <a:pt x="572777" y="631209"/>
                </a:cubicBezTo>
                <a:cubicBezTo>
                  <a:pt x="568020" y="633248"/>
                  <a:pt x="563604" y="634946"/>
                  <a:pt x="559527" y="636305"/>
                </a:cubicBezTo>
                <a:cubicBezTo>
                  <a:pt x="552733" y="637664"/>
                  <a:pt x="548316" y="639023"/>
                  <a:pt x="546278" y="640382"/>
                </a:cubicBezTo>
                <a:lnTo>
                  <a:pt x="518760" y="646497"/>
                </a:lnTo>
                <a:cubicBezTo>
                  <a:pt x="509927" y="650574"/>
                  <a:pt x="501095" y="652952"/>
                  <a:pt x="492262" y="653631"/>
                </a:cubicBezTo>
                <a:cubicBezTo>
                  <a:pt x="488864" y="654990"/>
                  <a:pt x="484448" y="656349"/>
                  <a:pt x="479012" y="657708"/>
                </a:cubicBezTo>
                <a:cubicBezTo>
                  <a:pt x="475615" y="658387"/>
                  <a:pt x="472897" y="660086"/>
                  <a:pt x="470859" y="662804"/>
                </a:cubicBezTo>
                <a:cubicBezTo>
                  <a:pt x="468821" y="665522"/>
                  <a:pt x="467802" y="668239"/>
                  <a:pt x="467802" y="670957"/>
                </a:cubicBezTo>
                <a:lnTo>
                  <a:pt x="476974" y="679111"/>
                </a:lnTo>
                <a:cubicBezTo>
                  <a:pt x="488525" y="685226"/>
                  <a:pt x="499736" y="688283"/>
                  <a:pt x="510607" y="688283"/>
                </a:cubicBezTo>
                <a:cubicBezTo>
                  <a:pt x="518081" y="688283"/>
                  <a:pt x="529971" y="686245"/>
                  <a:pt x="546278" y="682168"/>
                </a:cubicBezTo>
                <a:cubicBezTo>
                  <a:pt x="554431" y="678771"/>
                  <a:pt x="564283" y="676393"/>
                  <a:pt x="575834" y="675034"/>
                </a:cubicBezTo>
                <a:lnTo>
                  <a:pt x="578892" y="675034"/>
                </a:lnTo>
                <a:cubicBezTo>
                  <a:pt x="583648" y="675034"/>
                  <a:pt x="587385" y="676053"/>
                  <a:pt x="590102" y="678091"/>
                </a:cubicBezTo>
                <a:cubicBezTo>
                  <a:pt x="600974" y="679450"/>
                  <a:pt x="607768" y="680130"/>
                  <a:pt x="610486" y="680130"/>
                </a:cubicBezTo>
                <a:lnTo>
                  <a:pt x="618639" y="681149"/>
                </a:lnTo>
                <a:cubicBezTo>
                  <a:pt x="622716" y="682508"/>
                  <a:pt x="627982" y="683187"/>
                  <a:pt x="634437" y="683187"/>
                </a:cubicBezTo>
                <a:cubicBezTo>
                  <a:pt x="640891" y="683187"/>
                  <a:pt x="645138" y="683187"/>
                  <a:pt x="647176" y="683187"/>
                </a:cubicBezTo>
                <a:cubicBezTo>
                  <a:pt x="649215" y="683867"/>
                  <a:pt x="650743" y="683697"/>
                  <a:pt x="651763" y="682678"/>
                </a:cubicBezTo>
                <a:cubicBezTo>
                  <a:pt x="652782" y="681659"/>
                  <a:pt x="653631" y="681149"/>
                  <a:pt x="654310" y="681149"/>
                </a:cubicBezTo>
                <a:lnTo>
                  <a:pt x="673675" y="666880"/>
                </a:lnTo>
                <a:cubicBezTo>
                  <a:pt x="679790" y="666201"/>
                  <a:pt x="686245" y="662804"/>
                  <a:pt x="693039" y="656689"/>
                </a:cubicBezTo>
                <a:cubicBezTo>
                  <a:pt x="695757" y="653971"/>
                  <a:pt x="701023" y="650234"/>
                  <a:pt x="708836" y="645478"/>
                </a:cubicBezTo>
                <a:cubicBezTo>
                  <a:pt x="716650" y="640722"/>
                  <a:pt x="722256" y="636985"/>
                  <a:pt x="725653" y="634267"/>
                </a:cubicBezTo>
                <a:cubicBezTo>
                  <a:pt x="739921" y="625434"/>
                  <a:pt x="760984" y="612185"/>
                  <a:pt x="788842" y="594519"/>
                </a:cubicBezTo>
                <a:cubicBezTo>
                  <a:pt x="816699" y="576853"/>
                  <a:pt x="839121" y="562245"/>
                  <a:pt x="856107" y="550695"/>
                </a:cubicBezTo>
                <a:cubicBezTo>
                  <a:pt x="841159" y="562925"/>
                  <a:pt x="820096" y="580930"/>
                  <a:pt x="792918" y="604711"/>
                </a:cubicBezTo>
                <a:cubicBezTo>
                  <a:pt x="765740" y="628492"/>
                  <a:pt x="751812" y="642081"/>
                  <a:pt x="751132" y="645478"/>
                </a:cubicBezTo>
                <a:cubicBezTo>
                  <a:pt x="750453" y="649555"/>
                  <a:pt x="759965" y="643100"/>
                  <a:pt x="779669" y="626114"/>
                </a:cubicBezTo>
                <a:cubicBezTo>
                  <a:pt x="799373" y="609127"/>
                  <a:pt x="811263" y="600294"/>
                  <a:pt x="815340" y="599615"/>
                </a:cubicBezTo>
                <a:cubicBezTo>
                  <a:pt x="793598" y="613204"/>
                  <a:pt x="779839" y="628152"/>
                  <a:pt x="774064" y="644459"/>
                </a:cubicBezTo>
                <a:cubicBezTo>
                  <a:pt x="768288" y="660765"/>
                  <a:pt x="765231" y="673845"/>
                  <a:pt x="764891" y="683697"/>
                </a:cubicBezTo>
                <a:cubicBezTo>
                  <a:pt x="764551" y="693549"/>
                  <a:pt x="764381" y="699494"/>
                  <a:pt x="764381" y="701532"/>
                </a:cubicBezTo>
                <a:cubicBezTo>
                  <a:pt x="767779" y="726672"/>
                  <a:pt x="770836" y="739242"/>
                  <a:pt x="773554" y="739242"/>
                </a:cubicBezTo>
                <a:cubicBezTo>
                  <a:pt x="774233" y="739242"/>
                  <a:pt x="775083" y="736524"/>
                  <a:pt x="776102" y="731089"/>
                </a:cubicBezTo>
                <a:cubicBezTo>
                  <a:pt x="777121" y="725653"/>
                  <a:pt x="777970" y="721237"/>
                  <a:pt x="778650" y="717839"/>
                </a:cubicBezTo>
                <a:cubicBezTo>
                  <a:pt x="780009" y="717839"/>
                  <a:pt x="781877" y="720387"/>
                  <a:pt x="784255" y="725483"/>
                </a:cubicBezTo>
                <a:cubicBezTo>
                  <a:pt x="786633" y="730579"/>
                  <a:pt x="788162" y="734146"/>
                  <a:pt x="788842" y="736184"/>
                </a:cubicBezTo>
                <a:cubicBezTo>
                  <a:pt x="794277" y="748415"/>
                  <a:pt x="797674" y="754530"/>
                  <a:pt x="799033" y="754530"/>
                </a:cubicBezTo>
                <a:cubicBezTo>
                  <a:pt x="801072" y="754530"/>
                  <a:pt x="802261" y="755209"/>
                  <a:pt x="802600" y="756568"/>
                </a:cubicBezTo>
                <a:cubicBezTo>
                  <a:pt x="802940" y="757927"/>
                  <a:pt x="802770" y="759625"/>
                  <a:pt x="802091" y="761664"/>
                </a:cubicBezTo>
                <a:cubicBezTo>
                  <a:pt x="800732" y="763023"/>
                  <a:pt x="799713" y="764721"/>
                  <a:pt x="799033" y="766760"/>
                </a:cubicBezTo>
                <a:cubicBezTo>
                  <a:pt x="798354" y="768798"/>
                  <a:pt x="798354" y="770497"/>
                  <a:pt x="799033" y="771856"/>
                </a:cubicBezTo>
                <a:cubicBezTo>
                  <a:pt x="803790" y="775253"/>
                  <a:pt x="805488" y="780009"/>
                  <a:pt x="804129" y="786124"/>
                </a:cubicBezTo>
                <a:cubicBezTo>
                  <a:pt x="806847" y="789521"/>
                  <a:pt x="809055" y="793938"/>
                  <a:pt x="810754" y="799373"/>
                </a:cubicBezTo>
                <a:cubicBezTo>
                  <a:pt x="812453" y="804809"/>
                  <a:pt x="813981" y="809225"/>
                  <a:pt x="815340" y="812623"/>
                </a:cubicBezTo>
                <a:cubicBezTo>
                  <a:pt x="814661" y="813981"/>
                  <a:pt x="814831" y="815510"/>
                  <a:pt x="815850" y="817209"/>
                </a:cubicBezTo>
                <a:cubicBezTo>
                  <a:pt x="816869" y="818908"/>
                  <a:pt x="817379" y="820436"/>
                  <a:pt x="817379" y="821795"/>
                </a:cubicBezTo>
                <a:cubicBezTo>
                  <a:pt x="817379" y="827910"/>
                  <a:pt x="816020" y="831987"/>
                  <a:pt x="813302" y="834025"/>
                </a:cubicBezTo>
                <a:cubicBezTo>
                  <a:pt x="808546" y="838102"/>
                  <a:pt x="806168" y="841839"/>
                  <a:pt x="806168" y="845236"/>
                </a:cubicBezTo>
                <a:cubicBezTo>
                  <a:pt x="806168" y="848633"/>
                  <a:pt x="807187" y="851351"/>
                  <a:pt x="809225" y="853390"/>
                </a:cubicBezTo>
                <a:lnTo>
                  <a:pt x="809225" y="857466"/>
                </a:lnTo>
                <a:cubicBezTo>
                  <a:pt x="809225" y="860184"/>
                  <a:pt x="806507" y="861883"/>
                  <a:pt x="801072" y="862562"/>
                </a:cubicBezTo>
                <a:cubicBezTo>
                  <a:pt x="798354" y="863242"/>
                  <a:pt x="796655" y="864601"/>
                  <a:pt x="795976" y="866639"/>
                </a:cubicBezTo>
                <a:cubicBezTo>
                  <a:pt x="795296" y="868677"/>
                  <a:pt x="795976" y="870036"/>
                  <a:pt x="798014" y="870716"/>
                </a:cubicBezTo>
                <a:cubicBezTo>
                  <a:pt x="801411" y="876151"/>
                  <a:pt x="804469" y="879209"/>
                  <a:pt x="807187" y="879888"/>
                </a:cubicBezTo>
                <a:cubicBezTo>
                  <a:pt x="814661" y="883965"/>
                  <a:pt x="818907" y="887192"/>
                  <a:pt x="819926" y="889570"/>
                </a:cubicBezTo>
                <a:cubicBezTo>
                  <a:pt x="820946" y="891948"/>
                  <a:pt x="821115" y="897214"/>
                  <a:pt x="820436" y="905367"/>
                </a:cubicBezTo>
                <a:cubicBezTo>
                  <a:pt x="820436" y="913521"/>
                  <a:pt x="815680" y="920995"/>
                  <a:pt x="806168" y="927789"/>
                </a:cubicBezTo>
                <a:cubicBezTo>
                  <a:pt x="805488" y="929828"/>
                  <a:pt x="805148" y="932376"/>
                  <a:pt x="805148" y="935433"/>
                </a:cubicBezTo>
                <a:cubicBezTo>
                  <a:pt x="805148" y="938491"/>
                  <a:pt x="804469" y="940359"/>
                  <a:pt x="803110" y="941039"/>
                </a:cubicBezTo>
                <a:cubicBezTo>
                  <a:pt x="797674" y="941718"/>
                  <a:pt x="790880" y="943587"/>
                  <a:pt x="782727" y="946644"/>
                </a:cubicBezTo>
                <a:cubicBezTo>
                  <a:pt x="774573" y="949702"/>
                  <a:pt x="768458" y="951230"/>
                  <a:pt x="764381" y="951230"/>
                </a:cubicBezTo>
                <a:cubicBezTo>
                  <a:pt x="759625" y="951230"/>
                  <a:pt x="755888" y="950551"/>
                  <a:pt x="753171" y="949192"/>
                </a:cubicBezTo>
                <a:lnTo>
                  <a:pt x="752151" y="949192"/>
                </a:lnTo>
                <a:lnTo>
                  <a:pt x="739921" y="949192"/>
                </a:lnTo>
                <a:cubicBezTo>
                  <a:pt x="727691" y="949192"/>
                  <a:pt x="718519" y="948852"/>
                  <a:pt x="712403" y="948173"/>
                </a:cubicBezTo>
                <a:cubicBezTo>
                  <a:pt x="700173" y="948173"/>
                  <a:pt x="685225" y="944096"/>
                  <a:pt x="667560" y="935943"/>
                </a:cubicBezTo>
                <a:cubicBezTo>
                  <a:pt x="661445" y="933225"/>
                  <a:pt x="655839" y="929828"/>
                  <a:pt x="650743" y="925751"/>
                </a:cubicBezTo>
                <a:cubicBezTo>
                  <a:pt x="645647" y="921674"/>
                  <a:pt x="642080" y="918956"/>
                  <a:pt x="640042" y="917598"/>
                </a:cubicBezTo>
                <a:cubicBezTo>
                  <a:pt x="638004" y="916918"/>
                  <a:pt x="636985" y="915899"/>
                  <a:pt x="636985" y="914540"/>
                </a:cubicBezTo>
                <a:cubicBezTo>
                  <a:pt x="634267" y="907746"/>
                  <a:pt x="629341" y="901800"/>
                  <a:pt x="622206" y="896705"/>
                </a:cubicBezTo>
                <a:cubicBezTo>
                  <a:pt x="615072" y="891609"/>
                  <a:pt x="610826" y="888721"/>
                  <a:pt x="609467" y="888042"/>
                </a:cubicBezTo>
                <a:cubicBezTo>
                  <a:pt x="604031" y="884644"/>
                  <a:pt x="598086" y="880228"/>
                  <a:pt x="591631" y="874792"/>
                </a:cubicBezTo>
                <a:cubicBezTo>
                  <a:pt x="585176" y="869357"/>
                  <a:pt x="580250" y="864940"/>
                  <a:pt x="576853" y="861543"/>
                </a:cubicBezTo>
                <a:cubicBezTo>
                  <a:pt x="570738" y="855428"/>
                  <a:pt x="563604" y="849313"/>
                  <a:pt x="555451" y="843198"/>
                </a:cubicBezTo>
                <a:lnTo>
                  <a:pt x="525894" y="817718"/>
                </a:lnTo>
                <a:cubicBezTo>
                  <a:pt x="521138" y="812283"/>
                  <a:pt x="515533" y="806677"/>
                  <a:pt x="509078" y="800902"/>
                </a:cubicBezTo>
                <a:cubicBezTo>
                  <a:pt x="502623" y="795127"/>
                  <a:pt x="497697" y="790880"/>
                  <a:pt x="494300" y="788162"/>
                </a:cubicBezTo>
                <a:cubicBezTo>
                  <a:pt x="480711" y="773894"/>
                  <a:pt x="468481" y="758606"/>
                  <a:pt x="457610" y="742300"/>
                </a:cubicBezTo>
                <a:cubicBezTo>
                  <a:pt x="450136" y="738223"/>
                  <a:pt x="445719" y="736184"/>
                  <a:pt x="444360" y="736184"/>
                </a:cubicBezTo>
                <a:cubicBezTo>
                  <a:pt x="437566" y="727352"/>
                  <a:pt x="429413" y="718179"/>
                  <a:pt x="419900" y="708667"/>
                </a:cubicBezTo>
                <a:lnTo>
                  <a:pt x="399517" y="687264"/>
                </a:lnTo>
                <a:lnTo>
                  <a:pt x="381172" y="714782"/>
                </a:lnTo>
                <a:cubicBezTo>
                  <a:pt x="379133" y="717500"/>
                  <a:pt x="376076" y="723615"/>
                  <a:pt x="371999" y="733127"/>
                </a:cubicBezTo>
                <a:cubicBezTo>
                  <a:pt x="365884" y="746716"/>
                  <a:pt x="361807" y="754530"/>
                  <a:pt x="359769" y="756568"/>
                </a:cubicBezTo>
                <a:cubicBezTo>
                  <a:pt x="358410" y="757927"/>
                  <a:pt x="356881" y="760135"/>
                  <a:pt x="355183" y="763193"/>
                </a:cubicBezTo>
                <a:cubicBezTo>
                  <a:pt x="353484" y="766250"/>
                  <a:pt x="351955" y="768798"/>
                  <a:pt x="350596" y="770836"/>
                </a:cubicBezTo>
                <a:cubicBezTo>
                  <a:pt x="350596" y="770836"/>
                  <a:pt x="347539" y="774913"/>
                  <a:pt x="341424" y="783066"/>
                </a:cubicBezTo>
                <a:lnTo>
                  <a:pt x="328175" y="800393"/>
                </a:lnTo>
                <a:cubicBezTo>
                  <a:pt x="324777" y="804469"/>
                  <a:pt x="321380" y="807527"/>
                  <a:pt x="317983" y="809565"/>
                </a:cubicBezTo>
                <a:cubicBezTo>
                  <a:pt x="316624" y="810245"/>
                  <a:pt x="314246" y="811603"/>
                  <a:pt x="310849" y="813642"/>
                </a:cubicBezTo>
                <a:cubicBezTo>
                  <a:pt x="307451" y="815680"/>
                  <a:pt x="305073" y="818738"/>
                  <a:pt x="303714" y="822814"/>
                </a:cubicBezTo>
                <a:cubicBezTo>
                  <a:pt x="303714" y="824173"/>
                  <a:pt x="302355" y="824853"/>
                  <a:pt x="299638" y="824853"/>
                </a:cubicBezTo>
                <a:cubicBezTo>
                  <a:pt x="295561" y="824853"/>
                  <a:pt x="291994" y="826042"/>
                  <a:pt x="288936" y="828420"/>
                </a:cubicBezTo>
                <a:cubicBezTo>
                  <a:pt x="285879" y="830798"/>
                  <a:pt x="282651" y="834025"/>
                  <a:pt x="279254" y="838102"/>
                </a:cubicBezTo>
                <a:cubicBezTo>
                  <a:pt x="278575" y="838102"/>
                  <a:pt x="277895" y="838442"/>
                  <a:pt x="277216" y="839121"/>
                </a:cubicBezTo>
                <a:cubicBezTo>
                  <a:pt x="276536" y="839801"/>
                  <a:pt x="276197" y="840480"/>
                  <a:pt x="276197" y="841159"/>
                </a:cubicBezTo>
                <a:cubicBezTo>
                  <a:pt x="274838" y="841839"/>
                  <a:pt x="273139" y="842688"/>
                  <a:pt x="271101" y="843707"/>
                </a:cubicBezTo>
                <a:cubicBezTo>
                  <a:pt x="269062" y="844727"/>
                  <a:pt x="267024" y="846255"/>
                  <a:pt x="264986" y="848294"/>
                </a:cubicBezTo>
                <a:lnTo>
                  <a:pt x="261928" y="850332"/>
                </a:lnTo>
                <a:cubicBezTo>
                  <a:pt x="257172" y="850332"/>
                  <a:pt x="251736" y="853390"/>
                  <a:pt x="245621" y="859505"/>
                </a:cubicBezTo>
                <a:cubicBezTo>
                  <a:pt x="244942" y="860184"/>
                  <a:pt x="243923" y="860524"/>
                  <a:pt x="242564" y="860524"/>
                </a:cubicBezTo>
                <a:lnTo>
                  <a:pt x="240525" y="859505"/>
                </a:lnTo>
                <a:cubicBezTo>
                  <a:pt x="239167" y="859505"/>
                  <a:pt x="237468" y="860014"/>
                  <a:pt x="235430" y="861033"/>
                </a:cubicBezTo>
                <a:cubicBezTo>
                  <a:pt x="233391" y="862053"/>
                  <a:pt x="232032" y="862562"/>
                  <a:pt x="231353" y="862562"/>
                </a:cubicBezTo>
                <a:cubicBezTo>
                  <a:pt x="227276" y="862562"/>
                  <a:pt x="223030" y="863581"/>
                  <a:pt x="218613" y="865620"/>
                </a:cubicBezTo>
                <a:cubicBezTo>
                  <a:pt x="214197" y="867658"/>
                  <a:pt x="210969" y="869017"/>
                  <a:pt x="208931" y="869696"/>
                </a:cubicBezTo>
                <a:cubicBezTo>
                  <a:pt x="202816" y="871735"/>
                  <a:pt x="195342" y="874792"/>
                  <a:pt x="186509" y="878869"/>
                </a:cubicBezTo>
                <a:cubicBezTo>
                  <a:pt x="177676" y="882946"/>
                  <a:pt x="170202" y="886003"/>
                  <a:pt x="164087" y="888042"/>
                </a:cubicBezTo>
                <a:cubicBezTo>
                  <a:pt x="161370" y="889400"/>
                  <a:pt x="158312" y="890929"/>
                  <a:pt x="154915" y="892628"/>
                </a:cubicBezTo>
                <a:cubicBezTo>
                  <a:pt x="151518" y="894326"/>
                  <a:pt x="147441" y="895855"/>
                  <a:pt x="142685" y="897214"/>
                </a:cubicBezTo>
                <a:cubicBezTo>
                  <a:pt x="142005" y="897894"/>
                  <a:pt x="141156" y="898063"/>
                  <a:pt x="140137" y="897724"/>
                </a:cubicBezTo>
                <a:cubicBezTo>
                  <a:pt x="139118" y="897384"/>
                  <a:pt x="137929" y="897214"/>
                  <a:pt x="136570" y="897214"/>
                </a:cubicBezTo>
                <a:cubicBezTo>
                  <a:pt x="154915" y="885663"/>
                  <a:pt x="166126" y="878529"/>
                  <a:pt x="170202" y="875811"/>
                </a:cubicBezTo>
                <a:cubicBezTo>
                  <a:pt x="168164" y="873773"/>
                  <a:pt x="165107" y="873773"/>
                  <a:pt x="161030" y="875811"/>
                </a:cubicBezTo>
                <a:cubicBezTo>
                  <a:pt x="154915" y="881926"/>
                  <a:pt x="149139" y="886343"/>
                  <a:pt x="143704" y="889061"/>
                </a:cubicBezTo>
                <a:cubicBezTo>
                  <a:pt x="141665" y="889740"/>
                  <a:pt x="139457" y="890420"/>
                  <a:pt x="137079" y="891099"/>
                </a:cubicBezTo>
                <a:cubicBezTo>
                  <a:pt x="134701" y="891778"/>
                  <a:pt x="132153" y="892798"/>
                  <a:pt x="129435" y="894157"/>
                </a:cubicBezTo>
                <a:lnTo>
                  <a:pt x="115167" y="901291"/>
                </a:lnTo>
                <a:lnTo>
                  <a:pt x="109052" y="904348"/>
                </a:lnTo>
                <a:lnTo>
                  <a:pt x="108033" y="903329"/>
                </a:lnTo>
                <a:lnTo>
                  <a:pt x="117205" y="896195"/>
                </a:lnTo>
                <a:cubicBezTo>
                  <a:pt x="119923" y="894157"/>
                  <a:pt x="123490" y="891609"/>
                  <a:pt x="127907" y="888551"/>
                </a:cubicBezTo>
                <a:cubicBezTo>
                  <a:pt x="132323" y="885494"/>
                  <a:pt x="136230" y="882266"/>
                  <a:pt x="139627" y="878869"/>
                </a:cubicBezTo>
                <a:cubicBezTo>
                  <a:pt x="148460" y="872754"/>
                  <a:pt x="156953" y="863921"/>
                  <a:pt x="165107" y="852370"/>
                </a:cubicBezTo>
                <a:cubicBezTo>
                  <a:pt x="167145" y="850332"/>
                  <a:pt x="169523" y="847954"/>
                  <a:pt x="172241" y="845236"/>
                </a:cubicBezTo>
                <a:cubicBezTo>
                  <a:pt x="174959" y="842518"/>
                  <a:pt x="178016" y="839801"/>
                  <a:pt x="181413" y="837083"/>
                </a:cubicBezTo>
                <a:cubicBezTo>
                  <a:pt x="181413" y="836403"/>
                  <a:pt x="181923" y="835724"/>
                  <a:pt x="182942" y="835044"/>
                </a:cubicBezTo>
                <a:cubicBezTo>
                  <a:pt x="183961" y="834365"/>
                  <a:pt x="184811" y="834025"/>
                  <a:pt x="185490" y="834025"/>
                </a:cubicBezTo>
                <a:lnTo>
                  <a:pt x="184471" y="834025"/>
                </a:lnTo>
                <a:cubicBezTo>
                  <a:pt x="188548" y="825872"/>
                  <a:pt x="191945" y="820097"/>
                  <a:pt x="194663" y="816699"/>
                </a:cubicBezTo>
                <a:cubicBezTo>
                  <a:pt x="198060" y="813981"/>
                  <a:pt x="200948" y="810075"/>
                  <a:pt x="203326" y="804979"/>
                </a:cubicBezTo>
                <a:cubicBezTo>
                  <a:pt x="205704" y="799883"/>
                  <a:pt x="207912" y="795636"/>
                  <a:pt x="209950" y="792239"/>
                </a:cubicBezTo>
                <a:cubicBezTo>
                  <a:pt x="214706" y="786803"/>
                  <a:pt x="217424" y="781368"/>
                  <a:pt x="218104" y="775932"/>
                </a:cubicBezTo>
                <a:cubicBezTo>
                  <a:pt x="214706" y="777291"/>
                  <a:pt x="211309" y="777631"/>
                  <a:pt x="207912" y="776951"/>
                </a:cubicBezTo>
                <a:cubicBezTo>
                  <a:pt x="203835" y="776951"/>
                  <a:pt x="200778" y="775932"/>
                  <a:pt x="198739" y="773894"/>
                </a:cubicBezTo>
                <a:cubicBezTo>
                  <a:pt x="198060" y="771856"/>
                  <a:pt x="197041" y="770836"/>
                  <a:pt x="195682" y="770836"/>
                </a:cubicBezTo>
                <a:cubicBezTo>
                  <a:pt x="194323" y="770836"/>
                  <a:pt x="192964" y="771856"/>
                  <a:pt x="191605" y="773894"/>
                </a:cubicBezTo>
                <a:cubicBezTo>
                  <a:pt x="190246" y="776612"/>
                  <a:pt x="186849" y="779330"/>
                  <a:pt x="181413" y="782047"/>
                </a:cubicBezTo>
                <a:cubicBezTo>
                  <a:pt x="182093" y="777291"/>
                  <a:pt x="184131" y="772365"/>
                  <a:pt x="187528" y="767269"/>
                </a:cubicBezTo>
                <a:cubicBezTo>
                  <a:pt x="190926" y="762173"/>
                  <a:pt x="193304" y="758267"/>
                  <a:pt x="194663" y="755549"/>
                </a:cubicBezTo>
                <a:lnTo>
                  <a:pt x="192624" y="754530"/>
                </a:lnTo>
                <a:lnTo>
                  <a:pt x="176317" y="759625"/>
                </a:lnTo>
                <a:cubicBezTo>
                  <a:pt x="172920" y="763702"/>
                  <a:pt x="166465" y="766420"/>
                  <a:pt x="156953" y="767779"/>
                </a:cubicBezTo>
                <a:lnTo>
                  <a:pt x="138608" y="769817"/>
                </a:lnTo>
                <a:lnTo>
                  <a:pt x="136570" y="770836"/>
                </a:lnTo>
                <a:cubicBezTo>
                  <a:pt x="132493" y="776272"/>
                  <a:pt x="124340" y="778990"/>
                  <a:pt x="112109" y="778990"/>
                </a:cubicBezTo>
                <a:lnTo>
                  <a:pt x="85611" y="778990"/>
                </a:lnTo>
                <a:lnTo>
                  <a:pt x="79496" y="781028"/>
                </a:lnTo>
                <a:lnTo>
                  <a:pt x="83573" y="784086"/>
                </a:lnTo>
                <a:lnTo>
                  <a:pt x="84592" y="787143"/>
                </a:lnTo>
                <a:cubicBezTo>
                  <a:pt x="82553" y="788502"/>
                  <a:pt x="81194" y="788842"/>
                  <a:pt x="80515" y="788162"/>
                </a:cubicBezTo>
                <a:cubicBezTo>
                  <a:pt x="77118" y="788162"/>
                  <a:pt x="75419" y="787143"/>
                  <a:pt x="75419" y="785105"/>
                </a:cubicBezTo>
                <a:lnTo>
                  <a:pt x="75419" y="780009"/>
                </a:lnTo>
                <a:cubicBezTo>
                  <a:pt x="75419" y="779330"/>
                  <a:pt x="75079" y="778990"/>
                  <a:pt x="74400" y="778990"/>
                </a:cubicBezTo>
                <a:cubicBezTo>
                  <a:pt x="73721" y="778990"/>
                  <a:pt x="73041" y="778990"/>
                  <a:pt x="72362" y="778990"/>
                </a:cubicBezTo>
                <a:cubicBezTo>
                  <a:pt x="71682" y="779669"/>
                  <a:pt x="71342" y="780688"/>
                  <a:pt x="71342" y="782047"/>
                </a:cubicBezTo>
                <a:cubicBezTo>
                  <a:pt x="69984" y="784765"/>
                  <a:pt x="69304" y="786124"/>
                  <a:pt x="69304" y="786124"/>
                </a:cubicBezTo>
                <a:lnTo>
                  <a:pt x="65227" y="784086"/>
                </a:lnTo>
                <a:cubicBezTo>
                  <a:pt x="63189" y="780688"/>
                  <a:pt x="59792" y="779669"/>
                  <a:pt x="55036" y="781028"/>
                </a:cubicBezTo>
                <a:cubicBezTo>
                  <a:pt x="54356" y="781708"/>
                  <a:pt x="53337" y="781877"/>
                  <a:pt x="51978" y="781538"/>
                </a:cubicBezTo>
                <a:cubicBezTo>
                  <a:pt x="50619" y="781198"/>
                  <a:pt x="49260" y="781028"/>
                  <a:pt x="47901" y="781028"/>
                </a:cubicBezTo>
                <a:cubicBezTo>
                  <a:pt x="45863" y="780349"/>
                  <a:pt x="42975" y="779499"/>
                  <a:pt x="39238" y="778480"/>
                </a:cubicBezTo>
                <a:cubicBezTo>
                  <a:pt x="35501" y="777461"/>
                  <a:pt x="31595" y="775932"/>
                  <a:pt x="27518" y="773894"/>
                </a:cubicBezTo>
                <a:cubicBezTo>
                  <a:pt x="24800" y="773214"/>
                  <a:pt x="22762" y="771516"/>
                  <a:pt x="21403" y="768798"/>
                </a:cubicBezTo>
                <a:cubicBezTo>
                  <a:pt x="20723" y="768798"/>
                  <a:pt x="20384" y="767779"/>
                  <a:pt x="20384" y="765741"/>
                </a:cubicBezTo>
                <a:lnTo>
                  <a:pt x="19365" y="766760"/>
                </a:lnTo>
                <a:cubicBezTo>
                  <a:pt x="15967" y="764721"/>
                  <a:pt x="14269" y="762683"/>
                  <a:pt x="14269" y="760645"/>
                </a:cubicBezTo>
                <a:lnTo>
                  <a:pt x="9173" y="754530"/>
                </a:lnTo>
                <a:lnTo>
                  <a:pt x="0" y="743319"/>
                </a:lnTo>
                <a:cubicBezTo>
                  <a:pt x="0" y="741280"/>
                  <a:pt x="340" y="739072"/>
                  <a:pt x="1019" y="736694"/>
                </a:cubicBezTo>
                <a:cubicBezTo>
                  <a:pt x="1699" y="734316"/>
                  <a:pt x="1699" y="732447"/>
                  <a:pt x="1019" y="731089"/>
                </a:cubicBezTo>
                <a:cubicBezTo>
                  <a:pt x="1019" y="728371"/>
                  <a:pt x="2039" y="726672"/>
                  <a:pt x="4077" y="725993"/>
                </a:cubicBezTo>
                <a:cubicBezTo>
                  <a:pt x="6115" y="725313"/>
                  <a:pt x="7474" y="724634"/>
                  <a:pt x="8154" y="723954"/>
                </a:cubicBezTo>
                <a:cubicBezTo>
                  <a:pt x="10871" y="722595"/>
                  <a:pt x="13589" y="718519"/>
                  <a:pt x="16307" y="711724"/>
                </a:cubicBezTo>
                <a:cubicBezTo>
                  <a:pt x="22422" y="704930"/>
                  <a:pt x="33973" y="689982"/>
                  <a:pt x="50959" y="666880"/>
                </a:cubicBezTo>
                <a:lnTo>
                  <a:pt x="38729" y="686245"/>
                </a:lnTo>
                <a:cubicBezTo>
                  <a:pt x="28537" y="699834"/>
                  <a:pt x="22082" y="711385"/>
                  <a:pt x="19365" y="720897"/>
                </a:cubicBezTo>
                <a:lnTo>
                  <a:pt x="27518" y="717839"/>
                </a:lnTo>
                <a:cubicBezTo>
                  <a:pt x="26159" y="720557"/>
                  <a:pt x="24970" y="722765"/>
                  <a:pt x="23951" y="724464"/>
                </a:cubicBezTo>
                <a:cubicBezTo>
                  <a:pt x="22932" y="726163"/>
                  <a:pt x="22082" y="727691"/>
                  <a:pt x="21403" y="729050"/>
                </a:cubicBezTo>
                <a:cubicBezTo>
                  <a:pt x="22762" y="733127"/>
                  <a:pt x="25480" y="734826"/>
                  <a:pt x="29556" y="734146"/>
                </a:cubicBezTo>
                <a:cubicBezTo>
                  <a:pt x="30915" y="734146"/>
                  <a:pt x="32274" y="735505"/>
                  <a:pt x="33633" y="738223"/>
                </a:cubicBezTo>
                <a:cubicBezTo>
                  <a:pt x="34992" y="740941"/>
                  <a:pt x="36860" y="742809"/>
                  <a:pt x="39238" y="743828"/>
                </a:cubicBezTo>
                <a:cubicBezTo>
                  <a:pt x="41617" y="744847"/>
                  <a:pt x="43825" y="745017"/>
                  <a:pt x="45863" y="744338"/>
                </a:cubicBezTo>
                <a:cubicBezTo>
                  <a:pt x="59452" y="741620"/>
                  <a:pt x="70323" y="738563"/>
                  <a:pt x="78477" y="735165"/>
                </a:cubicBezTo>
                <a:lnTo>
                  <a:pt x="132493" y="716820"/>
                </a:lnTo>
                <a:cubicBezTo>
                  <a:pt x="142005" y="711385"/>
                  <a:pt x="151518" y="707648"/>
                  <a:pt x="161030" y="705609"/>
                </a:cubicBezTo>
                <a:lnTo>
                  <a:pt x="202816" y="688283"/>
                </a:lnTo>
                <a:cubicBezTo>
                  <a:pt x="208931" y="686924"/>
                  <a:pt x="219802" y="682508"/>
                  <a:pt x="235430" y="675034"/>
                </a:cubicBezTo>
                <a:cubicBezTo>
                  <a:pt x="241545" y="672316"/>
                  <a:pt x="245621" y="668579"/>
                  <a:pt x="247660" y="663823"/>
                </a:cubicBezTo>
                <a:cubicBezTo>
                  <a:pt x="249698" y="655670"/>
                  <a:pt x="253095" y="649894"/>
                  <a:pt x="257851" y="646497"/>
                </a:cubicBezTo>
                <a:cubicBezTo>
                  <a:pt x="260569" y="651253"/>
                  <a:pt x="260569" y="655330"/>
                  <a:pt x="257851" y="658727"/>
                </a:cubicBezTo>
                <a:cubicBezTo>
                  <a:pt x="253775" y="662804"/>
                  <a:pt x="252416" y="665861"/>
                  <a:pt x="253775" y="667900"/>
                </a:cubicBezTo>
                <a:cubicBezTo>
                  <a:pt x="257851" y="667220"/>
                  <a:pt x="260569" y="665861"/>
                  <a:pt x="261928" y="663823"/>
                </a:cubicBezTo>
                <a:cubicBezTo>
                  <a:pt x="263287" y="661785"/>
                  <a:pt x="264646" y="658387"/>
                  <a:pt x="266005" y="653631"/>
                </a:cubicBezTo>
                <a:cubicBezTo>
                  <a:pt x="266684" y="649555"/>
                  <a:pt x="269742" y="645478"/>
                  <a:pt x="275177" y="641401"/>
                </a:cubicBezTo>
                <a:lnTo>
                  <a:pt x="291484" y="630190"/>
                </a:lnTo>
                <a:lnTo>
                  <a:pt x="293523" y="625094"/>
                </a:lnTo>
                <a:cubicBezTo>
                  <a:pt x="293523" y="624415"/>
                  <a:pt x="293013" y="623905"/>
                  <a:pt x="291994" y="623566"/>
                </a:cubicBezTo>
                <a:cubicBezTo>
                  <a:pt x="290975" y="623226"/>
                  <a:pt x="290125" y="623056"/>
                  <a:pt x="289446" y="623056"/>
                </a:cubicBezTo>
                <a:cubicBezTo>
                  <a:pt x="282651" y="623056"/>
                  <a:pt x="276876" y="623396"/>
                  <a:pt x="272120" y="624075"/>
                </a:cubicBezTo>
                <a:cubicBezTo>
                  <a:pt x="268723" y="624075"/>
                  <a:pt x="267024" y="622377"/>
                  <a:pt x="267024" y="618979"/>
                </a:cubicBezTo>
                <a:cubicBezTo>
                  <a:pt x="267024" y="615582"/>
                  <a:pt x="265325" y="614903"/>
                  <a:pt x="261928" y="616941"/>
                </a:cubicBezTo>
                <a:cubicBezTo>
                  <a:pt x="255134" y="618300"/>
                  <a:pt x="250038" y="618979"/>
                  <a:pt x="246641" y="618979"/>
                </a:cubicBezTo>
                <a:lnTo>
                  <a:pt x="227276" y="618979"/>
                </a:lnTo>
                <a:cubicBezTo>
                  <a:pt x="221841" y="614223"/>
                  <a:pt x="214367" y="612525"/>
                  <a:pt x="204854" y="613883"/>
                </a:cubicBezTo>
                <a:lnTo>
                  <a:pt x="201797" y="613883"/>
                </a:lnTo>
                <a:cubicBezTo>
                  <a:pt x="197720" y="611845"/>
                  <a:pt x="191945" y="609637"/>
                  <a:pt x="184471" y="607259"/>
                </a:cubicBezTo>
                <a:cubicBezTo>
                  <a:pt x="176997" y="604881"/>
                  <a:pt x="171222" y="603012"/>
                  <a:pt x="167145" y="601653"/>
                </a:cubicBezTo>
                <a:lnTo>
                  <a:pt x="163068" y="599615"/>
                </a:lnTo>
                <a:cubicBezTo>
                  <a:pt x="152197" y="592141"/>
                  <a:pt x="143704" y="589083"/>
                  <a:pt x="137589" y="590442"/>
                </a:cubicBezTo>
                <a:lnTo>
                  <a:pt x="137589" y="587385"/>
                </a:lnTo>
                <a:cubicBezTo>
                  <a:pt x="137589" y="582629"/>
                  <a:pt x="134531" y="579911"/>
                  <a:pt x="128416" y="579231"/>
                </a:cubicBezTo>
                <a:cubicBezTo>
                  <a:pt x="126378" y="578552"/>
                  <a:pt x="124509" y="577193"/>
                  <a:pt x="122811" y="575155"/>
                </a:cubicBezTo>
                <a:cubicBezTo>
                  <a:pt x="121112" y="573116"/>
                  <a:pt x="119583" y="571758"/>
                  <a:pt x="118225" y="571078"/>
                </a:cubicBezTo>
                <a:lnTo>
                  <a:pt x="112109" y="563944"/>
                </a:lnTo>
                <a:lnTo>
                  <a:pt x="111090" y="563944"/>
                </a:lnTo>
                <a:lnTo>
                  <a:pt x="95803" y="541522"/>
                </a:lnTo>
                <a:cubicBezTo>
                  <a:pt x="91726" y="538125"/>
                  <a:pt x="87649" y="532349"/>
                  <a:pt x="83573" y="524196"/>
                </a:cubicBezTo>
                <a:cubicBezTo>
                  <a:pt x="82214" y="522158"/>
                  <a:pt x="81364" y="520289"/>
                  <a:pt x="81025" y="518591"/>
                </a:cubicBezTo>
                <a:cubicBezTo>
                  <a:pt x="80685" y="516892"/>
                  <a:pt x="81534" y="515023"/>
                  <a:pt x="83573" y="512985"/>
                </a:cubicBezTo>
                <a:cubicBezTo>
                  <a:pt x="84931" y="510267"/>
                  <a:pt x="84931" y="507550"/>
                  <a:pt x="83573" y="504832"/>
                </a:cubicBezTo>
                <a:cubicBezTo>
                  <a:pt x="81534" y="504152"/>
                  <a:pt x="81874" y="502454"/>
                  <a:pt x="84592" y="499736"/>
                </a:cubicBezTo>
                <a:cubicBezTo>
                  <a:pt x="85271" y="499056"/>
                  <a:pt x="86290" y="498037"/>
                  <a:pt x="87649" y="496678"/>
                </a:cubicBezTo>
                <a:cubicBezTo>
                  <a:pt x="89008" y="495319"/>
                  <a:pt x="89688" y="493621"/>
                  <a:pt x="89688" y="491582"/>
                </a:cubicBezTo>
                <a:cubicBezTo>
                  <a:pt x="89688" y="490903"/>
                  <a:pt x="90197" y="490224"/>
                  <a:pt x="91216" y="489544"/>
                </a:cubicBezTo>
                <a:cubicBezTo>
                  <a:pt x="92236" y="488865"/>
                  <a:pt x="93425" y="487845"/>
                  <a:pt x="94783" y="486487"/>
                </a:cubicBezTo>
                <a:lnTo>
                  <a:pt x="95803" y="484448"/>
                </a:lnTo>
                <a:cubicBezTo>
                  <a:pt x="91726" y="479013"/>
                  <a:pt x="88329" y="475276"/>
                  <a:pt x="85611" y="473237"/>
                </a:cubicBezTo>
                <a:cubicBezTo>
                  <a:pt x="82214" y="469161"/>
                  <a:pt x="78816" y="466103"/>
                  <a:pt x="75419" y="464065"/>
                </a:cubicBezTo>
                <a:cubicBezTo>
                  <a:pt x="72701" y="463385"/>
                  <a:pt x="70493" y="462366"/>
                  <a:pt x="68794" y="461007"/>
                </a:cubicBezTo>
                <a:cubicBezTo>
                  <a:pt x="67096" y="459648"/>
                  <a:pt x="65567" y="458629"/>
                  <a:pt x="64208" y="457950"/>
                </a:cubicBezTo>
                <a:cubicBezTo>
                  <a:pt x="57414" y="452514"/>
                  <a:pt x="52658" y="449457"/>
                  <a:pt x="49940" y="448777"/>
                </a:cubicBezTo>
                <a:cubicBezTo>
                  <a:pt x="42466" y="445380"/>
                  <a:pt x="38389" y="440963"/>
                  <a:pt x="37710" y="435528"/>
                </a:cubicBezTo>
                <a:cubicBezTo>
                  <a:pt x="35671" y="428054"/>
                  <a:pt x="31255" y="422618"/>
                  <a:pt x="24460" y="419221"/>
                </a:cubicBezTo>
                <a:cubicBezTo>
                  <a:pt x="19704" y="417183"/>
                  <a:pt x="16647" y="413446"/>
                  <a:pt x="15288" y="408010"/>
                </a:cubicBezTo>
                <a:cubicBezTo>
                  <a:pt x="13929" y="402574"/>
                  <a:pt x="12570" y="398328"/>
                  <a:pt x="11211" y="395270"/>
                </a:cubicBezTo>
                <a:cubicBezTo>
                  <a:pt x="9852" y="392213"/>
                  <a:pt x="7134" y="389665"/>
                  <a:pt x="3058" y="387627"/>
                </a:cubicBezTo>
                <a:cubicBezTo>
                  <a:pt x="1699" y="386268"/>
                  <a:pt x="1019" y="384060"/>
                  <a:pt x="1019" y="381002"/>
                </a:cubicBezTo>
                <a:cubicBezTo>
                  <a:pt x="1019" y="377944"/>
                  <a:pt x="1359" y="375397"/>
                  <a:pt x="2039" y="373358"/>
                </a:cubicBezTo>
                <a:lnTo>
                  <a:pt x="5096" y="366224"/>
                </a:lnTo>
                <a:lnTo>
                  <a:pt x="7134" y="362147"/>
                </a:lnTo>
                <a:cubicBezTo>
                  <a:pt x="7814" y="361468"/>
                  <a:pt x="8493" y="361128"/>
                  <a:pt x="9173" y="361128"/>
                </a:cubicBezTo>
                <a:cubicBezTo>
                  <a:pt x="9852" y="361128"/>
                  <a:pt x="10192" y="360788"/>
                  <a:pt x="10192" y="360109"/>
                </a:cubicBezTo>
                <a:lnTo>
                  <a:pt x="10192" y="357051"/>
                </a:lnTo>
                <a:cubicBezTo>
                  <a:pt x="10192" y="354334"/>
                  <a:pt x="11381" y="351276"/>
                  <a:pt x="13759" y="347879"/>
                </a:cubicBezTo>
                <a:cubicBezTo>
                  <a:pt x="16137" y="344482"/>
                  <a:pt x="17666" y="341424"/>
                  <a:pt x="18345" y="338706"/>
                </a:cubicBezTo>
                <a:cubicBezTo>
                  <a:pt x="19704" y="333950"/>
                  <a:pt x="21403" y="329364"/>
                  <a:pt x="23441" y="324947"/>
                </a:cubicBezTo>
                <a:cubicBezTo>
                  <a:pt x="25480" y="320531"/>
                  <a:pt x="27178" y="315605"/>
                  <a:pt x="28537" y="310169"/>
                </a:cubicBezTo>
                <a:cubicBezTo>
                  <a:pt x="29217" y="306772"/>
                  <a:pt x="30575" y="303715"/>
                  <a:pt x="32614" y="300997"/>
                </a:cubicBezTo>
                <a:cubicBezTo>
                  <a:pt x="29896" y="300997"/>
                  <a:pt x="27858" y="300657"/>
                  <a:pt x="26499" y="299978"/>
                </a:cubicBezTo>
                <a:cubicBezTo>
                  <a:pt x="27178" y="299298"/>
                  <a:pt x="27688" y="298109"/>
                  <a:pt x="28028" y="296410"/>
                </a:cubicBezTo>
                <a:cubicBezTo>
                  <a:pt x="28367" y="294712"/>
                  <a:pt x="28877" y="293523"/>
                  <a:pt x="29556" y="292843"/>
                </a:cubicBezTo>
                <a:cubicBezTo>
                  <a:pt x="34992" y="286049"/>
                  <a:pt x="37710" y="279594"/>
                  <a:pt x="37710" y="273479"/>
                </a:cubicBezTo>
                <a:lnTo>
                  <a:pt x="45863" y="244942"/>
                </a:lnTo>
                <a:cubicBezTo>
                  <a:pt x="49940" y="228635"/>
                  <a:pt x="52318" y="219463"/>
                  <a:pt x="52997" y="217424"/>
                </a:cubicBezTo>
                <a:cubicBezTo>
                  <a:pt x="52997" y="213348"/>
                  <a:pt x="54356" y="207912"/>
                  <a:pt x="57074" y="201118"/>
                </a:cubicBezTo>
                <a:cubicBezTo>
                  <a:pt x="57074" y="199759"/>
                  <a:pt x="57414" y="197720"/>
                  <a:pt x="58093" y="195003"/>
                </a:cubicBezTo>
                <a:cubicBezTo>
                  <a:pt x="58773" y="192285"/>
                  <a:pt x="59452" y="189907"/>
                  <a:pt x="60132" y="187868"/>
                </a:cubicBezTo>
                <a:cubicBezTo>
                  <a:pt x="61490" y="182433"/>
                  <a:pt x="63869" y="177337"/>
                  <a:pt x="67266" y="172581"/>
                </a:cubicBezTo>
                <a:lnTo>
                  <a:pt x="68285" y="172581"/>
                </a:lnTo>
                <a:lnTo>
                  <a:pt x="68285" y="169523"/>
                </a:lnTo>
                <a:cubicBezTo>
                  <a:pt x="68285" y="166126"/>
                  <a:pt x="69644" y="161030"/>
                  <a:pt x="72362" y="154235"/>
                </a:cubicBezTo>
                <a:cubicBezTo>
                  <a:pt x="73041" y="152877"/>
                  <a:pt x="73381" y="151348"/>
                  <a:pt x="73381" y="149649"/>
                </a:cubicBezTo>
                <a:cubicBezTo>
                  <a:pt x="73381" y="147951"/>
                  <a:pt x="73721" y="146762"/>
                  <a:pt x="74400" y="146082"/>
                </a:cubicBezTo>
                <a:cubicBezTo>
                  <a:pt x="76438" y="144044"/>
                  <a:pt x="77457" y="142345"/>
                  <a:pt x="77457" y="140986"/>
                </a:cubicBezTo>
                <a:lnTo>
                  <a:pt x="81534" y="144044"/>
                </a:lnTo>
                <a:cubicBezTo>
                  <a:pt x="82214" y="144044"/>
                  <a:pt x="82723" y="143874"/>
                  <a:pt x="83063" y="143534"/>
                </a:cubicBezTo>
                <a:cubicBezTo>
                  <a:pt x="83403" y="143194"/>
                  <a:pt x="83573" y="142685"/>
                  <a:pt x="83573" y="142005"/>
                </a:cubicBezTo>
                <a:lnTo>
                  <a:pt x="86630" y="130794"/>
                </a:lnTo>
                <a:cubicBezTo>
                  <a:pt x="86630" y="130115"/>
                  <a:pt x="87310" y="128416"/>
                  <a:pt x="88668" y="125699"/>
                </a:cubicBezTo>
                <a:cubicBezTo>
                  <a:pt x="96822" y="106674"/>
                  <a:pt x="104975" y="92745"/>
                  <a:pt x="113129" y="83912"/>
                </a:cubicBezTo>
                <a:lnTo>
                  <a:pt x="127583" y="73535"/>
                </a:lnTo>
                <a:lnTo>
                  <a:pt x="127397" y="73721"/>
                </a:lnTo>
                <a:lnTo>
                  <a:pt x="113129" y="89008"/>
                </a:lnTo>
                <a:lnTo>
                  <a:pt x="108033" y="99200"/>
                </a:lnTo>
                <a:lnTo>
                  <a:pt x="101918" y="117545"/>
                </a:lnTo>
                <a:cubicBezTo>
                  <a:pt x="101238" y="119584"/>
                  <a:pt x="100899" y="122641"/>
                  <a:pt x="100899" y="126718"/>
                </a:cubicBezTo>
                <a:lnTo>
                  <a:pt x="105994" y="125699"/>
                </a:lnTo>
                <a:cubicBezTo>
                  <a:pt x="105994" y="127057"/>
                  <a:pt x="105655" y="128077"/>
                  <a:pt x="104975" y="128756"/>
                </a:cubicBezTo>
                <a:cubicBezTo>
                  <a:pt x="104296" y="129436"/>
                  <a:pt x="102937" y="129436"/>
                  <a:pt x="100899" y="128756"/>
                </a:cubicBezTo>
                <a:lnTo>
                  <a:pt x="99879" y="138948"/>
                </a:lnTo>
                <a:cubicBezTo>
                  <a:pt x="98520" y="144383"/>
                  <a:pt x="97841" y="148120"/>
                  <a:pt x="97841" y="150159"/>
                </a:cubicBezTo>
                <a:lnTo>
                  <a:pt x="98860" y="156274"/>
                </a:lnTo>
                <a:cubicBezTo>
                  <a:pt x="98860" y="158992"/>
                  <a:pt x="98181" y="161709"/>
                  <a:pt x="96822" y="164427"/>
                </a:cubicBezTo>
                <a:cubicBezTo>
                  <a:pt x="96142" y="165107"/>
                  <a:pt x="95972" y="165616"/>
                  <a:pt x="96312" y="165956"/>
                </a:cubicBezTo>
                <a:cubicBezTo>
                  <a:pt x="96652" y="166296"/>
                  <a:pt x="96822" y="166805"/>
                  <a:pt x="96822" y="167485"/>
                </a:cubicBezTo>
                <a:cubicBezTo>
                  <a:pt x="96822" y="168164"/>
                  <a:pt x="96992" y="168504"/>
                  <a:pt x="97331" y="168504"/>
                </a:cubicBezTo>
                <a:cubicBezTo>
                  <a:pt x="97671" y="168504"/>
                  <a:pt x="98181" y="168504"/>
                  <a:pt x="98860" y="168504"/>
                </a:cubicBezTo>
                <a:cubicBezTo>
                  <a:pt x="100219" y="167145"/>
                  <a:pt x="100899" y="166126"/>
                  <a:pt x="100899" y="165446"/>
                </a:cubicBezTo>
                <a:lnTo>
                  <a:pt x="100899" y="163408"/>
                </a:lnTo>
                <a:cubicBezTo>
                  <a:pt x="100899" y="160011"/>
                  <a:pt x="101578" y="156953"/>
                  <a:pt x="102937" y="154235"/>
                </a:cubicBezTo>
                <a:cubicBezTo>
                  <a:pt x="102937" y="153556"/>
                  <a:pt x="103616" y="152537"/>
                  <a:pt x="104975" y="151178"/>
                </a:cubicBezTo>
                <a:cubicBezTo>
                  <a:pt x="106334" y="151178"/>
                  <a:pt x="107014" y="151857"/>
                  <a:pt x="107014" y="153216"/>
                </a:cubicBezTo>
                <a:cubicBezTo>
                  <a:pt x="107693" y="153896"/>
                  <a:pt x="107863" y="154405"/>
                  <a:pt x="107523" y="154745"/>
                </a:cubicBezTo>
                <a:cubicBezTo>
                  <a:pt x="107183" y="155085"/>
                  <a:pt x="107014" y="155594"/>
                  <a:pt x="107014" y="156274"/>
                </a:cubicBezTo>
                <a:lnTo>
                  <a:pt x="105994" y="161370"/>
                </a:lnTo>
                <a:cubicBezTo>
                  <a:pt x="105994" y="162729"/>
                  <a:pt x="106334" y="164597"/>
                  <a:pt x="107014" y="166975"/>
                </a:cubicBezTo>
                <a:cubicBezTo>
                  <a:pt x="107693" y="169353"/>
                  <a:pt x="107693" y="171222"/>
                  <a:pt x="107014" y="172581"/>
                </a:cubicBezTo>
                <a:cubicBezTo>
                  <a:pt x="105655" y="176657"/>
                  <a:pt x="105315" y="179715"/>
                  <a:pt x="105994" y="181753"/>
                </a:cubicBezTo>
                <a:cubicBezTo>
                  <a:pt x="105994" y="183112"/>
                  <a:pt x="106164" y="184811"/>
                  <a:pt x="106504" y="186849"/>
                </a:cubicBezTo>
                <a:cubicBezTo>
                  <a:pt x="106844" y="188887"/>
                  <a:pt x="107693" y="191266"/>
                  <a:pt x="109052" y="193983"/>
                </a:cubicBezTo>
                <a:lnTo>
                  <a:pt x="109052" y="198060"/>
                </a:lnTo>
                <a:lnTo>
                  <a:pt x="108033" y="204175"/>
                </a:lnTo>
                <a:lnTo>
                  <a:pt x="110071" y="212328"/>
                </a:lnTo>
                <a:lnTo>
                  <a:pt x="110071" y="213348"/>
                </a:lnTo>
                <a:cubicBezTo>
                  <a:pt x="110071" y="215386"/>
                  <a:pt x="110920" y="216915"/>
                  <a:pt x="112619" y="217934"/>
                </a:cubicBezTo>
                <a:cubicBezTo>
                  <a:pt x="114318" y="218953"/>
                  <a:pt x="116186" y="219123"/>
                  <a:pt x="118225" y="218444"/>
                </a:cubicBezTo>
                <a:cubicBezTo>
                  <a:pt x="118904" y="218444"/>
                  <a:pt x="119923" y="218274"/>
                  <a:pt x="121282" y="217934"/>
                </a:cubicBezTo>
                <a:cubicBezTo>
                  <a:pt x="122641" y="217594"/>
                  <a:pt x="123660" y="218104"/>
                  <a:pt x="124340" y="219463"/>
                </a:cubicBezTo>
                <a:cubicBezTo>
                  <a:pt x="125019" y="220142"/>
                  <a:pt x="123660" y="222181"/>
                  <a:pt x="120263" y="225578"/>
                </a:cubicBezTo>
                <a:lnTo>
                  <a:pt x="118225" y="226597"/>
                </a:lnTo>
                <a:cubicBezTo>
                  <a:pt x="118225" y="226597"/>
                  <a:pt x="117545" y="227276"/>
                  <a:pt x="116186" y="228635"/>
                </a:cubicBezTo>
                <a:lnTo>
                  <a:pt x="117205" y="229654"/>
                </a:lnTo>
                <a:cubicBezTo>
                  <a:pt x="118564" y="228296"/>
                  <a:pt x="119923" y="227616"/>
                  <a:pt x="121282" y="227616"/>
                </a:cubicBezTo>
                <a:lnTo>
                  <a:pt x="128416" y="228635"/>
                </a:lnTo>
                <a:cubicBezTo>
                  <a:pt x="131134" y="229994"/>
                  <a:pt x="132493" y="231353"/>
                  <a:pt x="132493" y="232712"/>
                </a:cubicBezTo>
                <a:cubicBezTo>
                  <a:pt x="133852" y="234750"/>
                  <a:pt x="134871" y="234750"/>
                  <a:pt x="135550" y="232712"/>
                </a:cubicBezTo>
                <a:cubicBezTo>
                  <a:pt x="142345" y="232032"/>
                  <a:pt x="147101" y="230674"/>
                  <a:pt x="149819" y="228635"/>
                </a:cubicBezTo>
                <a:cubicBezTo>
                  <a:pt x="175638" y="217764"/>
                  <a:pt x="194663" y="209271"/>
                  <a:pt x="206893" y="203156"/>
                </a:cubicBezTo>
                <a:lnTo>
                  <a:pt x="262947" y="181753"/>
                </a:lnTo>
                <a:cubicBezTo>
                  <a:pt x="267024" y="180394"/>
                  <a:pt x="286049" y="173940"/>
                  <a:pt x="320021" y="162389"/>
                </a:cubicBezTo>
                <a:cubicBezTo>
                  <a:pt x="339725" y="155594"/>
                  <a:pt x="351616" y="151518"/>
                  <a:pt x="355692" y="150159"/>
                </a:cubicBezTo>
                <a:cubicBezTo>
                  <a:pt x="357051" y="149479"/>
                  <a:pt x="358580" y="148630"/>
                  <a:pt x="360279" y="147611"/>
                </a:cubicBezTo>
                <a:cubicBezTo>
                  <a:pt x="361977" y="146592"/>
                  <a:pt x="363506" y="145742"/>
                  <a:pt x="364865" y="145063"/>
                </a:cubicBezTo>
                <a:cubicBezTo>
                  <a:pt x="362826" y="143025"/>
                  <a:pt x="361298" y="142685"/>
                  <a:pt x="360279" y="144044"/>
                </a:cubicBezTo>
                <a:cubicBezTo>
                  <a:pt x="359259" y="145403"/>
                  <a:pt x="358410" y="146422"/>
                  <a:pt x="357731" y="147101"/>
                </a:cubicBezTo>
                <a:lnTo>
                  <a:pt x="354673" y="143025"/>
                </a:lnTo>
                <a:lnTo>
                  <a:pt x="362826" y="133852"/>
                </a:lnTo>
                <a:cubicBezTo>
                  <a:pt x="363506" y="133173"/>
                  <a:pt x="367243" y="131134"/>
                  <a:pt x="374037" y="127737"/>
                </a:cubicBezTo>
                <a:lnTo>
                  <a:pt x="377095" y="124679"/>
                </a:lnTo>
                <a:lnTo>
                  <a:pt x="373018" y="122641"/>
                </a:lnTo>
                <a:cubicBezTo>
                  <a:pt x="368262" y="122641"/>
                  <a:pt x="362487" y="123321"/>
                  <a:pt x="355692" y="124679"/>
                </a:cubicBezTo>
                <a:lnTo>
                  <a:pt x="350596" y="124679"/>
                </a:lnTo>
                <a:cubicBezTo>
                  <a:pt x="350596" y="124679"/>
                  <a:pt x="352974" y="122981"/>
                  <a:pt x="357731" y="119584"/>
                </a:cubicBezTo>
                <a:lnTo>
                  <a:pt x="344481" y="114488"/>
                </a:lnTo>
                <a:cubicBezTo>
                  <a:pt x="334969" y="113129"/>
                  <a:pt x="327495" y="110751"/>
                  <a:pt x="322059" y="107353"/>
                </a:cubicBezTo>
                <a:cubicBezTo>
                  <a:pt x="313906" y="105995"/>
                  <a:pt x="304734" y="103277"/>
                  <a:pt x="294542" y="99200"/>
                </a:cubicBezTo>
                <a:lnTo>
                  <a:pt x="292503" y="99200"/>
                </a:lnTo>
                <a:cubicBezTo>
                  <a:pt x="281632" y="95123"/>
                  <a:pt x="272120" y="91726"/>
                  <a:pt x="263966" y="89008"/>
                </a:cubicBezTo>
                <a:lnTo>
                  <a:pt x="261928" y="86970"/>
                </a:lnTo>
                <a:cubicBezTo>
                  <a:pt x="249698" y="80855"/>
                  <a:pt x="241545" y="77118"/>
                  <a:pt x="237468" y="75759"/>
                </a:cubicBezTo>
                <a:cubicBezTo>
                  <a:pt x="230673" y="71682"/>
                  <a:pt x="222860" y="68285"/>
                  <a:pt x="214027" y="65567"/>
                </a:cubicBezTo>
                <a:cubicBezTo>
                  <a:pt x="213347" y="65567"/>
                  <a:pt x="213008" y="65228"/>
                  <a:pt x="213008" y="64548"/>
                </a:cubicBezTo>
                <a:cubicBezTo>
                  <a:pt x="213008" y="63869"/>
                  <a:pt x="212668" y="63189"/>
                  <a:pt x="211989" y="62510"/>
                </a:cubicBezTo>
                <a:cubicBezTo>
                  <a:pt x="211309" y="61830"/>
                  <a:pt x="209610" y="60811"/>
                  <a:pt x="206893" y="59452"/>
                </a:cubicBezTo>
                <a:lnTo>
                  <a:pt x="198739" y="56395"/>
                </a:lnTo>
                <a:cubicBezTo>
                  <a:pt x="198060" y="56395"/>
                  <a:pt x="196701" y="55885"/>
                  <a:pt x="194663" y="54866"/>
                </a:cubicBezTo>
                <a:cubicBezTo>
                  <a:pt x="192624" y="53847"/>
                  <a:pt x="190586" y="53337"/>
                  <a:pt x="188548" y="53337"/>
                </a:cubicBezTo>
                <a:cubicBezTo>
                  <a:pt x="187868" y="54017"/>
                  <a:pt x="187019" y="54017"/>
                  <a:pt x="186000" y="53337"/>
                </a:cubicBezTo>
                <a:cubicBezTo>
                  <a:pt x="184980" y="52658"/>
                  <a:pt x="184131" y="52318"/>
                  <a:pt x="183452" y="52318"/>
                </a:cubicBezTo>
                <a:lnTo>
                  <a:pt x="179375" y="50280"/>
                </a:lnTo>
                <a:cubicBezTo>
                  <a:pt x="169863" y="54356"/>
                  <a:pt x="162389" y="57074"/>
                  <a:pt x="156953" y="58433"/>
                </a:cubicBezTo>
                <a:cubicBezTo>
                  <a:pt x="150838" y="63189"/>
                  <a:pt x="145742" y="66247"/>
                  <a:pt x="141665" y="67606"/>
                </a:cubicBezTo>
                <a:cubicBezTo>
                  <a:pt x="141665" y="67606"/>
                  <a:pt x="141496" y="67436"/>
                  <a:pt x="141156" y="67096"/>
                </a:cubicBezTo>
                <a:cubicBezTo>
                  <a:pt x="140816" y="66756"/>
                  <a:pt x="140646" y="66586"/>
                  <a:pt x="140646" y="66586"/>
                </a:cubicBezTo>
                <a:cubicBezTo>
                  <a:pt x="147441" y="61830"/>
                  <a:pt x="159671" y="55715"/>
                  <a:pt x="177337" y="48241"/>
                </a:cubicBezTo>
                <a:lnTo>
                  <a:pt x="174279" y="47222"/>
                </a:lnTo>
                <a:cubicBezTo>
                  <a:pt x="172241" y="48581"/>
                  <a:pt x="170202" y="49600"/>
                  <a:pt x="168164" y="50280"/>
                </a:cubicBezTo>
                <a:cubicBezTo>
                  <a:pt x="166126" y="50959"/>
                  <a:pt x="164087" y="51638"/>
                  <a:pt x="162049" y="52318"/>
                </a:cubicBezTo>
                <a:lnTo>
                  <a:pt x="130517" y="71428"/>
                </a:lnTo>
                <a:lnTo>
                  <a:pt x="152876" y="55376"/>
                </a:lnTo>
                <a:lnTo>
                  <a:pt x="169183" y="46203"/>
                </a:lnTo>
                <a:cubicBezTo>
                  <a:pt x="171901" y="45523"/>
                  <a:pt x="173260" y="44165"/>
                  <a:pt x="173260" y="42126"/>
                </a:cubicBezTo>
                <a:cubicBezTo>
                  <a:pt x="173260" y="40088"/>
                  <a:pt x="172580" y="38389"/>
                  <a:pt x="171222" y="37030"/>
                </a:cubicBezTo>
                <a:cubicBezTo>
                  <a:pt x="170542" y="34313"/>
                  <a:pt x="169183" y="32614"/>
                  <a:pt x="167145" y="31934"/>
                </a:cubicBezTo>
                <a:cubicBezTo>
                  <a:pt x="163068" y="25140"/>
                  <a:pt x="159671" y="21063"/>
                  <a:pt x="156953" y="19704"/>
                </a:cubicBezTo>
                <a:cubicBezTo>
                  <a:pt x="155594" y="18346"/>
                  <a:pt x="154405" y="16647"/>
                  <a:pt x="153386" y="14608"/>
                </a:cubicBezTo>
                <a:cubicBezTo>
                  <a:pt x="152367" y="12570"/>
                  <a:pt x="151178" y="10871"/>
                  <a:pt x="149819" y="9513"/>
                </a:cubicBezTo>
                <a:lnTo>
                  <a:pt x="140646" y="1359"/>
                </a:lnTo>
                <a:lnTo>
                  <a:pt x="141665" y="340"/>
                </a:lnTo>
                <a:cubicBezTo>
                  <a:pt x="145742" y="340"/>
                  <a:pt x="148460" y="1020"/>
                  <a:pt x="149819" y="2378"/>
                </a:cubicBezTo>
                <a:lnTo>
                  <a:pt x="153896" y="4417"/>
                </a:lnTo>
                <a:cubicBezTo>
                  <a:pt x="154575" y="4417"/>
                  <a:pt x="155424" y="4417"/>
                  <a:pt x="156444" y="4417"/>
                </a:cubicBezTo>
                <a:cubicBezTo>
                  <a:pt x="157463" y="4417"/>
                  <a:pt x="157972" y="5096"/>
                  <a:pt x="157972" y="6455"/>
                </a:cubicBezTo>
                <a:lnTo>
                  <a:pt x="162049" y="8493"/>
                </a:lnTo>
                <a:cubicBezTo>
                  <a:pt x="165446" y="8493"/>
                  <a:pt x="167485" y="9852"/>
                  <a:pt x="168164" y="12570"/>
                </a:cubicBezTo>
                <a:lnTo>
                  <a:pt x="172241" y="14608"/>
                </a:lnTo>
                <a:cubicBezTo>
                  <a:pt x="174959" y="15288"/>
                  <a:pt x="177846" y="16137"/>
                  <a:pt x="180904" y="17156"/>
                </a:cubicBezTo>
                <a:cubicBezTo>
                  <a:pt x="183961" y="18176"/>
                  <a:pt x="187528" y="19025"/>
                  <a:pt x="191605" y="19704"/>
                </a:cubicBezTo>
                <a:cubicBezTo>
                  <a:pt x="195682" y="19704"/>
                  <a:pt x="200608" y="20044"/>
                  <a:pt x="206383" y="20724"/>
                </a:cubicBezTo>
                <a:cubicBezTo>
                  <a:pt x="212158" y="21403"/>
                  <a:pt x="217084" y="21403"/>
                  <a:pt x="221161" y="20724"/>
                </a:cubicBezTo>
                <a:lnTo>
                  <a:pt x="246641" y="18685"/>
                </a:lnTo>
                <a:lnTo>
                  <a:pt x="267024" y="16647"/>
                </a:lnTo>
                <a:cubicBezTo>
                  <a:pt x="271780" y="16647"/>
                  <a:pt x="275687" y="16307"/>
                  <a:pt x="278745" y="15628"/>
                </a:cubicBezTo>
                <a:cubicBezTo>
                  <a:pt x="281802" y="14948"/>
                  <a:pt x="284690" y="14269"/>
                  <a:pt x="287408" y="13589"/>
                </a:cubicBezTo>
                <a:lnTo>
                  <a:pt x="302695" y="9513"/>
                </a:lnTo>
                <a:cubicBezTo>
                  <a:pt x="305413" y="8154"/>
                  <a:pt x="307451" y="7474"/>
                  <a:pt x="308810" y="7474"/>
                </a:cubicBezTo>
                <a:cubicBezTo>
                  <a:pt x="309490" y="6795"/>
                  <a:pt x="310509" y="6455"/>
                  <a:pt x="311868" y="6455"/>
                </a:cubicBezTo>
                <a:cubicBezTo>
                  <a:pt x="315265" y="7135"/>
                  <a:pt x="318323" y="6115"/>
                  <a:pt x="321040" y="3398"/>
                </a:cubicBezTo>
                <a:cubicBezTo>
                  <a:pt x="321040" y="2718"/>
                  <a:pt x="322059" y="2378"/>
                  <a:pt x="324098" y="2378"/>
                </a:cubicBezTo>
                <a:lnTo>
                  <a:pt x="328175" y="2378"/>
                </a:lnTo>
                <a:lnTo>
                  <a:pt x="332251" y="1359"/>
                </a:lnTo>
                <a:cubicBezTo>
                  <a:pt x="338027" y="680"/>
                  <a:pt x="343122" y="255"/>
                  <a:pt x="347539" y="85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80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1" name="文本框 440">
            <a:extLst>
              <a:ext uri="{FF2B5EF4-FFF2-40B4-BE49-F238E27FC236}">
                <a16:creationId xmlns:a16="http://schemas.microsoft.com/office/drawing/2014/main" id="{088CEBE3-4F38-4421-BA2B-97AEF4A9BA3B}"/>
              </a:ext>
            </a:extLst>
          </p:cNvPr>
          <p:cNvSpPr txBox="1"/>
          <p:nvPr/>
        </p:nvSpPr>
        <p:spPr>
          <a:xfrm>
            <a:off x="8280215" y="2477906"/>
            <a:ext cx="1032662" cy="1164640"/>
          </a:xfrm>
          <a:custGeom>
            <a:avLst/>
            <a:gdLst/>
            <a:ahLst/>
            <a:cxnLst/>
            <a:rect l="l" t="t" r="r" b="b"/>
            <a:pathLst>
              <a:path w="1032662" h="1164640">
                <a:moveTo>
                  <a:pt x="296265" y="960730"/>
                </a:moveTo>
                <a:cubicBezTo>
                  <a:pt x="296265" y="964794"/>
                  <a:pt x="294843" y="970077"/>
                  <a:pt x="291998" y="976579"/>
                </a:cubicBezTo>
                <a:cubicBezTo>
                  <a:pt x="289153" y="983082"/>
                  <a:pt x="287731" y="987959"/>
                  <a:pt x="287731" y="991210"/>
                </a:cubicBezTo>
                <a:cubicBezTo>
                  <a:pt x="297485" y="980643"/>
                  <a:pt x="302361" y="974141"/>
                  <a:pt x="302361" y="971703"/>
                </a:cubicBezTo>
                <a:cubicBezTo>
                  <a:pt x="302361" y="970077"/>
                  <a:pt x="300329" y="966419"/>
                  <a:pt x="296265" y="960730"/>
                </a:cubicBezTo>
                <a:close/>
                <a:moveTo>
                  <a:pt x="137769" y="852221"/>
                </a:moveTo>
                <a:cubicBezTo>
                  <a:pt x="134518" y="852221"/>
                  <a:pt x="121513" y="854659"/>
                  <a:pt x="98755" y="859536"/>
                </a:cubicBezTo>
                <a:lnTo>
                  <a:pt x="98755" y="861975"/>
                </a:lnTo>
                <a:cubicBezTo>
                  <a:pt x="101194" y="861975"/>
                  <a:pt x="106477" y="861568"/>
                  <a:pt x="114605" y="860755"/>
                </a:cubicBezTo>
                <a:cubicBezTo>
                  <a:pt x="122733" y="859943"/>
                  <a:pt x="130048" y="858317"/>
                  <a:pt x="136550" y="855879"/>
                </a:cubicBezTo>
                <a:close/>
                <a:moveTo>
                  <a:pt x="382829" y="820522"/>
                </a:moveTo>
                <a:cubicBezTo>
                  <a:pt x="375513" y="822960"/>
                  <a:pt x="362509" y="827431"/>
                  <a:pt x="343814" y="833933"/>
                </a:cubicBezTo>
                <a:cubicBezTo>
                  <a:pt x="325120" y="840435"/>
                  <a:pt x="307645" y="845719"/>
                  <a:pt x="291389" y="849783"/>
                </a:cubicBezTo>
                <a:lnTo>
                  <a:pt x="291389" y="853440"/>
                </a:lnTo>
                <a:cubicBezTo>
                  <a:pt x="293827" y="856691"/>
                  <a:pt x="296265" y="860755"/>
                  <a:pt x="298704" y="865632"/>
                </a:cubicBezTo>
                <a:cubicBezTo>
                  <a:pt x="301142" y="870509"/>
                  <a:pt x="303987" y="874979"/>
                  <a:pt x="307238" y="879043"/>
                </a:cubicBezTo>
                <a:cubicBezTo>
                  <a:pt x="308864" y="882295"/>
                  <a:pt x="310286" y="886968"/>
                  <a:pt x="311505" y="893064"/>
                </a:cubicBezTo>
                <a:cubicBezTo>
                  <a:pt x="312725" y="899160"/>
                  <a:pt x="314147" y="904647"/>
                  <a:pt x="315773" y="909523"/>
                </a:cubicBezTo>
                <a:cubicBezTo>
                  <a:pt x="316585" y="911149"/>
                  <a:pt x="317195" y="913181"/>
                  <a:pt x="317601" y="915619"/>
                </a:cubicBezTo>
                <a:cubicBezTo>
                  <a:pt x="318008" y="918058"/>
                  <a:pt x="318821" y="919683"/>
                  <a:pt x="320040" y="920496"/>
                </a:cubicBezTo>
                <a:cubicBezTo>
                  <a:pt x="321259" y="921309"/>
                  <a:pt x="323494" y="921715"/>
                  <a:pt x="326745" y="921715"/>
                </a:cubicBezTo>
                <a:cubicBezTo>
                  <a:pt x="327558" y="920903"/>
                  <a:pt x="328777" y="921512"/>
                  <a:pt x="330403" y="923544"/>
                </a:cubicBezTo>
                <a:cubicBezTo>
                  <a:pt x="332029" y="925576"/>
                  <a:pt x="332841" y="927405"/>
                  <a:pt x="332841" y="929031"/>
                </a:cubicBezTo>
                <a:cubicBezTo>
                  <a:pt x="336905" y="934720"/>
                  <a:pt x="341782" y="937565"/>
                  <a:pt x="347472" y="937565"/>
                </a:cubicBezTo>
                <a:cubicBezTo>
                  <a:pt x="348285" y="940003"/>
                  <a:pt x="352755" y="940410"/>
                  <a:pt x="360883" y="938784"/>
                </a:cubicBezTo>
                <a:cubicBezTo>
                  <a:pt x="361696" y="939597"/>
                  <a:pt x="362915" y="940003"/>
                  <a:pt x="364541" y="940003"/>
                </a:cubicBezTo>
                <a:cubicBezTo>
                  <a:pt x="366166" y="940003"/>
                  <a:pt x="367589" y="938987"/>
                  <a:pt x="368808" y="936955"/>
                </a:cubicBezTo>
                <a:cubicBezTo>
                  <a:pt x="370027" y="934923"/>
                  <a:pt x="371043" y="933501"/>
                  <a:pt x="371856" y="932688"/>
                </a:cubicBezTo>
                <a:cubicBezTo>
                  <a:pt x="371856" y="927811"/>
                  <a:pt x="373075" y="920496"/>
                  <a:pt x="375513" y="910743"/>
                </a:cubicBezTo>
                <a:lnTo>
                  <a:pt x="377952" y="865632"/>
                </a:lnTo>
                <a:cubicBezTo>
                  <a:pt x="377952" y="851815"/>
                  <a:pt x="379577" y="836778"/>
                  <a:pt x="382829" y="820522"/>
                </a:cubicBezTo>
                <a:close/>
                <a:moveTo>
                  <a:pt x="335280" y="715671"/>
                </a:moveTo>
                <a:cubicBezTo>
                  <a:pt x="332029" y="718109"/>
                  <a:pt x="330809" y="722173"/>
                  <a:pt x="331622" y="727863"/>
                </a:cubicBezTo>
                <a:cubicBezTo>
                  <a:pt x="332435" y="733552"/>
                  <a:pt x="332435" y="737210"/>
                  <a:pt x="331622" y="738835"/>
                </a:cubicBezTo>
                <a:cubicBezTo>
                  <a:pt x="334873" y="737210"/>
                  <a:pt x="337109" y="733349"/>
                  <a:pt x="338328" y="727253"/>
                </a:cubicBezTo>
                <a:cubicBezTo>
                  <a:pt x="339547" y="721157"/>
                  <a:pt x="338531" y="717296"/>
                  <a:pt x="335280" y="715671"/>
                </a:cubicBezTo>
                <a:close/>
                <a:moveTo>
                  <a:pt x="890625" y="615696"/>
                </a:moveTo>
                <a:cubicBezTo>
                  <a:pt x="889406" y="614883"/>
                  <a:pt x="888390" y="615290"/>
                  <a:pt x="887577" y="616915"/>
                </a:cubicBezTo>
                <a:cubicBezTo>
                  <a:pt x="885139" y="616915"/>
                  <a:pt x="881888" y="618947"/>
                  <a:pt x="877824" y="623011"/>
                </a:cubicBezTo>
                <a:cubicBezTo>
                  <a:pt x="877011" y="623011"/>
                  <a:pt x="876808" y="623824"/>
                  <a:pt x="877214" y="625450"/>
                </a:cubicBezTo>
                <a:cubicBezTo>
                  <a:pt x="877621" y="627075"/>
                  <a:pt x="877824" y="628701"/>
                  <a:pt x="877824" y="630327"/>
                </a:cubicBezTo>
                <a:cubicBezTo>
                  <a:pt x="880262" y="629514"/>
                  <a:pt x="882497" y="628498"/>
                  <a:pt x="884529" y="627279"/>
                </a:cubicBezTo>
                <a:cubicBezTo>
                  <a:pt x="886561" y="626059"/>
                  <a:pt x="887984" y="625450"/>
                  <a:pt x="888797" y="625450"/>
                </a:cubicBezTo>
                <a:cubicBezTo>
                  <a:pt x="889609" y="624637"/>
                  <a:pt x="890422" y="623215"/>
                  <a:pt x="891235" y="621183"/>
                </a:cubicBezTo>
                <a:cubicBezTo>
                  <a:pt x="892048" y="619151"/>
                  <a:pt x="893267" y="617728"/>
                  <a:pt x="894893" y="616915"/>
                </a:cubicBezTo>
                <a:cubicBezTo>
                  <a:pt x="893267" y="616915"/>
                  <a:pt x="891845" y="616509"/>
                  <a:pt x="890625" y="615696"/>
                </a:cubicBezTo>
                <a:close/>
                <a:moveTo>
                  <a:pt x="798576" y="605943"/>
                </a:moveTo>
                <a:cubicBezTo>
                  <a:pt x="792886" y="605943"/>
                  <a:pt x="789635" y="606349"/>
                  <a:pt x="788822" y="607162"/>
                </a:cubicBezTo>
                <a:cubicBezTo>
                  <a:pt x="785571" y="607162"/>
                  <a:pt x="779678" y="608584"/>
                  <a:pt x="771144" y="611429"/>
                </a:cubicBezTo>
                <a:cubicBezTo>
                  <a:pt x="762609" y="614274"/>
                  <a:pt x="755497" y="615290"/>
                  <a:pt x="749808" y="614477"/>
                </a:cubicBezTo>
                <a:cubicBezTo>
                  <a:pt x="748182" y="614477"/>
                  <a:pt x="746150" y="615290"/>
                  <a:pt x="743712" y="616915"/>
                </a:cubicBezTo>
                <a:cubicBezTo>
                  <a:pt x="736397" y="618541"/>
                  <a:pt x="728675" y="621386"/>
                  <a:pt x="720547" y="625450"/>
                </a:cubicBezTo>
                <a:cubicBezTo>
                  <a:pt x="712419" y="629514"/>
                  <a:pt x="707136" y="631952"/>
                  <a:pt x="704697" y="632765"/>
                </a:cubicBezTo>
                <a:cubicBezTo>
                  <a:pt x="699008" y="638455"/>
                  <a:pt x="694944" y="641299"/>
                  <a:pt x="692505" y="641299"/>
                </a:cubicBezTo>
                <a:cubicBezTo>
                  <a:pt x="693318" y="641299"/>
                  <a:pt x="694741" y="641503"/>
                  <a:pt x="696773" y="641909"/>
                </a:cubicBezTo>
                <a:cubicBezTo>
                  <a:pt x="698805" y="642315"/>
                  <a:pt x="701040" y="643331"/>
                  <a:pt x="703478" y="644957"/>
                </a:cubicBezTo>
                <a:cubicBezTo>
                  <a:pt x="705104" y="644144"/>
                  <a:pt x="706933" y="644347"/>
                  <a:pt x="708965" y="645567"/>
                </a:cubicBezTo>
                <a:cubicBezTo>
                  <a:pt x="710997" y="646786"/>
                  <a:pt x="712825" y="647395"/>
                  <a:pt x="714451" y="647395"/>
                </a:cubicBezTo>
                <a:cubicBezTo>
                  <a:pt x="714451" y="649021"/>
                  <a:pt x="713841" y="650647"/>
                  <a:pt x="712622" y="652272"/>
                </a:cubicBezTo>
                <a:cubicBezTo>
                  <a:pt x="711403" y="653898"/>
                  <a:pt x="709981" y="654711"/>
                  <a:pt x="708355" y="654711"/>
                </a:cubicBezTo>
                <a:cubicBezTo>
                  <a:pt x="705917" y="659587"/>
                  <a:pt x="704697" y="663042"/>
                  <a:pt x="704697" y="665074"/>
                </a:cubicBezTo>
                <a:cubicBezTo>
                  <a:pt x="704697" y="667106"/>
                  <a:pt x="705917" y="668935"/>
                  <a:pt x="708355" y="670560"/>
                </a:cubicBezTo>
                <a:cubicBezTo>
                  <a:pt x="709168" y="672186"/>
                  <a:pt x="710590" y="674421"/>
                  <a:pt x="712622" y="677266"/>
                </a:cubicBezTo>
                <a:cubicBezTo>
                  <a:pt x="714654" y="680111"/>
                  <a:pt x="716077" y="683159"/>
                  <a:pt x="716889" y="686410"/>
                </a:cubicBezTo>
                <a:cubicBezTo>
                  <a:pt x="716889" y="693725"/>
                  <a:pt x="718515" y="699415"/>
                  <a:pt x="721766" y="703479"/>
                </a:cubicBezTo>
                <a:lnTo>
                  <a:pt x="774192" y="679095"/>
                </a:lnTo>
                <a:cubicBezTo>
                  <a:pt x="780694" y="675843"/>
                  <a:pt x="789025" y="672389"/>
                  <a:pt x="799185" y="668731"/>
                </a:cubicBezTo>
                <a:cubicBezTo>
                  <a:pt x="809345" y="665074"/>
                  <a:pt x="817677" y="661619"/>
                  <a:pt x="824179" y="658368"/>
                </a:cubicBezTo>
                <a:cubicBezTo>
                  <a:pt x="829869" y="654304"/>
                  <a:pt x="836168" y="650647"/>
                  <a:pt x="843077" y="647395"/>
                </a:cubicBezTo>
                <a:cubicBezTo>
                  <a:pt x="849985" y="644144"/>
                  <a:pt x="855878" y="640690"/>
                  <a:pt x="860755" y="637032"/>
                </a:cubicBezTo>
                <a:cubicBezTo>
                  <a:pt x="865632" y="633375"/>
                  <a:pt x="869696" y="628295"/>
                  <a:pt x="872947" y="621792"/>
                </a:cubicBezTo>
                <a:cubicBezTo>
                  <a:pt x="867257" y="621792"/>
                  <a:pt x="861568" y="620573"/>
                  <a:pt x="855878" y="618135"/>
                </a:cubicBezTo>
                <a:cubicBezTo>
                  <a:pt x="850189" y="615696"/>
                  <a:pt x="845718" y="614477"/>
                  <a:pt x="842467" y="614477"/>
                </a:cubicBezTo>
                <a:cubicBezTo>
                  <a:pt x="840029" y="615290"/>
                  <a:pt x="838403" y="614477"/>
                  <a:pt x="837590" y="612039"/>
                </a:cubicBezTo>
                <a:cubicBezTo>
                  <a:pt x="836777" y="612851"/>
                  <a:pt x="835355" y="612851"/>
                  <a:pt x="833323" y="612039"/>
                </a:cubicBezTo>
                <a:cubicBezTo>
                  <a:pt x="831291" y="611226"/>
                  <a:pt x="829462" y="610819"/>
                  <a:pt x="827837" y="610819"/>
                </a:cubicBezTo>
                <a:cubicBezTo>
                  <a:pt x="821334" y="607568"/>
                  <a:pt x="811581" y="605943"/>
                  <a:pt x="798576" y="605943"/>
                </a:cubicBezTo>
                <a:close/>
                <a:moveTo>
                  <a:pt x="642518" y="566928"/>
                </a:moveTo>
                <a:cubicBezTo>
                  <a:pt x="637641" y="570179"/>
                  <a:pt x="634187" y="574243"/>
                  <a:pt x="632155" y="579120"/>
                </a:cubicBezTo>
                <a:cubicBezTo>
                  <a:pt x="630123" y="583997"/>
                  <a:pt x="628701" y="586842"/>
                  <a:pt x="627888" y="587655"/>
                </a:cubicBezTo>
                <a:cubicBezTo>
                  <a:pt x="631139" y="589280"/>
                  <a:pt x="635203" y="590093"/>
                  <a:pt x="640080" y="590093"/>
                </a:cubicBezTo>
                <a:cubicBezTo>
                  <a:pt x="646582" y="590093"/>
                  <a:pt x="653897" y="586842"/>
                  <a:pt x="662025" y="580339"/>
                </a:cubicBezTo>
                <a:cubicBezTo>
                  <a:pt x="659587" y="577901"/>
                  <a:pt x="656336" y="575463"/>
                  <a:pt x="652272" y="573024"/>
                </a:cubicBezTo>
                <a:cubicBezTo>
                  <a:pt x="648208" y="570586"/>
                  <a:pt x="644957" y="568554"/>
                  <a:pt x="642518" y="566928"/>
                </a:cubicBezTo>
                <a:close/>
                <a:moveTo>
                  <a:pt x="872947" y="497434"/>
                </a:moveTo>
                <a:cubicBezTo>
                  <a:pt x="865632" y="499059"/>
                  <a:pt x="860349" y="501498"/>
                  <a:pt x="857097" y="504749"/>
                </a:cubicBezTo>
                <a:cubicBezTo>
                  <a:pt x="853846" y="508000"/>
                  <a:pt x="853846" y="511658"/>
                  <a:pt x="857097" y="515722"/>
                </a:cubicBezTo>
                <a:close/>
                <a:moveTo>
                  <a:pt x="911961" y="410871"/>
                </a:moveTo>
                <a:cubicBezTo>
                  <a:pt x="910336" y="414122"/>
                  <a:pt x="907694" y="417576"/>
                  <a:pt x="904037" y="421234"/>
                </a:cubicBezTo>
                <a:cubicBezTo>
                  <a:pt x="900379" y="424891"/>
                  <a:pt x="899769" y="428346"/>
                  <a:pt x="902208" y="431597"/>
                </a:cubicBezTo>
                <a:cubicBezTo>
                  <a:pt x="902208" y="432410"/>
                  <a:pt x="902005" y="433832"/>
                  <a:pt x="901598" y="435864"/>
                </a:cubicBezTo>
                <a:cubicBezTo>
                  <a:pt x="901192" y="437896"/>
                  <a:pt x="899363" y="438912"/>
                  <a:pt x="896112" y="438912"/>
                </a:cubicBezTo>
                <a:cubicBezTo>
                  <a:pt x="896112" y="442976"/>
                  <a:pt x="894486" y="447447"/>
                  <a:pt x="891235" y="452323"/>
                </a:cubicBezTo>
                <a:cubicBezTo>
                  <a:pt x="887171" y="456387"/>
                  <a:pt x="884326" y="461264"/>
                  <a:pt x="882701" y="466954"/>
                </a:cubicBezTo>
                <a:lnTo>
                  <a:pt x="882701" y="471831"/>
                </a:lnTo>
                <a:cubicBezTo>
                  <a:pt x="887577" y="470205"/>
                  <a:pt x="891438" y="467157"/>
                  <a:pt x="894283" y="462687"/>
                </a:cubicBezTo>
                <a:cubicBezTo>
                  <a:pt x="897128" y="458216"/>
                  <a:pt x="899363" y="454762"/>
                  <a:pt x="900989" y="452323"/>
                </a:cubicBezTo>
                <a:cubicBezTo>
                  <a:pt x="902614" y="448259"/>
                  <a:pt x="904037" y="443179"/>
                  <a:pt x="905256" y="437083"/>
                </a:cubicBezTo>
                <a:cubicBezTo>
                  <a:pt x="906475" y="430987"/>
                  <a:pt x="908710" y="426314"/>
                  <a:pt x="911961" y="423063"/>
                </a:cubicBezTo>
                <a:cubicBezTo>
                  <a:pt x="912774" y="422250"/>
                  <a:pt x="913181" y="421031"/>
                  <a:pt x="913181" y="419405"/>
                </a:cubicBezTo>
                <a:cubicBezTo>
                  <a:pt x="913181" y="417779"/>
                  <a:pt x="913587" y="416154"/>
                  <a:pt x="914400" y="414528"/>
                </a:cubicBezTo>
                <a:close/>
                <a:moveTo>
                  <a:pt x="494995" y="386487"/>
                </a:moveTo>
                <a:cubicBezTo>
                  <a:pt x="494182" y="388925"/>
                  <a:pt x="493776" y="392176"/>
                  <a:pt x="493776" y="396240"/>
                </a:cubicBezTo>
                <a:cubicBezTo>
                  <a:pt x="493776" y="400304"/>
                  <a:pt x="494182" y="404978"/>
                  <a:pt x="494995" y="410261"/>
                </a:cubicBezTo>
                <a:cubicBezTo>
                  <a:pt x="495808" y="415544"/>
                  <a:pt x="495808" y="419811"/>
                  <a:pt x="494995" y="423063"/>
                </a:cubicBezTo>
                <a:cubicBezTo>
                  <a:pt x="493369" y="427939"/>
                  <a:pt x="492557" y="430784"/>
                  <a:pt x="492557" y="431597"/>
                </a:cubicBezTo>
                <a:cubicBezTo>
                  <a:pt x="492557" y="434848"/>
                  <a:pt x="493166" y="438303"/>
                  <a:pt x="494385" y="441960"/>
                </a:cubicBezTo>
                <a:cubicBezTo>
                  <a:pt x="495605" y="445618"/>
                  <a:pt x="496214" y="449072"/>
                  <a:pt x="496214" y="452323"/>
                </a:cubicBezTo>
                <a:lnTo>
                  <a:pt x="493776" y="462077"/>
                </a:lnTo>
                <a:cubicBezTo>
                  <a:pt x="501904" y="458826"/>
                  <a:pt x="507187" y="455981"/>
                  <a:pt x="509625" y="453543"/>
                </a:cubicBezTo>
                <a:cubicBezTo>
                  <a:pt x="512064" y="451104"/>
                  <a:pt x="513283" y="447040"/>
                  <a:pt x="513283" y="441351"/>
                </a:cubicBezTo>
                <a:cubicBezTo>
                  <a:pt x="517347" y="442163"/>
                  <a:pt x="520598" y="441960"/>
                  <a:pt x="523037" y="440741"/>
                </a:cubicBezTo>
                <a:cubicBezTo>
                  <a:pt x="525475" y="439522"/>
                  <a:pt x="525881" y="438099"/>
                  <a:pt x="524256" y="436474"/>
                </a:cubicBezTo>
                <a:cubicBezTo>
                  <a:pt x="522630" y="433223"/>
                  <a:pt x="519785" y="427939"/>
                  <a:pt x="515721" y="420624"/>
                </a:cubicBezTo>
                <a:cubicBezTo>
                  <a:pt x="514909" y="416560"/>
                  <a:pt x="512470" y="414122"/>
                  <a:pt x="508406" y="413309"/>
                </a:cubicBezTo>
                <a:cubicBezTo>
                  <a:pt x="505968" y="409245"/>
                  <a:pt x="503936" y="404571"/>
                  <a:pt x="502310" y="399288"/>
                </a:cubicBezTo>
                <a:cubicBezTo>
                  <a:pt x="500685" y="394005"/>
                  <a:pt x="498246" y="389738"/>
                  <a:pt x="494995" y="386487"/>
                </a:cubicBezTo>
                <a:close/>
                <a:moveTo>
                  <a:pt x="604723" y="318211"/>
                </a:moveTo>
                <a:cubicBezTo>
                  <a:pt x="594969" y="318211"/>
                  <a:pt x="583590" y="321056"/>
                  <a:pt x="570585" y="326746"/>
                </a:cubicBezTo>
                <a:cubicBezTo>
                  <a:pt x="564896" y="330810"/>
                  <a:pt x="557581" y="333045"/>
                  <a:pt x="548640" y="333451"/>
                </a:cubicBezTo>
                <a:cubicBezTo>
                  <a:pt x="539699" y="333858"/>
                  <a:pt x="533603" y="334874"/>
                  <a:pt x="530352" y="336499"/>
                </a:cubicBezTo>
                <a:cubicBezTo>
                  <a:pt x="524662" y="337312"/>
                  <a:pt x="518973" y="337922"/>
                  <a:pt x="513283" y="338328"/>
                </a:cubicBezTo>
                <a:cubicBezTo>
                  <a:pt x="507593" y="338735"/>
                  <a:pt x="501904" y="339751"/>
                  <a:pt x="496214" y="341376"/>
                </a:cubicBezTo>
                <a:cubicBezTo>
                  <a:pt x="496214" y="347879"/>
                  <a:pt x="496621" y="353568"/>
                  <a:pt x="497433" y="358445"/>
                </a:cubicBezTo>
                <a:cubicBezTo>
                  <a:pt x="498246" y="359258"/>
                  <a:pt x="498449" y="360477"/>
                  <a:pt x="498043" y="362103"/>
                </a:cubicBezTo>
                <a:cubicBezTo>
                  <a:pt x="497637" y="363728"/>
                  <a:pt x="497433" y="365354"/>
                  <a:pt x="497433" y="366979"/>
                </a:cubicBezTo>
                <a:cubicBezTo>
                  <a:pt x="495808" y="371856"/>
                  <a:pt x="494995" y="374701"/>
                  <a:pt x="494995" y="375514"/>
                </a:cubicBezTo>
                <a:cubicBezTo>
                  <a:pt x="494995" y="383642"/>
                  <a:pt x="499465" y="386893"/>
                  <a:pt x="508406" y="385267"/>
                </a:cubicBezTo>
                <a:cubicBezTo>
                  <a:pt x="513283" y="389331"/>
                  <a:pt x="518973" y="390551"/>
                  <a:pt x="525475" y="388925"/>
                </a:cubicBezTo>
                <a:lnTo>
                  <a:pt x="526694" y="396240"/>
                </a:lnTo>
                <a:cubicBezTo>
                  <a:pt x="527507" y="400304"/>
                  <a:pt x="528726" y="402743"/>
                  <a:pt x="530352" y="403555"/>
                </a:cubicBezTo>
                <a:cubicBezTo>
                  <a:pt x="531977" y="404368"/>
                  <a:pt x="535229" y="404775"/>
                  <a:pt x="540105" y="404775"/>
                </a:cubicBezTo>
                <a:lnTo>
                  <a:pt x="541325" y="404775"/>
                </a:lnTo>
                <a:cubicBezTo>
                  <a:pt x="542950" y="404775"/>
                  <a:pt x="547421" y="405994"/>
                  <a:pt x="554736" y="408432"/>
                </a:cubicBezTo>
                <a:cubicBezTo>
                  <a:pt x="556361" y="410871"/>
                  <a:pt x="558800" y="413309"/>
                  <a:pt x="562051" y="415747"/>
                </a:cubicBezTo>
                <a:cubicBezTo>
                  <a:pt x="565302" y="418186"/>
                  <a:pt x="567741" y="420624"/>
                  <a:pt x="569366" y="423063"/>
                </a:cubicBezTo>
                <a:cubicBezTo>
                  <a:pt x="570179" y="422250"/>
                  <a:pt x="571398" y="422250"/>
                  <a:pt x="573024" y="423063"/>
                </a:cubicBezTo>
                <a:cubicBezTo>
                  <a:pt x="574649" y="423875"/>
                  <a:pt x="575869" y="424282"/>
                  <a:pt x="576681" y="424282"/>
                </a:cubicBezTo>
                <a:lnTo>
                  <a:pt x="590093" y="424282"/>
                </a:lnTo>
                <a:cubicBezTo>
                  <a:pt x="596595" y="424282"/>
                  <a:pt x="601878" y="424688"/>
                  <a:pt x="605942" y="425501"/>
                </a:cubicBezTo>
                <a:cubicBezTo>
                  <a:pt x="607568" y="418186"/>
                  <a:pt x="610209" y="403352"/>
                  <a:pt x="613867" y="381000"/>
                </a:cubicBezTo>
                <a:cubicBezTo>
                  <a:pt x="617525" y="358648"/>
                  <a:pt x="620166" y="338531"/>
                  <a:pt x="621792" y="320650"/>
                </a:cubicBezTo>
                <a:cubicBezTo>
                  <a:pt x="613664" y="319024"/>
                  <a:pt x="607974" y="318211"/>
                  <a:pt x="604723" y="318211"/>
                </a:cubicBezTo>
                <a:close/>
                <a:moveTo>
                  <a:pt x="128016" y="275539"/>
                </a:moveTo>
                <a:cubicBezTo>
                  <a:pt x="137769" y="277165"/>
                  <a:pt x="146304" y="280823"/>
                  <a:pt x="153619" y="286512"/>
                </a:cubicBezTo>
                <a:cubicBezTo>
                  <a:pt x="153619" y="287325"/>
                  <a:pt x="154838" y="288544"/>
                  <a:pt x="157277" y="290170"/>
                </a:cubicBezTo>
                <a:lnTo>
                  <a:pt x="158496" y="292608"/>
                </a:lnTo>
                <a:lnTo>
                  <a:pt x="165811" y="301143"/>
                </a:lnTo>
                <a:lnTo>
                  <a:pt x="162153" y="304800"/>
                </a:lnTo>
                <a:lnTo>
                  <a:pt x="173126" y="304800"/>
                </a:lnTo>
                <a:cubicBezTo>
                  <a:pt x="173939" y="305613"/>
                  <a:pt x="175158" y="306629"/>
                  <a:pt x="176784" y="307848"/>
                </a:cubicBezTo>
                <a:cubicBezTo>
                  <a:pt x="178409" y="309067"/>
                  <a:pt x="178816" y="310083"/>
                  <a:pt x="178003" y="310896"/>
                </a:cubicBezTo>
                <a:cubicBezTo>
                  <a:pt x="178003" y="315773"/>
                  <a:pt x="182067" y="319837"/>
                  <a:pt x="190195" y="323088"/>
                </a:cubicBezTo>
                <a:lnTo>
                  <a:pt x="192633" y="323088"/>
                </a:lnTo>
                <a:lnTo>
                  <a:pt x="208483" y="346253"/>
                </a:lnTo>
                <a:cubicBezTo>
                  <a:pt x="209296" y="349504"/>
                  <a:pt x="210515" y="352146"/>
                  <a:pt x="212141" y="354178"/>
                </a:cubicBezTo>
                <a:cubicBezTo>
                  <a:pt x="213766" y="356210"/>
                  <a:pt x="214579" y="358039"/>
                  <a:pt x="214579" y="359664"/>
                </a:cubicBezTo>
                <a:cubicBezTo>
                  <a:pt x="217017" y="366167"/>
                  <a:pt x="221285" y="376123"/>
                  <a:pt x="227381" y="389535"/>
                </a:cubicBezTo>
                <a:cubicBezTo>
                  <a:pt x="233477" y="402946"/>
                  <a:pt x="238557" y="416154"/>
                  <a:pt x="242621" y="429159"/>
                </a:cubicBezTo>
                <a:cubicBezTo>
                  <a:pt x="243433" y="434848"/>
                  <a:pt x="246685" y="445415"/>
                  <a:pt x="252374" y="460858"/>
                </a:cubicBezTo>
                <a:cubicBezTo>
                  <a:pt x="256438" y="463296"/>
                  <a:pt x="258470" y="465328"/>
                  <a:pt x="258470" y="466954"/>
                </a:cubicBezTo>
                <a:lnTo>
                  <a:pt x="267005" y="466954"/>
                </a:lnTo>
                <a:cubicBezTo>
                  <a:pt x="270256" y="466954"/>
                  <a:pt x="271678" y="467767"/>
                  <a:pt x="271272" y="469392"/>
                </a:cubicBezTo>
                <a:cubicBezTo>
                  <a:pt x="270865" y="471018"/>
                  <a:pt x="269443" y="473456"/>
                  <a:pt x="267005" y="476707"/>
                </a:cubicBezTo>
                <a:lnTo>
                  <a:pt x="258470" y="476707"/>
                </a:lnTo>
                <a:cubicBezTo>
                  <a:pt x="258470" y="478333"/>
                  <a:pt x="260096" y="479146"/>
                  <a:pt x="263347" y="479146"/>
                </a:cubicBezTo>
                <a:cubicBezTo>
                  <a:pt x="264973" y="479146"/>
                  <a:pt x="266598" y="479755"/>
                  <a:pt x="268224" y="480975"/>
                </a:cubicBezTo>
                <a:cubicBezTo>
                  <a:pt x="269849" y="482194"/>
                  <a:pt x="270256" y="483616"/>
                  <a:pt x="269443" y="485242"/>
                </a:cubicBezTo>
                <a:lnTo>
                  <a:pt x="269443" y="486461"/>
                </a:lnTo>
                <a:cubicBezTo>
                  <a:pt x="272694" y="489712"/>
                  <a:pt x="274726" y="493167"/>
                  <a:pt x="275539" y="496824"/>
                </a:cubicBezTo>
                <a:cubicBezTo>
                  <a:pt x="276352" y="500482"/>
                  <a:pt x="276758" y="503530"/>
                  <a:pt x="276758" y="505968"/>
                </a:cubicBezTo>
                <a:cubicBezTo>
                  <a:pt x="276758" y="508407"/>
                  <a:pt x="276758" y="510032"/>
                  <a:pt x="276758" y="510845"/>
                </a:cubicBezTo>
                <a:cubicBezTo>
                  <a:pt x="277571" y="516535"/>
                  <a:pt x="279603" y="522834"/>
                  <a:pt x="282854" y="529743"/>
                </a:cubicBezTo>
                <a:cubicBezTo>
                  <a:pt x="286105" y="536651"/>
                  <a:pt x="288544" y="542544"/>
                  <a:pt x="290169" y="547421"/>
                </a:cubicBezTo>
                <a:cubicBezTo>
                  <a:pt x="290169" y="549047"/>
                  <a:pt x="288950" y="555955"/>
                  <a:pt x="286512" y="568147"/>
                </a:cubicBezTo>
                <a:cubicBezTo>
                  <a:pt x="288950" y="570586"/>
                  <a:pt x="290576" y="572821"/>
                  <a:pt x="291389" y="574853"/>
                </a:cubicBezTo>
                <a:cubicBezTo>
                  <a:pt x="292201" y="576885"/>
                  <a:pt x="292608" y="579527"/>
                  <a:pt x="292608" y="582778"/>
                </a:cubicBezTo>
                <a:cubicBezTo>
                  <a:pt x="292608" y="583591"/>
                  <a:pt x="292811" y="584810"/>
                  <a:pt x="293217" y="586435"/>
                </a:cubicBezTo>
                <a:cubicBezTo>
                  <a:pt x="293624" y="588061"/>
                  <a:pt x="293421" y="590093"/>
                  <a:pt x="292608" y="592531"/>
                </a:cubicBezTo>
                <a:cubicBezTo>
                  <a:pt x="291795" y="594157"/>
                  <a:pt x="291389" y="596189"/>
                  <a:pt x="291389" y="598627"/>
                </a:cubicBezTo>
                <a:cubicBezTo>
                  <a:pt x="291389" y="601879"/>
                  <a:pt x="293014" y="604317"/>
                  <a:pt x="296265" y="605943"/>
                </a:cubicBezTo>
                <a:cubicBezTo>
                  <a:pt x="299517" y="607568"/>
                  <a:pt x="301549" y="608787"/>
                  <a:pt x="302361" y="609600"/>
                </a:cubicBezTo>
                <a:cubicBezTo>
                  <a:pt x="304800" y="611226"/>
                  <a:pt x="306832" y="612039"/>
                  <a:pt x="308457" y="612039"/>
                </a:cubicBezTo>
                <a:cubicBezTo>
                  <a:pt x="310083" y="612039"/>
                  <a:pt x="312115" y="610819"/>
                  <a:pt x="314553" y="608381"/>
                </a:cubicBezTo>
                <a:cubicBezTo>
                  <a:pt x="319430" y="606755"/>
                  <a:pt x="321869" y="605943"/>
                  <a:pt x="321869" y="605943"/>
                </a:cubicBezTo>
                <a:cubicBezTo>
                  <a:pt x="324307" y="605943"/>
                  <a:pt x="327152" y="609194"/>
                  <a:pt x="330403" y="615696"/>
                </a:cubicBezTo>
                <a:cubicBezTo>
                  <a:pt x="330403" y="616509"/>
                  <a:pt x="331216" y="617525"/>
                  <a:pt x="332841" y="618744"/>
                </a:cubicBezTo>
                <a:cubicBezTo>
                  <a:pt x="334467" y="619963"/>
                  <a:pt x="336093" y="620167"/>
                  <a:pt x="337718" y="619354"/>
                </a:cubicBezTo>
                <a:cubicBezTo>
                  <a:pt x="343408" y="619354"/>
                  <a:pt x="348488" y="617525"/>
                  <a:pt x="352958" y="613867"/>
                </a:cubicBezTo>
                <a:cubicBezTo>
                  <a:pt x="357429" y="610210"/>
                  <a:pt x="360070" y="606349"/>
                  <a:pt x="360883" y="602285"/>
                </a:cubicBezTo>
                <a:cubicBezTo>
                  <a:pt x="360883" y="600659"/>
                  <a:pt x="361696" y="598627"/>
                  <a:pt x="363321" y="596189"/>
                </a:cubicBezTo>
                <a:cubicBezTo>
                  <a:pt x="364947" y="593751"/>
                  <a:pt x="366166" y="591719"/>
                  <a:pt x="366979" y="590093"/>
                </a:cubicBezTo>
                <a:cubicBezTo>
                  <a:pt x="366979" y="593344"/>
                  <a:pt x="367385" y="596189"/>
                  <a:pt x="368198" y="598627"/>
                </a:cubicBezTo>
                <a:cubicBezTo>
                  <a:pt x="369011" y="601066"/>
                  <a:pt x="369417" y="603504"/>
                  <a:pt x="369417" y="605943"/>
                </a:cubicBezTo>
                <a:cubicBezTo>
                  <a:pt x="379171" y="601879"/>
                  <a:pt x="386080" y="594970"/>
                  <a:pt x="390144" y="585216"/>
                </a:cubicBezTo>
                <a:cubicBezTo>
                  <a:pt x="392582" y="576275"/>
                  <a:pt x="397865" y="573024"/>
                  <a:pt x="405993" y="575463"/>
                </a:cubicBezTo>
                <a:cubicBezTo>
                  <a:pt x="413309" y="579527"/>
                  <a:pt x="421030" y="582981"/>
                  <a:pt x="429158" y="585826"/>
                </a:cubicBezTo>
                <a:cubicBezTo>
                  <a:pt x="437286" y="588671"/>
                  <a:pt x="445821" y="589687"/>
                  <a:pt x="454761" y="588874"/>
                </a:cubicBezTo>
                <a:cubicBezTo>
                  <a:pt x="460451" y="589687"/>
                  <a:pt x="464921" y="591922"/>
                  <a:pt x="468173" y="595579"/>
                </a:cubicBezTo>
                <a:cubicBezTo>
                  <a:pt x="471424" y="599237"/>
                  <a:pt x="473049" y="603504"/>
                  <a:pt x="473049" y="608381"/>
                </a:cubicBezTo>
                <a:cubicBezTo>
                  <a:pt x="473049" y="613258"/>
                  <a:pt x="473659" y="616915"/>
                  <a:pt x="474878" y="619354"/>
                </a:cubicBezTo>
                <a:cubicBezTo>
                  <a:pt x="476097" y="621792"/>
                  <a:pt x="479145" y="623418"/>
                  <a:pt x="484022" y="624231"/>
                </a:cubicBezTo>
                <a:cubicBezTo>
                  <a:pt x="493776" y="625043"/>
                  <a:pt x="498653" y="630327"/>
                  <a:pt x="498653" y="640080"/>
                </a:cubicBezTo>
                <a:cubicBezTo>
                  <a:pt x="499465" y="645770"/>
                  <a:pt x="501904" y="649427"/>
                  <a:pt x="505968" y="651053"/>
                </a:cubicBezTo>
                <a:cubicBezTo>
                  <a:pt x="510032" y="652679"/>
                  <a:pt x="512877" y="653898"/>
                  <a:pt x="514502" y="654711"/>
                </a:cubicBezTo>
                <a:cubicBezTo>
                  <a:pt x="521817" y="657962"/>
                  <a:pt x="525881" y="660197"/>
                  <a:pt x="526694" y="661416"/>
                </a:cubicBezTo>
                <a:cubicBezTo>
                  <a:pt x="527507" y="662635"/>
                  <a:pt x="527101" y="665683"/>
                  <a:pt x="525475" y="670560"/>
                </a:cubicBezTo>
                <a:cubicBezTo>
                  <a:pt x="526288" y="675437"/>
                  <a:pt x="526491" y="681127"/>
                  <a:pt x="526085" y="687629"/>
                </a:cubicBezTo>
                <a:cubicBezTo>
                  <a:pt x="525678" y="694131"/>
                  <a:pt x="525475" y="698602"/>
                  <a:pt x="525475" y="701040"/>
                </a:cubicBezTo>
                <a:cubicBezTo>
                  <a:pt x="525475" y="702666"/>
                  <a:pt x="523443" y="707949"/>
                  <a:pt x="519379" y="716890"/>
                </a:cubicBezTo>
                <a:cubicBezTo>
                  <a:pt x="519379" y="717703"/>
                  <a:pt x="518566" y="720344"/>
                  <a:pt x="516941" y="724815"/>
                </a:cubicBezTo>
                <a:cubicBezTo>
                  <a:pt x="515315" y="729285"/>
                  <a:pt x="516128" y="733146"/>
                  <a:pt x="519379" y="736397"/>
                </a:cubicBezTo>
                <a:cubicBezTo>
                  <a:pt x="521005" y="738023"/>
                  <a:pt x="521614" y="740461"/>
                  <a:pt x="521208" y="743712"/>
                </a:cubicBezTo>
                <a:cubicBezTo>
                  <a:pt x="520801" y="746963"/>
                  <a:pt x="520598" y="749808"/>
                  <a:pt x="520598" y="752247"/>
                </a:cubicBezTo>
                <a:cubicBezTo>
                  <a:pt x="521411" y="752247"/>
                  <a:pt x="521817" y="753059"/>
                  <a:pt x="521817" y="754685"/>
                </a:cubicBezTo>
                <a:cubicBezTo>
                  <a:pt x="521817" y="758749"/>
                  <a:pt x="521005" y="762407"/>
                  <a:pt x="519379" y="765658"/>
                </a:cubicBezTo>
                <a:cubicBezTo>
                  <a:pt x="521005" y="768909"/>
                  <a:pt x="521817" y="771347"/>
                  <a:pt x="521817" y="772973"/>
                </a:cubicBezTo>
                <a:cubicBezTo>
                  <a:pt x="521817" y="775411"/>
                  <a:pt x="520192" y="779882"/>
                  <a:pt x="516941" y="786384"/>
                </a:cubicBezTo>
                <a:lnTo>
                  <a:pt x="515721" y="794919"/>
                </a:lnTo>
                <a:cubicBezTo>
                  <a:pt x="515721" y="799795"/>
                  <a:pt x="517753" y="803453"/>
                  <a:pt x="521817" y="805891"/>
                </a:cubicBezTo>
                <a:lnTo>
                  <a:pt x="521817" y="813207"/>
                </a:lnTo>
                <a:cubicBezTo>
                  <a:pt x="516941" y="816458"/>
                  <a:pt x="516128" y="821741"/>
                  <a:pt x="519379" y="829056"/>
                </a:cubicBezTo>
                <a:lnTo>
                  <a:pt x="518160" y="844906"/>
                </a:lnTo>
                <a:lnTo>
                  <a:pt x="521817" y="844906"/>
                </a:lnTo>
                <a:cubicBezTo>
                  <a:pt x="518566" y="847344"/>
                  <a:pt x="516128" y="849783"/>
                  <a:pt x="514502" y="852221"/>
                </a:cubicBezTo>
                <a:cubicBezTo>
                  <a:pt x="512877" y="854659"/>
                  <a:pt x="513283" y="856691"/>
                  <a:pt x="515721" y="858317"/>
                </a:cubicBezTo>
                <a:cubicBezTo>
                  <a:pt x="514096" y="861568"/>
                  <a:pt x="513080" y="866039"/>
                  <a:pt x="512673" y="871728"/>
                </a:cubicBezTo>
                <a:cubicBezTo>
                  <a:pt x="512267" y="877418"/>
                  <a:pt x="511657" y="881482"/>
                  <a:pt x="510845" y="883920"/>
                </a:cubicBezTo>
                <a:lnTo>
                  <a:pt x="507187" y="886359"/>
                </a:lnTo>
                <a:cubicBezTo>
                  <a:pt x="511251" y="887984"/>
                  <a:pt x="513080" y="891642"/>
                  <a:pt x="512673" y="897331"/>
                </a:cubicBezTo>
                <a:cubicBezTo>
                  <a:pt x="512267" y="903021"/>
                  <a:pt x="512064" y="906679"/>
                  <a:pt x="512064" y="908304"/>
                </a:cubicBezTo>
                <a:cubicBezTo>
                  <a:pt x="514502" y="907491"/>
                  <a:pt x="515315" y="908304"/>
                  <a:pt x="514502" y="910743"/>
                </a:cubicBezTo>
                <a:cubicBezTo>
                  <a:pt x="508000" y="916432"/>
                  <a:pt x="504749" y="922528"/>
                  <a:pt x="504749" y="929031"/>
                </a:cubicBezTo>
                <a:lnTo>
                  <a:pt x="505968" y="940003"/>
                </a:lnTo>
                <a:lnTo>
                  <a:pt x="509625" y="943661"/>
                </a:lnTo>
                <a:cubicBezTo>
                  <a:pt x="507187" y="946099"/>
                  <a:pt x="505968" y="949351"/>
                  <a:pt x="505968" y="953415"/>
                </a:cubicBezTo>
                <a:cubicBezTo>
                  <a:pt x="505968" y="962355"/>
                  <a:pt x="506374" y="968858"/>
                  <a:pt x="507187" y="972922"/>
                </a:cubicBezTo>
                <a:lnTo>
                  <a:pt x="505968" y="979018"/>
                </a:lnTo>
                <a:cubicBezTo>
                  <a:pt x="503529" y="979831"/>
                  <a:pt x="502107" y="981050"/>
                  <a:pt x="501701" y="982675"/>
                </a:cubicBezTo>
                <a:cubicBezTo>
                  <a:pt x="501294" y="984301"/>
                  <a:pt x="502717" y="985520"/>
                  <a:pt x="505968" y="986333"/>
                </a:cubicBezTo>
                <a:cubicBezTo>
                  <a:pt x="503529" y="994461"/>
                  <a:pt x="503123" y="1002589"/>
                  <a:pt x="504749" y="1010717"/>
                </a:cubicBezTo>
                <a:cubicBezTo>
                  <a:pt x="500685" y="1013968"/>
                  <a:pt x="498653" y="1017219"/>
                  <a:pt x="498653" y="1020471"/>
                </a:cubicBezTo>
                <a:cubicBezTo>
                  <a:pt x="498653" y="1022909"/>
                  <a:pt x="499465" y="1025754"/>
                  <a:pt x="501091" y="1029005"/>
                </a:cubicBezTo>
                <a:cubicBezTo>
                  <a:pt x="502717" y="1032256"/>
                  <a:pt x="503936" y="1035507"/>
                  <a:pt x="504749" y="1038759"/>
                </a:cubicBezTo>
                <a:lnTo>
                  <a:pt x="505968" y="1044855"/>
                </a:lnTo>
                <a:cubicBezTo>
                  <a:pt x="505155" y="1046480"/>
                  <a:pt x="504749" y="1048309"/>
                  <a:pt x="504749" y="1050341"/>
                </a:cubicBezTo>
                <a:cubicBezTo>
                  <a:pt x="504749" y="1052373"/>
                  <a:pt x="504749" y="1053795"/>
                  <a:pt x="504749" y="1054608"/>
                </a:cubicBezTo>
                <a:cubicBezTo>
                  <a:pt x="503936" y="1060298"/>
                  <a:pt x="503529" y="1068832"/>
                  <a:pt x="503529" y="1080211"/>
                </a:cubicBezTo>
                <a:cubicBezTo>
                  <a:pt x="505968" y="1083463"/>
                  <a:pt x="507187" y="1090371"/>
                  <a:pt x="507187" y="1100938"/>
                </a:cubicBezTo>
                <a:lnTo>
                  <a:pt x="518160" y="1121664"/>
                </a:lnTo>
                <a:cubicBezTo>
                  <a:pt x="517347" y="1123290"/>
                  <a:pt x="515518" y="1125931"/>
                  <a:pt x="512673" y="1129589"/>
                </a:cubicBezTo>
                <a:cubicBezTo>
                  <a:pt x="509829" y="1133247"/>
                  <a:pt x="507187" y="1136701"/>
                  <a:pt x="504749" y="1139952"/>
                </a:cubicBezTo>
                <a:cubicBezTo>
                  <a:pt x="503123" y="1141578"/>
                  <a:pt x="501091" y="1142391"/>
                  <a:pt x="498653" y="1142391"/>
                </a:cubicBezTo>
                <a:cubicBezTo>
                  <a:pt x="494589" y="1142391"/>
                  <a:pt x="490931" y="1140765"/>
                  <a:pt x="487680" y="1137514"/>
                </a:cubicBezTo>
                <a:cubicBezTo>
                  <a:pt x="482803" y="1135075"/>
                  <a:pt x="477926" y="1135482"/>
                  <a:pt x="473049" y="1138733"/>
                </a:cubicBezTo>
                <a:cubicBezTo>
                  <a:pt x="468173" y="1141984"/>
                  <a:pt x="462483" y="1141984"/>
                  <a:pt x="455981" y="1138733"/>
                </a:cubicBezTo>
                <a:lnTo>
                  <a:pt x="455981" y="1136295"/>
                </a:lnTo>
                <a:cubicBezTo>
                  <a:pt x="454355" y="1129792"/>
                  <a:pt x="450697" y="1124509"/>
                  <a:pt x="445008" y="1120445"/>
                </a:cubicBezTo>
                <a:cubicBezTo>
                  <a:pt x="439318" y="1116381"/>
                  <a:pt x="433222" y="1112927"/>
                  <a:pt x="426720" y="1110082"/>
                </a:cubicBezTo>
                <a:cubicBezTo>
                  <a:pt x="420217" y="1107237"/>
                  <a:pt x="415747" y="1105002"/>
                  <a:pt x="413309" y="1103376"/>
                </a:cubicBezTo>
                <a:lnTo>
                  <a:pt x="412089" y="1097280"/>
                </a:lnTo>
                <a:cubicBezTo>
                  <a:pt x="401523" y="1094842"/>
                  <a:pt x="393395" y="1091184"/>
                  <a:pt x="387705" y="1086307"/>
                </a:cubicBezTo>
                <a:cubicBezTo>
                  <a:pt x="382016" y="1081431"/>
                  <a:pt x="377139" y="1076147"/>
                  <a:pt x="373075" y="1070458"/>
                </a:cubicBezTo>
                <a:cubicBezTo>
                  <a:pt x="369011" y="1064768"/>
                  <a:pt x="366166" y="1060704"/>
                  <a:pt x="364541" y="1058266"/>
                </a:cubicBezTo>
                <a:cubicBezTo>
                  <a:pt x="358038" y="1050951"/>
                  <a:pt x="351536" y="1042010"/>
                  <a:pt x="345033" y="1031443"/>
                </a:cubicBezTo>
                <a:cubicBezTo>
                  <a:pt x="338531" y="1020877"/>
                  <a:pt x="334061" y="1013562"/>
                  <a:pt x="331622" y="1009498"/>
                </a:cubicBezTo>
                <a:cubicBezTo>
                  <a:pt x="330809" y="1008685"/>
                  <a:pt x="329387" y="1007466"/>
                  <a:pt x="327355" y="1005840"/>
                </a:cubicBezTo>
                <a:cubicBezTo>
                  <a:pt x="325323" y="1004215"/>
                  <a:pt x="323088" y="1000963"/>
                  <a:pt x="320649" y="996087"/>
                </a:cubicBezTo>
                <a:cubicBezTo>
                  <a:pt x="318211" y="1003402"/>
                  <a:pt x="315569" y="1010311"/>
                  <a:pt x="312725" y="1016813"/>
                </a:cubicBezTo>
                <a:cubicBezTo>
                  <a:pt x="309880" y="1023315"/>
                  <a:pt x="307645" y="1029005"/>
                  <a:pt x="306019" y="1033882"/>
                </a:cubicBezTo>
                <a:cubicBezTo>
                  <a:pt x="304393" y="1034695"/>
                  <a:pt x="301142" y="1036117"/>
                  <a:pt x="296265" y="1038149"/>
                </a:cubicBezTo>
                <a:cubicBezTo>
                  <a:pt x="291389" y="1040181"/>
                  <a:pt x="288137" y="1043635"/>
                  <a:pt x="286512" y="1048512"/>
                </a:cubicBezTo>
                <a:cubicBezTo>
                  <a:pt x="282448" y="1050951"/>
                  <a:pt x="276149" y="1053795"/>
                  <a:pt x="267614" y="1057047"/>
                </a:cubicBezTo>
                <a:cubicBezTo>
                  <a:pt x="259080" y="1060298"/>
                  <a:pt x="252374" y="1061923"/>
                  <a:pt x="247497" y="1061923"/>
                </a:cubicBezTo>
                <a:cubicBezTo>
                  <a:pt x="227990" y="1068426"/>
                  <a:pt x="213766" y="1071677"/>
                  <a:pt x="204825" y="1071677"/>
                </a:cubicBezTo>
                <a:cubicBezTo>
                  <a:pt x="202387" y="1071677"/>
                  <a:pt x="198729" y="1072490"/>
                  <a:pt x="193853" y="1074115"/>
                </a:cubicBezTo>
                <a:cubicBezTo>
                  <a:pt x="188976" y="1075741"/>
                  <a:pt x="184912" y="1076554"/>
                  <a:pt x="181661" y="1076554"/>
                </a:cubicBezTo>
                <a:cubicBezTo>
                  <a:pt x="177597" y="1076554"/>
                  <a:pt x="174345" y="1075741"/>
                  <a:pt x="171907" y="1074115"/>
                </a:cubicBezTo>
                <a:cubicBezTo>
                  <a:pt x="167030" y="1074115"/>
                  <a:pt x="161341" y="1074522"/>
                  <a:pt x="154838" y="1075335"/>
                </a:cubicBezTo>
                <a:cubicBezTo>
                  <a:pt x="148336" y="1076147"/>
                  <a:pt x="142240" y="1076554"/>
                  <a:pt x="136550" y="1076554"/>
                </a:cubicBezTo>
                <a:lnTo>
                  <a:pt x="137769" y="1081431"/>
                </a:lnTo>
                <a:cubicBezTo>
                  <a:pt x="137769" y="1082243"/>
                  <a:pt x="137973" y="1083056"/>
                  <a:pt x="138379" y="1083869"/>
                </a:cubicBezTo>
                <a:cubicBezTo>
                  <a:pt x="138785" y="1084682"/>
                  <a:pt x="138582" y="1085901"/>
                  <a:pt x="137769" y="1087527"/>
                </a:cubicBezTo>
                <a:cubicBezTo>
                  <a:pt x="135331" y="1089152"/>
                  <a:pt x="134112" y="1089152"/>
                  <a:pt x="134112" y="1087527"/>
                </a:cubicBezTo>
                <a:cubicBezTo>
                  <a:pt x="132486" y="1087527"/>
                  <a:pt x="131673" y="1085495"/>
                  <a:pt x="131673" y="1081431"/>
                </a:cubicBezTo>
                <a:cubicBezTo>
                  <a:pt x="130048" y="1081431"/>
                  <a:pt x="127203" y="1079399"/>
                  <a:pt x="123139" y="1075335"/>
                </a:cubicBezTo>
                <a:cubicBezTo>
                  <a:pt x="119888" y="1076960"/>
                  <a:pt x="116637" y="1077773"/>
                  <a:pt x="113385" y="1077773"/>
                </a:cubicBezTo>
                <a:cubicBezTo>
                  <a:pt x="112573" y="1081837"/>
                  <a:pt x="111150" y="1083869"/>
                  <a:pt x="109118" y="1083869"/>
                </a:cubicBezTo>
                <a:cubicBezTo>
                  <a:pt x="107086" y="1083869"/>
                  <a:pt x="104851" y="1081837"/>
                  <a:pt x="102413" y="1077773"/>
                </a:cubicBezTo>
                <a:lnTo>
                  <a:pt x="99974" y="1077773"/>
                </a:lnTo>
                <a:cubicBezTo>
                  <a:pt x="95910" y="1077773"/>
                  <a:pt x="92253" y="1078179"/>
                  <a:pt x="89002" y="1078992"/>
                </a:cubicBezTo>
                <a:cubicBezTo>
                  <a:pt x="88189" y="1078992"/>
                  <a:pt x="86563" y="1079195"/>
                  <a:pt x="84125" y="1079602"/>
                </a:cubicBezTo>
                <a:cubicBezTo>
                  <a:pt x="81686" y="1080008"/>
                  <a:pt x="79654" y="1079805"/>
                  <a:pt x="78029" y="1078992"/>
                </a:cubicBezTo>
                <a:cubicBezTo>
                  <a:pt x="74778" y="1076554"/>
                  <a:pt x="71120" y="1075335"/>
                  <a:pt x="67056" y="1075335"/>
                </a:cubicBezTo>
                <a:cubicBezTo>
                  <a:pt x="66243" y="1076960"/>
                  <a:pt x="64821" y="1077367"/>
                  <a:pt x="62789" y="1076554"/>
                </a:cubicBezTo>
                <a:cubicBezTo>
                  <a:pt x="60757" y="1075741"/>
                  <a:pt x="59334" y="1075335"/>
                  <a:pt x="58522" y="1075335"/>
                </a:cubicBezTo>
                <a:cubicBezTo>
                  <a:pt x="56896" y="1072083"/>
                  <a:pt x="55474" y="1070458"/>
                  <a:pt x="54254" y="1070458"/>
                </a:cubicBezTo>
                <a:cubicBezTo>
                  <a:pt x="53035" y="1070458"/>
                  <a:pt x="50394" y="1071677"/>
                  <a:pt x="46330" y="1074115"/>
                </a:cubicBezTo>
                <a:cubicBezTo>
                  <a:pt x="42266" y="1068426"/>
                  <a:pt x="39014" y="1065175"/>
                  <a:pt x="36576" y="1064362"/>
                </a:cubicBezTo>
                <a:cubicBezTo>
                  <a:pt x="38202" y="1063549"/>
                  <a:pt x="40640" y="1062533"/>
                  <a:pt x="43891" y="1061314"/>
                </a:cubicBezTo>
                <a:cubicBezTo>
                  <a:pt x="47142" y="1060095"/>
                  <a:pt x="49987" y="1058672"/>
                  <a:pt x="52426" y="1057047"/>
                </a:cubicBezTo>
                <a:cubicBezTo>
                  <a:pt x="43485" y="1053795"/>
                  <a:pt x="34544" y="1052983"/>
                  <a:pt x="25603" y="1054608"/>
                </a:cubicBezTo>
                <a:cubicBezTo>
                  <a:pt x="23165" y="1055421"/>
                  <a:pt x="19101" y="1055827"/>
                  <a:pt x="13411" y="1055827"/>
                </a:cubicBezTo>
                <a:cubicBezTo>
                  <a:pt x="7722" y="1055827"/>
                  <a:pt x="3251" y="1055421"/>
                  <a:pt x="0" y="1054608"/>
                </a:cubicBezTo>
                <a:cubicBezTo>
                  <a:pt x="8128" y="1046480"/>
                  <a:pt x="17069" y="1043635"/>
                  <a:pt x="26822" y="1046074"/>
                </a:cubicBezTo>
                <a:cubicBezTo>
                  <a:pt x="26010" y="1044448"/>
                  <a:pt x="26010" y="1043229"/>
                  <a:pt x="26822" y="1042416"/>
                </a:cubicBezTo>
                <a:cubicBezTo>
                  <a:pt x="27635" y="1041603"/>
                  <a:pt x="28042" y="1040791"/>
                  <a:pt x="28042" y="1039978"/>
                </a:cubicBezTo>
                <a:lnTo>
                  <a:pt x="34138" y="1038759"/>
                </a:lnTo>
                <a:cubicBezTo>
                  <a:pt x="37389" y="1037946"/>
                  <a:pt x="41859" y="1037539"/>
                  <a:pt x="47549" y="1037539"/>
                </a:cubicBezTo>
                <a:cubicBezTo>
                  <a:pt x="53238" y="1037539"/>
                  <a:pt x="57709" y="1036727"/>
                  <a:pt x="60960" y="1035101"/>
                </a:cubicBezTo>
                <a:cubicBezTo>
                  <a:pt x="69088" y="1035101"/>
                  <a:pt x="76810" y="1034288"/>
                  <a:pt x="84125" y="1032663"/>
                </a:cubicBezTo>
                <a:cubicBezTo>
                  <a:pt x="96317" y="1031037"/>
                  <a:pt x="106070" y="1028192"/>
                  <a:pt x="113385" y="1024128"/>
                </a:cubicBezTo>
                <a:cubicBezTo>
                  <a:pt x="115011" y="1024128"/>
                  <a:pt x="117246" y="1023519"/>
                  <a:pt x="120091" y="1022299"/>
                </a:cubicBezTo>
                <a:cubicBezTo>
                  <a:pt x="122936" y="1021080"/>
                  <a:pt x="125171" y="1019251"/>
                  <a:pt x="126797" y="1016813"/>
                </a:cubicBezTo>
                <a:cubicBezTo>
                  <a:pt x="129235" y="1015187"/>
                  <a:pt x="133502" y="1013562"/>
                  <a:pt x="139598" y="1011936"/>
                </a:cubicBezTo>
                <a:cubicBezTo>
                  <a:pt x="145694" y="1010311"/>
                  <a:pt x="149149" y="1006653"/>
                  <a:pt x="149961" y="1000963"/>
                </a:cubicBezTo>
                <a:cubicBezTo>
                  <a:pt x="158902" y="992023"/>
                  <a:pt x="166624" y="986333"/>
                  <a:pt x="173126" y="983895"/>
                </a:cubicBezTo>
                <a:lnTo>
                  <a:pt x="176784" y="980237"/>
                </a:lnTo>
                <a:cubicBezTo>
                  <a:pt x="178409" y="976173"/>
                  <a:pt x="181457" y="971906"/>
                  <a:pt x="185928" y="967435"/>
                </a:cubicBezTo>
                <a:cubicBezTo>
                  <a:pt x="190398" y="962965"/>
                  <a:pt x="194259" y="958291"/>
                  <a:pt x="197510" y="953415"/>
                </a:cubicBezTo>
                <a:cubicBezTo>
                  <a:pt x="204825" y="945287"/>
                  <a:pt x="211937" y="935127"/>
                  <a:pt x="218846" y="922935"/>
                </a:cubicBezTo>
                <a:cubicBezTo>
                  <a:pt x="225755" y="910743"/>
                  <a:pt x="230835" y="899363"/>
                  <a:pt x="234086" y="888797"/>
                </a:cubicBezTo>
                <a:cubicBezTo>
                  <a:pt x="234899" y="887171"/>
                  <a:pt x="235305" y="884733"/>
                  <a:pt x="235305" y="881482"/>
                </a:cubicBezTo>
                <a:cubicBezTo>
                  <a:pt x="235305" y="876605"/>
                  <a:pt x="232867" y="872947"/>
                  <a:pt x="227990" y="870509"/>
                </a:cubicBezTo>
                <a:cubicBezTo>
                  <a:pt x="223113" y="868071"/>
                  <a:pt x="217830" y="867664"/>
                  <a:pt x="212141" y="869290"/>
                </a:cubicBezTo>
                <a:cubicBezTo>
                  <a:pt x="196697" y="871728"/>
                  <a:pt x="173533" y="873760"/>
                  <a:pt x="142646" y="875386"/>
                </a:cubicBezTo>
                <a:cubicBezTo>
                  <a:pt x="136957" y="875386"/>
                  <a:pt x="129641" y="876199"/>
                  <a:pt x="120701" y="877824"/>
                </a:cubicBezTo>
                <a:cubicBezTo>
                  <a:pt x="111760" y="879450"/>
                  <a:pt x="104851" y="880669"/>
                  <a:pt x="99974" y="881482"/>
                </a:cubicBezTo>
                <a:cubicBezTo>
                  <a:pt x="95910" y="881482"/>
                  <a:pt x="91643" y="881075"/>
                  <a:pt x="87173" y="880263"/>
                </a:cubicBezTo>
                <a:cubicBezTo>
                  <a:pt x="82702" y="879450"/>
                  <a:pt x="78435" y="879043"/>
                  <a:pt x="74371" y="879043"/>
                </a:cubicBezTo>
                <a:lnTo>
                  <a:pt x="71933" y="879043"/>
                </a:lnTo>
                <a:lnTo>
                  <a:pt x="67056" y="880263"/>
                </a:lnTo>
                <a:cubicBezTo>
                  <a:pt x="61366" y="880263"/>
                  <a:pt x="58522" y="875792"/>
                  <a:pt x="58522" y="866851"/>
                </a:cubicBezTo>
                <a:cubicBezTo>
                  <a:pt x="56083" y="868477"/>
                  <a:pt x="54254" y="870306"/>
                  <a:pt x="53035" y="872338"/>
                </a:cubicBezTo>
                <a:cubicBezTo>
                  <a:pt x="51816" y="874370"/>
                  <a:pt x="49987" y="875792"/>
                  <a:pt x="47549" y="876605"/>
                </a:cubicBezTo>
                <a:lnTo>
                  <a:pt x="47549" y="868071"/>
                </a:lnTo>
                <a:cubicBezTo>
                  <a:pt x="43485" y="866445"/>
                  <a:pt x="39624" y="865023"/>
                  <a:pt x="35966" y="863803"/>
                </a:cubicBezTo>
                <a:cubicBezTo>
                  <a:pt x="32309" y="862584"/>
                  <a:pt x="28042" y="861162"/>
                  <a:pt x="23165" y="859536"/>
                </a:cubicBezTo>
                <a:cubicBezTo>
                  <a:pt x="25603" y="859536"/>
                  <a:pt x="27635" y="858927"/>
                  <a:pt x="29261" y="857707"/>
                </a:cubicBezTo>
                <a:cubicBezTo>
                  <a:pt x="30886" y="856488"/>
                  <a:pt x="32106" y="854659"/>
                  <a:pt x="32918" y="852221"/>
                </a:cubicBezTo>
                <a:cubicBezTo>
                  <a:pt x="32106" y="848157"/>
                  <a:pt x="32309" y="845922"/>
                  <a:pt x="33528" y="845515"/>
                </a:cubicBezTo>
                <a:cubicBezTo>
                  <a:pt x="34747" y="845109"/>
                  <a:pt x="37389" y="844906"/>
                  <a:pt x="41453" y="844906"/>
                </a:cubicBezTo>
                <a:lnTo>
                  <a:pt x="68275" y="846125"/>
                </a:lnTo>
                <a:cubicBezTo>
                  <a:pt x="73152" y="846125"/>
                  <a:pt x="79654" y="845312"/>
                  <a:pt x="87782" y="843687"/>
                </a:cubicBezTo>
                <a:cubicBezTo>
                  <a:pt x="109728" y="839623"/>
                  <a:pt x="132080" y="832714"/>
                  <a:pt x="154838" y="822960"/>
                </a:cubicBezTo>
                <a:cubicBezTo>
                  <a:pt x="182473" y="812394"/>
                  <a:pt x="207670" y="801421"/>
                  <a:pt x="230429" y="790042"/>
                </a:cubicBezTo>
                <a:cubicBezTo>
                  <a:pt x="232867" y="788416"/>
                  <a:pt x="235915" y="786791"/>
                  <a:pt x="239573" y="785165"/>
                </a:cubicBezTo>
                <a:cubicBezTo>
                  <a:pt x="243230" y="783539"/>
                  <a:pt x="245872" y="781914"/>
                  <a:pt x="247497" y="780288"/>
                </a:cubicBezTo>
                <a:lnTo>
                  <a:pt x="247497" y="775411"/>
                </a:lnTo>
                <a:cubicBezTo>
                  <a:pt x="247497" y="771347"/>
                  <a:pt x="246278" y="766877"/>
                  <a:pt x="243840" y="762000"/>
                </a:cubicBezTo>
                <a:cubicBezTo>
                  <a:pt x="237337" y="755498"/>
                  <a:pt x="232461" y="752247"/>
                  <a:pt x="229209" y="752247"/>
                </a:cubicBezTo>
                <a:lnTo>
                  <a:pt x="221894" y="753466"/>
                </a:lnTo>
                <a:cubicBezTo>
                  <a:pt x="217830" y="751027"/>
                  <a:pt x="213157" y="748386"/>
                  <a:pt x="207873" y="745541"/>
                </a:cubicBezTo>
                <a:cubicBezTo>
                  <a:pt x="202590" y="742696"/>
                  <a:pt x="197510" y="739648"/>
                  <a:pt x="192633" y="736397"/>
                </a:cubicBezTo>
                <a:cubicBezTo>
                  <a:pt x="178816" y="725018"/>
                  <a:pt x="171501" y="714858"/>
                  <a:pt x="170688" y="705917"/>
                </a:cubicBezTo>
                <a:lnTo>
                  <a:pt x="158496" y="685191"/>
                </a:lnTo>
                <a:cubicBezTo>
                  <a:pt x="156057" y="685191"/>
                  <a:pt x="154229" y="683768"/>
                  <a:pt x="153009" y="680923"/>
                </a:cubicBezTo>
                <a:cubicBezTo>
                  <a:pt x="151790" y="678079"/>
                  <a:pt x="152400" y="675031"/>
                  <a:pt x="154838" y="671779"/>
                </a:cubicBezTo>
                <a:cubicBezTo>
                  <a:pt x="158902" y="667715"/>
                  <a:pt x="161747" y="665683"/>
                  <a:pt x="163373" y="665683"/>
                </a:cubicBezTo>
                <a:cubicBezTo>
                  <a:pt x="166624" y="659994"/>
                  <a:pt x="165811" y="657149"/>
                  <a:pt x="160934" y="657149"/>
                </a:cubicBezTo>
                <a:cubicBezTo>
                  <a:pt x="158496" y="653898"/>
                  <a:pt x="157277" y="651053"/>
                  <a:pt x="157277" y="648615"/>
                </a:cubicBezTo>
                <a:cubicBezTo>
                  <a:pt x="162966" y="643738"/>
                  <a:pt x="166624" y="638658"/>
                  <a:pt x="168249" y="633375"/>
                </a:cubicBezTo>
                <a:cubicBezTo>
                  <a:pt x="169875" y="628091"/>
                  <a:pt x="170688" y="622605"/>
                  <a:pt x="170688" y="616915"/>
                </a:cubicBezTo>
                <a:cubicBezTo>
                  <a:pt x="170688" y="611226"/>
                  <a:pt x="171094" y="606349"/>
                  <a:pt x="171907" y="602285"/>
                </a:cubicBezTo>
                <a:cubicBezTo>
                  <a:pt x="171907" y="587655"/>
                  <a:pt x="172720" y="569773"/>
                  <a:pt x="174345" y="548640"/>
                </a:cubicBezTo>
                <a:lnTo>
                  <a:pt x="173126" y="523037"/>
                </a:lnTo>
                <a:cubicBezTo>
                  <a:pt x="173126" y="514909"/>
                  <a:pt x="173939" y="503530"/>
                  <a:pt x="175565" y="488899"/>
                </a:cubicBezTo>
                <a:cubicBezTo>
                  <a:pt x="175565" y="482397"/>
                  <a:pt x="174752" y="474269"/>
                  <a:pt x="173126" y="464515"/>
                </a:cubicBezTo>
                <a:cubicBezTo>
                  <a:pt x="171501" y="453136"/>
                  <a:pt x="170688" y="445008"/>
                  <a:pt x="170688" y="440131"/>
                </a:cubicBezTo>
                <a:lnTo>
                  <a:pt x="171907" y="414528"/>
                </a:lnTo>
                <a:cubicBezTo>
                  <a:pt x="171907" y="405587"/>
                  <a:pt x="170688" y="397459"/>
                  <a:pt x="168249" y="390144"/>
                </a:cubicBezTo>
                <a:cubicBezTo>
                  <a:pt x="168249" y="384455"/>
                  <a:pt x="166827" y="377952"/>
                  <a:pt x="163982" y="370637"/>
                </a:cubicBezTo>
                <a:cubicBezTo>
                  <a:pt x="161137" y="363322"/>
                  <a:pt x="159309" y="357226"/>
                  <a:pt x="158496" y="352349"/>
                </a:cubicBezTo>
                <a:cubicBezTo>
                  <a:pt x="158496" y="347472"/>
                  <a:pt x="159715" y="343408"/>
                  <a:pt x="162153" y="340157"/>
                </a:cubicBezTo>
                <a:cubicBezTo>
                  <a:pt x="156464" y="339344"/>
                  <a:pt x="153619" y="336906"/>
                  <a:pt x="153619" y="332842"/>
                </a:cubicBezTo>
                <a:cubicBezTo>
                  <a:pt x="153619" y="331216"/>
                  <a:pt x="154838" y="327965"/>
                  <a:pt x="157277" y="323088"/>
                </a:cubicBezTo>
                <a:cubicBezTo>
                  <a:pt x="151587" y="320650"/>
                  <a:pt x="148133" y="318618"/>
                  <a:pt x="146913" y="316992"/>
                </a:cubicBezTo>
                <a:cubicBezTo>
                  <a:pt x="145694" y="315367"/>
                  <a:pt x="145085" y="312928"/>
                  <a:pt x="145085" y="309677"/>
                </a:cubicBezTo>
                <a:lnTo>
                  <a:pt x="137769" y="302362"/>
                </a:lnTo>
                <a:cubicBezTo>
                  <a:pt x="137769" y="299923"/>
                  <a:pt x="135737" y="296266"/>
                  <a:pt x="131673" y="291389"/>
                </a:cubicBezTo>
                <a:cubicBezTo>
                  <a:pt x="127609" y="286512"/>
                  <a:pt x="126390" y="281229"/>
                  <a:pt x="128016" y="275539"/>
                </a:cubicBezTo>
                <a:close/>
                <a:moveTo>
                  <a:pt x="608381" y="143866"/>
                </a:moveTo>
                <a:cubicBezTo>
                  <a:pt x="605942" y="149555"/>
                  <a:pt x="603504" y="154432"/>
                  <a:pt x="601065" y="158496"/>
                </a:cubicBezTo>
                <a:cubicBezTo>
                  <a:pt x="598627" y="162560"/>
                  <a:pt x="597001" y="165811"/>
                  <a:pt x="596189" y="168250"/>
                </a:cubicBezTo>
                <a:lnTo>
                  <a:pt x="593750" y="168250"/>
                </a:lnTo>
                <a:cubicBezTo>
                  <a:pt x="591312" y="165811"/>
                  <a:pt x="590093" y="160122"/>
                  <a:pt x="590093" y="151181"/>
                </a:cubicBezTo>
                <a:cubicBezTo>
                  <a:pt x="588467" y="149555"/>
                  <a:pt x="586841" y="148743"/>
                  <a:pt x="585216" y="148743"/>
                </a:cubicBezTo>
                <a:cubicBezTo>
                  <a:pt x="582777" y="149555"/>
                  <a:pt x="581355" y="151181"/>
                  <a:pt x="580949" y="153619"/>
                </a:cubicBezTo>
                <a:cubicBezTo>
                  <a:pt x="580542" y="156058"/>
                  <a:pt x="579933" y="157277"/>
                  <a:pt x="579120" y="157277"/>
                </a:cubicBezTo>
                <a:cubicBezTo>
                  <a:pt x="579120" y="158090"/>
                  <a:pt x="577901" y="158699"/>
                  <a:pt x="575462" y="159106"/>
                </a:cubicBezTo>
                <a:cubicBezTo>
                  <a:pt x="573024" y="159512"/>
                  <a:pt x="571398" y="160935"/>
                  <a:pt x="570585" y="163373"/>
                </a:cubicBezTo>
                <a:cubicBezTo>
                  <a:pt x="568147" y="164999"/>
                  <a:pt x="564896" y="166015"/>
                  <a:pt x="560832" y="166421"/>
                </a:cubicBezTo>
                <a:cubicBezTo>
                  <a:pt x="556768" y="166827"/>
                  <a:pt x="552297" y="167843"/>
                  <a:pt x="547421" y="169469"/>
                </a:cubicBezTo>
                <a:cubicBezTo>
                  <a:pt x="547421" y="170282"/>
                  <a:pt x="546201" y="171095"/>
                  <a:pt x="543763" y="171907"/>
                </a:cubicBezTo>
                <a:cubicBezTo>
                  <a:pt x="539699" y="175159"/>
                  <a:pt x="534009" y="178410"/>
                  <a:pt x="526694" y="181661"/>
                </a:cubicBezTo>
                <a:cubicBezTo>
                  <a:pt x="519379" y="184912"/>
                  <a:pt x="514502" y="187351"/>
                  <a:pt x="512064" y="188976"/>
                </a:cubicBezTo>
                <a:cubicBezTo>
                  <a:pt x="508813" y="189789"/>
                  <a:pt x="504139" y="190602"/>
                  <a:pt x="498043" y="191415"/>
                </a:cubicBezTo>
                <a:cubicBezTo>
                  <a:pt x="491947" y="192227"/>
                  <a:pt x="487273" y="193853"/>
                  <a:pt x="484022" y="196291"/>
                </a:cubicBezTo>
                <a:cubicBezTo>
                  <a:pt x="485648" y="201168"/>
                  <a:pt x="487273" y="210109"/>
                  <a:pt x="488899" y="223114"/>
                </a:cubicBezTo>
                <a:cubicBezTo>
                  <a:pt x="494589" y="241808"/>
                  <a:pt x="497433" y="257658"/>
                  <a:pt x="497433" y="270663"/>
                </a:cubicBezTo>
                <a:cubicBezTo>
                  <a:pt x="497433" y="277165"/>
                  <a:pt x="497027" y="281635"/>
                  <a:pt x="496214" y="284074"/>
                </a:cubicBezTo>
                <a:cubicBezTo>
                  <a:pt x="493776" y="293015"/>
                  <a:pt x="496621" y="295047"/>
                  <a:pt x="504749" y="290170"/>
                </a:cubicBezTo>
                <a:cubicBezTo>
                  <a:pt x="512064" y="285293"/>
                  <a:pt x="517347" y="281229"/>
                  <a:pt x="520598" y="277978"/>
                </a:cubicBezTo>
                <a:cubicBezTo>
                  <a:pt x="524662" y="276352"/>
                  <a:pt x="526694" y="274727"/>
                  <a:pt x="526694" y="273101"/>
                </a:cubicBezTo>
                <a:cubicBezTo>
                  <a:pt x="526694" y="271475"/>
                  <a:pt x="524662" y="270256"/>
                  <a:pt x="520598" y="269443"/>
                </a:cubicBezTo>
                <a:cubicBezTo>
                  <a:pt x="518160" y="267005"/>
                  <a:pt x="512470" y="265786"/>
                  <a:pt x="503529" y="265786"/>
                </a:cubicBezTo>
                <a:cubicBezTo>
                  <a:pt x="508406" y="262535"/>
                  <a:pt x="514909" y="258877"/>
                  <a:pt x="523037" y="254813"/>
                </a:cubicBezTo>
                <a:cubicBezTo>
                  <a:pt x="525475" y="254000"/>
                  <a:pt x="528929" y="253187"/>
                  <a:pt x="533400" y="252375"/>
                </a:cubicBezTo>
                <a:cubicBezTo>
                  <a:pt x="537870" y="251562"/>
                  <a:pt x="540918" y="250343"/>
                  <a:pt x="542544" y="248717"/>
                </a:cubicBezTo>
                <a:cubicBezTo>
                  <a:pt x="546608" y="245466"/>
                  <a:pt x="552297" y="243840"/>
                  <a:pt x="559613" y="243840"/>
                </a:cubicBezTo>
                <a:cubicBezTo>
                  <a:pt x="564489" y="243840"/>
                  <a:pt x="573024" y="245872"/>
                  <a:pt x="585216" y="249936"/>
                </a:cubicBezTo>
                <a:lnTo>
                  <a:pt x="590093" y="249936"/>
                </a:lnTo>
                <a:lnTo>
                  <a:pt x="603504" y="251155"/>
                </a:lnTo>
                <a:cubicBezTo>
                  <a:pt x="607568" y="254407"/>
                  <a:pt x="609600" y="258064"/>
                  <a:pt x="609600" y="262128"/>
                </a:cubicBezTo>
                <a:cubicBezTo>
                  <a:pt x="611225" y="262941"/>
                  <a:pt x="611632" y="264567"/>
                  <a:pt x="610819" y="267005"/>
                </a:cubicBezTo>
                <a:cubicBezTo>
                  <a:pt x="610006" y="269443"/>
                  <a:pt x="609600" y="271475"/>
                  <a:pt x="609600" y="273101"/>
                </a:cubicBezTo>
                <a:cubicBezTo>
                  <a:pt x="610413" y="277978"/>
                  <a:pt x="611835" y="281229"/>
                  <a:pt x="613867" y="282855"/>
                </a:cubicBezTo>
                <a:cubicBezTo>
                  <a:pt x="615899" y="284480"/>
                  <a:pt x="620573" y="285699"/>
                  <a:pt x="627888" y="286512"/>
                </a:cubicBezTo>
                <a:cubicBezTo>
                  <a:pt x="628701" y="280010"/>
                  <a:pt x="629920" y="270459"/>
                  <a:pt x="631545" y="257861"/>
                </a:cubicBezTo>
                <a:cubicBezTo>
                  <a:pt x="633171" y="245263"/>
                  <a:pt x="633984" y="234493"/>
                  <a:pt x="633984" y="225552"/>
                </a:cubicBezTo>
                <a:cubicBezTo>
                  <a:pt x="634797" y="222301"/>
                  <a:pt x="635203" y="217424"/>
                  <a:pt x="635203" y="210922"/>
                </a:cubicBezTo>
                <a:cubicBezTo>
                  <a:pt x="635203" y="199543"/>
                  <a:pt x="631952" y="190195"/>
                  <a:pt x="625449" y="182880"/>
                </a:cubicBezTo>
                <a:cubicBezTo>
                  <a:pt x="623824" y="179629"/>
                  <a:pt x="622401" y="175768"/>
                  <a:pt x="621182" y="171298"/>
                </a:cubicBezTo>
                <a:cubicBezTo>
                  <a:pt x="619963" y="166827"/>
                  <a:pt x="618541" y="163779"/>
                  <a:pt x="616915" y="162154"/>
                </a:cubicBezTo>
                <a:cubicBezTo>
                  <a:pt x="613664" y="154026"/>
                  <a:pt x="612038" y="147930"/>
                  <a:pt x="612038" y="143866"/>
                </a:cubicBezTo>
                <a:close/>
                <a:moveTo>
                  <a:pt x="302361" y="0"/>
                </a:moveTo>
                <a:lnTo>
                  <a:pt x="309677" y="0"/>
                </a:lnTo>
                <a:cubicBezTo>
                  <a:pt x="311302" y="1626"/>
                  <a:pt x="316179" y="3251"/>
                  <a:pt x="324307" y="4877"/>
                </a:cubicBezTo>
                <a:cubicBezTo>
                  <a:pt x="324307" y="4877"/>
                  <a:pt x="324510" y="5080"/>
                  <a:pt x="324917" y="5487"/>
                </a:cubicBezTo>
                <a:cubicBezTo>
                  <a:pt x="325323" y="5893"/>
                  <a:pt x="325526" y="6096"/>
                  <a:pt x="325526" y="6096"/>
                </a:cubicBezTo>
                <a:cubicBezTo>
                  <a:pt x="325526" y="14224"/>
                  <a:pt x="330403" y="18288"/>
                  <a:pt x="340157" y="18288"/>
                </a:cubicBezTo>
                <a:lnTo>
                  <a:pt x="342595" y="18288"/>
                </a:lnTo>
                <a:cubicBezTo>
                  <a:pt x="348285" y="18288"/>
                  <a:pt x="353974" y="21133"/>
                  <a:pt x="359664" y="26823"/>
                </a:cubicBezTo>
                <a:cubicBezTo>
                  <a:pt x="364541" y="30074"/>
                  <a:pt x="369824" y="32106"/>
                  <a:pt x="375513" y="32919"/>
                </a:cubicBezTo>
                <a:cubicBezTo>
                  <a:pt x="380390" y="32919"/>
                  <a:pt x="383641" y="34138"/>
                  <a:pt x="385267" y="36576"/>
                </a:cubicBezTo>
                <a:cubicBezTo>
                  <a:pt x="387705" y="39015"/>
                  <a:pt x="392176" y="44095"/>
                  <a:pt x="398678" y="51816"/>
                </a:cubicBezTo>
                <a:cubicBezTo>
                  <a:pt x="405181" y="59538"/>
                  <a:pt x="411277" y="65431"/>
                  <a:pt x="416966" y="69495"/>
                </a:cubicBezTo>
                <a:cubicBezTo>
                  <a:pt x="417779" y="71120"/>
                  <a:pt x="419608" y="73355"/>
                  <a:pt x="422453" y="76200"/>
                </a:cubicBezTo>
                <a:cubicBezTo>
                  <a:pt x="425297" y="79045"/>
                  <a:pt x="427533" y="82906"/>
                  <a:pt x="429158" y="87783"/>
                </a:cubicBezTo>
                <a:cubicBezTo>
                  <a:pt x="430784" y="88595"/>
                  <a:pt x="432613" y="89408"/>
                  <a:pt x="434645" y="90221"/>
                </a:cubicBezTo>
                <a:cubicBezTo>
                  <a:pt x="436677" y="91034"/>
                  <a:pt x="438505" y="92253"/>
                  <a:pt x="440131" y="93879"/>
                </a:cubicBezTo>
                <a:cubicBezTo>
                  <a:pt x="442569" y="102007"/>
                  <a:pt x="444601" y="107087"/>
                  <a:pt x="446227" y="109119"/>
                </a:cubicBezTo>
                <a:cubicBezTo>
                  <a:pt x="447853" y="111151"/>
                  <a:pt x="452729" y="115011"/>
                  <a:pt x="460857" y="120701"/>
                </a:cubicBezTo>
                <a:cubicBezTo>
                  <a:pt x="466547" y="115011"/>
                  <a:pt x="472643" y="110947"/>
                  <a:pt x="479145" y="108509"/>
                </a:cubicBezTo>
                <a:cubicBezTo>
                  <a:pt x="484835" y="105258"/>
                  <a:pt x="491541" y="100787"/>
                  <a:pt x="499262" y="95098"/>
                </a:cubicBezTo>
                <a:cubicBezTo>
                  <a:pt x="506984" y="89408"/>
                  <a:pt x="512877" y="85344"/>
                  <a:pt x="516941" y="82906"/>
                </a:cubicBezTo>
                <a:cubicBezTo>
                  <a:pt x="522630" y="79654"/>
                  <a:pt x="532384" y="73152"/>
                  <a:pt x="546201" y="63399"/>
                </a:cubicBezTo>
                <a:cubicBezTo>
                  <a:pt x="565709" y="53645"/>
                  <a:pt x="578713" y="46330"/>
                  <a:pt x="585216" y="41453"/>
                </a:cubicBezTo>
                <a:cubicBezTo>
                  <a:pt x="587654" y="39827"/>
                  <a:pt x="590499" y="38405"/>
                  <a:pt x="593750" y="37186"/>
                </a:cubicBezTo>
                <a:cubicBezTo>
                  <a:pt x="597001" y="35967"/>
                  <a:pt x="600253" y="34138"/>
                  <a:pt x="603504" y="31699"/>
                </a:cubicBezTo>
                <a:cubicBezTo>
                  <a:pt x="604317" y="30887"/>
                  <a:pt x="605536" y="29667"/>
                  <a:pt x="607161" y="28042"/>
                </a:cubicBezTo>
                <a:cubicBezTo>
                  <a:pt x="608787" y="26416"/>
                  <a:pt x="609600" y="24791"/>
                  <a:pt x="609600" y="23165"/>
                </a:cubicBezTo>
                <a:cubicBezTo>
                  <a:pt x="609600" y="21539"/>
                  <a:pt x="609193" y="19914"/>
                  <a:pt x="608381" y="18288"/>
                </a:cubicBezTo>
                <a:cubicBezTo>
                  <a:pt x="606755" y="15850"/>
                  <a:pt x="605942" y="13818"/>
                  <a:pt x="605942" y="12192"/>
                </a:cubicBezTo>
                <a:cubicBezTo>
                  <a:pt x="608381" y="8128"/>
                  <a:pt x="610006" y="6096"/>
                  <a:pt x="610819" y="6096"/>
                </a:cubicBezTo>
                <a:cubicBezTo>
                  <a:pt x="610819" y="3658"/>
                  <a:pt x="612445" y="3658"/>
                  <a:pt x="615696" y="6096"/>
                </a:cubicBezTo>
                <a:cubicBezTo>
                  <a:pt x="635203" y="7722"/>
                  <a:pt x="648208" y="10973"/>
                  <a:pt x="654710" y="15850"/>
                </a:cubicBezTo>
                <a:cubicBezTo>
                  <a:pt x="666089" y="15850"/>
                  <a:pt x="674624" y="21539"/>
                  <a:pt x="680313" y="32919"/>
                </a:cubicBezTo>
                <a:cubicBezTo>
                  <a:pt x="681126" y="34544"/>
                  <a:pt x="682955" y="36576"/>
                  <a:pt x="685800" y="39015"/>
                </a:cubicBezTo>
                <a:cubicBezTo>
                  <a:pt x="688645" y="41453"/>
                  <a:pt x="691693" y="43079"/>
                  <a:pt x="694944" y="43891"/>
                </a:cubicBezTo>
                <a:cubicBezTo>
                  <a:pt x="705510" y="46330"/>
                  <a:pt x="713232" y="52426"/>
                  <a:pt x="718109" y="62179"/>
                </a:cubicBezTo>
                <a:cubicBezTo>
                  <a:pt x="723798" y="67869"/>
                  <a:pt x="728878" y="73762"/>
                  <a:pt x="733349" y="79858"/>
                </a:cubicBezTo>
                <a:cubicBezTo>
                  <a:pt x="737819" y="85954"/>
                  <a:pt x="742493" y="91440"/>
                  <a:pt x="747369" y="96317"/>
                </a:cubicBezTo>
                <a:cubicBezTo>
                  <a:pt x="751433" y="98755"/>
                  <a:pt x="754075" y="100787"/>
                  <a:pt x="755294" y="102413"/>
                </a:cubicBezTo>
                <a:cubicBezTo>
                  <a:pt x="756513" y="104039"/>
                  <a:pt x="756717" y="106883"/>
                  <a:pt x="755904" y="110947"/>
                </a:cubicBezTo>
                <a:cubicBezTo>
                  <a:pt x="755904" y="117450"/>
                  <a:pt x="756717" y="122530"/>
                  <a:pt x="758342" y="126187"/>
                </a:cubicBezTo>
                <a:cubicBezTo>
                  <a:pt x="759968" y="129845"/>
                  <a:pt x="763625" y="132487"/>
                  <a:pt x="769315" y="134112"/>
                </a:cubicBezTo>
                <a:cubicBezTo>
                  <a:pt x="778256" y="136550"/>
                  <a:pt x="782726" y="138989"/>
                  <a:pt x="782726" y="141427"/>
                </a:cubicBezTo>
                <a:lnTo>
                  <a:pt x="780288" y="152400"/>
                </a:lnTo>
                <a:cubicBezTo>
                  <a:pt x="780288" y="159715"/>
                  <a:pt x="781101" y="165405"/>
                  <a:pt x="782726" y="169469"/>
                </a:cubicBezTo>
                <a:cubicBezTo>
                  <a:pt x="784352" y="172720"/>
                  <a:pt x="785165" y="177597"/>
                  <a:pt x="785165" y="184099"/>
                </a:cubicBezTo>
                <a:cubicBezTo>
                  <a:pt x="785165" y="190602"/>
                  <a:pt x="784352" y="196291"/>
                  <a:pt x="782726" y="201168"/>
                </a:cubicBezTo>
                <a:cubicBezTo>
                  <a:pt x="781101" y="201168"/>
                  <a:pt x="780288" y="202794"/>
                  <a:pt x="780288" y="206045"/>
                </a:cubicBezTo>
                <a:cubicBezTo>
                  <a:pt x="773785" y="218237"/>
                  <a:pt x="770534" y="228803"/>
                  <a:pt x="770534" y="237744"/>
                </a:cubicBezTo>
                <a:cubicBezTo>
                  <a:pt x="770534" y="240995"/>
                  <a:pt x="769925" y="244653"/>
                  <a:pt x="768705" y="248717"/>
                </a:cubicBezTo>
                <a:cubicBezTo>
                  <a:pt x="767486" y="252781"/>
                  <a:pt x="766877" y="256439"/>
                  <a:pt x="766877" y="259690"/>
                </a:cubicBezTo>
                <a:cubicBezTo>
                  <a:pt x="766064" y="267005"/>
                  <a:pt x="765251" y="274523"/>
                  <a:pt x="764438" y="282245"/>
                </a:cubicBezTo>
                <a:cubicBezTo>
                  <a:pt x="763625" y="289967"/>
                  <a:pt x="762813" y="297485"/>
                  <a:pt x="762000" y="304800"/>
                </a:cubicBezTo>
                <a:cubicBezTo>
                  <a:pt x="757123" y="321869"/>
                  <a:pt x="754278" y="333655"/>
                  <a:pt x="753465" y="340157"/>
                </a:cubicBezTo>
                <a:lnTo>
                  <a:pt x="753465" y="352349"/>
                </a:lnTo>
                <a:cubicBezTo>
                  <a:pt x="753465" y="357226"/>
                  <a:pt x="753059" y="361696"/>
                  <a:pt x="752246" y="365760"/>
                </a:cubicBezTo>
                <a:cubicBezTo>
                  <a:pt x="752246" y="372263"/>
                  <a:pt x="750621" y="378359"/>
                  <a:pt x="747369" y="384048"/>
                </a:cubicBezTo>
                <a:cubicBezTo>
                  <a:pt x="747369" y="395427"/>
                  <a:pt x="746150" y="402336"/>
                  <a:pt x="743712" y="404775"/>
                </a:cubicBezTo>
                <a:cubicBezTo>
                  <a:pt x="743712" y="413715"/>
                  <a:pt x="742493" y="418999"/>
                  <a:pt x="740054" y="420624"/>
                </a:cubicBezTo>
                <a:cubicBezTo>
                  <a:pt x="737616" y="429565"/>
                  <a:pt x="734771" y="445008"/>
                  <a:pt x="731520" y="466954"/>
                </a:cubicBezTo>
                <a:cubicBezTo>
                  <a:pt x="730707" y="468579"/>
                  <a:pt x="729488" y="471221"/>
                  <a:pt x="727862" y="474879"/>
                </a:cubicBezTo>
                <a:cubicBezTo>
                  <a:pt x="726237" y="478536"/>
                  <a:pt x="725424" y="482803"/>
                  <a:pt x="725424" y="487680"/>
                </a:cubicBezTo>
                <a:cubicBezTo>
                  <a:pt x="722173" y="498247"/>
                  <a:pt x="720547" y="511251"/>
                  <a:pt x="720547" y="526695"/>
                </a:cubicBezTo>
                <a:cubicBezTo>
                  <a:pt x="723798" y="524256"/>
                  <a:pt x="726846" y="522631"/>
                  <a:pt x="729691" y="521818"/>
                </a:cubicBezTo>
                <a:cubicBezTo>
                  <a:pt x="732536" y="521005"/>
                  <a:pt x="735584" y="521005"/>
                  <a:pt x="738835" y="521818"/>
                </a:cubicBezTo>
                <a:cubicBezTo>
                  <a:pt x="739648" y="522631"/>
                  <a:pt x="740867" y="523037"/>
                  <a:pt x="742493" y="523037"/>
                </a:cubicBezTo>
                <a:cubicBezTo>
                  <a:pt x="744118" y="523037"/>
                  <a:pt x="746150" y="522631"/>
                  <a:pt x="748589" y="521818"/>
                </a:cubicBezTo>
                <a:cubicBezTo>
                  <a:pt x="751027" y="521005"/>
                  <a:pt x="753059" y="520599"/>
                  <a:pt x="754685" y="520599"/>
                </a:cubicBezTo>
                <a:cubicBezTo>
                  <a:pt x="758749" y="514909"/>
                  <a:pt x="763016" y="509626"/>
                  <a:pt x="767486" y="504749"/>
                </a:cubicBezTo>
                <a:cubicBezTo>
                  <a:pt x="771957" y="499872"/>
                  <a:pt x="776630" y="494183"/>
                  <a:pt x="781507" y="487680"/>
                </a:cubicBezTo>
                <a:lnTo>
                  <a:pt x="801014" y="457200"/>
                </a:lnTo>
                <a:cubicBezTo>
                  <a:pt x="814832" y="432816"/>
                  <a:pt x="823366" y="417779"/>
                  <a:pt x="826617" y="412090"/>
                </a:cubicBezTo>
                <a:cubicBezTo>
                  <a:pt x="836371" y="391770"/>
                  <a:pt x="843686" y="374701"/>
                  <a:pt x="848563" y="360883"/>
                </a:cubicBezTo>
                <a:cubicBezTo>
                  <a:pt x="853440" y="347066"/>
                  <a:pt x="856285" y="333248"/>
                  <a:pt x="857097" y="319431"/>
                </a:cubicBezTo>
                <a:lnTo>
                  <a:pt x="858317" y="301143"/>
                </a:lnTo>
                <a:cubicBezTo>
                  <a:pt x="858317" y="293015"/>
                  <a:pt x="856691" y="286919"/>
                  <a:pt x="853440" y="282855"/>
                </a:cubicBezTo>
                <a:cubicBezTo>
                  <a:pt x="850189" y="278791"/>
                  <a:pt x="846328" y="274727"/>
                  <a:pt x="841857" y="270663"/>
                </a:cubicBezTo>
                <a:cubicBezTo>
                  <a:pt x="837387" y="266599"/>
                  <a:pt x="833120" y="261722"/>
                  <a:pt x="829056" y="256032"/>
                </a:cubicBezTo>
                <a:cubicBezTo>
                  <a:pt x="824992" y="251968"/>
                  <a:pt x="820521" y="245872"/>
                  <a:pt x="815645" y="237744"/>
                </a:cubicBezTo>
                <a:cubicBezTo>
                  <a:pt x="814832" y="235306"/>
                  <a:pt x="813816" y="231445"/>
                  <a:pt x="812597" y="226162"/>
                </a:cubicBezTo>
                <a:cubicBezTo>
                  <a:pt x="811377" y="220879"/>
                  <a:pt x="809955" y="217424"/>
                  <a:pt x="808329" y="215799"/>
                </a:cubicBezTo>
                <a:cubicBezTo>
                  <a:pt x="816457" y="216611"/>
                  <a:pt x="824179" y="220269"/>
                  <a:pt x="831494" y="226771"/>
                </a:cubicBezTo>
                <a:cubicBezTo>
                  <a:pt x="835558" y="229210"/>
                  <a:pt x="839825" y="230632"/>
                  <a:pt x="844296" y="231039"/>
                </a:cubicBezTo>
                <a:cubicBezTo>
                  <a:pt x="848766" y="231445"/>
                  <a:pt x="852221" y="231648"/>
                  <a:pt x="854659" y="231648"/>
                </a:cubicBezTo>
                <a:cubicBezTo>
                  <a:pt x="855472" y="234899"/>
                  <a:pt x="858317" y="237744"/>
                  <a:pt x="863193" y="240183"/>
                </a:cubicBezTo>
                <a:cubicBezTo>
                  <a:pt x="867257" y="244247"/>
                  <a:pt x="870509" y="246279"/>
                  <a:pt x="872947" y="246279"/>
                </a:cubicBezTo>
                <a:cubicBezTo>
                  <a:pt x="880262" y="246279"/>
                  <a:pt x="883920" y="249530"/>
                  <a:pt x="883920" y="256032"/>
                </a:cubicBezTo>
                <a:lnTo>
                  <a:pt x="890016" y="260909"/>
                </a:lnTo>
                <a:cubicBezTo>
                  <a:pt x="899769" y="265786"/>
                  <a:pt x="907491" y="272288"/>
                  <a:pt x="913181" y="280416"/>
                </a:cubicBezTo>
                <a:cubicBezTo>
                  <a:pt x="916432" y="290983"/>
                  <a:pt x="924966" y="308051"/>
                  <a:pt x="938784" y="331623"/>
                </a:cubicBezTo>
                <a:cubicBezTo>
                  <a:pt x="941222" y="338125"/>
                  <a:pt x="944880" y="343002"/>
                  <a:pt x="949757" y="346253"/>
                </a:cubicBezTo>
                <a:cubicBezTo>
                  <a:pt x="954633" y="351130"/>
                  <a:pt x="957072" y="357226"/>
                  <a:pt x="957072" y="364541"/>
                </a:cubicBezTo>
                <a:cubicBezTo>
                  <a:pt x="957072" y="371856"/>
                  <a:pt x="955040" y="380391"/>
                  <a:pt x="950976" y="390144"/>
                </a:cubicBezTo>
                <a:cubicBezTo>
                  <a:pt x="946912" y="391770"/>
                  <a:pt x="944880" y="395834"/>
                  <a:pt x="944880" y="402336"/>
                </a:cubicBezTo>
                <a:lnTo>
                  <a:pt x="927811" y="449885"/>
                </a:lnTo>
                <a:cubicBezTo>
                  <a:pt x="917245" y="477520"/>
                  <a:pt x="904240" y="499059"/>
                  <a:pt x="888797" y="514503"/>
                </a:cubicBezTo>
                <a:cubicBezTo>
                  <a:pt x="883107" y="521818"/>
                  <a:pt x="877824" y="528320"/>
                  <a:pt x="872947" y="534010"/>
                </a:cubicBezTo>
                <a:cubicBezTo>
                  <a:pt x="868070" y="539699"/>
                  <a:pt x="863600" y="544983"/>
                  <a:pt x="859536" y="549859"/>
                </a:cubicBezTo>
                <a:cubicBezTo>
                  <a:pt x="855472" y="555549"/>
                  <a:pt x="853440" y="558394"/>
                  <a:pt x="853440" y="558394"/>
                </a:cubicBezTo>
                <a:cubicBezTo>
                  <a:pt x="853440" y="559207"/>
                  <a:pt x="854659" y="560426"/>
                  <a:pt x="857097" y="562051"/>
                </a:cubicBezTo>
                <a:cubicBezTo>
                  <a:pt x="859536" y="563677"/>
                  <a:pt x="861568" y="564896"/>
                  <a:pt x="863193" y="565709"/>
                </a:cubicBezTo>
                <a:cubicBezTo>
                  <a:pt x="868883" y="568960"/>
                  <a:pt x="872134" y="571399"/>
                  <a:pt x="872947" y="573024"/>
                </a:cubicBezTo>
                <a:cubicBezTo>
                  <a:pt x="877824" y="574650"/>
                  <a:pt x="881481" y="576275"/>
                  <a:pt x="883920" y="577901"/>
                </a:cubicBezTo>
                <a:cubicBezTo>
                  <a:pt x="886358" y="579527"/>
                  <a:pt x="886358" y="582371"/>
                  <a:pt x="883920" y="586435"/>
                </a:cubicBezTo>
                <a:cubicBezTo>
                  <a:pt x="882294" y="589687"/>
                  <a:pt x="881481" y="591719"/>
                  <a:pt x="881481" y="592531"/>
                </a:cubicBezTo>
                <a:cubicBezTo>
                  <a:pt x="881481" y="594970"/>
                  <a:pt x="882701" y="597205"/>
                  <a:pt x="885139" y="599237"/>
                </a:cubicBezTo>
                <a:cubicBezTo>
                  <a:pt x="887577" y="601269"/>
                  <a:pt x="889203" y="602691"/>
                  <a:pt x="890016" y="603504"/>
                </a:cubicBezTo>
                <a:cubicBezTo>
                  <a:pt x="893267" y="603504"/>
                  <a:pt x="896315" y="603911"/>
                  <a:pt x="899160" y="604723"/>
                </a:cubicBezTo>
                <a:cubicBezTo>
                  <a:pt x="902005" y="605536"/>
                  <a:pt x="903833" y="605943"/>
                  <a:pt x="904646" y="605943"/>
                </a:cubicBezTo>
                <a:cubicBezTo>
                  <a:pt x="907897" y="597815"/>
                  <a:pt x="913587" y="593751"/>
                  <a:pt x="921715" y="593751"/>
                </a:cubicBezTo>
                <a:cubicBezTo>
                  <a:pt x="926592" y="593751"/>
                  <a:pt x="931469" y="594970"/>
                  <a:pt x="936345" y="597408"/>
                </a:cubicBezTo>
                <a:cubicBezTo>
                  <a:pt x="937971" y="597408"/>
                  <a:pt x="940613" y="597815"/>
                  <a:pt x="944270" y="598627"/>
                </a:cubicBezTo>
                <a:cubicBezTo>
                  <a:pt x="947928" y="599440"/>
                  <a:pt x="950976" y="600659"/>
                  <a:pt x="953414" y="602285"/>
                </a:cubicBezTo>
                <a:cubicBezTo>
                  <a:pt x="955040" y="603098"/>
                  <a:pt x="958494" y="604114"/>
                  <a:pt x="963777" y="605333"/>
                </a:cubicBezTo>
                <a:cubicBezTo>
                  <a:pt x="969061" y="606552"/>
                  <a:pt x="973125" y="608178"/>
                  <a:pt x="975969" y="610210"/>
                </a:cubicBezTo>
                <a:cubicBezTo>
                  <a:pt x="978814" y="612242"/>
                  <a:pt x="981049" y="615290"/>
                  <a:pt x="982675" y="619354"/>
                </a:cubicBezTo>
                <a:cubicBezTo>
                  <a:pt x="982675" y="620979"/>
                  <a:pt x="983285" y="622402"/>
                  <a:pt x="984504" y="623621"/>
                </a:cubicBezTo>
                <a:cubicBezTo>
                  <a:pt x="985723" y="624840"/>
                  <a:pt x="986739" y="626263"/>
                  <a:pt x="987552" y="627888"/>
                </a:cubicBezTo>
                <a:cubicBezTo>
                  <a:pt x="994867" y="631952"/>
                  <a:pt x="1000150" y="635610"/>
                  <a:pt x="1003401" y="638861"/>
                </a:cubicBezTo>
                <a:cubicBezTo>
                  <a:pt x="1006653" y="642112"/>
                  <a:pt x="1007872" y="647395"/>
                  <a:pt x="1007059" y="654711"/>
                </a:cubicBezTo>
                <a:lnTo>
                  <a:pt x="1021689" y="662026"/>
                </a:lnTo>
                <a:cubicBezTo>
                  <a:pt x="1028192" y="666903"/>
                  <a:pt x="1031849" y="672592"/>
                  <a:pt x="1032662" y="679095"/>
                </a:cubicBezTo>
                <a:lnTo>
                  <a:pt x="1032662" y="702259"/>
                </a:lnTo>
                <a:cubicBezTo>
                  <a:pt x="1029411" y="707136"/>
                  <a:pt x="1026160" y="713639"/>
                  <a:pt x="1022909" y="721767"/>
                </a:cubicBezTo>
                <a:cubicBezTo>
                  <a:pt x="1022096" y="725831"/>
                  <a:pt x="1020470" y="735584"/>
                  <a:pt x="1018032" y="751027"/>
                </a:cubicBezTo>
                <a:cubicBezTo>
                  <a:pt x="1018032" y="756717"/>
                  <a:pt x="1015593" y="765251"/>
                  <a:pt x="1010717" y="776631"/>
                </a:cubicBezTo>
                <a:cubicBezTo>
                  <a:pt x="1009904" y="782320"/>
                  <a:pt x="1009497" y="787603"/>
                  <a:pt x="1009497" y="792480"/>
                </a:cubicBezTo>
                <a:cubicBezTo>
                  <a:pt x="1009497" y="797357"/>
                  <a:pt x="1009497" y="801015"/>
                  <a:pt x="1009497" y="803453"/>
                </a:cubicBezTo>
                <a:cubicBezTo>
                  <a:pt x="1009497" y="805891"/>
                  <a:pt x="1008685" y="809752"/>
                  <a:pt x="1007059" y="815035"/>
                </a:cubicBezTo>
                <a:cubicBezTo>
                  <a:pt x="1005433" y="820319"/>
                  <a:pt x="1005027" y="824586"/>
                  <a:pt x="1005840" y="827837"/>
                </a:cubicBezTo>
                <a:lnTo>
                  <a:pt x="1005840" y="831495"/>
                </a:lnTo>
                <a:cubicBezTo>
                  <a:pt x="1005840" y="832307"/>
                  <a:pt x="1006246" y="833323"/>
                  <a:pt x="1007059" y="834543"/>
                </a:cubicBezTo>
                <a:cubicBezTo>
                  <a:pt x="1007872" y="835762"/>
                  <a:pt x="1007465" y="836371"/>
                  <a:pt x="1005840" y="836371"/>
                </a:cubicBezTo>
                <a:cubicBezTo>
                  <a:pt x="1005027" y="837997"/>
                  <a:pt x="1004621" y="840435"/>
                  <a:pt x="1004621" y="843687"/>
                </a:cubicBezTo>
                <a:cubicBezTo>
                  <a:pt x="1004621" y="846938"/>
                  <a:pt x="1006653" y="851408"/>
                  <a:pt x="1010717" y="857098"/>
                </a:cubicBezTo>
                <a:cubicBezTo>
                  <a:pt x="1005840" y="857098"/>
                  <a:pt x="1003401" y="859130"/>
                  <a:pt x="1003401" y="863194"/>
                </a:cubicBezTo>
                <a:cubicBezTo>
                  <a:pt x="1013155" y="865632"/>
                  <a:pt x="1016406" y="871322"/>
                  <a:pt x="1013155" y="880263"/>
                </a:cubicBezTo>
                <a:cubicBezTo>
                  <a:pt x="1011529" y="881075"/>
                  <a:pt x="1009701" y="883514"/>
                  <a:pt x="1007669" y="887578"/>
                </a:cubicBezTo>
                <a:cubicBezTo>
                  <a:pt x="1005637" y="891642"/>
                  <a:pt x="1004214" y="893674"/>
                  <a:pt x="1003401" y="893674"/>
                </a:cubicBezTo>
                <a:cubicBezTo>
                  <a:pt x="1004214" y="894487"/>
                  <a:pt x="1005840" y="895909"/>
                  <a:pt x="1008278" y="897941"/>
                </a:cubicBezTo>
                <a:cubicBezTo>
                  <a:pt x="1010717" y="899973"/>
                  <a:pt x="1011936" y="901802"/>
                  <a:pt x="1011936" y="903427"/>
                </a:cubicBezTo>
                <a:cubicBezTo>
                  <a:pt x="1011936" y="904240"/>
                  <a:pt x="1009497" y="906679"/>
                  <a:pt x="1004621" y="910743"/>
                </a:cubicBezTo>
                <a:cubicBezTo>
                  <a:pt x="1009497" y="913181"/>
                  <a:pt x="1012342" y="915416"/>
                  <a:pt x="1013155" y="917448"/>
                </a:cubicBezTo>
                <a:cubicBezTo>
                  <a:pt x="1013968" y="919480"/>
                  <a:pt x="1013968" y="922935"/>
                  <a:pt x="1013155" y="927811"/>
                </a:cubicBezTo>
                <a:lnTo>
                  <a:pt x="1013155" y="929031"/>
                </a:lnTo>
                <a:cubicBezTo>
                  <a:pt x="1013155" y="931469"/>
                  <a:pt x="1011936" y="935330"/>
                  <a:pt x="1009497" y="940613"/>
                </a:cubicBezTo>
                <a:cubicBezTo>
                  <a:pt x="1007059" y="945896"/>
                  <a:pt x="1007872" y="949757"/>
                  <a:pt x="1011936" y="952195"/>
                </a:cubicBezTo>
                <a:cubicBezTo>
                  <a:pt x="1012749" y="952195"/>
                  <a:pt x="1012139" y="953008"/>
                  <a:pt x="1010107" y="954634"/>
                </a:cubicBezTo>
                <a:cubicBezTo>
                  <a:pt x="1008075" y="956259"/>
                  <a:pt x="1006653" y="957885"/>
                  <a:pt x="1005840" y="959511"/>
                </a:cubicBezTo>
                <a:cubicBezTo>
                  <a:pt x="1009904" y="966826"/>
                  <a:pt x="1011936" y="972109"/>
                  <a:pt x="1011936" y="975360"/>
                </a:cubicBezTo>
                <a:lnTo>
                  <a:pt x="1014374" y="982675"/>
                </a:lnTo>
                <a:lnTo>
                  <a:pt x="1014374" y="987552"/>
                </a:lnTo>
                <a:cubicBezTo>
                  <a:pt x="1011123" y="990803"/>
                  <a:pt x="1009497" y="994461"/>
                  <a:pt x="1009497" y="998525"/>
                </a:cubicBezTo>
                <a:cubicBezTo>
                  <a:pt x="1007872" y="1001776"/>
                  <a:pt x="1007059" y="1004621"/>
                  <a:pt x="1007059" y="1007059"/>
                </a:cubicBezTo>
                <a:cubicBezTo>
                  <a:pt x="1007059" y="1011936"/>
                  <a:pt x="1009091" y="1015187"/>
                  <a:pt x="1013155" y="1016813"/>
                </a:cubicBezTo>
                <a:lnTo>
                  <a:pt x="1013155" y="1020471"/>
                </a:lnTo>
                <a:cubicBezTo>
                  <a:pt x="1010717" y="1022909"/>
                  <a:pt x="1009497" y="1025347"/>
                  <a:pt x="1009497" y="1027786"/>
                </a:cubicBezTo>
                <a:cubicBezTo>
                  <a:pt x="1009497" y="1030224"/>
                  <a:pt x="1010310" y="1033069"/>
                  <a:pt x="1011936" y="1036320"/>
                </a:cubicBezTo>
                <a:cubicBezTo>
                  <a:pt x="1013561" y="1039571"/>
                  <a:pt x="1014781" y="1042010"/>
                  <a:pt x="1015593" y="1043635"/>
                </a:cubicBezTo>
                <a:cubicBezTo>
                  <a:pt x="1015593" y="1046074"/>
                  <a:pt x="1015797" y="1049325"/>
                  <a:pt x="1016203" y="1053389"/>
                </a:cubicBezTo>
                <a:cubicBezTo>
                  <a:pt x="1016609" y="1057453"/>
                  <a:pt x="1016406" y="1062330"/>
                  <a:pt x="1015593" y="1068019"/>
                </a:cubicBezTo>
                <a:cubicBezTo>
                  <a:pt x="1017219" y="1069645"/>
                  <a:pt x="1018438" y="1072896"/>
                  <a:pt x="1019251" y="1077773"/>
                </a:cubicBezTo>
                <a:cubicBezTo>
                  <a:pt x="1020064" y="1082650"/>
                  <a:pt x="1020877" y="1086307"/>
                  <a:pt x="1021689" y="1088746"/>
                </a:cubicBezTo>
                <a:cubicBezTo>
                  <a:pt x="1024941" y="1097687"/>
                  <a:pt x="1026566" y="1107847"/>
                  <a:pt x="1026566" y="1119226"/>
                </a:cubicBezTo>
                <a:lnTo>
                  <a:pt x="1025347" y="1152144"/>
                </a:lnTo>
                <a:cubicBezTo>
                  <a:pt x="1025347" y="1155395"/>
                  <a:pt x="1022096" y="1159459"/>
                  <a:pt x="1015593" y="1164336"/>
                </a:cubicBezTo>
                <a:cubicBezTo>
                  <a:pt x="1010717" y="1165149"/>
                  <a:pt x="1007059" y="1164336"/>
                  <a:pt x="1004621" y="1161898"/>
                </a:cubicBezTo>
                <a:cubicBezTo>
                  <a:pt x="997305" y="1157021"/>
                  <a:pt x="990397" y="1156615"/>
                  <a:pt x="983894" y="1160679"/>
                </a:cubicBezTo>
                <a:cubicBezTo>
                  <a:pt x="981456" y="1163117"/>
                  <a:pt x="978611" y="1163930"/>
                  <a:pt x="975360" y="1163117"/>
                </a:cubicBezTo>
                <a:cubicBezTo>
                  <a:pt x="972109" y="1162304"/>
                  <a:pt x="969670" y="1161898"/>
                  <a:pt x="968045" y="1161898"/>
                </a:cubicBezTo>
                <a:cubicBezTo>
                  <a:pt x="966419" y="1157021"/>
                  <a:pt x="963168" y="1152144"/>
                  <a:pt x="958291" y="1147267"/>
                </a:cubicBezTo>
                <a:cubicBezTo>
                  <a:pt x="957478" y="1140765"/>
                  <a:pt x="952195" y="1136295"/>
                  <a:pt x="942441" y="1133856"/>
                </a:cubicBezTo>
                <a:lnTo>
                  <a:pt x="941222" y="1133856"/>
                </a:lnTo>
                <a:cubicBezTo>
                  <a:pt x="937971" y="1133856"/>
                  <a:pt x="933501" y="1131011"/>
                  <a:pt x="927811" y="1125322"/>
                </a:cubicBezTo>
                <a:cubicBezTo>
                  <a:pt x="925373" y="1120445"/>
                  <a:pt x="921309" y="1118819"/>
                  <a:pt x="915619" y="1120445"/>
                </a:cubicBezTo>
                <a:cubicBezTo>
                  <a:pt x="905865" y="1116381"/>
                  <a:pt x="899769" y="1111098"/>
                  <a:pt x="897331" y="1104595"/>
                </a:cubicBezTo>
                <a:cubicBezTo>
                  <a:pt x="889203" y="1096467"/>
                  <a:pt x="883920" y="1089559"/>
                  <a:pt x="881481" y="1083869"/>
                </a:cubicBezTo>
                <a:cubicBezTo>
                  <a:pt x="880669" y="1082243"/>
                  <a:pt x="879043" y="1080618"/>
                  <a:pt x="876605" y="1078992"/>
                </a:cubicBezTo>
                <a:cubicBezTo>
                  <a:pt x="874166" y="1077367"/>
                  <a:pt x="871321" y="1074928"/>
                  <a:pt x="868070" y="1071677"/>
                </a:cubicBezTo>
                <a:cubicBezTo>
                  <a:pt x="868070" y="1067613"/>
                  <a:pt x="867664" y="1065175"/>
                  <a:pt x="866851" y="1064362"/>
                </a:cubicBezTo>
                <a:cubicBezTo>
                  <a:pt x="861974" y="1058672"/>
                  <a:pt x="858926" y="1052373"/>
                  <a:pt x="857707" y="1045464"/>
                </a:cubicBezTo>
                <a:cubicBezTo>
                  <a:pt x="856488" y="1038555"/>
                  <a:pt x="855878" y="1029818"/>
                  <a:pt x="855878" y="1019251"/>
                </a:cubicBezTo>
                <a:cubicBezTo>
                  <a:pt x="853440" y="1010311"/>
                  <a:pt x="849376" y="1000557"/>
                  <a:pt x="843686" y="989991"/>
                </a:cubicBezTo>
                <a:cubicBezTo>
                  <a:pt x="837997" y="979424"/>
                  <a:pt x="833933" y="972109"/>
                  <a:pt x="831494" y="968045"/>
                </a:cubicBezTo>
                <a:cubicBezTo>
                  <a:pt x="829869" y="967232"/>
                  <a:pt x="827024" y="963981"/>
                  <a:pt x="822960" y="958291"/>
                </a:cubicBezTo>
                <a:cubicBezTo>
                  <a:pt x="822147" y="955040"/>
                  <a:pt x="820725" y="952399"/>
                  <a:pt x="818693" y="950367"/>
                </a:cubicBezTo>
                <a:cubicBezTo>
                  <a:pt x="816661" y="948335"/>
                  <a:pt x="815238" y="946912"/>
                  <a:pt x="814425" y="946099"/>
                </a:cubicBezTo>
                <a:cubicBezTo>
                  <a:pt x="812800" y="942848"/>
                  <a:pt x="810768" y="939597"/>
                  <a:pt x="808329" y="936346"/>
                </a:cubicBezTo>
                <a:cubicBezTo>
                  <a:pt x="805891" y="933095"/>
                  <a:pt x="804265" y="930250"/>
                  <a:pt x="803453" y="927811"/>
                </a:cubicBezTo>
                <a:lnTo>
                  <a:pt x="796137" y="918058"/>
                </a:lnTo>
                <a:lnTo>
                  <a:pt x="794918" y="910743"/>
                </a:lnTo>
                <a:cubicBezTo>
                  <a:pt x="794918" y="910743"/>
                  <a:pt x="795121" y="910539"/>
                  <a:pt x="795528" y="910133"/>
                </a:cubicBezTo>
                <a:cubicBezTo>
                  <a:pt x="795934" y="909727"/>
                  <a:pt x="796137" y="909117"/>
                  <a:pt x="796137" y="908304"/>
                </a:cubicBezTo>
                <a:cubicBezTo>
                  <a:pt x="804265" y="916432"/>
                  <a:pt x="809955" y="921309"/>
                  <a:pt x="813206" y="922935"/>
                </a:cubicBezTo>
                <a:cubicBezTo>
                  <a:pt x="818896" y="929437"/>
                  <a:pt x="824585" y="930250"/>
                  <a:pt x="830275" y="925373"/>
                </a:cubicBezTo>
                <a:lnTo>
                  <a:pt x="840029" y="924154"/>
                </a:lnTo>
                <a:cubicBezTo>
                  <a:pt x="842467" y="924154"/>
                  <a:pt x="847750" y="924967"/>
                  <a:pt x="855878" y="926592"/>
                </a:cubicBezTo>
                <a:lnTo>
                  <a:pt x="857097" y="929031"/>
                </a:lnTo>
                <a:cubicBezTo>
                  <a:pt x="857097" y="935533"/>
                  <a:pt x="859129" y="938784"/>
                  <a:pt x="863193" y="938784"/>
                </a:cubicBezTo>
                <a:lnTo>
                  <a:pt x="865632" y="938784"/>
                </a:lnTo>
                <a:cubicBezTo>
                  <a:pt x="872134" y="938784"/>
                  <a:pt x="874573" y="935939"/>
                  <a:pt x="872947" y="930250"/>
                </a:cubicBezTo>
                <a:lnTo>
                  <a:pt x="872947" y="924154"/>
                </a:lnTo>
                <a:cubicBezTo>
                  <a:pt x="877011" y="907898"/>
                  <a:pt x="879043" y="887578"/>
                  <a:pt x="879043" y="863194"/>
                </a:cubicBezTo>
                <a:cubicBezTo>
                  <a:pt x="882294" y="850189"/>
                  <a:pt x="883920" y="831088"/>
                  <a:pt x="883920" y="805891"/>
                </a:cubicBezTo>
                <a:lnTo>
                  <a:pt x="885139" y="782727"/>
                </a:lnTo>
                <a:lnTo>
                  <a:pt x="885139" y="775411"/>
                </a:lnTo>
                <a:cubicBezTo>
                  <a:pt x="885139" y="764032"/>
                  <a:pt x="884733" y="755498"/>
                  <a:pt x="883920" y="749808"/>
                </a:cubicBezTo>
                <a:cubicBezTo>
                  <a:pt x="881481" y="749808"/>
                  <a:pt x="879449" y="748995"/>
                  <a:pt x="877824" y="747370"/>
                </a:cubicBezTo>
                <a:cubicBezTo>
                  <a:pt x="876198" y="746557"/>
                  <a:pt x="874369" y="745541"/>
                  <a:pt x="872337" y="744322"/>
                </a:cubicBezTo>
                <a:cubicBezTo>
                  <a:pt x="870305" y="743103"/>
                  <a:pt x="868070" y="741680"/>
                  <a:pt x="865632" y="740055"/>
                </a:cubicBezTo>
                <a:cubicBezTo>
                  <a:pt x="861568" y="740055"/>
                  <a:pt x="860349" y="736397"/>
                  <a:pt x="861974" y="729082"/>
                </a:cubicBezTo>
                <a:lnTo>
                  <a:pt x="861974" y="714451"/>
                </a:lnTo>
                <a:cubicBezTo>
                  <a:pt x="860349" y="716077"/>
                  <a:pt x="858317" y="717906"/>
                  <a:pt x="855878" y="719938"/>
                </a:cubicBezTo>
                <a:cubicBezTo>
                  <a:pt x="853440" y="721970"/>
                  <a:pt x="852221" y="723799"/>
                  <a:pt x="852221" y="725424"/>
                </a:cubicBezTo>
                <a:cubicBezTo>
                  <a:pt x="852221" y="727050"/>
                  <a:pt x="852627" y="728675"/>
                  <a:pt x="853440" y="730301"/>
                </a:cubicBezTo>
                <a:cubicBezTo>
                  <a:pt x="853440" y="733552"/>
                  <a:pt x="852627" y="737007"/>
                  <a:pt x="851001" y="740664"/>
                </a:cubicBezTo>
                <a:cubicBezTo>
                  <a:pt x="849376" y="744322"/>
                  <a:pt x="847750" y="746557"/>
                  <a:pt x="846125" y="747370"/>
                </a:cubicBezTo>
                <a:cubicBezTo>
                  <a:pt x="842873" y="746557"/>
                  <a:pt x="841248" y="744322"/>
                  <a:pt x="841248" y="740664"/>
                </a:cubicBezTo>
                <a:cubicBezTo>
                  <a:pt x="841248" y="737007"/>
                  <a:pt x="842061" y="734771"/>
                  <a:pt x="843686" y="733959"/>
                </a:cubicBezTo>
                <a:lnTo>
                  <a:pt x="844905" y="727863"/>
                </a:lnTo>
                <a:cubicBezTo>
                  <a:pt x="844905" y="723799"/>
                  <a:pt x="843280" y="721767"/>
                  <a:pt x="840029" y="721767"/>
                </a:cubicBezTo>
                <a:cubicBezTo>
                  <a:pt x="837590" y="721767"/>
                  <a:pt x="833933" y="722986"/>
                  <a:pt x="829056" y="725424"/>
                </a:cubicBezTo>
                <a:cubicBezTo>
                  <a:pt x="824179" y="726237"/>
                  <a:pt x="812800" y="728269"/>
                  <a:pt x="794918" y="731520"/>
                </a:cubicBezTo>
                <a:cubicBezTo>
                  <a:pt x="777037" y="734771"/>
                  <a:pt x="761187" y="740055"/>
                  <a:pt x="747369" y="747370"/>
                </a:cubicBezTo>
                <a:lnTo>
                  <a:pt x="746150" y="747370"/>
                </a:lnTo>
                <a:lnTo>
                  <a:pt x="746150" y="751027"/>
                </a:lnTo>
                <a:cubicBezTo>
                  <a:pt x="752653" y="752653"/>
                  <a:pt x="757326" y="755701"/>
                  <a:pt x="760171" y="760171"/>
                </a:cubicBezTo>
                <a:cubicBezTo>
                  <a:pt x="763016" y="764642"/>
                  <a:pt x="766064" y="770738"/>
                  <a:pt x="769315" y="778459"/>
                </a:cubicBezTo>
                <a:cubicBezTo>
                  <a:pt x="772566" y="786181"/>
                  <a:pt x="775411" y="791667"/>
                  <a:pt x="777849" y="794919"/>
                </a:cubicBezTo>
                <a:cubicBezTo>
                  <a:pt x="780288" y="798983"/>
                  <a:pt x="781507" y="805891"/>
                  <a:pt x="781507" y="815645"/>
                </a:cubicBezTo>
                <a:cubicBezTo>
                  <a:pt x="782320" y="818896"/>
                  <a:pt x="782726" y="825399"/>
                  <a:pt x="782726" y="835152"/>
                </a:cubicBezTo>
                <a:cubicBezTo>
                  <a:pt x="782726" y="835965"/>
                  <a:pt x="782726" y="836981"/>
                  <a:pt x="782726" y="838200"/>
                </a:cubicBezTo>
                <a:cubicBezTo>
                  <a:pt x="782726" y="839419"/>
                  <a:pt x="782320" y="840029"/>
                  <a:pt x="781507" y="840029"/>
                </a:cubicBezTo>
                <a:cubicBezTo>
                  <a:pt x="775005" y="844906"/>
                  <a:pt x="770941" y="850189"/>
                  <a:pt x="769315" y="855879"/>
                </a:cubicBezTo>
                <a:lnTo>
                  <a:pt x="769315" y="860755"/>
                </a:lnTo>
                <a:cubicBezTo>
                  <a:pt x="769315" y="869696"/>
                  <a:pt x="768096" y="877824"/>
                  <a:pt x="765657" y="885139"/>
                </a:cubicBezTo>
                <a:lnTo>
                  <a:pt x="757123" y="914400"/>
                </a:lnTo>
                <a:cubicBezTo>
                  <a:pt x="752246" y="929031"/>
                  <a:pt x="748995" y="940003"/>
                  <a:pt x="747369" y="947319"/>
                </a:cubicBezTo>
                <a:cubicBezTo>
                  <a:pt x="745744" y="950570"/>
                  <a:pt x="744525" y="954837"/>
                  <a:pt x="743712" y="960120"/>
                </a:cubicBezTo>
                <a:cubicBezTo>
                  <a:pt x="742899" y="965403"/>
                  <a:pt x="742493" y="968858"/>
                  <a:pt x="742493" y="970483"/>
                </a:cubicBezTo>
                <a:cubicBezTo>
                  <a:pt x="741680" y="975360"/>
                  <a:pt x="739445" y="980237"/>
                  <a:pt x="735787" y="985114"/>
                </a:cubicBezTo>
                <a:cubicBezTo>
                  <a:pt x="732129" y="989991"/>
                  <a:pt x="729894" y="993242"/>
                  <a:pt x="729081" y="994867"/>
                </a:cubicBezTo>
                <a:cubicBezTo>
                  <a:pt x="726643" y="998119"/>
                  <a:pt x="724814" y="1001370"/>
                  <a:pt x="723595" y="1004621"/>
                </a:cubicBezTo>
                <a:cubicBezTo>
                  <a:pt x="722376" y="1007872"/>
                  <a:pt x="720953" y="1010717"/>
                  <a:pt x="719328" y="1013155"/>
                </a:cubicBezTo>
                <a:cubicBezTo>
                  <a:pt x="716077" y="1015594"/>
                  <a:pt x="713232" y="1020471"/>
                  <a:pt x="710793" y="1027786"/>
                </a:cubicBezTo>
                <a:lnTo>
                  <a:pt x="702259" y="1027786"/>
                </a:lnTo>
                <a:cubicBezTo>
                  <a:pt x="702259" y="1027786"/>
                  <a:pt x="701243" y="1027989"/>
                  <a:pt x="699211" y="1028395"/>
                </a:cubicBezTo>
                <a:cubicBezTo>
                  <a:pt x="697179" y="1028802"/>
                  <a:pt x="695757" y="1028599"/>
                  <a:pt x="694944" y="1027786"/>
                </a:cubicBezTo>
                <a:lnTo>
                  <a:pt x="694944" y="1029005"/>
                </a:lnTo>
                <a:cubicBezTo>
                  <a:pt x="695757" y="1030631"/>
                  <a:pt x="696569" y="1033069"/>
                  <a:pt x="697382" y="1036320"/>
                </a:cubicBezTo>
                <a:cubicBezTo>
                  <a:pt x="698195" y="1039571"/>
                  <a:pt x="699821" y="1042010"/>
                  <a:pt x="702259" y="1043635"/>
                </a:cubicBezTo>
                <a:cubicBezTo>
                  <a:pt x="694131" y="1045261"/>
                  <a:pt x="688848" y="1046074"/>
                  <a:pt x="686409" y="1046074"/>
                </a:cubicBezTo>
                <a:cubicBezTo>
                  <a:pt x="679094" y="1046074"/>
                  <a:pt x="673811" y="1046480"/>
                  <a:pt x="670560" y="1047293"/>
                </a:cubicBezTo>
                <a:cubicBezTo>
                  <a:pt x="668121" y="1046480"/>
                  <a:pt x="665277" y="1046074"/>
                  <a:pt x="662025" y="1046074"/>
                </a:cubicBezTo>
                <a:cubicBezTo>
                  <a:pt x="659587" y="1037946"/>
                  <a:pt x="657149" y="1032663"/>
                  <a:pt x="654710" y="1030224"/>
                </a:cubicBezTo>
                <a:lnTo>
                  <a:pt x="672998" y="1029005"/>
                </a:lnTo>
                <a:cubicBezTo>
                  <a:pt x="673811" y="1029005"/>
                  <a:pt x="675030" y="1029208"/>
                  <a:pt x="676656" y="1029615"/>
                </a:cubicBezTo>
                <a:cubicBezTo>
                  <a:pt x="678281" y="1030021"/>
                  <a:pt x="680720" y="1030224"/>
                  <a:pt x="683971" y="1030224"/>
                </a:cubicBezTo>
                <a:cubicBezTo>
                  <a:pt x="683971" y="1029411"/>
                  <a:pt x="684377" y="1029005"/>
                  <a:pt x="685190" y="1029005"/>
                </a:cubicBezTo>
                <a:cubicBezTo>
                  <a:pt x="684377" y="1027379"/>
                  <a:pt x="681939" y="1026567"/>
                  <a:pt x="677875" y="1026567"/>
                </a:cubicBezTo>
                <a:cubicBezTo>
                  <a:pt x="661619" y="1021690"/>
                  <a:pt x="650240" y="1019658"/>
                  <a:pt x="643737" y="1020471"/>
                </a:cubicBezTo>
                <a:cubicBezTo>
                  <a:pt x="635609" y="1022909"/>
                  <a:pt x="625653" y="1023925"/>
                  <a:pt x="613867" y="1023519"/>
                </a:cubicBezTo>
                <a:cubicBezTo>
                  <a:pt x="602081" y="1023112"/>
                  <a:pt x="593750" y="1022909"/>
                  <a:pt x="588873" y="1022909"/>
                </a:cubicBezTo>
                <a:lnTo>
                  <a:pt x="582777" y="1022909"/>
                </a:lnTo>
                <a:cubicBezTo>
                  <a:pt x="577901" y="1022909"/>
                  <a:pt x="568147" y="1022096"/>
                  <a:pt x="553517" y="1020471"/>
                </a:cubicBezTo>
                <a:cubicBezTo>
                  <a:pt x="549453" y="1020471"/>
                  <a:pt x="547421" y="1016407"/>
                  <a:pt x="547421" y="1008279"/>
                </a:cubicBezTo>
                <a:cubicBezTo>
                  <a:pt x="547421" y="1004215"/>
                  <a:pt x="547827" y="1000963"/>
                  <a:pt x="548640" y="998525"/>
                </a:cubicBezTo>
                <a:cubicBezTo>
                  <a:pt x="543763" y="998525"/>
                  <a:pt x="539089" y="999135"/>
                  <a:pt x="534619" y="1000354"/>
                </a:cubicBezTo>
                <a:cubicBezTo>
                  <a:pt x="530149" y="1001573"/>
                  <a:pt x="525881" y="1002183"/>
                  <a:pt x="521817" y="1002183"/>
                </a:cubicBezTo>
                <a:cubicBezTo>
                  <a:pt x="524256" y="994867"/>
                  <a:pt x="527507" y="989178"/>
                  <a:pt x="531571" y="985114"/>
                </a:cubicBezTo>
                <a:cubicBezTo>
                  <a:pt x="535635" y="982675"/>
                  <a:pt x="538886" y="981863"/>
                  <a:pt x="541325" y="982675"/>
                </a:cubicBezTo>
                <a:cubicBezTo>
                  <a:pt x="547827" y="981050"/>
                  <a:pt x="552297" y="978611"/>
                  <a:pt x="554736" y="975360"/>
                </a:cubicBezTo>
                <a:cubicBezTo>
                  <a:pt x="557174" y="972109"/>
                  <a:pt x="559613" y="966826"/>
                  <a:pt x="562051" y="959511"/>
                </a:cubicBezTo>
                <a:cubicBezTo>
                  <a:pt x="562864" y="957885"/>
                  <a:pt x="565505" y="954024"/>
                  <a:pt x="569976" y="947928"/>
                </a:cubicBezTo>
                <a:cubicBezTo>
                  <a:pt x="574446" y="941832"/>
                  <a:pt x="577494" y="934720"/>
                  <a:pt x="579120" y="926592"/>
                </a:cubicBezTo>
                <a:cubicBezTo>
                  <a:pt x="587248" y="912775"/>
                  <a:pt x="593750" y="897331"/>
                  <a:pt x="598627" y="880263"/>
                </a:cubicBezTo>
                <a:cubicBezTo>
                  <a:pt x="603504" y="863194"/>
                  <a:pt x="606349" y="853034"/>
                  <a:pt x="607161" y="849783"/>
                </a:cubicBezTo>
                <a:cubicBezTo>
                  <a:pt x="609600" y="845719"/>
                  <a:pt x="612445" y="838607"/>
                  <a:pt x="615696" y="828447"/>
                </a:cubicBezTo>
                <a:cubicBezTo>
                  <a:pt x="618947" y="818287"/>
                  <a:pt x="621792" y="810768"/>
                  <a:pt x="624230" y="805891"/>
                </a:cubicBezTo>
                <a:cubicBezTo>
                  <a:pt x="625856" y="790448"/>
                  <a:pt x="628294" y="778256"/>
                  <a:pt x="631545" y="769315"/>
                </a:cubicBezTo>
                <a:cubicBezTo>
                  <a:pt x="631545" y="762813"/>
                  <a:pt x="632358" y="757530"/>
                  <a:pt x="633984" y="753466"/>
                </a:cubicBezTo>
                <a:cubicBezTo>
                  <a:pt x="629107" y="754279"/>
                  <a:pt x="621792" y="754685"/>
                  <a:pt x="612038" y="754685"/>
                </a:cubicBezTo>
                <a:lnTo>
                  <a:pt x="610819" y="749808"/>
                </a:lnTo>
                <a:cubicBezTo>
                  <a:pt x="612445" y="749808"/>
                  <a:pt x="614680" y="748995"/>
                  <a:pt x="617525" y="747370"/>
                </a:cubicBezTo>
                <a:cubicBezTo>
                  <a:pt x="620369" y="745744"/>
                  <a:pt x="623417" y="744931"/>
                  <a:pt x="626669" y="744931"/>
                </a:cubicBezTo>
                <a:cubicBezTo>
                  <a:pt x="634797" y="739242"/>
                  <a:pt x="638048" y="733959"/>
                  <a:pt x="636422" y="729082"/>
                </a:cubicBezTo>
                <a:lnTo>
                  <a:pt x="636422" y="719328"/>
                </a:lnTo>
                <a:cubicBezTo>
                  <a:pt x="636422" y="710387"/>
                  <a:pt x="635203" y="704291"/>
                  <a:pt x="632765" y="701040"/>
                </a:cubicBezTo>
                <a:cubicBezTo>
                  <a:pt x="632765" y="698602"/>
                  <a:pt x="632358" y="696773"/>
                  <a:pt x="631545" y="695554"/>
                </a:cubicBezTo>
                <a:cubicBezTo>
                  <a:pt x="630733" y="694335"/>
                  <a:pt x="630326" y="693319"/>
                  <a:pt x="630326" y="692506"/>
                </a:cubicBezTo>
                <a:cubicBezTo>
                  <a:pt x="627888" y="688442"/>
                  <a:pt x="624230" y="683362"/>
                  <a:pt x="619353" y="677266"/>
                </a:cubicBezTo>
                <a:cubicBezTo>
                  <a:pt x="614477" y="671170"/>
                  <a:pt x="611225" y="665277"/>
                  <a:pt x="609600" y="659587"/>
                </a:cubicBezTo>
                <a:cubicBezTo>
                  <a:pt x="608787" y="659587"/>
                  <a:pt x="607161" y="659384"/>
                  <a:pt x="604723" y="658978"/>
                </a:cubicBezTo>
                <a:cubicBezTo>
                  <a:pt x="602285" y="658571"/>
                  <a:pt x="599846" y="658775"/>
                  <a:pt x="597408" y="659587"/>
                </a:cubicBezTo>
                <a:cubicBezTo>
                  <a:pt x="593344" y="659587"/>
                  <a:pt x="591312" y="658775"/>
                  <a:pt x="591312" y="657149"/>
                </a:cubicBezTo>
                <a:cubicBezTo>
                  <a:pt x="588873" y="653085"/>
                  <a:pt x="587654" y="649021"/>
                  <a:pt x="587654" y="644957"/>
                </a:cubicBezTo>
                <a:lnTo>
                  <a:pt x="587654" y="641299"/>
                </a:lnTo>
                <a:cubicBezTo>
                  <a:pt x="587654" y="637235"/>
                  <a:pt x="584809" y="634797"/>
                  <a:pt x="579120" y="633984"/>
                </a:cubicBezTo>
                <a:cubicBezTo>
                  <a:pt x="575056" y="633984"/>
                  <a:pt x="572211" y="633375"/>
                  <a:pt x="570585" y="632155"/>
                </a:cubicBezTo>
                <a:cubicBezTo>
                  <a:pt x="568960" y="630936"/>
                  <a:pt x="568147" y="627888"/>
                  <a:pt x="568147" y="623011"/>
                </a:cubicBezTo>
                <a:cubicBezTo>
                  <a:pt x="568960" y="622199"/>
                  <a:pt x="570179" y="620776"/>
                  <a:pt x="571805" y="618744"/>
                </a:cubicBezTo>
                <a:cubicBezTo>
                  <a:pt x="573430" y="616712"/>
                  <a:pt x="577088" y="616509"/>
                  <a:pt x="582777" y="618135"/>
                </a:cubicBezTo>
                <a:lnTo>
                  <a:pt x="591312" y="613258"/>
                </a:lnTo>
                <a:lnTo>
                  <a:pt x="591312" y="612039"/>
                </a:lnTo>
                <a:cubicBezTo>
                  <a:pt x="591312" y="610413"/>
                  <a:pt x="592734" y="607771"/>
                  <a:pt x="595579" y="604114"/>
                </a:cubicBezTo>
                <a:cubicBezTo>
                  <a:pt x="598424" y="600456"/>
                  <a:pt x="598627" y="596595"/>
                  <a:pt x="596189" y="592531"/>
                </a:cubicBezTo>
                <a:cubicBezTo>
                  <a:pt x="596189" y="590093"/>
                  <a:pt x="597001" y="588874"/>
                  <a:pt x="598627" y="588874"/>
                </a:cubicBezTo>
                <a:cubicBezTo>
                  <a:pt x="603504" y="584810"/>
                  <a:pt x="608584" y="580339"/>
                  <a:pt x="613867" y="575463"/>
                </a:cubicBezTo>
                <a:cubicBezTo>
                  <a:pt x="619150" y="570586"/>
                  <a:pt x="624637" y="565709"/>
                  <a:pt x="630326" y="560832"/>
                </a:cubicBezTo>
                <a:cubicBezTo>
                  <a:pt x="613257" y="548640"/>
                  <a:pt x="592531" y="527914"/>
                  <a:pt x="568147" y="498653"/>
                </a:cubicBezTo>
                <a:cubicBezTo>
                  <a:pt x="564083" y="499466"/>
                  <a:pt x="558393" y="500482"/>
                  <a:pt x="551078" y="501701"/>
                </a:cubicBezTo>
                <a:cubicBezTo>
                  <a:pt x="543763" y="502920"/>
                  <a:pt x="538073" y="505155"/>
                  <a:pt x="534009" y="508407"/>
                </a:cubicBezTo>
                <a:cubicBezTo>
                  <a:pt x="518566" y="515722"/>
                  <a:pt x="509219" y="520192"/>
                  <a:pt x="505968" y="521818"/>
                </a:cubicBezTo>
                <a:cubicBezTo>
                  <a:pt x="501904" y="524256"/>
                  <a:pt x="501091" y="529946"/>
                  <a:pt x="503529" y="538887"/>
                </a:cubicBezTo>
                <a:cubicBezTo>
                  <a:pt x="502717" y="539699"/>
                  <a:pt x="501497" y="543763"/>
                  <a:pt x="499872" y="551079"/>
                </a:cubicBezTo>
                <a:cubicBezTo>
                  <a:pt x="497433" y="555143"/>
                  <a:pt x="495401" y="557378"/>
                  <a:pt x="493776" y="557784"/>
                </a:cubicBezTo>
                <a:cubicBezTo>
                  <a:pt x="492150" y="558191"/>
                  <a:pt x="489712" y="556768"/>
                  <a:pt x="486461" y="553517"/>
                </a:cubicBezTo>
                <a:cubicBezTo>
                  <a:pt x="484835" y="549453"/>
                  <a:pt x="482193" y="547015"/>
                  <a:pt x="478536" y="546202"/>
                </a:cubicBezTo>
                <a:cubicBezTo>
                  <a:pt x="474878" y="545389"/>
                  <a:pt x="471424" y="546608"/>
                  <a:pt x="468173" y="549859"/>
                </a:cubicBezTo>
                <a:cubicBezTo>
                  <a:pt x="465734" y="552298"/>
                  <a:pt x="462889" y="553517"/>
                  <a:pt x="459638" y="553517"/>
                </a:cubicBezTo>
                <a:cubicBezTo>
                  <a:pt x="456387" y="553517"/>
                  <a:pt x="453949" y="551485"/>
                  <a:pt x="452323" y="547421"/>
                </a:cubicBezTo>
                <a:cubicBezTo>
                  <a:pt x="449885" y="544170"/>
                  <a:pt x="446227" y="542544"/>
                  <a:pt x="441350" y="542544"/>
                </a:cubicBezTo>
                <a:cubicBezTo>
                  <a:pt x="438099" y="542544"/>
                  <a:pt x="433222" y="543357"/>
                  <a:pt x="426720" y="544983"/>
                </a:cubicBezTo>
                <a:cubicBezTo>
                  <a:pt x="425907" y="543357"/>
                  <a:pt x="424891" y="542951"/>
                  <a:pt x="423672" y="543763"/>
                </a:cubicBezTo>
                <a:cubicBezTo>
                  <a:pt x="422453" y="544576"/>
                  <a:pt x="421030" y="544983"/>
                  <a:pt x="419405" y="544983"/>
                </a:cubicBezTo>
                <a:cubicBezTo>
                  <a:pt x="413715" y="542544"/>
                  <a:pt x="410667" y="540715"/>
                  <a:pt x="410261" y="539496"/>
                </a:cubicBezTo>
                <a:cubicBezTo>
                  <a:pt x="409854" y="538277"/>
                  <a:pt x="410464" y="535635"/>
                  <a:pt x="412089" y="531571"/>
                </a:cubicBezTo>
                <a:lnTo>
                  <a:pt x="412089" y="523037"/>
                </a:lnTo>
                <a:cubicBezTo>
                  <a:pt x="408838" y="523037"/>
                  <a:pt x="405993" y="523850"/>
                  <a:pt x="403555" y="525475"/>
                </a:cubicBezTo>
                <a:cubicBezTo>
                  <a:pt x="396240" y="524663"/>
                  <a:pt x="391973" y="523240"/>
                  <a:pt x="390753" y="521208"/>
                </a:cubicBezTo>
                <a:cubicBezTo>
                  <a:pt x="389534" y="519176"/>
                  <a:pt x="389737" y="515315"/>
                  <a:pt x="391363" y="509626"/>
                </a:cubicBezTo>
                <a:cubicBezTo>
                  <a:pt x="387299" y="507187"/>
                  <a:pt x="384251" y="503733"/>
                  <a:pt x="382219" y="499263"/>
                </a:cubicBezTo>
                <a:cubicBezTo>
                  <a:pt x="380187" y="494792"/>
                  <a:pt x="378358" y="491338"/>
                  <a:pt x="376733" y="488899"/>
                </a:cubicBezTo>
                <a:cubicBezTo>
                  <a:pt x="375920" y="488899"/>
                  <a:pt x="375107" y="488087"/>
                  <a:pt x="374294" y="486461"/>
                </a:cubicBezTo>
                <a:cubicBezTo>
                  <a:pt x="373481" y="484835"/>
                  <a:pt x="372669" y="483210"/>
                  <a:pt x="371856" y="481584"/>
                </a:cubicBezTo>
                <a:cubicBezTo>
                  <a:pt x="364541" y="478333"/>
                  <a:pt x="358241" y="471424"/>
                  <a:pt x="352958" y="460858"/>
                </a:cubicBezTo>
                <a:cubicBezTo>
                  <a:pt x="347675" y="450291"/>
                  <a:pt x="343001" y="443383"/>
                  <a:pt x="338937" y="440131"/>
                </a:cubicBezTo>
                <a:cubicBezTo>
                  <a:pt x="336499" y="438506"/>
                  <a:pt x="335280" y="436474"/>
                  <a:pt x="335280" y="434035"/>
                </a:cubicBezTo>
                <a:cubicBezTo>
                  <a:pt x="335280" y="431597"/>
                  <a:pt x="335686" y="428955"/>
                  <a:pt x="336499" y="426111"/>
                </a:cubicBezTo>
                <a:cubicBezTo>
                  <a:pt x="337312" y="423266"/>
                  <a:pt x="337718" y="421031"/>
                  <a:pt x="337718" y="419405"/>
                </a:cubicBezTo>
                <a:cubicBezTo>
                  <a:pt x="337718" y="410464"/>
                  <a:pt x="338125" y="402336"/>
                  <a:pt x="338937" y="395021"/>
                </a:cubicBezTo>
                <a:cubicBezTo>
                  <a:pt x="339750" y="387706"/>
                  <a:pt x="340157" y="380797"/>
                  <a:pt x="340157" y="374295"/>
                </a:cubicBezTo>
                <a:cubicBezTo>
                  <a:pt x="341782" y="366167"/>
                  <a:pt x="343408" y="347472"/>
                  <a:pt x="345033" y="318211"/>
                </a:cubicBezTo>
                <a:cubicBezTo>
                  <a:pt x="345033" y="315773"/>
                  <a:pt x="344830" y="311709"/>
                  <a:pt x="344424" y="306019"/>
                </a:cubicBezTo>
                <a:cubicBezTo>
                  <a:pt x="344017" y="300330"/>
                  <a:pt x="344221" y="294234"/>
                  <a:pt x="345033" y="287731"/>
                </a:cubicBezTo>
                <a:cubicBezTo>
                  <a:pt x="345033" y="275539"/>
                  <a:pt x="345440" y="266192"/>
                  <a:pt x="346253" y="259690"/>
                </a:cubicBezTo>
                <a:cubicBezTo>
                  <a:pt x="346253" y="254813"/>
                  <a:pt x="346049" y="249530"/>
                  <a:pt x="345643" y="243840"/>
                </a:cubicBezTo>
                <a:cubicBezTo>
                  <a:pt x="345237" y="238150"/>
                  <a:pt x="345440" y="232054"/>
                  <a:pt x="346253" y="225552"/>
                </a:cubicBezTo>
                <a:cubicBezTo>
                  <a:pt x="346253" y="219862"/>
                  <a:pt x="347878" y="217018"/>
                  <a:pt x="351129" y="217018"/>
                </a:cubicBezTo>
                <a:cubicBezTo>
                  <a:pt x="351942" y="218643"/>
                  <a:pt x="352958" y="220675"/>
                  <a:pt x="354177" y="223114"/>
                </a:cubicBezTo>
                <a:cubicBezTo>
                  <a:pt x="355397" y="225552"/>
                  <a:pt x="356006" y="227991"/>
                  <a:pt x="356006" y="230429"/>
                </a:cubicBezTo>
                <a:lnTo>
                  <a:pt x="359664" y="231648"/>
                </a:lnTo>
                <a:cubicBezTo>
                  <a:pt x="360477" y="222707"/>
                  <a:pt x="360883" y="211328"/>
                  <a:pt x="360883" y="197511"/>
                </a:cubicBezTo>
                <a:lnTo>
                  <a:pt x="360883" y="170688"/>
                </a:lnTo>
                <a:cubicBezTo>
                  <a:pt x="360883" y="168250"/>
                  <a:pt x="360477" y="166421"/>
                  <a:pt x="359664" y="165202"/>
                </a:cubicBezTo>
                <a:cubicBezTo>
                  <a:pt x="358851" y="163983"/>
                  <a:pt x="357225" y="162967"/>
                  <a:pt x="354787" y="162154"/>
                </a:cubicBezTo>
                <a:cubicBezTo>
                  <a:pt x="352349" y="162154"/>
                  <a:pt x="350926" y="161341"/>
                  <a:pt x="350520" y="159715"/>
                </a:cubicBezTo>
                <a:cubicBezTo>
                  <a:pt x="350113" y="158090"/>
                  <a:pt x="351536" y="156871"/>
                  <a:pt x="354787" y="156058"/>
                </a:cubicBezTo>
                <a:cubicBezTo>
                  <a:pt x="356413" y="156058"/>
                  <a:pt x="357225" y="155245"/>
                  <a:pt x="357225" y="153619"/>
                </a:cubicBezTo>
                <a:cubicBezTo>
                  <a:pt x="358851" y="143866"/>
                  <a:pt x="359664" y="138583"/>
                  <a:pt x="359664" y="137770"/>
                </a:cubicBezTo>
                <a:lnTo>
                  <a:pt x="358445" y="126797"/>
                </a:lnTo>
                <a:lnTo>
                  <a:pt x="358445" y="120701"/>
                </a:lnTo>
                <a:cubicBezTo>
                  <a:pt x="358445" y="115824"/>
                  <a:pt x="358038" y="112167"/>
                  <a:pt x="357225" y="109728"/>
                </a:cubicBezTo>
                <a:cubicBezTo>
                  <a:pt x="355600" y="106477"/>
                  <a:pt x="352145" y="98755"/>
                  <a:pt x="346862" y="86563"/>
                </a:cubicBezTo>
                <a:cubicBezTo>
                  <a:pt x="341579" y="74371"/>
                  <a:pt x="335280" y="62992"/>
                  <a:pt x="327965" y="52426"/>
                </a:cubicBezTo>
                <a:cubicBezTo>
                  <a:pt x="318211" y="38608"/>
                  <a:pt x="311302" y="26823"/>
                  <a:pt x="307238" y="17069"/>
                </a:cubicBezTo>
                <a:cubicBezTo>
                  <a:pt x="305613" y="15443"/>
                  <a:pt x="304597" y="13411"/>
                  <a:pt x="304190" y="10973"/>
                </a:cubicBezTo>
                <a:cubicBezTo>
                  <a:pt x="303784" y="8535"/>
                  <a:pt x="303174" y="6909"/>
                  <a:pt x="302361" y="6096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96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0" name="文本框 439">
            <a:extLst>
              <a:ext uri="{FF2B5EF4-FFF2-40B4-BE49-F238E27FC236}">
                <a16:creationId xmlns:a16="http://schemas.microsoft.com/office/drawing/2014/main" id="{592EB9EB-217D-4E99-B935-E3098A466734}"/>
              </a:ext>
            </a:extLst>
          </p:cNvPr>
          <p:cNvSpPr txBox="1"/>
          <p:nvPr/>
        </p:nvSpPr>
        <p:spPr>
          <a:xfrm>
            <a:off x="9643660" y="2140563"/>
            <a:ext cx="1590484" cy="1814493"/>
          </a:xfrm>
          <a:custGeom>
            <a:avLst/>
            <a:gdLst/>
            <a:ahLst/>
            <a:cxnLst/>
            <a:rect l="l" t="t" r="r" b="b"/>
            <a:pathLst>
              <a:path w="1590484" h="1814493">
                <a:moveTo>
                  <a:pt x="834237" y="785165"/>
                </a:moveTo>
                <a:cubicBezTo>
                  <a:pt x="822553" y="787502"/>
                  <a:pt x="813790" y="788670"/>
                  <a:pt x="807948" y="788670"/>
                </a:cubicBezTo>
                <a:lnTo>
                  <a:pt x="790422" y="786917"/>
                </a:lnTo>
                <a:lnTo>
                  <a:pt x="786917" y="786917"/>
                </a:lnTo>
                <a:cubicBezTo>
                  <a:pt x="782244" y="786917"/>
                  <a:pt x="776986" y="788086"/>
                  <a:pt x="771144" y="790423"/>
                </a:cubicBezTo>
                <a:cubicBezTo>
                  <a:pt x="765302" y="792759"/>
                  <a:pt x="760628" y="793344"/>
                  <a:pt x="757123" y="792175"/>
                </a:cubicBezTo>
                <a:cubicBezTo>
                  <a:pt x="752449" y="792175"/>
                  <a:pt x="746315" y="792759"/>
                  <a:pt x="738721" y="793928"/>
                </a:cubicBezTo>
                <a:cubicBezTo>
                  <a:pt x="731126" y="795096"/>
                  <a:pt x="724992" y="794512"/>
                  <a:pt x="720318" y="792175"/>
                </a:cubicBezTo>
                <a:cubicBezTo>
                  <a:pt x="719150" y="791007"/>
                  <a:pt x="717397" y="790423"/>
                  <a:pt x="715061" y="790423"/>
                </a:cubicBezTo>
                <a:cubicBezTo>
                  <a:pt x="710387" y="790423"/>
                  <a:pt x="705713" y="791299"/>
                  <a:pt x="701040" y="793052"/>
                </a:cubicBezTo>
                <a:cubicBezTo>
                  <a:pt x="696366" y="794804"/>
                  <a:pt x="692277" y="795680"/>
                  <a:pt x="688772" y="795680"/>
                </a:cubicBezTo>
                <a:cubicBezTo>
                  <a:pt x="687603" y="796849"/>
                  <a:pt x="681761" y="797433"/>
                  <a:pt x="671246" y="797433"/>
                </a:cubicBezTo>
                <a:lnTo>
                  <a:pt x="653720" y="797433"/>
                </a:lnTo>
                <a:lnTo>
                  <a:pt x="644957" y="797433"/>
                </a:lnTo>
                <a:cubicBezTo>
                  <a:pt x="627431" y="797433"/>
                  <a:pt x="611073" y="800354"/>
                  <a:pt x="595884" y="806196"/>
                </a:cubicBezTo>
                <a:cubicBezTo>
                  <a:pt x="588873" y="808533"/>
                  <a:pt x="581571" y="810577"/>
                  <a:pt x="573976" y="812330"/>
                </a:cubicBezTo>
                <a:cubicBezTo>
                  <a:pt x="566382" y="814083"/>
                  <a:pt x="559079" y="816127"/>
                  <a:pt x="552069" y="818464"/>
                </a:cubicBezTo>
                <a:cubicBezTo>
                  <a:pt x="552069" y="821969"/>
                  <a:pt x="550900" y="825475"/>
                  <a:pt x="548564" y="828980"/>
                </a:cubicBezTo>
                <a:lnTo>
                  <a:pt x="548564" y="818464"/>
                </a:lnTo>
                <a:cubicBezTo>
                  <a:pt x="547395" y="819633"/>
                  <a:pt x="545643" y="820217"/>
                  <a:pt x="543306" y="820217"/>
                </a:cubicBezTo>
                <a:lnTo>
                  <a:pt x="510006" y="828980"/>
                </a:lnTo>
                <a:cubicBezTo>
                  <a:pt x="510006" y="859358"/>
                  <a:pt x="510591" y="880389"/>
                  <a:pt x="511759" y="892073"/>
                </a:cubicBezTo>
                <a:lnTo>
                  <a:pt x="511759" y="906094"/>
                </a:lnTo>
                <a:lnTo>
                  <a:pt x="522275" y="902589"/>
                </a:lnTo>
                <a:cubicBezTo>
                  <a:pt x="521106" y="894410"/>
                  <a:pt x="519646" y="888568"/>
                  <a:pt x="517893" y="885063"/>
                </a:cubicBezTo>
                <a:cubicBezTo>
                  <a:pt x="516140" y="881558"/>
                  <a:pt x="514680" y="878637"/>
                  <a:pt x="513512" y="876300"/>
                </a:cubicBezTo>
                <a:lnTo>
                  <a:pt x="513512" y="874547"/>
                </a:lnTo>
                <a:cubicBezTo>
                  <a:pt x="513512" y="872211"/>
                  <a:pt x="514972" y="869582"/>
                  <a:pt x="517893" y="866661"/>
                </a:cubicBezTo>
                <a:cubicBezTo>
                  <a:pt x="520814" y="863740"/>
                  <a:pt x="522275" y="860527"/>
                  <a:pt x="522275" y="857021"/>
                </a:cubicBezTo>
                <a:cubicBezTo>
                  <a:pt x="523443" y="852348"/>
                  <a:pt x="525780" y="850303"/>
                  <a:pt x="529285" y="850887"/>
                </a:cubicBezTo>
                <a:cubicBezTo>
                  <a:pt x="532790" y="851471"/>
                  <a:pt x="535711" y="851764"/>
                  <a:pt x="538048" y="851764"/>
                </a:cubicBezTo>
                <a:cubicBezTo>
                  <a:pt x="543890" y="850595"/>
                  <a:pt x="550900" y="849719"/>
                  <a:pt x="559079" y="849135"/>
                </a:cubicBezTo>
                <a:cubicBezTo>
                  <a:pt x="567258" y="848550"/>
                  <a:pt x="573684" y="847674"/>
                  <a:pt x="578358" y="846506"/>
                </a:cubicBezTo>
                <a:cubicBezTo>
                  <a:pt x="587705" y="843001"/>
                  <a:pt x="596468" y="841248"/>
                  <a:pt x="604647" y="841248"/>
                </a:cubicBezTo>
                <a:cubicBezTo>
                  <a:pt x="611657" y="841248"/>
                  <a:pt x="622173" y="843585"/>
                  <a:pt x="636194" y="848258"/>
                </a:cubicBezTo>
                <a:lnTo>
                  <a:pt x="669493" y="864032"/>
                </a:lnTo>
                <a:cubicBezTo>
                  <a:pt x="680009" y="866369"/>
                  <a:pt x="689940" y="873087"/>
                  <a:pt x="699287" y="884187"/>
                </a:cubicBezTo>
                <a:cubicBezTo>
                  <a:pt x="708634" y="895287"/>
                  <a:pt x="715645" y="903173"/>
                  <a:pt x="720318" y="907847"/>
                </a:cubicBezTo>
                <a:cubicBezTo>
                  <a:pt x="721487" y="909015"/>
                  <a:pt x="722071" y="910184"/>
                  <a:pt x="722071" y="911352"/>
                </a:cubicBezTo>
                <a:cubicBezTo>
                  <a:pt x="722071" y="912520"/>
                  <a:pt x="722655" y="913105"/>
                  <a:pt x="723824" y="913105"/>
                </a:cubicBezTo>
                <a:cubicBezTo>
                  <a:pt x="723824" y="920115"/>
                  <a:pt x="730250" y="926541"/>
                  <a:pt x="743102" y="932383"/>
                </a:cubicBezTo>
                <a:cubicBezTo>
                  <a:pt x="745439" y="934720"/>
                  <a:pt x="746607" y="937641"/>
                  <a:pt x="746607" y="941146"/>
                </a:cubicBezTo>
                <a:cubicBezTo>
                  <a:pt x="746607" y="948157"/>
                  <a:pt x="741350" y="964514"/>
                  <a:pt x="730834" y="990219"/>
                </a:cubicBezTo>
                <a:cubicBezTo>
                  <a:pt x="729666" y="993724"/>
                  <a:pt x="720318" y="998106"/>
                  <a:pt x="702792" y="1003364"/>
                </a:cubicBezTo>
                <a:cubicBezTo>
                  <a:pt x="685266" y="1008621"/>
                  <a:pt x="672998" y="1013587"/>
                  <a:pt x="665988" y="1018261"/>
                </a:cubicBezTo>
                <a:cubicBezTo>
                  <a:pt x="691693" y="998398"/>
                  <a:pt x="704545" y="988466"/>
                  <a:pt x="704545" y="988466"/>
                </a:cubicBezTo>
                <a:cubicBezTo>
                  <a:pt x="702208" y="987298"/>
                  <a:pt x="695198" y="990803"/>
                  <a:pt x="683514" y="998982"/>
                </a:cubicBezTo>
                <a:cubicBezTo>
                  <a:pt x="671830" y="1007161"/>
                  <a:pt x="665404" y="1011250"/>
                  <a:pt x="664235" y="1011250"/>
                </a:cubicBezTo>
                <a:cubicBezTo>
                  <a:pt x="664235" y="1010082"/>
                  <a:pt x="666864" y="1006869"/>
                  <a:pt x="672122" y="1001611"/>
                </a:cubicBezTo>
                <a:cubicBezTo>
                  <a:pt x="677380" y="996353"/>
                  <a:pt x="679424" y="993140"/>
                  <a:pt x="678256" y="991972"/>
                </a:cubicBezTo>
                <a:cubicBezTo>
                  <a:pt x="674751" y="990803"/>
                  <a:pt x="668909" y="990219"/>
                  <a:pt x="660730" y="990219"/>
                </a:cubicBezTo>
                <a:cubicBezTo>
                  <a:pt x="644372" y="990219"/>
                  <a:pt x="625678" y="995477"/>
                  <a:pt x="604647" y="1005992"/>
                </a:cubicBezTo>
                <a:cubicBezTo>
                  <a:pt x="599973" y="1008329"/>
                  <a:pt x="594423" y="1010082"/>
                  <a:pt x="587997" y="1011250"/>
                </a:cubicBezTo>
                <a:cubicBezTo>
                  <a:pt x="581571" y="1012419"/>
                  <a:pt x="576605" y="1014171"/>
                  <a:pt x="573100" y="1016508"/>
                </a:cubicBezTo>
                <a:lnTo>
                  <a:pt x="564337" y="1020013"/>
                </a:lnTo>
                <a:cubicBezTo>
                  <a:pt x="560832" y="1023518"/>
                  <a:pt x="556742" y="1025271"/>
                  <a:pt x="552069" y="1025271"/>
                </a:cubicBezTo>
                <a:cubicBezTo>
                  <a:pt x="545058" y="1026439"/>
                  <a:pt x="540969" y="1028192"/>
                  <a:pt x="539801" y="1030529"/>
                </a:cubicBezTo>
                <a:cubicBezTo>
                  <a:pt x="538632" y="1032866"/>
                  <a:pt x="538632" y="1036955"/>
                  <a:pt x="539801" y="1042797"/>
                </a:cubicBezTo>
                <a:lnTo>
                  <a:pt x="548564" y="1105891"/>
                </a:lnTo>
                <a:lnTo>
                  <a:pt x="583616" y="1105891"/>
                </a:lnTo>
                <a:cubicBezTo>
                  <a:pt x="596468" y="1107059"/>
                  <a:pt x="611365" y="1106767"/>
                  <a:pt x="628307" y="1105014"/>
                </a:cubicBezTo>
                <a:cubicBezTo>
                  <a:pt x="645249" y="1103262"/>
                  <a:pt x="657809" y="1102385"/>
                  <a:pt x="665988" y="1102385"/>
                </a:cubicBezTo>
                <a:cubicBezTo>
                  <a:pt x="681177" y="1100049"/>
                  <a:pt x="696950" y="1095375"/>
                  <a:pt x="713308" y="1088365"/>
                </a:cubicBezTo>
                <a:cubicBezTo>
                  <a:pt x="715645" y="1088365"/>
                  <a:pt x="719150" y="1086028"/>
                  <a:pt x="723824" y="1081354"/>
                </a:cubicBezTo>
                <a:lnTo>
                  <a:pt x="722071" y="1077849"/>
                </a:lnTo>
                <a:lnTo>
                  <a:pt x="732587" y="1074344"/>
                </a:lnTo>
                <a:cubicBezTo>
                  <a:pt x="738428" y="1068502"/>
                  <a:pt x="743102" y="1062076"/>
                  <a:pt x="746607" y="1055065"/>
                </a:cubicBezTo>
                <a:cubicBezTo>
                  <a:pt x="750113" y="1049223"/>
                  <a:pt x="753034" y="1044842"/>
                  <a:pt x="755370" y="1041921"/>
                </a:cubicBezTo>
                <a:cubicBezTo>
                  <a:pt x="757707" y="1039000"/>
                  <a:pt x="759460" y="1037539"/>
                  <a:pt x="760628" y="1037539"/>
                </a:cubicBezTo>
                <a:cubicBezTo>
                  <a:pt x="776986" y="1004824"/>
                  <a:pt x="788670" y="976198"/>
                  <a:pt x="795680" y="951662"/>
                </a:cubicBezTo>
                <a:lnTo>
                  <a:pt x="807948" y="909599"/>
                </a:lnTo>
                <a:lnTo>
                  <a:pt x="823722" y="860527"/>
                </a:lnTo>
                <a:lnTo>
                  <a:pt x="827227" y="853516"/>
                </a:lnTo>
                <a:lnTo>
                  <a:pt x="813206" y="846506"/>
                </a:lnTo>
                <a:lnTo>
                  <a:pt x="813206" y="841248"/>
                </a:lnTo>
                <a:cubicBezTo>
                  <a:pt x="813206" y="838911"/>
                  <a:pt x="814959" y="837743"/>
                  <a:pt x="818464" y="837743"/>
                </a:cubicBezTo>
                <a:lnTo>
                  <a:pt x="828980" y="839495"/>
                </a:lnTo>
                <a:lnTo>
                  <a:pt x="835990" y="795680"/>
                </a:lnTo>
                <a:cubicBezTo>
                  <a:pt x="835990" y="791007"/>
                  <a:pt x="836574" y="787502"/>
                  <a:pt x="837743" y="785165"/>
                </a:cubicBezTo>
                <a:close/>
                <a:moveTo>
                  <a:pt x="1038415" y="755371"/>
                </a:moveTo>
                <a:cubicBezTo>
                  <a:pt x="1039000" y="755371"/>
                  <a:pt x="1038707" y="755955"/>
                  <a:pt x="1037539" y="757123"/>
                </a:cubicBezTo>
                <a:lnTo>
                  <a:pt x="1034034" y="757123"/>
                </a:lnTo>
                <a:cubicBezTo>
                  <a:pt x="1036371" y="755955"/>
                  <a:pt x="1037831" y="755371"/>
                  <a:pt x="1038415" y="755371"/>
                </a:cubicBezTo>
                <a:close/>
                <a:moveTo>
                  <a:pt x="611657" y="587121"/>
                </a:moveTo>
                <a:lnTo>
                  <a:pt x="597636" y="601142"/>
                </a:lnTo>
                <a:cubicBezTo>
                  <a:pt x="577774" y="621005"/>
                  <a:pt x="556742" y="637946"/>
                  <a:pt x="534543" y="651967"/>
                </a:cubicBezTo>
                <a:lnTo>
                  <a:pt x="534543" y="653720"/>
                </a:lnTo>
                <a:cubicBezTo>
                  <a:pt x="535711" y="652551"/>
                  <a:pt x="537172" y="651967"/>
                  <a:pt x="538924" y="651967"/>
                </a:cubicBezTo>
                <a:cubicBezTo>
                  <a:pt x="540677" y="651967"/>
                  <a:pt x="542137" y="651383"/>
                  <a:pt x="543306" y="650215"/>
                </a:cubicBezTo>
                <a:lnTo>
                  <a:pt x="543306" y="648462"/>
                </a:lnTo>
                <a:lnTo>
                  <a:pt x="545058" y="646709"/>
                </a:lnTo>
                <a:cubicBezTo>
                  <a:pt x="549732" y="644373"/>
                  <a:pt x="553821" y="643204"/>
                  <a:pt x="557327" y="643204"/>
                </a:cubicBezTo>
                <a:lnTo>
                  <a:pt x="597636" y="627431"/>
                </a:lnTo>
                <a:lnTo>
                  <a:pt x="632688" y="609905"/>
                </a:lnTo>
                <a:cubicBezTo>
                  <a:pt x="631520" y="607568"/>
                  <a:pt x="628599" y="604063"/>
                  <a:pt x="623925" y="599389"/>
                </a:cubicBezTo>
                <a:close/>
                <a:moveTo>
                  <a:pt x="550316" y="422377"/>
                </a:moveTo>
                <a:cubicBezTo>
                  <a:pt x="547979" y="422377"/>
                  <a:pt x="544474" y="424129"/>
                  <a:pt x="539801" y="427634"/>
                </a:cubicBezTo>
                <a:lnTo>
                  <a:pt x="531038" y="429387"/>
                </a:lnTo>
                <a:cubicBezTo>
                  <a:pt x="528701" y="428219"/>
                  <a:pt x="525780" y="427634"/>
                  <a:pt x="522275" y="427634"/>
                </a:cubicBezTo>
                <a:lnTo>
                  <a:pt x="502996" y="429387"/>
                </a:lnTo>
                <a:lnTo>
                  <a:pt x="469697" y="439903"/>
                </a:lnTo>
                <a:cubicBezTo>
                  <a:pt x="465023" y="442239"/>
                  <a:pt x="459181" y="444284"/>
                  <a:pt x="452171" y="446037"/>
                </a:cubicBezTo>
                <a:cubicBezTo>
                  <a:pt x="445160" y="447789"/>
                  <a:pt x="438150" y="450418"/>
                  <a:pt x="431139" y="453923"/>
                </a:cubicBezTo>
                <a:lnTo>
                  <a:pt x="382067" y="469697"/>
                </a:lnTo>
                <a:cubicBezTo>
                  <a:pt x="377393" y="472034"/>
                  <a:pt x="374472" y="474662"/>
                  <a:pt x="373304" y="477583"/>
                </a:cubicBezTo>
                <a:cubicBezTo>
                  <a:pt x="372135" y="480504"/>
                  <a:pt x="371551" y="484302"/>
                  <a:pt x="371551" y="488975"/>
                </a:cubicBezTo>
                <a:lnTo>
                  <a:pt x="371551" y="495986"/>
                </a:lnTo>
                <a:cubicBezTo>
                  <a:pt x="371551" y="504165"/>
                  <a:pt x="369214" y="510007"/>
                  <a:pt x="364541" y="513512"/>
                </a:cubicBezTo>
                <a:cubicBezTo>
                  <a:pt x="364541" y="513512"/>
                  <a:pt x="364249" y="513804"/>
                  <a:pt x="363664" y="514388"/>
                </a:cubicBezTo>
                <a:cubicBezTo>
                  <a:pt x="363080" y="514972"/>
                  <a:pt x="362788" y="515264"/>
                  <a:pt x="362788" y="515264"/>
                </a:cubicBezTo>
                <a:lnTo>
                  <a:pt x="362788" y="522275"/>
                </a:lnTo>
                <a:lnTo>
                  <a:pt x="364541" y="546811"/>
                </a:lnTo>
                <a:cubicBezTo>
                  <a:pt x="364541" y="572516"/>
                  <a:pt x="365125" y="591795"/>
                  <a:pt x="366293" y="604647"/>
                </a:cubicBezTo>
                <a:cubicBezTo>
                  <a:pt x="366293" y="608152"/>
                  <a:pt x="368630" y="612242"/>
                  <a:pt x="373304" y="616915"/>
                </a:cubicBezTo>
                <a:cubicBezTo>
                  <a:pt x="367462" y="622757"/>
                  <a:pt x="363372" y="628015"/>
                  <a:pt x="361035" y="632689"/>
                </a:cubicBezTo>
                <a:cubicBezTo>
                  <a:pt x="358699" y="635025"/>
                  <a:pt x="360451" y="637946"/>
                  <a:pt x="366293" y="641452"/>
                </a:cubicBezTo>
                <a:lnTo>
                  <a:pt x="371551" y="639699"/>
                </a:lnTo>
                <a:cubicBezTo>
                  <a:pt x="377393" y="633857"/>
                  <a:pt x="382067" y="633273"/>
                  <a:pt x="385572" y="637946"/>
                </a:cubicBezTo>
                <a:lnTo>
                  <a:pt x="399593" y="637946"/>
                </a:lnTo>
                <a:cubicBezTo>
                  <a:pt x="407771" y="637946"/>
                  <a:pt x="413029" y="636194"/>
                  <a:pt x="415366" y="632689"/>
                </a:cubicBezTo>
                <a:cubicBezTo>
                  <a:pt x="422376" y="628015"/>
                  <a:pt x="430847" y="619544"/>
                  <a:pt x="440779" y="607276"/>
                </a:cubicBezTo>
                <a:cubicBezTo>
                  <a:pt x="450710" y="595008"/>
                  <a:pt x="459181" y="586537"/>
                  <a:pt x="466191" y="581863"/>
                </a:cubicBezTo>
                <a:cubicBezTo>
                  <a:pt x="474370" y="574853"/>
                  <a:pt x="481381" y="566674"/>
                  <a:pt x="487223" y="557327"/>
                </a:cubicBezTo>
                <a:cubicBezTo>
                  <a:pt x="494233" y="552653"/>
                  <a:pt x="502996" y="545059"/>
                  <a:pt x="513512" y="534543"/>
                </a:cubicBezTo>
                <a:cubicBezTo>
                  <a:pt x="542722" y="497154"/>
                  <a:pt x="556158" y="480212"/>
                  <a:pt x="553821" y="483718"/>
                </a:cubicBezTo>
                <a:cubicBezTo>
                  <a:pt x="565505" y="469697"/>
                  <a:pt x="573684" y="456260"/>
                  <a:pt x="578358" y="443408"/>
                </a:cubicBezTo>
                <a:cubicBezTo>
                  <a:pt x="579526" y="442239"/>
                  <a:pt x="579818" y="440487"/>
                  <a:pt x="579234" y="438150"/>
                </a:cubicBezTo>
                <a:cubicBezTo>
                  <a:pt x="578650" y="435813"/>
                  <a:pt x="577189" y="434061"/>
                  <a:pt x="574853" y="432892"/>
                </a:cubicBezTo>
                <a:cubicBezTo>
                  <a:pt x="573684" y="431724"/>
                  <a:pt x="571347" y="430847"/>
                  <a:pt x="567842" y="430263"/>
                </a:cubicBezTo>
                <a:cubicBezTo>
                  <a:pt x="564337" y="429679"/>
                  <a:pt x="562000" y="428803"/>
                  <a:pt x="560832" y="427634"/>
                </a:cubicBezTo>
                <a:cubicBezTo>
                  <a:pt x="556158" y="424129"/>
                  <a:pt x="552653" y="422377"/>
                  <a:pt x="550316" y="422377"/>
                </a:cubicBezTo>
                <a:close/>
                <a:moveTo>
                  <a:pt x="262890" y="255880"/>
                </a:moveTo>
                <a:lnTo>
                  <a:pt x="255879" y="261137"/>
                </a:lnTo>
                <a:cubicBezTo>
                  <a:pt x="251206" y="266979"/>
                  <a:pt x="227838" y="292100"/>
                  <a:pt x="185775" y="336499"/>
                </a:cubicBezTo>
                <a:cubicBezTo>
                  <a:pt x="156565" y="368046"/>
                  <a:pt x="136118" y="399009"/>
                  <a:pt x="124434" y="429387"/>
                </a:cubicBezTo>
                <a:lnTo>
                  <a:pt x="117424" y="439903"/>
                </a:lnTo>
                <a:cubicBezTo>
                  <a:pt x="112750" y="439903"/>
                  <a:pt x="109537" y="441655"/>
                  <a:pt x="107785" y="445160"/>
                </a:cubicBezTo>
                <a:cubicBezTo>
                  <a:pt x="106032" y="448666"/>
                  <a:pt x="104572" y="451587"/>
                  <a:pt x="103403" y="453923"/>
                </a:cubicBezTo>
                <a:cubicBezTo>
                  <a:pt x="109245" y="453923"/>
                  <a:pt x="113335" y="454508"/>
                  <a:pt x="115671" y="455676"/>
                </a:cubicBezTo>
                <a:lnTo>
                  <a:pt x="112166" y="460934"/>
                </a:lnTo>
                <a:cubicBezTo>
                  <a:pt x="112166" y="460934"/>
                  <a:pt x="112458" y="461226"/>
                  <a:pt x="113042" y="461810"/>
                </a:cubicBezTo>
                <a:cubicBezTo>
                  <a:pt x="113627" y="462394"/>
                  <a:pt x="113919" y="462686"/>
                  <a:pt x="113919" y="462686"/>
                </a:cubicBezTo>
                <a:cubicBezTo>
                  <a:pt x="118592" y="460350"/>
                  <a:pt x="122974" y="455384"/>
                  <a:pt x="127063" y="447789"/>
                </a:cubicBezTo>
                <a:cubicBezTo>
                  <a:pt x="131153" y="440195"/>
                  <a:pt x="135534" y="433476"/>
                  <a:pt x="140208" y="427634"/>
                </a:cubicBezTo>
                <a:lnTo>
                  <a:pt x="161239" y="390830"/>
                </a:lnTo>
                <a:lnTo>
                  <a:pt x="154229" y="389077"/>
                </a:lnTo>
                <a:lnTo>
                  <a:pt x="154229" y="387325"/>
                </a:lnTo>
                <a:cubicBezTo>
                  <a:pt x="158902" y="386156"/>
                  <a:pt x="163576" y="383235"/>
                  <a:pt x="168249" y="378562"/>
                </a:cubicBezTo>
                <a:cubicBezTo>
                  <a:pt x="169418" y="376225"/>
                  <a:pt x="171170" y="373888"/>
                  <a:pt x="173507" y="371551"/>
                </a:cubicBezTo>
                <a:lnTo>
                  <a:pt x="185775" y="359283"/>
                </a:lnTo>
                <a:cubicBezTo>
                  <a:pt x="186944" y="358115"/>
                  <a:pt x="187528" y="356362"/>
                  <a:pt x="187528" y="354025"/>
                </a:cubicBezTo>
                <a:cubicBezTo>
                  <a:pt x="187528" y="351688"/>
                  <a:pt x="185775" y="351104"/>
                  <a:pt x="182270" y="352273"/>
                </a:cubicBezTo>
                <a:lnTo>
                  <a:pt x="208559" y="320726"/>
                </a:lnTo>
                <a:cubicBezTo>
                  <a:pt x="227254" y="300863"/>
                  <a:pt x="245364" y="279248"/>
                  <a:pt x="262890" y="255880"/>
                </a:cubicBezTo>
                <a:close/>
                <a:moveTo>
                  <a:pt x="462686" y="0"/>
                </a:moveTo>
                <a:cubicBezTo>
                  <a:pt x="469697" y="0"/>
                  <a:pt x="476707" y="2337"/>
                  <a:pt x="483717" y="7010"/>
                </a:cubicBezTo>
                <a:cubicBezTo>
                  <a:pt x="493065" y="14021"/>
                  <a:pt x="500659" y="17526"/>
                  <a:pt x="506501" y="17526"/>
                </a:cubicBezTo>
                <a:cubicBezTo>
                  <a:pt x="517017" y="19863"/>
                  <a:pt x="524027" y="23368"/>
                  <a:pt x="527532" y="28042"/>
                </a:cubicBezTo>
                <a:cubicBezTo>
                  <a:pt x="528701" y="29210"/>
                  <a:pt x="528993" y="31839"/>
                  <a:pt x="528409" y="35928"/>
                </a:cubicBezTo>
                <a:cubicBezTo>
                  <a:pt x="527824" y="40018"/>
                  <a:pt x="527532" y="43231"/>
                  <a:pt x="527532" y="45568"/>
                </a:cubicBezTo>
                <a:cubicBezTo>
                  <a:pt x="528701" y="52578"/>
                  <a:pt x="529869" y="56959"/>
                  <a:pt x="531038" y="58712"/>
                </a:cubicBezTo>
                <a:cubicBezTo>
                  <a:pt x="532206" y="60465"/>
                  <a:pt x="536295" y="61341"/>
                  <a:pt x="543306" y="61341"/>
                </a:cubicBezTo>
                <a:cubicBezTo>
                  <a:pt x="547979" y="61341"/>
                  <a:pt x="552361" y="62217"/>
                  <a:pt x="556450" y="63970"/>
                </a:cubicBezTo>
                <a:cubicBezTo>
                  <a:pt x="560540" y="65722"/>
                  <a:pt x="564337" y="67183"/>
                  <a:pt x="567842" y="68351"/>
                </a:cubicBezTo>
                <a:cubicBezTo>
                  <a:pt x="574853" y="69520"/>
                  <a:pt x="578358" y="75362"/>
                  <a:pt x="578358" y="85877"/>
                </a:cubicBezTo>
                <a:cubicBezTo>
                  <a:pt x="574853" y="95225"/>
                  <a:pt x="577774" y="99898"/>
                  <a:pt x="587121" y="99898"/>
                </a:cubicBezTo>
                <a:cubicBezTo>
                  <a:pt x="590626" y="103403"/>
                  <a:pt x="592963" y="106616"/>
                  <a:pt x="594131" y="109537"/>
                </a:cubicBezTo>
                <a:cubicBezTo>
                  <a:pt x="595300" y="112459"/>
                  <a:pt x="595300" y="115672"/>
                  <a:pt x="594131" y="119177"/>
                </a:cubicBezTo>
                <a:cubicBezTo>
                  <a:pt x="589458" y="121513"/>
                  <a:pt x="588289" y="125019"/>
                  <a:pt x="590626" y="129692"/>
                </a:cubicBezTo>
                <a:cubicBezTo>
                  <a:pt x="590626" y="135534"/>
                  <a:pt x="587705" y="138455"/>
                  <a:pt x="581863" y="138455"/>
                </a:cubicBezTo>
                <a:cubicBezTo>
                  <a:pt x="577189" y="141961"/>
                  <a:pt x="571932" y="144882"/>
                  <a:pt x="566090" y="147218"/>
                </a:cubicBezTo>
                <a:cubicBezTo>
                  <a:pt x="560248" y="149555"/>
                  <a:pt x="554406" y="152476"/>
                  <a:pt x="548564" y="155981"/>
                </a:cubicBezTo>
                <a:cubicBezTo>
                  <a:pt x="540385" y="159486"/>
                  <a:pt x="528993" y="165036"/>
                  <a:pt x="514388" y="172631"/>
                </a:cubicBezTo>
                <a:cubicBezTo>
                  <a:pt x="499783" y="180226"/>
                  <a:pt x="487223" y="187528"/>
                  <a:pt x="476707" y="194539"/>
                </a:cubicBezTo>
                <a:cubicBezTo>
                  <a:pt x="472033" y="196875"/>
                  <a:pt x="464731" y="200673"/>
                  <a:pt x="454800" y="205930"/>
                </a:cubicBezTo>
                <a:cubicBezTo>
                  <a:pt x="444868" y="211188"/>
                  <a:pt x="436981" y="216738"/>
                  <a:pt x="431139" y="222580"/>
                </a:cubicBezTo>
                <a:cubicBezTo>
                  <a:pt x="410108" y="231927"/>
                  <a:pt x="391414" y="237185"/>
                  <a:pt x="375056" y="238354"/>
                </a:cubicBezTo>
                <a:lnTo>
                  <a:pt x="355778" y="243611"/>
                </a:lnTo>
                <a:cubicBezTo>
                  <a:pt x="352272" y="244780"/>
                  <a:pt x="346430" y="245364"/>
                  <a:pt x="338252" y="245364"/>
                </a:cubicBezTo>
                <a:cubicBezTo>
                  <a:pt x="331241" y="245364"/>
                  <a:pt x="325399" y="244780"/>
                  <a:pt x="320726" y="243611"/>
                </a:cubicBezTo>
                <a:cubicBezTo>
                  <a:pt x="313715" y="243611"/>
                  <a:pt x="304952" y="247701"/>
                  <a:pt x="294437" y="255880"/>
                </a:cubicBezTo>
                <a:cubicBezTo>
                  <a:pt x="268732" y="276911"/>
                  <a:pt x="251206" y="292684"/>
                  <a:pt x="241859" y="303200"/>
                </a:cubicBezTo>
                <a:cubicBezTo>
                  <a:pt x="234848" y="310210"/>
                  <a:pt x="228130" y="317805"/>
                  <a:pt x="221704" y="325984"/>
                </a:cubicBezTo>
                <a:cubicBezTo>
                  <a:pt x="215278" y="334162"/>
                  <a:pt x="209728" y="341173"/>
                  <a:pt x="205054" y="347015"/>
                </a:cubicBezTo>
                <a:cubicBezTo>
                  <a:pt x="182854" y="371551"/>
                  <a:pt x="162407" y="401345"/>
                  <a:pt x="143713" y="436397"/>
                </a:cubicBezTo>
                <a:cubicBezTo>
                  <a:pt x="143713" y="437566"/>
                  <a:pt x="143129" y="439610"/>
                  <a:pt x="141960" y="442531"/>
                </a:cubicBezTo>
                <a:cubicBezTo>
                  <a:pt x="140792" y="445452"/>
                  <a:pt x="139039" y="448081"/>
                  <a:pt x="136703" y="450418"/>
                </a:cubicBezTo>
                <a:lnTo>
                  <a:pt x="131445" y="460934"/>
                </a:lnTo>
                <a:cubicBezTo>
                  <a:pt x="131445" y="463271"/>
                  <a:pt x="129692" y="467944"/>
                  <a:pt x="126187" y="474955"/>
                </a:cubicBezTo>
                <a:lnTo>
                  <a:pt x="141960" y="474955"/>
                </a:lnTo>
                <a:lnTo>
                  <a:pt x="154229" y="471449"/>
                </a:lnTo>
                <a:lnTo>
                  <a:pt x="150723" y="483718"/>
                </a:lnTo>
                <a:cubicBezTo>
                  <a:pt x="155397" y="483718"/>
                  <a:pt x="160655" y="481965"/>
                  <a:pt x="166497" y="478460"/>
                </a:cubicBezTo>
                <a:lnTo>
                  <a:pt x="262890" y="425882"/>
                </a:lnTo>
                <a:cubicBezTo>
                  <a:pt x="271069" y="422377"/>
                  <a:pt x="276911" y="416535"/>
                  <a:pt x="280416" y="408356"/>
                </a:cubicBezTo>
                <a:cubicBezTo>
                  <a:pt x="281584" y="407187"/>
                  <a:pt x="282460" y="405727"/>
                  <a:pt x="283045" y="403974"/>
                </a:cubicBezTo>
                <a:cubicBezTo>
                  <a:pt x="283629" y="402222"/>
                  <a:pt x="285089" y="400177"/>
                  <a:pt x="287426" y="397840"/>
                </a:cubicBezTo>
                <a:cubicBezTo>
                  <a:pt x="287426" y="401345"/>
                  <a:pt x="286258" y="406603"/>
                  <a:pt x="283921" y="413614"/>
                </a:cubicBezTo>
                <a:cubicBezTo>
                  <a:pt x="285089" y="412445"/>
                  <a:pt x="286842" y="411861"/>
                  <a:pt x="289179" y="411861"/>
                </a:cubicBezTo>
                <a:cubicBezTo>
                  <a:pt x="292684" y="407187"/>
                  <a:pt x="301447" y="400761"/>
                  <a:pt x="315468" y="392582"/>
                </a:cubicBezTo>
                <a:lnTo>
                  <a:pt x="355778" y="371551"/>
                </a:lnTo>
                <a:lnTo>
                  <a:pt x="408356" y="347015"/>
                </a:lnTo>
                <a:cubicBezTo>
                  <a:pt x="455092" y="320142"/>
                  <a:pt x="484886" y="303784"/>
                  <a:pt x="497738" y="297942"/>
                </a:cubicBezTo>
                <a:cubicBezTo>
                  <a:pt x="508254" y="292100"/>
                  <a:pt x="517893" y="286842"/>
                  <a:pt x="526656" y="282169"/>
                </a:cubicBezTo>
                <a:cubicBezTo>
                  <a:pt x="535419" y="277495"/>
                  <a:pt x="543890" y="272821"/>
                  <a:pt x="552069" y="268148"/>
                </a:cubicBezTo>
                <a:cubicBezTo>
                  <a:pt x="560248" y="263474"/>
                  <a:pt x="569303" y="258216"/>
                  <a:pt x="579234" y="252374"/>
                </a:cubicBezTo>
                <a:cubicBezTo>
                  <a:pt x="589166" y="246532"/>
                  <a:pt x="597636" y="242443"/>
                  <a:pt x="604647" y="240106"/>
                </a:cubicBezTo>
                <a:cubicBezTo>
                  <a:pt x="605815" y="240106"/>
                  <a:pt x="607860" y="239814"/>
                  <a:pt x="610781" y="239230"/>
                </a:cubicBezTo>
                <a:cubicBezTo>
                  <a:pt x="613702" y="238646"/>
                  <a:pt x="616331" y="238938"/>
                  <a:pt x="618668" y="240106"/>
                </a:cubicBezTo>
                <a:cubicBezTo>
                  <a:pt x="643204" y="248285"/>
                  <a:pt x="660146" y="253543"/>
                  <a:pt x="669493" y="255880"/>
                </a:cubicBezTo>
                <a:cubicBezTo>
                  <a:pt x="678840" y="261722"/>
                  <a:pt x="682930" y="269900"/>
                  <a:pt x="681761" y="280416"/>
                </a:cubicBezTo>
                <a:cubicBezTo>
                  <a:pt x="681761" y="283921"/>
                  <a:pt x="682637" y="287134"/>
                  <a:pt x="684390" y="290055"/>
                </a:cubicBezTo>
                <a:cubicBezTo>
                  <a:pt x="686143" y="292976"/>
                  <a:pt x="688187" y="294437"/>
                  <a:pt x="690524" y="294437"/>
                </a:cubicBezTo>
                <a:cubicBezTo>
                  <a:pt x="696366" y="294437"/>
                  <a:pt x="702792" y="296189"/>
                  <a:pt x="709803" y="299695"/>
                </a:cubicBezTo>
                <a:cubicBezTo>
                  <a:pt x="717982" y="299695"/>
                  <a:pt x="722655" y="304952"/>
                  <a:pt x="723824" y="315468"/>
                </a:cubicBezTo>
                <a:lnTo>
                  <a:pt x="723824" y="318973"/>
                </a:lnTo>
                <a:cubicBezTo>
                  <a:pt x="723824" y="322478"/>
                  <a:pt x="724992" y="325399"/>
                  <a:pt x="727329" y="327736"/>
                </a:cubicBezTo>
                <a:cubicBezTo>
                  <a:pt x="729666" y="330073"/>
                  <a:pt x="731418" y="331826"/>
                  <a:pt x="732587" y="332994"/>
                </a:cubicBezTo>
                <a:cubicBezTo>
                  <a:pt x="737260" y="340004"/>
                  <a:pt x="738428" y="346431"/>
                  <a:pt x="736092" y="352273"/>
                </a:cubicBezTo>
                <a:cubicBezTo>
                  <a:pt x="734923" y="360451"/>
                  <a:pt x="730834" y="365709"/>
                  <a:pt x="723824" y="368046"/>
                </a:cubicBezTo>
                <a:cubicBezTo>
                  <a:pt x="717982" y="370383"/>
                  <a:pt x="709219" y="372720"/>
                  <a:pt x="697535" y="375056"/>
                </a:cubicBezTo>
                <a:cubicBezTo>
                  <a:pt x="685851" y="377393"/>
                  <a:pt x="675335" y="380314"/>
                  <a:pt x="665988" y="383819"/>
                </a:cubicBezTo>
                <a:cubicBezTo>
                  <a:pt x="663651" y="383819"/>
                  <a:pt x="661314" y="384696"/>
                  <a:pt x="658977" y="386448"/>
                </a:cubicBezTo>
                <a:cubicBezTo>
                  <a:pt x="656641" y="388201"/>
                  <a:pt x="656056" y="390246"/>
                  <a:pt x="657225" y="392582"/>
                </a:cubicBezTo>
                <a:lnTo>
                  <a:pt x="662483" y="429387"/>
                </a:lnTo>
                <a:cubicBezTo>
                  <a:pt x="662483" y="430555"/>
                  <a:pt x="663067" y="432016"/>
                  <a:pt x="664235" y="433768"/>
                </a:cubicBezTo>
                <a:cubicBezTo>
                  <a:pt x="665404" y="435521"/>
                  <a:pt x="667156" y="436397"/>
                  <a:pt x="669493" y="436397"/>
                </a:cubicBezTo>
                <a:cubicBezTo>
                  <a:pt x="676503" y="442239"/>
                  <a:pt x="680009" y="449834"/>
                  <a:pt x="680009" y="459181"/>
                </a:cubicBezTo>
                <a:cubicBezTo>
                  <a:pt x="680009" y="467360"/>
                  <a:pt x="678256" y="476707"/>
                  <a:pt x="674751" y="487223"/>
                </a:cubicBezTo>
                <a:lnTo>
                  <a:pt x="674751" y="492481"/>
                </a:lnTo>
                <a:cubicBezTo>
                  <a:pt x="670077" y="511175"/>
                  <a:pt x="660146" y="528701"/>
                  <a:pt x="644957" y="545059"/>
                </a:cubicBezTo>
                <a:cubicBezTo>
                  <a:pt x="643788" y="549732"/>
                  <a:pt x="640283" y="554990"/>
                  <a:pt x="634441" y="560832"/>
                </a:cubicBezTo>
                <a:cubicBezTo>
                  <a:pt x="639115" y="563169"/>
                  <a:pt x="642620" y="565506"/>
                  <a:pt x="644957" y="567842"/>
                </a:cubicBezTo>
                <a:lnTo>
                  <a:pt x="644957" y="569595"/>
                </a:lnTo>
                <a:cubicBezTo>
                  <a:pt x="656641" y="573100"/>
                  <a:pt x="666572" y="578358"/>
                  <a:pt x="674751" y="585368"/>
                </a:cubicBezTo>
                <a:cubicBezTo>
                  <a:pt x="678256" y="585368"/>
                  <a:pt x="681177" y="586245"/>
                  <a:pt x="683514" y="587997"/>
                </a:cubicBezTo>
                <a:cubicBezTo>
                  <a:pt x="685851" y="589750"/>
                  <a:pt x="688187" y="590626"/>
                  <a:pt x="690524" y="590626"/>
                </a:cubicBezTo>
                <a:cubicBezTo>
                  <a:pt x="702208" y="596468"/>
                  <a:pt x="713892" y="599389"/>
                  <a:pt x="725576" y="599389"/>
                </a:cubicBezTo>
                <a:cubicBezTo>
                  <a:pt x="733755" y="599389"/>
                  <a:pt x="739597" y="598805"/>
                  <a:pt x="743102" y="597637"/>
                </a:cubicBezTo>
                <a:cubicBezTo>
                  <a:pt x="757123" y="594131"/>
                  <a:pt x="768223" y="592379"/>
                  <a:pt x="776402" y="592379"/>
                </a:cubicBezTo>
                <a:lnTo>
                  <a:pt x="788670" y="592379"/>
                </a:lnTo>
                <a:cubicBezTo>
                  <a:pt x="809701" y="604063"/>
                  <a:pt x="821385" y="611073"/>
                  <a:pt x="823722" y="613410"/>
                </a:cubicBezTo>
                <a:cubicBezTo>
                  <a:pt x="830732" y="616915"/>
                  <a:pt x="836574" y="619252"/>
                  <a:pt x="841248" y="620420"/>
                </a:cubicBezTo>
                <a:lnTo>
                  <a:pt x="841248" y="611657"/>
                </a:lnTo>
                <a:cubicBezTo>
                  <a:pt x="841248" y="596468"/>
                  <a:pt x="840664" y="588874"/>
                  <a:pt x="839495" y="588874"/>
                </a:cubicBezTo>
                <a:cubicBezTo>
                  <a:pt x="838327" y="585368"/>
                  <a:pt x="838035" y="581863"/>
                  <a:pt x="838619" y="578358"/>
                </a:cubicBezTo>
                <a:cubicBezTo>
                  <a:pt x="839203" y="574853"/>
                  <a:pt x="838911" y="571348"/>
                  <a:pt x="837743" y="567842"/>
                </a:cubicBezTo>
                <a:cubicBezTo>
                  <a:pt x="828395" y="535127"/>
                  <a:pt x="820801" y="512928"/>
                  <a:pt x="814959" y="501244"/>
                </a:cubicBezTo>
                <a:lnTo>
                  <a:pt x="806196" y="494233"/>
                </a:lnTo>
                <a:cubicBezTo>
                  <a:pt x="789838" y="477876"/>
                  <a:pt x="782828" y="469697"/>
                  <a:pt x="785164" y="469697"/>
                </a:cubicBezTo>
                <a:cubicBezTo>
                  <a:pt x="775818" y="462686"/>
                  <a:pt x="768807" y="456844"/>
                  <a:pt x="764133" y="452171"/>
                </a:cubicBezTo>
                <a:cubicBezTo>
                  <a:pt x="759460" y="447497"/>
                  <a:pt x="758291" y="445745"/>
                  <a:pt x="760628" y="446913"/>
                </a:cubicBezTo>
                <a:cubicBezTo>
                  <a:pt x="755955" y="444576"/>
                  <a:pt x="753034" y="441071"/>
                  <a:pt x="751865" y="436397"/>
                </a:cubicBezTo>
                <a:cubicBezTo>
                  <a:pt x="750697" y="431724"/>
                  <a:pt x="751281" y="427050"/>
                  <a:pt x="753618" y="422377"/>
                </a:cubicBezTo>
                <a:lnTo>
                  <a:pt x="753618" y="420624"/>
                </a:lnTo>
                <a:cubicBezTo>
                  <a:pt x="753618" y="415950"/>
                  <a:pt x="749528" y="410693"/>
                  <a:pt x="741350" y="404851"/>
                </a:cubicBezTo>
                <a:cubicBezTo>
                  <a:pt x="740181" y="404851"/>
                  <a:pt x="739013" y="404851"/>
                  <a:pt x="737844" y="404851"/>
                </a:cubicBezTo>
                <a:cubicBezTo>
                  <a:pt x="736676" y="404851"/>
                  <a:pt x="736092" y="404851"/>
                  <a:pt x="736092" y="404851"/>
                </a:cubicBezTo>
                <a:cubicBezTo>
                  <a:pt x="734923" y="403682"/>
                  <a:pt x="734339" y="402222"/>
                  <a:pt x="734339" y="400469"/>
                </a:cubicBezTo>
                <a:cubicBezTo>
                  <a:pt x="734339" y="398716"/>
                  <a:pt x="733755" y="397256"/>
                  <a:pt x="732587" y="396088"/>
                </a:cubicBezTo>
                <a:lnTo>
                  <a:pt x="739597" y="396088"/>
                </a:lnTo>
                <a:lnTo>
                  <a:pt x="751865" y="397840"/>
                </a:lnTo>
                <a:cubicBezTo>
                  <a:pt x="762381" y="393167"/>
                  <a:pt x="769975" y="392582"/>
                  <a:pt x="774649" y="396088"/>
                </a:cubicBezTo>
                <a:lnTo>
                  <a:pt x="790422" y="403098"/>
                </a:lnTo>
                <a:lnTo>
                  <a:pt x="802691" y="406603"/>
                </a:lnTo>
                <a:lnTo>
                  <a:pt x="804443" y="403098"/>
                </a:lnTo>
                <a:cubicBezTo>
                  <a:pt x="803275" y="403098"/>
                  <a:pt x="802691" y="402514"/>
                  <a:pt x="802691" y="401345"/>
                </a:cubicBezTo>
                <a:cubicBezTo>
                  <a:pt x="802691" y="399009"/>
                  <a:pt x="809117" y="393167"/>
                  <a:pt x="821969" y="383819"/>
                </a:cubicBezTo>
                <a:lnTo>
                  <a:pt x="821969" y="403098"/>
                </a:lnTo>
                <a:cubicBezTo>
                  <a:pt x="824306" y="403098"/>
                  <a:pt x="825474" y="403098"/>
                  <a:pt x="825474" y="403098"/>
                </a:cubicBezTo>
                <a:cubicBezTo>
                  <a:pt x="824306" y="404266"/>
                  <a:pt x="822846" y="405143"/>
                  <a:pt x="821093" y="405727"/>
                </a:cubicBezTo>
                <a:cubicBezTo>
                  <a:pt x="819340" y="406311"/>
                  <a:pt x="818464" y="407187"/>
                  <a:pt x="818464" y="408356"/>
                </a:cubicBezTo>
                <a:lnTo>
                  <a:pt x="858774" y="385572"/>
                </a:lnTo>
                <a:lnTo>
                  <a:pt x="858774" y="383819"/>
                </a:lnTo>
                <a:cubicBezTo>
                  <a:pt x="858774" y="386156"/>
                  <a:pt x="869289" y="380898"/>
                  <a:pt x="890321" y="368046"/>
                </a:cubicBezTo>
                <a:cubicBezTo>
                  <a:pt x="893826" y="365709"/>
                  <a:pt x="897623" y="363664"/>
                  <a:pt x="901712" y="361912"/>
                </a:cubicBezTo>
                <a:cubicBezTo>
                  <a:pt x="905802" y="360159"/>
                  <a:pt x="909015" y="358115"/>
                  <a:pt x="911352" y="355778"/>
                </a:cubicBezTo>
                <a:cubicBezTo>
                  <a:pt x="917194" y="349936"/>
                  <a:pt x="921283" y="347015"/>
                  <a:pt x="923620" y="347015"/>
                </a:cubicBezTo>
                <a:lnTo>
                  <a:pt x="925373" y="345262"/>
                </a:lnTo>
                <a:cubicBezTo>
                  <a:pt x="938225" y="337083"/>
                  <a:pt x="946988" y="331826"/>
                  <a:pt x="951662" y="329489"/>
                </a:cubicBezTo>
                <a:cubicBezTo>
                  <a:pt x="951662" y="324815"/>
                  <a:pt x="949909" y="320726"/>
                  <a:pt x="946404" y="317221"/>
                </a:cubicBezTo>
                <a:lnTo>
                  <a:pt x="942899" y="315468"/>
                </a:lnTo>
                <a:lnTo>
                  <a:pt x="934136" y="315468"/>
                </a:lnTo>
                <a:cubicBezTo>
                  <a:pt x="932967" y="315468"/>
                  <a:pt x="932383" y="314884"/>
                  <a:pt x="932383" y="313715"/>
                </a:cubicBezTo>
                <a:cubicBezTo>
                  <a:pt x="914857" y="311379"/>
                  <a:pt x="905510" y="310794"/>
                  <a:pt x="904341" y="311963"/>
                </a:cubicBezTo>
                <a:lnTo>
                  <a:pt x="895578" y="304952"/>
                </a:lnTo>
                <a:lnTo>
                  <a:pt x="879805" y="310210"/>
                </a:lnTo>
                <a:cubicBezTo>
                  <a:pt x="890321" y="293853"/>
                  <a:pt x="898499" y="290347"/>
                  <a:pt x="904341" y="299695"/>
                </a:cubicBezTo>
                <a:cubicBezTo>
                  <a:pt x="902005" y="299695"/>
                  <a:pt x="900836" y="300279"/>
                  <a:pt x="900836" y="301447"/>
                </a:cubicBezTo>
                <a:cubicBezTo>
                  <a:pt x="905510" y="300279"/>
                  <a:pt x="911936" y="297358"/>
                  <a:pt x="920115" y="292684"/>
                </a:cubicBezTo>
                <a:cubicBezTo>
                  <a:pt x="923620" y="288011"/>
                  <a:pt x="928294" y="283921"/>
                  <a:pt x="934136" y="280416"/>
                </a:cubicBezTo>
                <a:cubicBezTo>
                  <a:pt x="937641" y="280416"/>
                  <a:pt x="939978" y="279832"/>
                  <a:pt x="941146" y="278663"/>
                </a:cubicBezTo>
                <a:lnTo>
                  <a:pt x="944651" y="278663"/>
                </a:lnTo>
                <a:cubicBezTo>
                  <a:pt x="955167" y="272821"/>
                  <a:pt x="966267" y="264643"/>
                  <a:pt x="977951" y="254127"/>
                </a:cubicBezTo>
                <a:cubicBezTo>
                  <a:pt x="987298" y="249453"/>
                  <a:pt x="1008329" y="237185"/>
                  <a:pt x="1041044" y="217322"/>
                </a:cubicBezTo>
                <a:cubicBezTo>
                  <a:pt x="1049223" y="214986"/>
                  <a:pt x="1067333" y="203886"/>
                  <a:pt x="1095375" y="184023"/>
                </a:cubicBezTo>
                <a:cubicBezTo>
                  <a:pt x="1107059" y="179349"/>
                  <a:pt x="1122248" y="169418"/>
                  <a:pt x="1140942" y="154229"/>
                </a:cubicBezTo>
                <a:cubicBezTo>
                  <a:pt x="1147953" y="153060"/>
                  <a:pt x="1153503" y="151600"/>
                  <a:pt x="1157592" y="149847"/>
                </a:cubicBezTo>
                <a:cubicBezTo>
                  <a:pt x="1161682" y="148095"/>
                  <a:pt x="1165479" y="146634"/>
                  <a:pt x="1168984" y="145466"/>
                </a:cubicBezTo>
                <a:cubicBezTo>
                  <a:pt x="1168984" y="143129"/>
                  <a:pt x="1175410" y="141961"/>
                  <a:pt x="1188263" y="141961"/>
                </a:cubicBezTo>
                <a:cubicBezTo>
                  <a:pt x="1203452" y="148971"/>
                  <a:pt x="1211631" y="152476"/>
                  <a:pt x="1212799" y="152476"/>
                </a:cubicBezTo>
                <a:cubicBezTo>
                  <a:pt x="1224483" y="158318"/>
                  <a:pt x="1230325" y="161239"/>
                  <a:pt x="1230325" y="161239"/>
                </a:cubicBezTo>
                <a:cubicBezTo>
                  <a:pt x="1246683" y="169418"/>
                  <a:pt x="1257782" y="173507"/>
                  <a:pt x="1263624" y="173507"/>
                </a:cubicBezTo>
                <a:lnTo>
                  <a:pt x="1268882" y="173507"/>
                </a:lnTo>
                <a:cubicBezTo>
                  <a:pt x="1278229" y="173507"/>
                  <a:pt x="1284656" y="176720"/>
                  <a:pt x="1288161" y="183147"/>
                </a:cubicBezTo>
                <a:cubicBezTo>
                  <a:pt x="1291666" y="189573"/>
                  <a:pt x="1292250" y="198044"/>
                  <a:pt x="1289913" y="208559"/>
                </a:cubicBezTo>
                <a:cubicBezTo>
                  <a:pt x="1288745" y="210896"/>
                  <a:pt x="1288453" y="213525"/>
                  <a:pt x="1289037" y="216446"/>
                </a:cubicBezTo>
                <a:cubicBezTo>
                  <a:pt x="1289621" y="219367"/>
                  <a:pt x="1291082" y="221412"/>
                  <a:pt x="1293419" y="222580"/>
                </a:cubicBezTo>
                <a:cubicBezTo>
                  <a:pt x="1296924" y="226085"/>
                  <a:pt x="1298676" y="227838"/>
                  <a:pt x="1298676" y="227838"/>
                </a:cubicBezTo>
                <a:cubicBezTo>
                  <a:pt x="1313866" y="231343"/>
                  <a:pt x="1332560" y="245948"/>
                  <a:pt x="1354760" y="271653"/>
                </a:cubicBezTo>
                <a:cubicBezTo>
                  <a:pt x="1357096" y="273990"/>
                  <a:pt x="1358265" y="278371"/>
                  <a:pt x="1358265" y="284797"/>
                </a:cubicBezTo>
                <a:cubicBezTo>
                  <a:pt x="1358265" y="291224"/>
                  <a:pt x="1358265" y="295605"/>
                  <a:pt x="1358265" y="297942"/>
                </a:cubicBezTo>
                <a:cubicBezTo>
                  <a:pt x="1364107" y="324815"/>
                  <a:pt x="1367028" y="334162"/>
                  <a:pt x="1367028" y="325984"/>
                </a:cubicBezTo>
                <a:cubicBezTo>
                  <a:pt x="1368196" y="328320"/>
                  <a:pt x="1368780" y="331241"/>
                  <a:pt x="1368780" y="334747"/>
                </a:cubicBezTo>
                <a:cubicBezTo>
                  <a:pt x="1368780" y="339420"/>
                  <a:pt x="1366444" y="343510"/>
                  <a:pt x="1361770" y="347015"/>
                </a:cubicBezTo>
                <a:lnTo>
                  <a:pt x="1317955" y="362788"/>
                </a:lnTo>
                <a:lnTo>
                  <a:pt x="1305687" y="366293"/>
                </a:lnTo>
                <a:cubicBezTo>
                  <a:pt x="1304518" y="365125"/>
                  <a:pt x="1302182" y="364541"/>
                  <a:pt x="1298676" y="364541"/>
                </a:cubicBezTo>
                <a:cubicBezTo>
                  <a:pt x="1292834" y="364541"/>
                  <a:pt x="1288745" y="364833"/>
                  <a:pt x="1286408" y="365417"/>
                </a:cubicBezTo>
                <a:cubicBezTo>
                  <a:pt x="1284072" y="366001"/>
                  <a:pt x="1282319" y="366293"/>
                  <a:pt x="1281150" y="366293"/>
                </a:cubicBezTo>
                <a:cubicBezTo>
                  <a:pt x="1279982" y="369799"/>
                  <a:pt x="1277645" y="371551"/>
                  <a:pt x="1274140" y="371551"/>
                </a:cubicBezTo>
                <a:lnTo>
                  <a:pt x="1258367" y="369799"/>
                </a:lnTo>
                <a:lnTo>
                  <a:pt x="1258367" y="382067"/>
                </a:lnTo>
                <a:cubicBezTo>
                  <a:pt x="1252525" y="379730"/>
                  <a:pt x="1251356" y="375641"/>
                  <a:pt x="1254862" y="369799"/>
                </a:cubicBezTo>
                <a:cubicBezTo>
                  <a:pt x="1257198" y="367462"/>
                  <a:pt x="1257198" y="365125"/>
                  <a:pt x="1254862" y="362788"/>
                </a:cubicBezTo>
                <a:cubicBezTo>
                  <a:pt x="1250188" y="359283"/>
                  <a:pt x="1246098" y="357823"/>
                  <a:pt x="1242593" y="358407"/>
                </a:cubicBezTo>
                <a:cubicBezTo>
                  <a:pt x="1239088" y="358991"/>
                  <a:pt x="1236751" y="361036"/>
                  <a:pt x="1235583" y="364541"/>
                </a:cubicBezTo>
                <a:cubicBezTo>
                  <a:pt x="1235583" y="366878"/>
                  <a:pt x="1232662" y="368046"/>
                  <a:pt x="1226820" y="368046"/>
                </a:cubicBezTo>
                <a:cubicBezTo>
                  <a:pt x="1219809" y="371551"/>
                  <a:pt x="1217473" y="376225"/>
                  <a:pt x="1219809" y="382067"/>
                </a:cubicBezTo>
                <a:lnTo>
                  <a:pt x="1219809" y="390830"/>
                </a:lnTo>
                <a:cubicBezTo>
                  <a:pt x="1218641" y="391998"/>
                  <a:pt x="1217473" y="394335"/>
                  <a:pt x="1216304" y="397840"/>
                </a:cubicBezTo>
                <a:cubicBezTo>
                  <a:pt x="1215136" y="401345"/>
                  <a:pt x="1214552" y="403682"/>
                  <a:pt x="1214552" y="404851"/>
                </a:cubicBezTo>
                <a:lnTo>
                  <a:pt x="1204036" y="401345"/>
                </a:lnTo>
                <a:cubicBezTo>
                  <a:pt x="1191184" y="397840"/>
                  <a:pt x="1183589" y="396672"/>
                  <a:pt x="1181252" y="397840"/>
                </a:cubicBezTo>
                <a:cubicBezTo>
                  <a:pt x="1178916" y="397840"/>
                  <a:pt x="1177163" y="400177"/>
                  <a:pt x="1175994" y="404851"/>
                </a:cubicBezTo>
                <a:cubicBezTo>
                  <a:pt x="1174826" y="407187"/>
                  <a:pt x="1174534" y="409816"/>
                  <a:pt x="1175118" y="412737"/>
                </a:cubicBezTo>
                <a:cubicBezTo>
                  <a:pt x="1175702" y="415658"/>
                  <a:pt x="1175994" y="418287"/>
                  <a:pt x="1175994" y="420624"/>
                </a:cubicBezTo>
                <a:cubicBezTo>
                  <a:pt x="1177163" y="422961"/>
                  <a:pt x="1177163" y="425005"/>
                  <a:pt x="1175994" y="426758"/>
                </a:cubicBezTo>
                <a:cubicBezTo>
                  <a:pt x="1174826" y="428511"/>
                  <a:pt x="1173658" y="429387"/>
                  <a:pt x="1172489" y="429387"/>
                </a:cubicBezTo>
                <a:cubicBezTo>
                  <a:pt x="1163142" y="429387"/>
                  <a:pt x="1159053" y="432892"/>
                  <a:pt x="1160221" y="439903"/>
                </a:cubicBezTo>
                <a:cubicBezTo>
                  <a:pt x="1148537" y="439903"/>
                  <a:pt x="1142695" y="436397"/>
                  <a:pt x="1142695" y="429387"/>
                </a:cubicBezTo>
                <a:lnTo>
                  <a:pt x="1142695" y="427634"/>
                </a:lnTo>
                <a:cubicBezTo>
                  <a:pt x="1142695" y="426466"/>
                  <a:pt x="1142111" y="425882"/>
                  <a:pt x="1140942" y="425882"/>
                </a:cubicBezTo>
                <a:cubicBezTo>
                  <a:pt x="1138606" y="425882"/>
                  <a:pt x="1131011" y="430555"/>
                  <a:pt x="1118159" y="439903"/>
                </a:cubicBezTo>
                <a:lnTo>
                  <a:pt x="1121664" y="446913"/>
                </a:lnTo>
                <a:lnTo>
                  <a:pt x="1121664" y="450418"/>
                </a:lnTo>
                <a:lnTo>
                  <a:pt x="1123416" y="466192"/>
                </a:lnTo>
                <a:cubicBezTo>
                  <a:pt x="1122248" y="468528"/>
                  <a:pt x="1118743" y="469697"/>
                  <a:pt x="1112901" y="469697"/>
                </a:cubicBezTo>
                <a:lnTo>
                  <a:pt x="1105890" y="474955"/>
                </a:lnTo>
                <a:cubicBezTo>
                  <a:pt x="1100048" y="477291"/>
                  <a:pt x="1096543" y="477876"/>
                  <a:pt x="1095375" y="476707"/>
                </a:cubicBezTo>
                <a:cubicBezTo>
                  <a:pt x="1091870" y="475539"/>
                  <a:pt x="1089533" y="474078"/>
                  <a:pt x="1088364" y="472326"/>
                </a:cubicBezTo>
                <a:cubicBezTo>
                  <a:pt x="1087196" y="470573"/>
                  <a:pt x="1087196" y="468528"/>
                  <a:pt x="1088364" y="466192"/>
                </a:cubicBezTo>
                <a:cubicBezTo>
                  <a:pt x="1087196" y="466192"/>
                  <a:pt x="1087196" y="465607"/>
                  <a:pt x="1088364" y="464439"/>
                </a:cubicBezTo>
                <a:cubicBezTo>
                  <a:pt x="1089533" y="463271"/>
                  <a:pt x="1090701" y="462102"/>
                  <a:pt x="1091870" y="460934"/>
                </a:cubicBezTo>
                <a:cubicBezTo>
                  <a:pt x="1086028" y="459765"/>
                  <a:pt x="1081938" y="460934"/>
                  <a:pt x="1079602" y="464439"/>
                </a:cubicBezTo>
                <a:cubicBezTo>
                  <a:pt x="1078433" y="464439"/>
                  <a:pt x="1077265" y="465023"/>
                  <a:pt x="1076096" y="466192"/>
                </a:cubicBezTo>
                <a:cubicBezTo>
                  <a:pt x="1074928" y="467360"/>
                  <a:pt x="1073760" y="468528"/>
                  <a:pt x="1072591" y="469697"/>
                </a:cubicBezTo>
                <a:lnTo>
                  <a:pt x="1067333" y="469697"/>
                </a:lnTo>
                <a:lnTo>
                  <a:pt x="1041044" y="480212"/>
                </a:lnTo>
                <a:cubicBezTo>
                  <a:pt x="1042213" y="483718"/>
                  <a:pt x="1046302" y="487223"/>
                  <a:pt x="1053312" y="490728"/>
                </a:cubicBezTo>
                <a:cubicBezTo>
                  <a:pt x="1053312" y="488391"/>
                  <a:pt x="1055649" y="490728"/>
                  <a:pt x="1060323" y="497738"/>
                </a:cubicBezTo>
                <a:lnTo>
                  <a:pt x="1048055" y="502996"/>
                </a:lnTo>
                <a:lnTo>
                  <a:pt x="1046302" y="502996"/>
                </a:lnTo>
                <a:cubicBezTo>
                  <a:pt x="1042797" y="512343"/>
                  <a:pt x="1036371" y="514096"/>
                  <a:pt x="1027024" y="508254"/>
                </a:cubicBezTo>
                <a:cubicBezTo>
                  <a:pt x="1025855" y="505917"/>
                  <a:pt x="1025855" y="503580"/>
                  <a:pt x="1027024" y="501244"/>
                </a:cubicBezTo>
                <a:cubicBezTo>
                  <a:pt x="1028192" y="498907"/>
                  <a:pt x="1027608" y="495402"/>
                  <a:pt x="1025271" y="490728"/>
                </a:cubicBezTo>
                <a:cubicBezTo>
                  <a:pt x="1021766" y="489560"/>
                  <a:pt x="1018260" y="490728"/>
                  <a:pt x="1014755" y="494233"/>
                </a:cubicBezTo>
                <a:cubicBezTo>
                  <a:pt x="1014755" y="496570"/>
                  <a:pt x="1013003" y="497738"/>
                  <a:pt x="1009497" y="497738"/>
                </a:cubicBezTo>
                <a:lnTo>
                  <a:pt x="981456" y="504749"/>
                </a:lnTo>
                <a:lnTo>
                  <a:pt x="972693" y="506501"/>
                </a:lnTo>
                <a:cubicBezTo>
                  <a:pt x="965682" y="506501"/>
                  <a:pt x="960425" y="507086"/>
                  <a:pt x="956920" y="508254"/>
                </a:cubicBezTo>
                <a:lnTo>
                  <a:pt x="955167" y="511759"/>
                </a:lnTo>
                <a:lnTo>
                  <a:pt x="970940" y="515264"/>
                </a:lnTo>
                <a:cubicBezTo>
                  <a:pt x="970940" y="515264"/>
                  <a:pt x="979703" y="515264"/>
                  <a:pt x="997229" y="515264"/>
                </a:cubicBezTo>
                <a:cubicBezTo>
                  <a:pt x="1007745" y="517601"/>
                  <a:pt x="1010666" y="522859"/>
                  <a:pt x="1005992" y="531038"/>
                </a:cubicBezTo>
                <a:cubicBezTo>
                  <a:pt x="1004824" y="534543"/>
                  <a:pt x="1000150" y="536296"/>
                  <a:pt x="991971" y="536296"/>
                </a:cubicBezTo>
                <a:lnTo>
                  <a:pt x="986714" y="536296"/>
                </a:lnTo>
                <a:cubicBezTo>
                  <a:pt x="984377" y="538632"/>
                  <a:pt x="979119" y="539801"/>
                  <a:pt x="970940" y="539801"/>
                </a:cubicBezTo>
                <a:cubicBezTo>
                  <a:pt x="963930" y="539801"/>
                  <a:pt x="956920" y="538048"/>
                  <a:pt x="949909" y="534543"/>
                </a:cubicBezTo>
                <a:lnTo>
                  <a:pt x="944651" y="534543"/>
                </a:lnTo>
                <a:cubicBezTo>
                  <a:pt x="929462" y="534543"/>
                  <a:pt x="918946" y="533375"/>
                  <a:pt x="913104" y="531038"/>
                </a:cubicBezTo>
                <a:lnTo>
                  <a:pt x="913104" y="532790"/>
                </a:lnTo>
                <a:cubicBezTo>
                  <a:pt x="913104" y="535127"/>
                  <a:pt x="914857" y="539217"/>
                  <a:pt x="918362" y="545059"/>
                </a:cubicBezTo>
                <a:cubicBezTo>
                  <a:pt x="919531" y="546227"/>
                  <a:pt x="921575" y="550024"/>
                  <a:pt x="924496" y="556451"/>
                </a:cubicBezTo>
                <a:cubicBezTo>
                  <a:pt x="927417" y="562877"/>
                  <a:pt x="932383" y="571932"/>
                  <a:pt x="939393" y="583616"/>
                </a:cubicBezTo>
                <a:cubicBezTo>
                  <a:pt x="947572" y="599973"/>
                  <a:pt x="952246" y="608152"/>
                  <a:pt x="953414" y="608152"/>
                </a:cubicBezTo>
                <a:cubicBezTo>
                  <a:pt x="953414" y="610489"/>
                  <a:pt x="956920" y="613994"/>
                  <a:pt x="963930" y="618668"/>
                </a:cubicBezTo>
                <a:lnTo>
                  <a:pt x="969188" y="623926"/>
                </a:lnTo>
                <a:lnTo>
                  <a:pt x="974446" y="636194"/>
                </a:lnTo>
                <a:lnTo>
                  <a:pt x="974446" y="639699"/>
                </a:lnTo>
                <a:cubicBezTo>
                  <a:pt x="975614" y="647878"/>
                  <a:pt x="982040" y="661314"/>
                  <a:pt x="993724" y="680009"/>
                </a:cubicBezTo>
                <a:lnTo>
                  <a:pt x="993724" y="692277"/>
                </a:lnTo>
                <a:lnTo>
                  <a:pt x="984961" y="672998"/>
                </a:lnTo>
                <a:lnTo>
                  <a:pt x="1000734" y="722071"/>
                </a:lnTo>
                <a:lnTo>
                  <a:pt x="1002487" y="736092"/>
                </a:lnTo>
                <a:lnTo>
                  <a:pt x="1002487" y="760628"/>
                </a:lnTo>
                <a:lnTo>
                  <a:pt x="1005992" y="772897"/>
                </a:lnTo>
                <a:cubicBezTo>
                  <a:pt x="1007161" y="774065"/>
                  <a:pt x="1008913" y="774357"/>
                  <a:pt x="1011250" y="773773"/>
                </a:cubicBezTo>
                <a:cubicBezTo>
                  <a:pt x="1013587" y="773189"/>
                  <a:pt x="1014755" y="772897"/>
                  <a:pt x="1014755" y="772897"/>
                </a:cubicBezTo>
                <a:cubicBezTo>
                  <a:pt x="1024102" y="765886"/>
                  <a:pt x="1031697" y="760628"/>
                  <a:pt x="1037539" y="757123"/>
                </a:cubicBezTo>
                <a:lnTo>
                  <a:pt x="1060323" y="743102"/>
                </a:lnTo>
                <a:lnTo>
                  <a:pt x="1077849" y="734339"/>
                </a:lnTo>
                <a:cubicBezTo>
                  <a:pt x="1091870" y="723824"/>
                  <a:pt x="1101801" y="718566"/>
                  <a:pt x="1107643" y="718566"/>
                </a:cubicBezTo>
                <a:cubicBezTo>
                  <a:pt x="1114654" y="715061"/>
                  <a:pt x="1119327" y="710387"/>
                  <a:pt x="1121664" y="704545"/>
                </a:cubicBezTo>
                <a:lnTo>
                  <a:pt x="1121664" y="701040"/>
                </a:lnTo>
                <a:cubicBezTo>
                  <a:pt x="1121664" y="692861"/>
                  <a:pt x="1128674" y="683514"/>
                  <a:pt x="1142695" y="672998"/>
                </a:cubicBezTo>
                <a:lnTo>
                  <a:pt x="1240841" y="611657"/>
                </a:lnTo>
                <a:cubicBezTo>
                  <a:pt x="1240841" y="610489"/>
                  <a:pt x="1242009" y="609905"/>
                  <a:pt x="1244346" y="609905"/>
                </a:cubicBezTo>
                <a:cubicBezTo>
                  <a:pt x="1244346" y="612242"/>
                  <a:pt x="1243762" y="613994"/>
                  <a:pt x="1242593" y="615163"/>
                </a:cubicBezTo>
                <a:lnTo>
                  <a:pt x="1181252" y="658978"/>
                </a:lnTo>
                <a:cubicBezTo>
                  <a:pt x="1177747" y="662483"/>
                  <a:pt x="1172782" y="666280"/>
                  <a:pt x="1166355" y="670370"/>
                </a:cubicBezTo>
                <a:cubicBezTo>
                  <a:pt x="1159929" y="674459"/>
                  <a:pt x="1152626" y="679425"/>
                  <a:pt x="1144448" y="685267"/>
                </a:cubicBezTo>
                <a:cubicBezTo>
                  <a:pt x="1138606" y="687603"/>
                  <a:pt x="1135685" y="691693"/>
                  <a:pt x="1135685" y="697535"/>
                </a:cubicBezTo>
                <a:cubicBezTo>
                  <a:pt x="1143864" y="694030"/>
                  <a:pt x="1147953" y="692861"/>
                  <a:pt x="1147953" y="694030"/>
                </a:cubicBezTo>
                <a:cubicBezTo>
                  <a:pt x="1152626" y="689356"/>
                  <a:pt x="1157300" y="685851"/>
                  <a:pt x="1161974" y="683514"/>
                </a:cubicBezTo>
                <a:cubicBezTo>
                  <a:pt x="1166647" y="681177"/>
                  <a:pt x="1171321" y="677672"/>
                  <a:pt x="1175994" y="672998"/>
                </a:cubicBezTo>
                <a:lnTo>
                  <a:pt x="1179500" y="672998"/>
                </a:lnTo>
                <a:lnTo>
                  <a:pt x="1216304" y="648462"/>
                </a:lnTo>
                <a:lnTo>
                  <a:pt x="1251356" y="622173"/>
                </a:lnTo>
                <a:cubicBezTo>
                  <a:pt x="1268882" y="611657"/>
                  <a:pt x="1284656" y="601726"/>
                  <a:pt x="1298676" y="592379"/>
                </a:cubicBezTo>
                <a:lnTo>
                  <a:pt x="1272387" y="602894"/>
                </a:lnTo>
                <a:cubicBezTo>
                  <a:pt x="1268882" y="602894"/>
                  <a:pt x="1294587" y="591795"/>
                  <a:pt x="1349502" y="569595"/>
                </a:cubicBezTo>
                <a:cubicBezTo>
                  <a:pt x="1358849" y="564921"/>
                  <a:pt x="1371117" y="562585"/>
                  <a:pt x="1386306" y="562585"/>
                </a:cubicBezTo>
                <a:cubicBezTo>
                  <a:pt x="1410843" y="571932"/>
                  <a:pt x="1424280" y="579526"/>
                  <a:pt x="1426616" y="585368"/>
                </a:cubicBezTo>
                <a:lnTo>
                  <a:pt x="1438884" y="588874"/>
                </a:lnTo>
                <a:cubicBezTo>
                  <a:pt x="1462252" y="594716"/>
                  <a:pt x="1479194" y="601726"/>
                  <a:pt x="1489710" y="609905"/>
                </a:cubicBezTo>
                <a:cubicBezTo>
                  <a:pt x="1494384" y="616915"/>
                  <a:pt x="1496720" y="622173"/>
                  <a:pt x="1496720" y="625678"/>
                </a:cubicBezTo>
                <a:cubicBezTo>
                  <a:pt x="1496720" y="629183"/>
                  <a:pt x="1494968" y="633857"/>
                  <a:pt x="1491462" y="639699"/>
                </a:cubicBezTo>
                <a:cubicBezTo>
                  <a:pt x="1491462" y="650215"/>
                  <a:pt x="1494968" y="656057"/>
                  <a:pt x="1501978" y="657225"/>
                </a:cubicBezTo>
                <a:lnTo>
                  <a:pt x="1547546" y="669493"/>
                </a:lnTo>
                <a:cubicBezTo>
                  <a:pt x="1549882" y="668325"/>
                  <a:pt x="1551927" y="668617"/>
                  <a:pt x="1553680" y="670370"/>
                </a:cubicBezTo>
                <a:cubicBezTo>
                  <a:pt x="1555432" y="672122"/>
                  <a:pt x="1556309" y="674167"/>
                  <a:pt x="1556309" y="676504"/>
                </a:cubicBezTo>
                <a:cubicBezTo>
                  <a:pt x="1560982" y="678841"/>
                  <a:pt x="1563319" y="682053"/>
                  <a:pt x="1563319" y="686143"/>
                </a:cubicBezTo>
                <a:cubicBezTo>
                  <a:pt x="1563319" y="690232"/>
                  <a:pt x="1561566" y="694030"/>
                  <a:pt x="1558061" y="697535"/>
                </a:cubicBezTo>
                <a:cubicBezTo>
                  <a:pt x="1556893" y="704545"/>
                  <a:pt x="1557477" y="708635"/>
                  <a:pt x="1559814" y="709803"/>
                </a:cubicBezTo>
                <a:lnTo>
                  <a:pt x="1580845" y="727329"/>
                </a:lnTo>
                <a:cubicBezTo>
                  <a:pt x="1584350" y="727329"/>
                  <a:pt x="1586687" y="728497"/>
                  <a:pt x="1587855" y="730834"/>
                </a:cubicBezTo>
                <a:cubicBezTo>
                  <a:pt x="1591361" y="736676"/>
                  <a:pt x="1591361" y="742518"/>
                  <a:pt x="1587855" y="748360"/>
                </a:cubicBezTo>
                <a:cubicBezTo>
                  <a:pt x="1586687" y="750697"/>
                  <a:pt x="1586103" y="755955"/>
                  <a:pt x="1586103" y="764134"/>
                </a:cubicBezTo>
                <a:cubicBezTo>
                  <a:pt x="1586103" y="768807"/>
                  <a:pt x="1584350" y="772312"/>
                  <a:pt x="1580845" y="774649"/>
                </a:cubicBezTo>
                <a:cubicBezTo>
                  <a:pt x="1577340" y="776986"/>
                  <a:pt x="1573835" y="777570"/>
                  <a:pt x="1570329" y="776402"/>
                </a:cubicBezTo>
                <a:lnTo>
                  <a:pt x="1556309" y="776402"/>
                </a:lnTo>
                <a:cubicBezTo>
                  <a:pt x="1551635" y="778739"/>
                  <a:pt x="1546962" y="780491"/>
                  <a:pt x="1542288" y="781660"/>
                </a:cubicBezTo>
                <a:cubicBezTo>
                  <a:pt x="1537614" y="782828"/>
                  <a:pt x="1533525" y="783996"/>
                  <a:pt x="1530020" y="785165"/>
                </a:cubicBezTo>
                <a:lnTo>
                  <a:pt x="1521257" y="786917"/>
                </a:lnTo>
                <a:lnTo>
                  <a:pt x="1505483" y="788670"/>
                </a:lnTo>
                <a:lnTo>
                  <a:pt x="1494968" y="790423"/>
                </a:lnTo>
                <a:cubicBezTo>
                  <a:pt x="1490294" y="790423"/>
                  <a:pt x="1485328" y="791299"/>
                  <a:pt x="1480070" y="793052"/>
                </a:cubicBezTo>
                <a:cubicBezTo>
                  <a:pt x="1474813" y="794804"/>
                  <a:pt x="1469263" y="796265"/>
                  <a:pt x="1463421" y="797433"/>
                </a:cubicBezTo>
                <a:cubicBezTo>
                  <a:pt x="1458747" y="798601"/>
                  <a:pt x="1450568" y="799186"/>
                  <a:pt x="1438884" y="799186"/>
                </a:cubicBezTo>
                <a:lnTo>
                  <a:pt x="1423111" y="806196"/>
                </a:lnTo>
                <a:cubicBezTo>
                  <a:pt x="1423111" y="808533"/>
                  <a:pt x="1421358" y="809701"/>
                  <a:pt x="1417853" y="809701"/>
                </a:cubicBezTo>
                <a:cubicBezTo>
                  <a:pt x="1416685" y="810870"/>
                  <a:pt x="1413764" y="811162"/>
                  <a:pt x="1409090" y="810577"/>
                </a:cubicBezTo>
                <a:cubicBezTo>
                  <a:pt x="1404417" y="809993"/>
                  <a:pt x="1400327" y="809701"/>
                  <a:pt x="1396822" y="809701"/>
                </a:cubicBezTo>
                <a:cubicBezTo>
                  <a:pt x="1393317" y="809701"/>
                  <a:pt x="1390104" y="810870"/>
                  <a:pt x="1387183" y="813206"/>
                </a:cubicBezTo>
                <a:cubicBezTo>
                  <a:pt x="1384262" y="815543"/>
                  <a:pt x="1381633" y="817880"/>
                  <a:pt x="1379296" y="820217"/>
                </a:cubicBezTo>
                <a:lnTo>
                  <a:pt x="1347749" y="828980"/>
                </a:lnTo>
                <a:cubicBezTo>
                  <a:pt x="1345412" y="845337"/>
                  <a:pt x="1347165" y="916610"/>
                  <a:pt x="1353007" y="1042797"/>
                </a:cubicBezTo>
                <a:lnTo>
                  <a:pt x="1354760" y="1111148"/>
                </a:lnTo>
                <a:cubicBezTo>
                  <a:pt x="1353591" y="1111148"/>
                  <a:pt x="1353007" y="1116990"/>
                  <a:pt x="1353007" y="1128674"/>
                </a:cubicBezTo>
                <a:lnTo>
                  <a:pt x="1358265" y="1256614"/>
                </a:lnTo>
                <a:lnTo>
                  <a:pt x="1361770" y="1316203"/>
                </a:lnTo>
                <a:cubicBezTo>
                  <a:pt x="1361770" y="1317371"/>
                  <a:pt x="1360017" y="1319124"/>
                  <a:pt x="1356512" y="1321460"/>
                </a:cubicBezTo>
                <a:cubicBezTo>
                  <a:pt x="1356512" y="1322629"/>
                  <a:pt x="1356512" y="1325258"/>
                  <a:pt x="1356512" y="1329347"/>
                </a:cubicBezTo>
                <a:cubicBezTo>
                  <a:pt x="1356512" y="1333437"/>
                  <a:pt x="1357096" y="1337818"/>
                  <a:pt x="1358265" y="1342492"/>
                </a:cubicBezTo>
                <a:lnTo>
                  <a:pt x="1358265" y="1345997"/>
                </a:lnTo>
                <a:cubicBezTo>
                  <a:pt x="1353591" y="1354176"/>
                  <a:pt x="1350962" y="1365860"/>
                  <a:pt x="1350378" y="1381049"/>
                </a:cubicBezTo>
                <a:cubicBezTo>
                  <a:pt x="1349794" y="1396238"/>
                  <a:pt x="1348918" y="1406754"/>
                  <a:pt x="1347749" y="1412596"/>
                </a:cubicBezTo>
                <a:cubicBezTo>
                  <a:pt x="1345412" y="1437132"/>
                  <a:pt x="1342492" y="1456995"/>
                  <a:pt x="1338986" y="1472184"/>
                </a:cubicBezTo>
                <a:cubicBezTo>
                  <a:pt x="1338986" y="1478026"/>
                  <a:pt x="1338402" y="1483284"/>
                  <a:pt x="1337234" y="1487957"/>
                </a:cubicBezTo>
                <a:cubicBezTo>
                  <a:pt x="1336065" y="1492631"/>
                  <a:pt x="1335481" y="1496720"/>
                  <a:pt x="1335481" y="1500226"/>
                </a:cubicBezTo>
                <a:lnTo>
                  <a:pt x="1337234" y="1515999"/>
                </a:lnTo>
                <a:cubicBezTo>
                  <a:pt x="1337234" y="1528851"/>
                  <a:pt x="1334897" y="1540535"/>
                  <a:pt x="1330223" y="1551051"/>
                </a:cubicBezTo>
                <a:cubicBezTo>
                  <a:pt x="1330223" y="1554556"/>
                  <a:pt x="1328763" y="1558353"/>
                  <a:pt x="1325842" y="1562443"/>
                </a:cubicBezTo>
                <a:cubicBezTo>
                  <a:pt x="1322921" y="1566532"/>
                  <a:pt x="1320876" y="1570330"/>
                  <a:pt x="1319708" y="1573835"/>
                </a:cubicBezTo>
                <a:cubicBezTo>
                  <a:pt x="1316202" y="1583182"/>
                  <a:pt x="1314450" y="1592529"/>
                  <a:pt x="1314450" y="1601876"/>
                </a:cubicBezTo>
                <a:cubicBezTo>
                  <a:pt x="1314450" y="1608887"/>
                  <a:pt x="1315034" y="1614729"/>
                  <a:pt x="1316202" y="1619402"/>
                </a:cubicBezTo>
                <a:cubicBezTo>
                  <a:pt x="1316202" y="1621739"/>
                  <a:pt x="1315618" y="1624076"/>
                  <a:pt x="1314450" y="1626413"/>
                </a:cubicBezTo>
                <a:cubicBezTo>
                  <a:pt x="1313282" y="1628750"/>
                  <a:pt x="1311529" y="1630502"/>
                  <a:pt x="1309192" y="1631671"/>
                </a:cubicBezTo>
                <a:cubicBezTo>
                  <a:pt x="1301013" y="1642186"/>
                  <a:pt x="1292834" y="1647444"/>
                  <a:pt x="1284656" y="1647444"/>
                </a:cubicBezTo>
                <a:cubicBezTo>
                  <a:pt x="1279982" y="1647444"/>
                  <a:pt x="1275016" y="1648028"/>
                  <a:pt x="1269758" y="1649197"/>
                </a:cubicBezTo>
                <a:cubicBezTo>
                  <a:pt x="1264501" y="1650365"/>
                  <a:pt x="1258951" y="1650949"/>
                  <a:pt x="1253109" y="1650949"/>
                </a:cubicBezTo>
                <a:cubicBezTo>
                  <a:pt x="1249604" y="1652118"/>
                  <a:pt x="1244346" y="1654454"/>
                  <a:pt x="1237336" y="1657960"/>
                </a:cubicBezTo>
                <a:cubicBezTo>
                  <a:pt x="1230325" y="1661465"/>
                  <a:pt x="1222146" y="1663217"/>
                  <a:pt x="1212799" y="1663217"/>
                </a:cubicBezTo>
                <a:cubicBezTo>
                  <a:pt x="1212799" y="1663217"/>
                  <a:pt x="1212507" y="1663510"/>
                  <a:pt x="1211923" y="1664094"/>
                </a:cubicBezTo>
                <a:cubicBezTo>
                  <a:pt x="1211338" y="1664678"/>
                  <a:pt x="1210462" y="1664970"/>
                  <a:pt x="1209294" y="1664970"/>
                </a:cubicBezTo>
                <a:cubicBezTo>
                  <a:pt x="1204620" y="1669644"/>
                  <a:pt x="1199947" y="1671396"/>
                  <a:pt x="1195273" y="1670228"/>
                </a:cubicBezTo>
                <a:cubicBezTo>
                  <a:pt x="1190599" y="1672565"/>
                  <a:pt x="1185926" y="1673733"/>
                  <a:pt x="1181252" y="1673733"/>
                </a:cubicBezTo>
                <a:cubicBezTo>
                  <a:pt x="1177747" y="1676070"/>
                  <a:pt x="1173658" y="1680159"/>
                  <a:pt x="1168984" y="1686001"/>
                </a:cubicBezTo>
                <a:cubicBezTo>
                  <a:pt x="1164310" y="1691843"/>
                  <a:pt x="1160221" y="1696517"/>
                  <a:pt x="1156716" y="1700022"/>
                </a:cubicBezTo>
                <a:cubicBezTo>
                  <a:pt x="1154379" y="1701190"/>
                  <a:pt x="1152626" y="1702943"/>
                  <a:pt x="1151458" y="1705280"/>
                </a:cubicBezTo>
                <a:cubicBezTo>
                  <a:pt x="1150290" y="1707617"/>
                  <a:pt x="1149705" y="1709953"/>
                  <a:pt x="1149705" y="1712290"/>
                </a:cubicBezTo>
                <a:cubicBezTo>
                  <a:pt x="1139774" y="1728063"/>
                  <a:pt x="1131741" y="1744567"/>
                  <a:pt x="1125607" y="1761801"/>
                </a:cubicBezTo>
                <a:lnTo>
                  <a:pt x="1113184" y="1814493"/>
                </a:lnTo>
                <a:lnTo>
                  <a:pt x="1103308" y="1814493"/>
                </a:lnTo>
                <a:lnTo>
                  <a:pt x="1102385" y="1803425"/>
                </a:lnTo>
                <a:lnTo>
                  <a:pt x="1104138" y="1787652"/>
                </a:lnTo>
                <a:cubicBezTo>
                  <a:pt x="1107643" y="1767789"/>
                  <a:pt x="1111732" y="1719885"/>
                  <a:pt x="1116406" y="1643939"/>
                </a:cubicBezTo>
                <a:cubicBezTo>
                  <a:pt x="1118743" y="1606550"/>
                  <a:pt x="1122248" y="1572082"/>
                  <a:pt x="1126922" y="1540535"/>
                </a:cubicBezTo>
                <a:cubicBezTo>
                  <a:pt x="1128090" y="1531188"/>
                  <a:pt x="1130719" y="1519796"/>
                  <a:pt x="1134808" y="1506360"/>
                </a:cubicBezTo>
                <a:cubicBezTo>
                  <a:pt x="1138898" y="1492923"/>
                  <a:pt x="1140942" y="1481531"/>
                  <a:pt x="1140942" y="1472184"/>
                </a:cubicBezTo>
                <a:cubicBezTo>
                  <a:pt x="1140942" y="1464005"/>
                  <a:pt x="1141527" y="1455242"/>
                  <a:pt x="1142695" y="1445895"/>
                </a:cubicBezTo>
                <a:cubicBezTo>
                  <a:pt x="1143864" y="1436548"/>
                  <a:pt x="1144448" y="1427201"/>
                  <a:pt x="1144448" y="1417853"/>
                </a:cubicBezTo>
                <a:cubicBezTo>
                  <a:pt x="1143279" y="1405001"/>
                  <a:pt x="1142987" y="1389520"/>
                  <a:pt x="1143571" y="1371410"/>
                </a:cubicBezTo>
                <a:cubicBezTo>
                  <a:pt x="1144156" y="1353299"/>
                  <a:pt x="1144448" y="1339571"/>
                  <a:pt x="1144448" y="1330223"/>
                </a:cubicBezTo>
                <a:cubicBezTo>
                  <a:pt x="1145616" y="1322045"/>
                  <a:pt x="1146200" y="1296340"/>
                  <a:pt x="1146200" y="1253109"/>
                </a:cubicBezTo>
                <a:cubicBezTo>
                  <a:pt x="1146200" y="1186510"/>
                  <a:pt x="1145616" y="1136269"/>
                  <a:pt x="1144448" y="1102385"/>
                </a:cubicBezTo>
                <a:cubicBezTo>
                  <a:pt x="1144448" y="1076681"/>
                  <a:pt x="1144156" y="1050099"/>
                  <a:pt x="1143571" y="1022642"/>
                </a:cubicBezTo>
                <a:cubicBezTo>
                  <a:pt x="1142987" y="995185"/>
                  <a:pt x="1143279" y="971525"/>
                  <a:pt x="1144448" y="951662"/>
                </a:cubicBezTo>
                <a:lnTo>
                  <a:pt x="1144448" y="942899"/>
                </a:lnTo>
                <a:cubicBezTo>
                  <a:pt x="1144448" y="941730"/>
                  <a:pt x="1144156" y="940270"/>
                  <a:pt x="1143571" y="938517"/>
                </a:cubicBezTo>
                <a:cubicBezTo>
                  <a:pt x="1142987" y="936765"/>
                  <a:pt x="1143279" y="934136"/>
                  <a:pt x="1144448" y="930631"/>
                </a:cubicBezTo>
                <a:lnTo>
                  <a:pt x="1144448" y="925373"/>
                </a:lnTo>
                <a:cubicBezTo>
                  <a:pt x="1138606" y="917194"/>
                  <a:pt x="1135100" y="909015"/>
                  <a:pt x="1133932" y="900837"/>
                </a:cubicBezTo>
                <a:lnTo>
                  <a:pt x="1125169" y="920115"/>
                </a:lnTo>
                <a:cubicBezTo>
                  <a:pt x="1122832" y="916610"/>
                  <a:pt x="1121080" y="912520"/>
                  <a:pt x="1119911" y="907847"/>
                </a:cubicBezTo>
                <a:cubicBezTo>
                  <a:pt x="1118743" y="903173"/>
                  <a:pt x="1118743" y="900252"/>
                  <a:pt x="1119911" y="899084"/>
                </a:cubicBezTo>
                <a:lnTo>
                  <a:pt x="1119911" y="881558"/>
                </a:lnTo>
                <a:cubicBezTo>
                  <a:pt x="1119911" y="876884"/>
                  <a:pt x="1117574" y="874547"/>
                  <a:pt x="1112901" y="874547"/>
                </a:cubicBezTo>
                <a:cubicBezTo>
                  <a:pt x="1097712" y="879221"/>
                  <a:pt x="1083691" y="885063"/>
                  <a:pt x="1070838" y="892073"/>
                </a:cubicBezTo>
                <a:lnTo>
                  <a:pt x="1035786" y="900837"/>
                </a:lnTo>
                <a:lnTo>
                  <a:pt x="1018260" y="909599"/>
                </a:lnTo>
                <a:cubicBezTo>
                  <a:pt x="1012418" y="910768"/>
                  <a:pt x="1007161" y="911060"/>
                  <a:pt x="1002487" y="910476"/>
                </a:cubicBezTo>
                <a:cubicBezTo>
                  <a:pt x="997813" y="909891"/>
                  <a:pt x="993140" y="910184"/>
                  <a:pt x="988466" y="911352"/>
                </a:cubicBezTo>
                <a:lnTo>
                  <a:pt x="988466" y="916610"/>
                </a:lnTo>
                <a:cubicBezTo>
                  <a:pt x="988466" y="920115"/>
                  <a:pt x="987298" y="927710"/>
                  <a:pt x="984961" y="939394"/>
                </a:cubicBezTo>
                <a:cubicBezTo>
                  <a:pt x="984961" y="946404"/>
                  <a:pt x="983208" y="952830"/>
                  <a:pt x="979703" y="958672"/>
                </a:cubicBezTo>
                <a:cubicBezTo>
                  <a:pt x="977366" y="970356"/>
                  <a:pt x="972693" y="986714"/>
                  <a:pt x="965682" y="1007745"/>
                </a:cubicBezTo>
                <a:cubicBezTo>
                  <a:pt x="962177" y="1018261"/>
                  <a:pt x="958672" y="1027900"/>
                  <a:pt x="955167" y="1036663"/>
                </a:cubicBezTo>
                <a:cubicBezTo>
                  <a:pt x="951662" y="1045426"/>
                  <a:pt x="949325" y="1052728"/>
                  <a:pt x="948156" y="1058570"/>
                </a:cubicBezTo>
                <a:lnTo>
                  <a:pt x="935888" y="1088365"/>
                </a:lnTo>
                <a:cubicBezTo>
                  <a:pt x="933551" y="1095375"/>
                  <a:pt x="930338" y="1102093"/>
                  <a:pt x="926249" y="1108519"/>
                </a:cubicBezTo>
                <a:cubicBezTo>
                  <a:pt x="922160" y="1114946"/>
                  <a:pt x="918946" y="1119911"/>
                  <a:pt x="916610" y="1123417"/>
                </a:cubicBezTo>
                <a:cubicBezTo>
                  <a:pt x="936472" y="1143279"/>
                  <a:pt x="951077" y="1164311"/>
                  <a:pt x="960425" y="1186510"/>
                </a:cubicBezTo>
                <a:cubicBezTo>
                  <a:pt x="962761" y="1192352"/>
                  <a:pt x="968604" y="1198486"/>
                  <a:pt x="977951" y="1204912"/>
                </a:cubicBezTo>
                <a:cubicBezTo>
                  <a:pt x="987298" y="1211339"/>
                  <a:pt x="993140" y="1215720"/>
                  <a:pt x="995477" y="1218057"/>
                </a:cubicBezTo>
                <a:lnTo>
                  <a:pt x="991971" y="1218057"/>
                </a:lnTo>
                <a:cubicBezTo>
                  <a:pt x="990803" y="1218057"/>
                  <a:pt x="990219" y="1219225"/>
                  <a:pt x="990219" y="1221562"/>
                </a:cubicBezTo>
                <a:lnTo>
                  <a:pt x="991971" y="1251356"/>
                </a:lnTo>
                <a:cubicBezTo>
                  <a:pt x="991971" y="1254862"/>
                  <a:pt x="990803" y="1262456"/>
                  <a:pt x="988466" y="1274140"/>
                </a:cubicBezTo>
                <a:cubicBezTo>
                  <a:pt x="988466" y="1276477"/>
                  <a:pt x="984085" y="1278230"/>
                  <a:pt x="975322" y="1279398"/>
                </a:cubicBezTo>
                <a:cubicBezTo>
                  <a:pt x="966559" y="1280566"/>
                  <a:pt x="961009" y="1283487"/>
                  <a:pt x="958672" y="1288161"/>
                </a:cubicBezTo>
                <a:cubicBezTo>
                  <a:pt x="956335" y="1291666"/>
                  <a:pt x="954291" y="1298092"/>
                  <a:pt x="952538" y="1307440"/>
                </a:cubicBezTo>
                <a:cubicBezTo>
                  <a:pt x="950785" y="1316787"/>
                  <a:pt x="947572" y="1321460"/>
                  <a:pt x="942899" y="1321460"/>
                </a:cubicBezTo>
                <a:cubicBezTo>
                  <a:pt x="934720" y="1324966"/>
                  <a:pt x="926541" y="1326718"/>
                  <a:pt x="918362" y="1326718"/>
                </a:cubicBezTo>
                <a:cubicBezTo>
                  <a:pt x="911352" y="1326718"/>
                  <a:pt x="904341" y="1324966"/>
                  <a:pt x="897331" y="1321460"/>
                </a:cubicBezTo>
                <a:lnTo>
                  <a:pt x="893826" y="1319708"/>
                </a:lnTo>
                <a:cubicBezTo>
                  <a:pt x="891489" y="1319708"/>
                  <a:pt x="888276" y="1322337"/>
                  <a:pt x="884186" y="1327594"/>
                </a:cubicBezTo>
                <a:cubicBezTo>
                  <a:pt x="880097" y="1332852"/>
                  <a:pt x="876300" y="1335481"/>
                  <a:pt x="872795" y="1335481"/>
                </a:cubicBezTo>
                <a:cubicBezTo>
                  <a:pt x="870458" y="1335481"/>
                  <a:pt x="865784" y="1334313"/>
                  <a:pt x="858774" y="1331976"/>
                </a:cubicBezTo>
                <a:cubicBezTo>
                  <a:pt x="848258" y="1329639"/>
                  <a:pt x="838911" y="1329055"/>
                  <a:pt x="830732" y="1330223"/>
                </a:cubicBezTo>
                <a:lnTo>
                  <a:pt x="828980" y="1331976"/>
                </a:lnTo>
                <a:cubicBezTo>
                  <a:pt x="819632" y="1322629"/>
                  <a:pt x="809701" y="1319708"/>
                  <a:pt x="799185" y="1323213"/>
                </a:cubicBezTo>
                <a:lnTo>
                  <a:pt x="797433" y="1323213"/>
                </a:lnTo>
                <a:cubicBezTo>
                  <a:pt x="791591" y="1323213"/>
                  <a:pt x="787501" y="1318539"/>
                  <a:pt x="785164" y="1309192"/>
                </a:cubicBezTo>
                <a:cubicBezTo>
                  <a:pt x="785164" y="1305687"/>
                  <a:pt x="784288" y="1303058"/>
                  <a:pt x="782536" y="1301306"/>
                </a:cubicBezTo>
                <a:cubicBezTo>
                  <a:pt x="780783" y="1299553"/>
                  <a:pt x="779323" y="1299845"/>
                  <a:pt x="778154" y="1302182"/>
                </a:cubicBezTo>
                <a:lnTo>
                  <a:pt x="772896" y="1317955"/>
                </a:lnTo>
                <a:cubicBezTo>
                  <a:pt x="764718" y="1312113"/>
                  <a:pt x="759460" y="1308608"/>
                  <a:pt x="757123" y="1307440"/>
                </a:cubicBezTo>
                <a:cubicBezTo>
                  <a:pt x="755955" y="1306271"/>
                  <a:pt x="754494" y="1304227"/>
                  <a:pt x="752741" y="1301306"/>
                </a:cubicBezTo>
                <a:cubicBezTo>
                  <a:pt x="750989" y="1298384"/>
                  <a:pt x="747776" y="1299845"/>
                  <a:pt x="743102" y="1305687"/>
                </a:cubicBezTo>
                <a:lnTo>
                  <a:pt x="734339" y="1307440"/>
                </a:lnTo>
                <a:cubicBezTo>
                  <a:pt x="733171" y="1302766"/>
                  <a:pt x="727913" y="1300429"/>
                  <a:pt x="718566" y="1300429"/>
                </a:cubicBezTo>
                <a:cubicBezTo>
                  <a:pt x="708050" y="1300429"/>
                  <a:pt x="700456" y="1298677"/>
                  <a:pt x="695782" y="1295171"/>
                </a:cubicBezTo>
                <a:lnTo>
                  <a:pt x="692277" y="1295171"/>
                </a:lnTo>
                <a:lnTo>
                  <a:pt x="683514" y="1295171"/>
                </a:lnTo>
                <a:cubicBezTo>
                  <a:pt x="675335" y="1295171"/>
                  <a:pt x="671830" y="1289329"/>
                  <a:pt x="672998" y="1277645"/>
                </a:cubicBezTo>
                <a:cubicBezTo>
                  <a:pt x="665988" y="1284656"/>
                  <a:pt x="661898" y="1288161"/>
                  <a:pt x="660730" y="1288161"/>
                </a:cubicBezTo>
                <a:cubicBezTo>
                  <a:pt x="658393" y="1288161"/>
                  <a:pt x="655472" y="1284072"/>
                  <a:pt x="651967" y="1275893"/>
                </a:cubicBezTo>
                <a:cubicBezTo>
                  <a:pt x="650799" y="1274724"/>
                  <a:pt x="649630" y="1274432"/>
                  <a:pt x="648462" y="1275016"/>
                </a:cubicBezTo>
                <a:cubicBezTo>
                  <a:pt x="647293" y="1275601"/>
                  <a:pt x="645541" y="1277061"/>
                  <a:pt x="643204" y="1279398"/>
                </a:cubicBezTo>
                <a:cubicBezTo>
                  <a:pt x="637362" y="1278230"/>
                  <a:pt x="632396" y="1277353"/>
                  <a:pt x="628307" y="1276769"/>
                </a:cubicBezTo>
                <a:cubicBezTo>
                  <a:pt x="624218" y="1276185"/>
                  <a:pt x="621589" y="1275893"/>
                  <a:pt x="620420" y="1275893"/>
                </a:cubicBezTo>
                <a:cubicBezTo>
                  <a:pt x="620420" y="1274724"/>
                  <a:pt x="623049" y="1274140"/>
                  <a:pt x="628307" y="1274140"/>
                </a:cubicBezTo>
                <a:cubicBezTo>
                  <a:pt x="633565" y="1274140"/>
                  <a:pt x="636778" y="1273556"/>
                  <a:pt x="637946" y="1272388"/>
                </a:cubicBezTo>
                <a:cubicBezTo>
                  <a:pt x="637946" y="1270051"/>
                  <a:pt x="638530" y="1268298"/>
                  <a:pt x="639699" y="1267130"/>
                </a:cubicBezTo>
                <a:cubicBezTo>
                  <a:pt x="640867" y="1265961"/>
                  <a:pt x="642036" y="1264209"/>
                  <a:pt x="643204" y="1261872"/>
                </a:cubicBezTo>
                <a:cubicBezTo>
                  <a:pt x="642036" y="1263040"/>
                  <a:pt x="640283" y="1263917"/>
                  <a:pt x="637946" y="1264501"/>
                </a:cubicBezTo>
                <a:cubicBezTo>
                  <a:pt x="635609" y="1265085"/>
                  <a:pt x="632688" y="1265961"/>
                  <a:pt x="629183" y="1267130"/>
                </a:cubicBezTo>
                <a:cubicBezTo>
                  <a:pt x="628015" y="1267130"/>
                  <a:pt x="620128" y="1265377"/>
                  <a:pt x="605523" y="1261872"/>
                </a:cubicBezTo>
                <a:cubicBezTo>
                  <a:pt x="590918" y="1258367"/>
                  <a:pt x="577189" y="1257198"/>
                  <a:pt x="564337" y="1258367"/>
                </a:cubicBezTo>
                <a:lnTo>
                  <a:pt x="629183" y="1247851"/>
                </a:lnTo>
                <a:cubicBezTo>
                  <a:pt x="645541" y="1245514"/>
                  <a:pt x="655472" y="1243762"/>
                  <a:pt x="658977" y="1242593"/>
                </a:cubicBezTo>
                <a:cubicBezTo>
                  <a:pt x="672998" y="1240257"/>
                  <a:pt x="684098" y="1237920"/>
                  <a:pt x="692277" y="1235583"/>
                </a:cubicBezTo>
                <a:cubicBezTo>
                  <a:pt x="700456" y="1235583"/>
                  <a:pt x="708050" y="1232078"/>
                  <a:pt x="715061" y="1225067"/>
                </a:cubicBezTo>
                <a:cubicBezTo>
                  <a:pt x="719734" y="1223899"/>
                  <a:pt x="726745" y="1220978"/>
                  <a:pt x="736092" y="1216304"/>
                </a:cubicBezTo>
                <a:cubicBezTo>
                  <a:pt x="734923" y="1215136"/>
                  <a:pt x="733755" y="1213091"/>
                  <a:pt x="732587" y="1210170"/>
                </a:cubicBezTo>
                <a:cubicBezTo>
                  <a:pt x="731418" y="1207249"/>
                  <a:pt x="730250" y="1206373"/>
                  <a:pt x="729081" y="1207541"/>
                </a:cubicBezTo>
                <a:cubicBezTo>
                  <a:pt x="726745" y="1208710"/>
                  <a:pt x="723824" y="1209294"/>
                  <a:pt x="720318" y="1209294"/>
                </a:cubicBezTo>
                <a:cubicBezTo>
                  <a:pt x="715645" y="1209294"/>
                  <a:pt x="712432" y="1207833"/>
                  <a:pt x="710679" y="1204912"/>
                </a:cubicBezTo>
                <a:cubicBezTo>
                  <a:pt x="708926" y="1201992"/>
                  <a:pt x="709219" y="1198194"/>
                  <a:pt x="711555" y="1193521"/>
                </a:cubicBezTo>
                <a:cubicBezTo>
                  <a:pt x="715061" y="1184173"/>
                  <a:pt x="713308" y="1179500"/>
                  <a:pt x="706298" y="1179500"/>
                </a:cubicBezTo>
                <a:lnTo>
                  <a:pt x="678256" y="1177747"/>
                </a:lnTo>
                <a:cubicBezTo>
                  <a:pt x="675919" y="1177747"/>
                  <a:pt x="674167" y="1176871"/>
                  <a:pt x="672998" y="1175118"/>
                </a:cubicBezTo>
                <a:cubicBezTo>
                  <a:pt x="671830" y="1173366"/>
                  <a:pt x="671246" y="1171905"/>
                  <a:pt x="671246" y="1170737"/>
                </a:cubicBezTo>
                <a:cubicBezTo>
                  <a:pt x="660730" y="1166063"/>
                  <a:pt x="651091" y="1162558"/>
                  <a:pt x="642328" y="1160221"/>
                </a:cubicBezTo>
                <a:cubicBezTo>
                  <a:pt x="633565" y="1157884"/>
                  <a:pt x="625678" y="1155548"/>
                  <a:pt x="618668" y="1153211"/>
                </a:cubicBezTo>
                <a:cubicBezTo>
                  <a:pt x="608152" y="1150874"/>
                  <a:pt x="599389" y="1147953"/>
                  <a:pt x="592379" y="1144448"/>
                </a:cubicBezTo>
                <a:cubicBezTo>
                  <a:pt x="590042" y="1143279"/>
                  <a:pt x="587121" y="1138898"/>
                  <a:pt x="583616" y="1131303"/>
                </a:cubicBezTo>
                <a:cubicBezTo>
                  <a:pt x="580110" y="1123709"/>
                  <a:pt x="576605" y="1119327"/>
                  <a:pt x="573100" y="1118159"/>
                </a:cubicBezTo>
                <a:cubicBezTo>
                  <a:pt x="570763" y="1115822"/>
                  <a:pt x="563169" y="1113485"/>
                  <a:pt x="550316" y="1111148"/>
                </a:cubicBezTo>
                <a:lnTo>
                  <a:pt x="550316" y="1121664"/>
                </a:lnTo>
                <a:cubicBezTo>
                  <a:pt x="544474" y="1127506"/>
                  <a:pt x="541553" y="1133348"/>
                  <a:pt x="541553" y="1139190"/>
                </a:cubicBezTo>
                <a:lnTo>
                  <a:pt x="543306" y="1154963"/>
                </a:lnTo>
                <a:cubicBezTo>
                  <a:pt x="544474" y="1154963"/>
                  <a:pt x="545058" y="1155548"/>
                  <a:pt x="545058" y="1156716"/>
                </a:cubicBezTo>
                <a:cubicBezTo>
                  <a:pt x="545058" y="1157884"/>
                  <a:pt x="544474" y="1159929"/>
                  <a:pt x="543306" y="1162850"/>
                </a:cubicBezTo>
                <a:cubicBezTo>
                  <a:pt x="542137" y="1165771"/>
                  <a:pt x="542137" y="1168400"/>
                  <a:pt x="543306" y="1170737"/>
                </a:cubicBezTo>
                <a:cubicBezTo>
                  <a:pt x="538632" y="1202284"/>
                  <a:pt x="535711" y="1223899"/>
                  <a:pt x="534543" y="1235583"/>
                </a:cubicBezTo>
                <a:cubicBezTo>
                  <a:pt x="534543" y="1243762"/>
                  <a:pt x="533374" y="1257198"/>
                  <a:pt x="531038" y="1275893"/>
                </a:cubicBezTo>
                <a:cubicBezTo>
                  <a:pt x="527532" y="1294587"/>
                  <a:pt x="525780" y="1313866"/>
                  <a:pt x="525780" y="1333729"/>
                </a:cubicBezTo>
                <a:lnTo>
                  <a:pt x="525780" y="1409090"/>
                </a:lnTo>
                <a:cubicBezTo>
                  <a:pt x="525780" y="1411427"/>
                  <a:pt x="525196" y="1413764"/>
                  <a:pt x="524027" y="1416101"/>
                </a:cubicBezTo>
                <a:cubicBezTo>
                  <a:pt x="522859" y="1418438"/>
                  <a:pt x="522275" y="1421943"/>
                  <a:pt x="522275" y="1426616"/>
                </a:cubicBezTo>
                <a:cubicBezTo>
                  <a:pt x="522275" y="1427785"/>
                  <a:pt x="520522" y="1435379"/>
                  <a:pt x="517017" y="1449400"/>
                </a:cubicBezTo>
                <a:cubicBezTo>
                  <a:pt x="518185" y="1452905"/>
                  <a:pt x="521106" y="1455242"/>
                  <a:pt x="525780" y="1456411"/>
                </a:cubicBezTo>
                <a:cubicBezTo>
                  <a:pt x="528117" y="1461084"/>
                  <a:pt x="531622" y="1464005"/>
                  <a:pt x="536295" y="1465174"/>
                </a:cubicBezTo>
                <a:cubicBezTo>
                  <a:pt x="537464" y="1467510"/>
                  <a:pt x="537756" y="1469555"/>
                  <a:pt x="537172" y="1471308"/>
                </a:cubicBezTo>
                <a:cubicBezTo>
                  <a:pt x="536587" y="1473060"/>
                  <a:pt x="536295" y="1475105"/>
                  <a:pt x="536295" y="1477442"/>
                </a:cubicBezTo>
                <a:lnTo>
                  <a:pt x="529285" y="1477442"/>
                </a:lnTo>
                <a:cubicBezTo>
                  <a:pt x="528117" y="1477442"/>
                  <a:pt x="526656" y="1478026"/>
                  <a:pt x="524904" y="1479194"/>
                </a:cubicBezTo>
                <a:cubicBezTo>
                  <a:pt x="523151" y="1480363"/>
                  <a:pt x="522275" y="1481531"/>
                  <a:pt x="522275" y="1482700"/>
                </a:cubicBezTo>
                <a:cubicBezTo>
                  <a:pt x="512927" y="1488542"/>
                  <a:pt x="505333" y="1491463"/>
                  <a:pt x="499491" y="1491463"/>
                </a:cubicBezTo>
                <a:cubicBezTo>
                  <a:pt x="492480" y="1491463"/>
                  <a:pt x="484302" y="1488542"/>
                  <a:pt x="474954" y="1482700"/>
                </a:cubicBezTo>
                <a:cubicBezTo>
                  <a:pt x="455092" y="1469847"/>
                  <a:pt x="435229" y="1455242"/>
                  <a:pt x="415366" y="1438885"/>
                </a:cubicBezTo>
                <a:cubicBezTo>
                  <a:pt x="411861" y="1435379"/>
                  <a:pt x="405142" y="1429537"/>
                  <a:pt x="395211" y="1421359"/>
                </a:cubicBezTo>
                <a:cubicBezTo>
                  <a:pt x="385280" y="1413180"/>
                  <a:pt x="377393" y="1404417"/>
                  <a:pt x="371551" y="1395070"/>
                </a:cubicBezTo>
                <a:cubicBezTo>
                  <a:pt x="354025" y="1374038"/>
                  <a:pt x="337083" y="1350086"/>
                  <a:pt x="320726" y="1323213"/>
                </a:cubicBezTo>
                <a:cubicBezTo>
                  <a:pt x="316052" y="1316203"/>
                  <a:pt x="311963" y="1309192"/>
                  <a:pt x="308457" y="1302182"/>
                </a:cubicBezTo>
                <a:cubicBezTo>
                  <a:pt x="304952" y="1295171"/>
                  <a:pt x="301447" y="1288745"/>
                  <a:pt x="297942" y="1282903"/>
                </a:cubicBezTo>
                <a:lnTo>
                  <a:pt x="297942" y="1268882"/>
                </a:lnTo>
                <a:cubicBezTo>
                  <a:pt x="290931" y="1268882"/>
                  <a:pt x="288010" y="1264793"/>
                  <a:pt x="289179" y="1256614"/>
                </a:cubicBezTo>
                <a:cubicBezTo>
                  <a:pt x="289179" y="1254277"/>
                  <a:pt x="286842" y="1250772"/>
                  <a:pt x="282168" y="1246099"/>
                </a:cubicBezTo>
                <a:cubicBezTo>
                  <a:pt x="284505" y="1242593"/>
                  <a:pt x="288302" y="1240841"/>
                  <a:pt x="293560" y="1240841"/>
                </a:cubicBezTo>
                <a:cubicBezTo>
                  <a:pt x="298818" y="1240841"/>
                  <a:pt x="302615" y="1242009"/>
                  <a:pt x="304952" y="1244346"/>
                </a:cubicBezTo>
                <a:cubicBezTo>
                  <a:pt x="309626" y="1254862"/>
                  <a:pt x="317805" y="1261872"/>
                  <a:pt x="329489" y="1265377"/>
                </a:cubicBezTo>
                <a:cubicBezTo>
                  <a:pt x="334162" y="1265377"/>
                  <a:pt x="338252" y="1268882"/>
                  <a:pt x="341757" y="1275893"/>
                </a:cubicBezTo>
                <a:cubicBezTo>
                  <a:pt x="346430" y="1284072"/>
                  <a:pt x="352857" y="1287577"/>
                  <a:pt x="361035" y="1286408"/>
                </a:cubicBezTo>
                <a:lnTo>
                  <a:pt x="366293" y="1286408"/>
                </a:lnTo>
                <a:cubicBezTo>
                  <a:pt x="374472" y="1286408"/>
                  <a:pt x="376809" y="1290498"/>
                  <a:pt x="373304" y="1298677"/>
                </a:cubicBezTo>
                <a:lnTo>
                  <a:pt x="376809" y="1300429"/>
                </a:lnTo>
                <a:cubicBezTo>
                  <a:pt x="380314" y="1296924"/>
                  <a:pt x="382067" y="1292835"/>
                  <a:pt x="382067" y="1288161"/>
                </a:cubicBezTo>
                <a:cubicBezTo>
                  <a:pt x="382067" y="1269467"/>
                  <a:pt x="383819" y="1249604"/>
                  <a:pt x="387324" y="1228573"/>
                </a:cubicBezTo>
                <a:cubicBezTo>
                  <a:pt x="390830" y="1207541"/>
                  <a:pt x="393166" y="1192936"/>
                  <a:pt x="394335" y="1184758"/>
                </a:cubicBezTo>
                <a:cubicBezTo>
                  <a:pt x="394335" y="1161390"/>
                  <a:pt x="397256" y="1133348"/>
                  <a:pt x="403098" y="1100633"/>
                </a:cubicBezTo>
                <a:cubicBezTo>
                  <a:pt x="404266" y="1099464"/>
                  <a:pt x="404850" y="1096543"/>
                  <a:pt x="404850" y="1091870"/>
                </a:cubicBezTo>
                <a:cubicBezTo>
                  <a:pt x="399008" y="1093038"/>
                  <a:pt x="395503" y="1093330"/>
                  <a:pt x="394335" y="1092746"/>
                </a:cubicBezTo>
                <a:cubicBezTo>
                  <a:pt x="393166" y="1092162"/>
                  <a:pt x="393751" y="1088949"/>
                  <a:pt x="396087" y="1083107"/>
                </a:cubicBezTo>
                <a:lnTo>
                  <a:pt x="396087" y="1077849"/>
                </a:lnTo>
                <a:cubicBezTo>
                  <a:pt x="391414" y="1077849"/>
                  <a:pt x="388493" y="1079017"/>
                  <a:pt x="387324" y="1081354"/>
                </a:cubicBezTo>
                <a:cubicBezTo>
                  <a:pt x="375640" y="1086028"/>
                  <a:pt x="362204" y="1093622"/>
                  <a:pt x="347015" y="1104138"/>
                </a:cubicBezTo>
                <a:lnTo>
                  <a:pt x="313715" y="1125169"/>
                </a:lnTo>
                <a:cubicBezTo>
                  <a:pt x="313715" y="1127506"/>
                  <a:pt x="314299" y="1128674"/>
                  <a:pt x="315468" y="1128674"/>
                </a:cubicBezTo>
                <a:cubicBezTo>
                  <a:pt x="316636" y="1128674"/>
                  <a:pt x="323647" y="1124001"/>
                  <a:pt x="336499" y="1114654"/>
                </a:cubicBezTo>
                <a:cubicBezTo>
                  <a:pt x="338836" y="1122832"/>
                  <a:pt x="340588" y="1127506"/>
                  <a:pt x="341757" y="1128674"/>
                </a:cubicBezTo>
                <a:cubicBezTo>
                  <a:pt x="339420" y="1126338"/>
                  <a:pt x="337667" y="1125753"/>
                  <a:pt x="336499" y="1126922"/>
                </a:cubicBezTo>
                <a:lnTo>
                  <a:pt x="329489" y="1139190"/>
                </a:lnTo>
                <a:cubicBezTo>
                  <a:pt x="324815" y="1141527"/>
                  <a:pt x="319557" y="1142987"/>
                  <a:pt x="313715" y="1143572"/>
                </a:cubicBezTo>
                <a:cubicBezTo>
                  <a:pt x="307873" y="1144156"/>
                  <a:pt x="303200" y="1143864"/>
                  <a:pt x="299694" y="1142695"/>
                </a:cubicBezTo>
                <a:cubicBezTo>
                  <a:pt x="298526" y="1142695"/>
                  <a:pt x="297942" y="1142111"/>
                  <a:pt x="297942" y="1140943"/>
                </a:cubicBezTo>
                <a:cubicBezTo>
                  <a:pt x="297942" y="1139774"/>
                  <a:pt x="297358" y="1139190"/>
                  <a:pt x="296189" y="1139190"/>
                </a:cubicBezTo>
                <a:cubicBezTo>
                  <a:pt x="295021" y="1140358"/>
                  <a:pt x="292976" y="1140650"/>
                  <a:pt x="290055" y="1140066"/>
                </a:cubicBezTo>
                <a:cubicBezTo>
                  <a:pt x="287134" y="1139482"/>
                  <a:pt x="285089" y="1139190"/>
                  <a:pt x="283921" y="1139190"/>
                </a:cubicBezTo>
                <a:cubicBezTo>
                  <a:pt x="254711" y="1157884"/>
                  <a:pt x="237769" y="1178331"/>
                  <a:pt x="233096" y="1200531"/>
                </a:cubicBezTo>
                <a:cubicBezTo>
                  <a:pt x="235432" y="1199363"/>
                  <a:pt x="237769" y="1197902"/>
                  <a:pt x="240106" y="1196149"/>
                </a:cubicBezTo>
                <a:cubicBezTo>
                  <a:pt x="242443" y="1194397"/>
                  <a:pt x="244195" y="1193521"/>
                  <a:pt x="245364" y="1193521"/>
                </a:cubicBezTo>
                <a:cubicBezTo>
                  <a:pt x="251206" y="1204036"/>
                  <a:pt x="254127" y="1210462"/>
                  <a:pt x="254127" y="1212799"/>
                </a:cubicBezTo>
                <a:cubicBezTo>
                  <a:pt x="258800" y="1233830"/>
                  <a:pt x="261137" y="1249604"/>
                  <a:pt x="261137" y="1260119"/>
                </a:cubicBezTo>
                <a:lnTo>
                  <a:pt x="261137" y="1263625"/>
                </a:lnTo>
                <a:cubicBezTo>
                  <a:pt x="261137" y="1267130"/>
                  <a:pt x="260261" y="1271219"/>
                  <a:pt x="258508" y="1275893"/>
                </a:cubicBezTo>
                <a:cubicBezTo>
                  <a:pt x="256756" y="1280566"/>
                  <a:pt x="255295" y="1285240"/>
                  <a:pt x="254127" y="1289914"/>
                </a:cubicBezTo>
                <a:lnTo>
                  <a:pt x="234848" y="1351255"/>
                </a:lnTo>
                <a:lnTo>
                  <a:pt x="224333" y="1388059"/>
                </a:lnTo>
                <a:lnTo>
                  <a:pt x="224333" y="1389812"/>
                </a:lnTo>
                <a:cubicBezTo>
                  <a:pt x="224333" y="1394485"/>
                  <a:pt x="220243" y="1397991"/>
                  <a:pt x="212064" y="1400327"/>
                </a:cubicBezTo>
                <a:lnTo>
                  <a:pt x="196291" y="1403833"/>
                </a:lnTo>
                <a:cubicBezTo>
                  <a:pt x="193954" y="1403833"/>
                  <a:pt x="191033" y="1402080"/>
                  <a:pt x="187528" y="1398575"/>
                </a:cubicBezTo>
                <a:cubicBezTo>
                  <a:pt x="184023" y="1395070"/>
                  <a:pt x="181102" y="1392149"/>
                  <a:pt x="178765" y="1389812"/>
                </a:cubicBezTo>
                <a:cubicBezTo>
                  <a:pt x="175260" y="1386307"/>
                  <a:pt x="167665" y="1381633"/>
                  <a:pt x="155981" y="1375791"/>
                </a:cubicBezTo>
                <a:cubicBezTo>
                  <a:pt x="154813" y="1374623"/>
                  <a:pt x="153352" y="1373454"/>
                  <a:pt x="151600" y="1372286"/>
                </a:cubicBezTo>
                <a:cubicBezTo>
                  <a:pt x="149847" y="1371117"/>
                  <a:pt x="147218" y="1369949"/>
                  <a:pt x="143713" y="1368781"/>
                </a:cubicBezTo>
                <a:lnTo>
                  <a:pt x="117424" y="1353007"/>
                </a:lnTo>
                <a:cubicBezTo>
                  <a:pt x="108077" y="1343660"/>
                  <a:pt x="102819" y="1337818"/>
                  <a:pt x="101651" y="1335481"/>
                </a:cubicBezTo>
                <a:lnTo>
                  <a:pt x="101651" y="1333729"/>
                </a:lnTo>
                <a:cubicBezTo>
                  <a:pt x="101651" y="1331392"/>
                  <a:pt x="99314" y="1326718"/>
                  <a:pt x="94640" y="1319708"/>
                </a:cubicBezTo>
                <a:cubicBezTo>
                  <a:pt x="88798" y="1318539"/>
                  <a:pt x="84417" y="1315910"/>
                  <a:pt x="81496" y="1311821"/>
                </a:cubicBezTo>
                <a:cubicBezTo>
                  <a:pt x="78575" y="1307732"/>
                  <a:pt x="76530" y="1303350"/>
                  <a:pt x="75362" y="1298677"/>
                </a:cubicBezTo>
                <a:cubicBezTo>
                  <a:pt x="75362" y="1294003"/>
                  <a:pt x="72441" y="1287577"/>
                  <a:pt x="66599" y="1279398"/>
                </a:cubicBezTo>
                <a:cubicBezTo>
                  <a:pt x="64262" y="1278230"/>
                  <a:pt x="62801" y="1276769"/>
                  <a:pt x="62217" y="1275016"/>
                </a:cubicBezTo>
                <a:cubicBezTo>
                  <a:pt x="61633" y="1273264"/>
                  <a:pt x="61925" y="1271803"/>
                  <a:pt x="63093" y="1270635"/>
                </a:cubicBezTo>
                <a:cubicBezTo>
                  <a:pt x="68935" y="1261288"/>
                  <a:pt x="77114" y="1251356"/>
                  <a:pt x="87630" y="1240841"/>
                </a:cubicBezTo>
                <a:cubicBezTo>
                  <a:pt x="87630" y="1240841"/>
                  <a:pt x="88798" y="1239672"/>
                  <a:pt x="91135" y="1237336"/>
                </a:cubicBezTo>
                <a:lnTo>
                  <a:pt x="99898" y="1226820"/>
                </a:lnTo>
                <a:lnTo>
                  <a:pt x="101651" y="1228573"/>
                </a:lnTo>
                <a:lnTo>
                  <a:pt x="103403" y="1223315"/>
                </a:lnTo>
                <a:cubicBezTo>
                  <a:pt x="118592" y="1208126"/>
                  <a:pt x="129108" y="1196442"/>
                  <a:pt x="134950" y="1188263"/>
                </a:cubicBezTo>
                <a:cubicBezTo>
                  <a:pt x="137287" y="1185926"/>
                  <a:pt x="138455" y="1184173"/>
                  <a:pt x="138455" y="1183005"/>
                </a:cubicBezTo>
                <a:cubicBezTo>
                  <a:pt x="138455" y="1180668"/>
                  <a:pt x="137287" y="1177747"/>
                  <a:pt x="134950" y="1174242"/>
                </a:cubicBezTo>
                <a:cubicBezTo>
                  <a:pt x="132613" y="1170737"/>
                  <a:pt x="130861" y="1167232"/>
                  <a:pt x="129692" y="1163726"/>
                </a:cubicBezTo>
                <a:lnTo>
                  <a:pt x="126187" y="1154963"/>
                </a:lnTo>
                <a:cubicBezTo>
                  <a:pt x="123850" y="1150290"/>
                  <a:pt x="123266" y="1147369"/>
                  <a:pt x="124434" y="1146200"/>
                </a:cubicBezTo>
                <a:cubicBezTo>
                  <a:pt x="119761" y="1141527"/>
                  <a:pt x="119761" y="1136853"/>
                  <a:pt x="124434" y="1132180"/>
                </a:cubicBezTo>
                <a:lnTo>
                  <a:pt x="127940" y="1140943"/>
                </a:lnTo>
                <a:cubicBezTo>
                  <a:pt x="130276" y="1142111"/>
                  <a:pt x="132613" y="1142695"/>
                  <a:pt x="134950" y="1142695"/>
                </a:cubicBezTo>
                <a:cubicBezTo>
                  <a:pt x="137287" y="1142695"/>
                  <a:pt x="139624" y="1143279"/>
                  <a:pt x="141960" y="1144448"/>
                </a:cubicBezTo>
                <a:cubicBezTo>
                  <a:pt x="143129" y="1147953"/>
                  <a:pt x="143129" y="1150290"/>
                  <a:pt x="141960" y="1151458"/>
                </a:cubicBezTo>
                <a:cubicBezTo>
                  <a:pt x="146634" y="1152627"/>
                  <a:pt x="151892" y="1153795"/>
                  <a:pt x="157734" y="1154963"/>
                </a:cubicBezTo>
                <a:cubicBezTo>
                  <a:pt x="163576" y="1156132"/>
                  <a:pt x="168834" y="1157884"/>
                  <a:pt x="173507" y="1160221"/>
                </a:cubicBezTo>
                <a:cubicBezTo>
                  <a:pt x="173507" y="1162558"/>
                  <a:pt x="172339" y="1165479"/>
                  <a:pt x="170002" y="1168984"/>
                </a:cubicBezTo>
                <a:lnTo>
                  <a:pt x="205054" y="1174242"/>
                </a:lnTo>
                <a:lnTo>
                  <a:pt x="206807" y="1174242"/>
                </a:lnTo>
                <a:cubicBezTo>
                  <a:pt x="213817" y="1174242"/>
                  <a:pt x="224917" y="1167816"/>
                  <a:pt x="240106" y="1154963"/>
                </a:cubicBezTo>
                <a:cubicBezTo>
                  <a:pt x="241274" y="1152627"/>
                  <a:pt x="247701" y="1149413"/>
                  <a:pt x="259385" y="1145324"/>
                </a:cubicBezTo>
                <a:cubicBezTo>
                  <a:pt x="271069" y="1141235"/>
                  <a:pt x="278663" y="1138606"/>
                  <a:pt x="282168" y="1137437"/>
                </a:cubicBezTo>
                <a:cubicBezTo>
                  <a:pt x="279832" y="1136269"/>
                  <a:pt x="276911" y="1134516"/>
                  <a:pt x="273405" y="1132180"/>
                </a:cubicBezTo>
                <a:cubicBezTo>
                  <a:pt x="269900" y="1129843"/>
                  <a:pt x="266979" y="1128090"/>
                  <a:pt x="264642" y="1126922"/>
                </a:cubicBezTo>
                <a:lnTo>
                  <a:pt x="229590" y="1112901"/>
                </a:lnTo>
                <a:lnTo>
                  <a:pt x="227838" y="1114654"/>
                </a:lnTo>
                <a:cubicBezTo>
                  <a:pt x="223164" y="1106475"/>
                  <a:pt x="217030" y="1100341"/>
                  <a:pt x="209436" y="1096251"/>
                </a:cubicBezTo>
                <a:cubicBezTo>
                  <a:pt x="201841" y="1092162"/>
                  <a:pt x="196291" y="1088949"/>
                  <a:pt x="192786" y="1086612"/>
                </a:cubicBezTo>
                <a:cubicBezTo>
                  <a:pt x="191617" y="1086612"/>
                  <a:pt x="191033" y="1084859"/>
                  <a:pt x="191033" y="1081354"/>
                </a:cubicBezTo>
                <a:cubicBezTo>
                  <a:pt x="192202" y="1080186"/>
                  <a:pt x="193370" y="1079602"/>
                  <a:pt x="194538" y="1079602"/>
                </a:cubicBezTo>
                <a:cubicBezTo>
                  <a:pt x="195707" y="1079602"/>
                  <a:pt x="196291" y="1079017"/>
                  <a:pt x="196291" y="1077849"/>
                </a:cubicBezTo>
                <a:cubicBezTo>
                  <a:pt x="196291" y="1073175"/>
                  <a:pt x="195707" y="1070254"/>
                  <a:pt x="194538" y="1069086"/>
                </a:cubicBezTo>
                <a:lnTo>
                  <a:pt x="191033" y="1069086"/>
                </a:lnTo>
                <a:cubicBezTo>
                  <a:pt x="189865" y="1067918"/>
                  <a:pt x="186944" y="1067041"/>
                  <a:pt x="182270" y="1066457"/>
                </a:cubicBezTo>
                <a:cubicBezTo>
                  <a:pt x="177597" y="1065873"/>
                  <a:pt x="173507" y="1064412"/>
                  <a:pt x="170002" y="1062076"/>
                </a:cubicBezTo>
                <a:cubicBezTo>
                  <a:pt x="170002" y="1059739"/>
                  <a:pt x="167081" y="1056818"/>
                  <a:pt x="161239" y="1053313"/>
                </a:cubicBezTo>
                <a:cubicBezTo>
                  <a:pt x="163576" y="1053313"/>
                  <a:pt x="165328" y="1052728"/>
                  <a:pt x="166497" y="1051560"/>
                </a:cubicBezTo>
                <a:cubicBezTo>
                  <a:pt x="167665" y="1050392"/>
                  <a:pt x="168834" y="1050392"/>
                  <a:pt x="170002" y="1051560"/>
                </a:cubicBezTo>
                <a:cubicBezTo>
                  <a:pt x="173507" y="1056234"/>
                  <a:pt x="181102" y="1056818"/>
                  <a:pt x="192786" y="1053313"/>
                </a:cubicBezTo>
                <a:cubicBezTo>
                  <a:pt x="206807" y="1053313"/>
                  <a:pt x="212649" y="1056818"/>
                  <a:pt x="210312" y="1063828"/>
                </a:cubicBezTo>
                <a:cubicBezTo>
                  <a:pt x="219659" y="1063828"/>
                  <a:pt x="226669" y="1062076"/>
                  <a:pt x="231343" y="1058570"/>
                </a:cubicBezTo>
                <a:cubicBezTo>
                  <a:pt x="240690" y="1055065"/>
                  <a:pt x="250914" y="1049807"/>
                  <a:pt x="262014" y="1042797"/>
                </a:cubicBezTo>
                <a:cubicBezTo>
                  <a:pt x="273113" y="1035787"/>
                  <a:pt x="282168" y="1030529"/>
                  <a:pt x="289179" y="1027024"/>
                </a:cubicBezTo>
                <a:lnTo>
                  <a:pt x="340004" y="995477"/>
                </a:lnTo>
                <a:cubicBezTo>
                  <a:pt x="349351" y="990803"/>
                  <a:pt x="363372" y="982624"/>
                  <a:pt x="382067" y="970940"/>
                </a:cubicBezTo>
                <a:cubicBezTo>
                  <a:pt x="391414" y="967435"/>
                  <a:pt x="400177" y="962762"/>
                  <a:pt x="408356" y="956920"/>
                </a:cubicBezTo>
                <a:cubicBezTo>
                  <a:pt x="408356" y="956920"/>
                  <a:pt x="409524" y="953999"/>
                  <a:pt x="411861" y="948157"/>
                </a:cubicBezTo>
                <a:cubicBezTo>
                  <a:pt x="409524" y="913105"/>
                  <a:pt x="404266" y="888568"/>
                  <a:pt x="396087" y="874547"/>
                </a:cubicBezTo>
                <a:cubicBezTo>
                  <a:pt x="396087" y="872211"/>
                  <a:pt x="394335" y="870458"/>
                  <a:pt x="390830" y="869290"/>
                </a:cubicBezTo>
                <a:cubicBezTo>
                  <a:pt x="387324" y="868121"/>
                  <a:pt x="384404" y="868705"/>
                  <a:pt x="382067" y="871042"/>
                </a:cubicBezTo>
                <a:cubicBezTo>
                  <a:pt x="373888" y="874547"/>
                  <a:pt x="368630" y="876884"/>
                  <a:pt x="366293" y="878053"/>
                </a:cubicBezTo>
                <a:cubicBezTo>
                  <a:pt x="359283" y="882726"/>
                  <a:pt x="354025" y="885647"/>
                  <a:pt x="350520" y="886816"/>
                </a:cubicBezTo>
                <a:cubicBezTo>
                  <a:pt x="347015" y="887984"/>
                  <a:pt x="342049" y="889152"/>
                  <a:pt x="335623" y="890321"/>
                </a:cubicBezTo>
                <a:cubicBezTo>
                  <a:pt x="329196" y="891489"/>
                  <a:pt x="321894" y="893826"/>
                  <a:pt x="313715" y="897331"/>
                </a:cubicBezTo>
                <a:cubicBezTo>
                  <a:pt x="310210" y="899668"/>
                  <a:pt x="307289" y="900252"/>
                  <a:pt x="304952" y="899084"/>
                </a:cubicBezTo>
                <a:cubicBezTo>
                  <a:pt x="302615" y="897915"/>
                  <a:pt x="300279" y="895579"/>
                  <a:pt x="297942" y="892073"/>
                </a:cubicBezTo>
                <a:cubicBezTo>
                  <a:pt x="294437" y="887400"/>
                  <a:pt x="289763" y="887984"/>
                  <a:pt x="283921" y="893826"/>
                </a:cubicBezTo>
                <a:lnTo>
                  <a:pt x="275158" y="893826"/>
                </a:lnTo>
                <a:cubicBezTo>
                  <a:pt x="272821" y="894994"/>
                  <a:pt x="269900" y="896163"/>
                  <a:pt x="266395" y="897331"/>
                </a:cubicBezTo>
                <a:cubicBezTo>
                  <a:pt x="262890" y="898500"/>
                  <a:pt x="259969" y="900252"/>
                  <a:pt x="257632" y="902589"/>
                </a:cubicBezTo>
                <a:lnTo>
                  <a:pt x="257632" y="906094"/>
                </a:lnTo>
                <a:lnTo>
                  <a:pt x="264642" y="909599"/>
                </a:lnTo>
                <a:cubicBezTo>
                  <a:pt x="264642" y="909599"/>
                  <a:pt x="265811" y="910768"/>
                  <a:pt x="268148" y="913105"/>
                </a:cubicBezTo>
                <a:cubicBezTo>
                  <a:pt x="269316" y="913105"/>
                  <a:pt x="268148" y="914857"/>
                  <a:pt x="264642" y="918362"/>
                </a:cubicBezTo>
                <a:cubicBezTo>
                  <a:pt x="256464" y="923036"/>
                  <a:pt x="246824" y="927125"/>
                  <a:pt x="235724" y="930631"/>
                </a:cubicBezTo>
                <a:cubicBezTo>
                  <a:pt x="224625" y="934136"/>
                  <a:pt x="216154" y="937057"/>
                  <a:pt x="210312" y="939394"/>
                </a:cubicBezTo>
                <a:cubicBezTo>
                  <a:pt x="218491" y="928878"/>
                  <a:pt x="223456" y="923036"/>
                  <a:pt x="225209" y="921868"/>
                </a:cubicBezTo>
                <a:cubicBezTo>
                  <a:pt x="226962" y="920699"/>
                  <a:pt x="231927" y="921283"/>
                  <a:pt x="240106" y="923620"/>
                </a:cubicBezTo>
                <a:lnTo>
                  <a:pt x="252374" y="906094"/>
                </a:lnTo>
                <a:cubicBezTo>
                  <a:pt x="244195" y="906094"/>
                  <a:pt x="240106" y="907263"/>
                  <a:pt x="240106" y="909599"/>
                </a:cubicBezTo>
                <a:cubicBezTo>
                  <a:pt x="234264" y="913105"/>
                  <a:pt x="226962" y="916026"/>
                  <a:pt x="218198" y="918362"/>
                </a:cubicBezTo>
                <a:cubicBezTo>
                  <a:pt x="209436" y="920699"/>
                  <a:pt x="202133" y="923620"/>
                  <a:pt x="196291" y="927125"/>
                </a:cubicBezTo>
                <a:cubicBezTo>
                  <a:pt x="191617" y="929462"/>
                  <a:pt x="186360" y="931507"/>
                  <a:pt x="180518" y="933260"/>
                </a:cubicBezTo>
                <a:cubicBezTo>
                  <a:pt x="174676" y="935012"/>
                  <a:pt x="169418" y="937057"/>
                  <a:pt x="164744" y="939394"/>
                </a:cubicBezTo>
                <a:lnTo>
                  <a:pt x="161239" y="941146"/>
                </a:lnTo>
                <a:cubicBezTo>
                  <a:pt x="163576" y="941146"/>
                  <a:pt x="161239" y="942899"/>
                  <a:pt x="154229" y="946404"/>
                </a:cubicBezTo>
                <a:cubicBezTo>
                  <a:pt x="148387" y="949909"/>
                  <a:pt x="141960" y="953122"/>
                  <a:pt x="134950" y="956043"/>
                </a:cubicBezTo>
                <a:cubicBezTo>
                  <a:pt x="127940" y="958964"/>
                  <a:pt x="120929" y="962177"/>
                  <a:pt x="113919" y="965683"/>
                </a:cubicBezTo>
                <a:cubicBezTo>
                  <a:pt x="118592" y="965683"/>
                  <a:pt x="123266" y="966851"/>
                  <a:pt x="127940" y="969188"/>
                </a:cubicBezTo>
                <a:cubicBezTo>
                  <a:pt x="132613" y="971525"/>
                  <a:pt x="136118" y="973277"/>
                  <a:pt x="138455" y="974446"/>
                </a:cubicBezTo>
                <a:lnTo>
                  <a:pt x="136703" y="976198"/>
                </a:lnTo>
                <a:lnTo>
                  <a:pt x="127940" y="977951"/>
                </a:lnTo>
                <a:cubicBezTo>
                  <a:pt x="113919" y="977951"/>
                  <a:pt x="98730" y="975614"/>
                  <a:pt x="82372" y="970940"/>
                </a:cubicBezTo>
                <a:lnTo>
                  <a:pt x="78867" y="969188"/>
                </a:lnTo>
                <a:cubicBezTo>
                  <a:pt x="75362" y="963346"/>
                  <a:pt x="69520" y="959256"/>
                  <a:pt x="61341" y="956920"/>
                </a:cubicBezTo>
                <a:cubicBezTo>
                  <a:pt x="53162" y="954583"/>
                  <a:pt x="47320" y="952830"/>
                  <a:pt x="43815" y="951662"/>
                </a:cubicBezTo>
                <a:cubicBezTo>
                  <a:pt x="33299" y="943483"/>
                  <a:pt x="28626" y="935888"/>
                  <a:pt x="29794" y="928878"/>
                </a:cubicBezTo>
                <a:cubicBezTo>
                  <a:pt x="29794" y="927710"/>
                  <a:pt x="28334" y="926833"/>
                  <a:pt x="25413" y="926249"/>
                </a:cubicBezTo>
                <a:cubicBezTo>
                  <a:pt x="22492" y="925665"/>
                  <a:pt x="21615" y="924789"/>
                  <a:pt x="22784" y="923620"/>
                </a:cubicBezTo>
                <a:cubicBezTo>
                  <a:pt x="20447" y="921283"/>
                  <a:pt x="17526" y="918947"/>
                  <a:pt x="14021" y="916610"/>
                </a:cubicBezTo>
                <a:cubicBezTo>
                  <a:pt x="10515" y="914273"/>
                  <a:pt x="9347" y="910184"/>
                  <a:pt x="10515" y="904342"/>
                </a:cubicBezTo>
                <a:cubicBezTo>
                  <a:pt x="10515" y="902005"/>
                  <a:pt x="9639" y="899960"/>
                  <a:pt x="7887" y="898207"/>
                </a:cubicBezTo>
                <a:cubicBezTo>
                  <a:pt x="6134" y="896455"/>
                  <a:pt x="4673" y="893826"/>
                  <a:pt x="3505" y="890321"/>
                </a:cubicBezTo>
                <a:cubicBezTo>
                  <a:pt x="2337" y="890321"/>
                  <a:pt x="1460" y="889737"/>
                  <a:pt x="876" y="888568"/>
                </a:cubicBezTo>
                <a:cubicBezTo>
                  <a:pt x="292" y="887400"/>
                  <a:pt x="0" y="886816"/>
                  <a:pt x="0" y="886816"/>
                </a:cubicBezTo>
                <a:cubicBezTo>
                  <a:pt x="0" y="885647"/>
                  <a:pt x="584" y="884187"/>
                  <a:pt x="1752" y="882434"/>
                </a:cubicBezTo>
                <a:cubicBezTo>
                  <a:pt x="2921" y="880681"/>
                  <a:pt x="4673" y="879805"/>
                  <a:pt x="7010" y="879805"/>
                </a:cubicBezTo>
                <a:lnTo>
                  <a:pt x="14021" y="879805"/>
                </a:lnTo>
                <a:cubicBezTo>
                  <a:pt x="23368" y="879805"/>
                  <a:pt x="31547" y="882726"/>
                  <a:pt x="38557" y="888568"/>
                </a:cubicBezTo>
                <a:cubicBezTo>
                  <a:pt x="40894" y="893242"/>
                  <a:pt x="48488" y="893826"/>
                  <a:pt x="61341" y="890321"/>
                </a:cubicBezTo>
                <a:cubicBezTo>
                  <a:pt x="74193" y="886816"/>
                  <a:pt x="104864" y="871919"/>
                  <a:pt x="153352" y="845630"/>
                </a:cubicBezTo>
                <a:cubicBezTo>
                  <a:pt x="201841" y="819341"/>
                  <a:pt x="229590" y="804443"/>
                  <a:pt x="236601" y="800938"/>
                </a:cubicBezTo>
                <a:cubicBezTo>
                  <a:pt x="242443" y="798601"/>
                  <a:pt x="249161" y="795388"/>
                  <a:pt x="256756" y="791299"/>
                </a:cubicBezTo>
                <a:cubicBezTo>
                  <a:pt x="264350" y="787210"/>
                  <a:pt x="272821" y="783412"/>
                  <a:pt x="282168" y="779907"/>
                </a:cubicBezTo>
                <a:lnTo>
                  <a:pt x="285674" y="776402"/>
                </a:lnTo>
                <a:lnTo>
                  <a:pt x="240106" y="741350"/>
                </a:lnTo>
                <a:cubicBezTo>
                  <a:pt x="237769" y="733171"/>
                  <a:pt x="236017" y="728497"/>
                  <a:pt x="234848" y="727329"/>
                </a:cubicBezTo>
                <a:lnTo>
                  <a:pt x="233096" y="727329"/>
                </a:lnTo>
                <a:cubicBezTo>
                  <a:pt x="229590" y="727329"/>
                  <a:pt x="227254" y="725576"/>
                  <a:pt x="226085" y="722071"/>
                </a:cubicBezTo>
                <a:cubicBezTo>
                  <a:pt x="224917" y="718566"/>
                  <a:pt x="223748" y="716229"/>
                  <a:pt x="222580" y="715061"/>
                </a:cubicBezTo>
                <a:lnTo>
                  <a:pt x="213817" y="699287"/>
                </a:lnTo>
                <a:cubicBezTo>
                  <a:pt x="212649" y="693445"/>
                  <a:pt x="212649" y="688188"/>
                  <a:pt x="213817" y="683514"/>
                </a:cubicBezTo>
                <a:cubicBezTo>
                  <a:pt x="220827" y="676504"/>
                  <a:pt x="228422" y="665404"/>
                  <a:pt x="236601" y="650215"/>
                </a:cubicBezTo>
                <a:lnTo>
                  <a:pt x="250622" y="615163"/>
                </a:lnTo>
                <a:cubicBezTo>
                  <a:pt x="252958" y="613994"/>
                  <a:pt x="254127" y="611657"/>
                  <a:pt x="254127" y="608152"/>
                </a:cubicBezTo>
                <a:cubicBezTo>
                  <a:pt x="254127" y="606984"/>
                  <a:pt x="253835" y="605523"/>
                  <a:pt x="253250" y="603771"/>
                </a:cubicBezTo>
                <a:cubicBezTo>
                  <a:pt x="252666" y="602018"/>
                  <a:pt x="252958" y="600558"/>
                  <a:pt x="254127" y="599389"/>
                </a:cubicBezTo>
                <a:lnTo>
                  <a:pt x="269900" y="559079"/>
                </a:lnTo>
                <a:cubicBezTo>
                  <a:pt x="271069" y="554406"/>
                  <a:pt x="271653" y="548856"/>
                  <a:pt x="271653" y="542430"/>
                </a:cubicBezTo>
                <a:cubicBezTo>
                  <a:pt x="271653" y="536004"/>
                  <a:pt x="272237" y="531038"/>
                  <a:pt x="273405" y="527533"/>
                </a:cubicBezTo>
                <a:lnTo>
                  <a:pt x="271653" y="522275"/>
                </a:lnTo>
                <a:cubicBezTo>
                  <a:pt x="269316" y="524612"/>
                  <a:pt x="265811" y="525780"/>
                  <a:pt x="261137" y="525780"/>
                </a:cubicBezTo>
                <a:cubicBezTo>
                  <a:pt x="258800" y="525780"/>
                  <a:pt x="256172" y="525196"/>
                  <a:pt x="253250" y="524027"/>
                </a:cubicBezTo>
                <a:cubicBezTo>
                  <a:pt x="250330" y="522859"/>
                  <a:pt x="246532" y="522275"/>
                  <a:pt x="241859" y="522275"/>
                </a:cubicBezTo>
                <a:cubicBezTo>
                  <a:pt x="250037" y="516433"/>
                  <a:pt x="254127" y="511759"/>
                  <a:pt x="254127" y="508254"/>
                </a:cubicBezTo>
                <a:cubicBezTo>
                  <a:pt x="255295" y="507086"/>
                  <a:pt x="255587" y="506209"/>
                  <a:pt x="255003" y="505625"/>
                </a:cubicBezTo>
                <a:cubicBezTo>
                  <a:pt x="254419" y="505041"/>
                  <a:pt x="254127" y="504165"/>
                  <a:pt x="254127" y="502996"/>
                </a:cubicBezTo>
                <a:cubicBezTo>
                  <a:pt x="252958" y="502996"/>
                  <a:pt x="251206" y="504165"/>
                  <a:pt x="248869" y="506501"/>
                </a:cubicBezTo>
                <a:cubicBezTo>
                  <a:pt x="246532" y="508838"/>
                  <a:pt x="244195" y="512343"/>
                  <a:pt x="241859" y="517017"/>
                </a:cubicBezTo>
                <a:cubicBezTo>
                  <a:pt x="240690" y="519354"/>
                  <a:pt x="239522" y="522275"/>
                  <a:pt x="238353" y="525780"/>
                </a:cubicBezTo>
                <a:cubicBezTo>
                  <a:pt x="237185" y="529285"/>
                  <a:pt x="236017" y="532206"/>
                  <a:pt x="234848" y="534543"/>
                </a:cubicBezTo>
                <a:cubicBezTo>
                  <a:pt x="229006" y="531038"/>
                  <a:pt x="224333" y="529285"/>
                  <a:pt x="220827" y="529285"/>
                </a:cubicBezTo>
                <a:cubicBezTo>
                  <a:pt x="227838" y="525780"/>
                  <a:pt x="232511" y="522859"/>
                  <a:pt x="234848" y="520522"/>
                </a:cubicBezTo>
                <a:cubicBezTo>
                  <a:pt x="237185" y="518185"/>
                  <a:pt x="237769" y="514096"/>
                  <a:pt x="236601" y="508254"/>
                </a:cubicBezTo>
                <a:cubicBezTo>
                  <a:pt x="221412" y="517601"/>
                  <a:pt x="213233" y="522275"/>
                  <a:pt x="212064" y="522275"/>
                </a:cubicBezTo>
                <a:cubicBezTo>
                  <a:pt x="202717" y="524612"/>
                  <a:pt x="194246" y="526948"/>
                  <a:pt x="186652" y="529285"/>
                </a:cubicBezTo>
                <a:cubicBezTo>
                  <a:pt x="179057" y="531622"/>
                  <a:pt x="171755" y="533375"/>
                  <a:pt x="164744" y="534543"/>
                </a:cubicBezTo>
                <a:cubicBezTo>
                  <a:pt x="163576" y="535711"/>
                  <a:pt x="160071" y="537172"/>
                  <a:pt x="154229" y="538924"/>
                </a:cubicBezTo>
                <a:cubicBezTo>
                  <a:pt x="148387" y="540677"/>
                  <a:pt x="146050" y="545059"/>
                  <a:pt x="147218" y="552069"/>
                </a:cubicBezTo>
                <a:cubicBezTo>
                  <a:pt x="147218" y="554406"/>
                  <a:pt x="146634" y="556158"/>
                  <a:pt x="145466" y="557327"/>
                </a:cubicBezTo>
                <a:cubicBezTo>
                  <a:pt x="144297" y="558495"/>
                  <a:pt x="143129" y="559079"/>
                  <a:pt x="141960" y="559079"/>
                </a:cubicBezTo>
                <a:cubicBezTo>
                  <a:pt x="131445" y="562585"/>
                  <a:pt x="120929" y="564337"/>
                  <a:pt x="110414" y="564337"/>
                </a:cubicBezTo>
                <a:cubicBezTo>
                  <a:pt x="102235" y="564337"/>
                  <a:pt x="96393" y="563753"/>
                  <a:pt x="92888" y="562585"/>
                </a:cubicBezTo>
                <a:cubicBezTo>
                  <a:pt x="88214" y="561416"/>
                  <a:pt x="84125" y="558787"/>
                  <a:pt x="80619" y="554698"/>
                </a:cubicBezTo>
                <a:cubicBezTo>
                  <a:pt x="77114" y="550609"/>
                  <a:pt x="73609" y="547395"/>
                  <a:pt x="70104" y="545059"/>
                </a:cubicBezTo>
                <a:cubicBezTo>
                  <a:pt x="61925" y="540385"/>
                  <a:pt x="53746" y="529869"/>
                  <a:pt x="45567" y="513512"/>
                </a:cubicBezTo>
                <a:cubicBezTo>
                  <a:pt x="45567" y="505333"/>
                  <a:pt x="47320" y="498907"/>
                  <a:pt x="50825" y="494233"/>
                </a:cubicBezTo>
                <a:cubicBezTo>
                  <a:pt x="53162" y="489560"/>
                  <a:pt x="57251" y="482549"/>
                  <a:pt x="63093" y="473202"/>
                </a:cubicBezTo>
                <a:cubicBezTo>
                  <a:pt x="68935" y="463855"/>
                  <a:pt x="73609" y="454508"/>
                  <a:pt x="77114" y="445160"/>
                </a:cubicBezTo>
                <a:cubicBezTo>
                  <a:pt x="77114" y="442824"/>
                  <a:pt x="77698" y="441655"/>
                  <a:pt x="78867" y="441655"/>
                </a:cubicBezTo>
                <a:lnTo>
                  <a:pt x="80619" y="441655"/>
                </a:lnTo>
                <a:lnTo>
                  <a:pt x="82372" y="448666"/>
                </a:lnTo>
                <a:lnTo>
                  <a:pt x="78867" y="452171"/>
                </a:lnTo>
                <a:cubicBezTo>
                  <a:pt x="75362" y="459181"/>
                  <a:pt x="71856" y="468528"/>
                  <a:pt x="68351" y="480212"/>
                </a:cubicBezTo>
                <a:cubicBezTo>
                  <a:pt x="66014" y="480212"/>
                  <a:pt x="65430" y="481089"/>
                  <a:pt x="66599" y="482841"/>
                </a:cubicBezTo>
                <a:cubicBezTo>
                  <a:pt x="67767" y="484594"/>
                  <a:pt x="68351" y="486054"/>
                  <a:pt x="68351" y="487223"/>
                </a:cubicBezTo>
                <a:cubicBezTo>
                  <a:pt x="70688" y="479044"/>
                  <a:pt x="75362" y="466192"/>
                  <a:pt x="82372" y="448666"/>
                </a:cubicBezTo>
                <a:lnTo>
                  <a:pt x="117424" y="394335"/>
                </a:lnTo>
                <a:cubicBezTo>
                  <a:pt x="123266" y="384988"/>
                  <a:pt x="133197" y="372135"/>
                  <a:pt x="147218" y="355778"/>
                </a:cubicBezTo>
                <a:cubicBezTo>
                  <a:pt x="153060" y="344094"/>
                  <a:pt x="162407" y="330657"/>
                  <a:pt x="175260" y="315468"/>
                </a:cubicBezTo>
                <a:lnTo>
                  <a:pt x="226085" y="257632"/>
                </a:lnTo>
                <a:cubicBezTo>
                  <a:pt x="226085" y="257632"/>
                  <a:pt x="239522" y="244196"/>
                  <a:pt x="266395" y="217322"/>
                </a:cubicBezTo>
                <a:cubicBezTo>
                  <a:pt x="271069" y="213817"/>
                  <a:pt x="270484" y="207975"/>
                  <a:pt x="264642" y="199796"/>
                </a:cubicBezTo>
                <a:cubicBezTo>
                  <a:pt x="256464" y="191618"/>
                  <a:pt x="251206" y="186944"/>
                  <a:pt x="248869" y="185776"/>
                </a:cubicBezTo>
                <a:cubicBezTo>
                  <a:pt x="245364" y="181102"/>
                  <a:pt x="240106" y="176136"/>
                  <a:pt x="233096" y="170879"/>
                </a:cubicBezTo>
                <a:cubicBezTo>
                  <a:pt x="226085" y="165621"/>
                  <a:pt x="220827" y="161239"/>
                  <a:pt x="217322" y="157734"/>
                </a:cubicBezTo>
                <a:cubicBezTo>
                  <a:pt x="209143" y="153060"/>
                  <a:pt x="202133" y="145466"/>
                  <a:pt x="196291" y="134950"/>
                </a:cubicBezTo>
                <a:cubicBezTo>
                  <a:pt x="190449" y="125603"/>
                  <a:pt x="185775" y="119761"/>
                  <a:pt x="182270" y="117424"/>
                </a:cubicBezTo>
                <a:lnTo>
                  <a:pt x="164744" y="92888"/>
                </a:lnTo>
                <a:lnTo>
                  <a:pt x="164744" y="91135"/>
                </a:lnTo>
                <a:cubicBezTo>
                  <a:pt x="168249" y="89967"/>
                  <a:pt x="172339" y="89382"/>
                  <a:pt x="177012" y="89382"/>
                </a:cubicBezTo>
                <a:cubicBezTo>
                  <a:pt x="187528" y="89382"/>
                  <a:pt x="196875" y="92888"/>
                  <a:pt x="205054" y="99898"/>
                </a:cubicBezTo>
                <a:cubicBezTo>
                  <a:pt x="210896" y="105740"/>
                  <a:pt x="217322" y="109245"/>
                  <a:pt x="224333" y="110414"/>
                </a:cubicBezTo>
                <a:cubicBezTo>
                  <a:pt x="234848" y="115087"/>
                  <a:pt x="245364" y="116256"/>
                  <a:pt x="255879" y="113919"/>
                </a:cubicBezTo>
                <a:lnTo>
                  <a:pt x="268148" y="120929"/>
                </a:lnTo>
                <a:lnTo>
                  <a:pt x="275158" y="117424"/>
                </a:lnTo>
                <a:cubicBezTo>
                  <a:pt x="279832" y="119761"/>
                  <a:pt x="283921" y="120929"/>
                  <a:pt x="287426" y="120929"/>
                </a:cubicBezTo>
                <a:cubicBezTo>
                  <a:pt x="299110" y="120929"/>
                  <a:pt x="308457" y="114503"/>
                  <a:pt x="315468" y="101651"/>
                </a:cubicBezTo>
                <a:cubicBezTo>
                  <a:pt x="320141" y="96977"/>
                  <a:pt x="327444" y="89967"/>
                  <a:pt x="337375" y="80619"/>
                </a:cubicBezTo>
                <a:cubicBezTo>
                  <a:pt x="347307" y="71272"/>
                  <a:pt x="355193" y="63094"/>
                  <a:pt x="361035" y="56083"/>
                </a:cubicBezTo>
                <a:cubicBezTo>
                  <a:pt x="361035" y="57252"/>
                  <a:pt x="361328" y="58128"/>
                  <a:pt x="361912" y="58712"/>
                </a:cubicBezTo>
                <a:cubicBezTo>
                  <a:pt x="362496" y="59296"/>
                  <a:pt x="362788" y="59588"/>
                  <a:pt x="362788" y="59588"/>
                </a:cubicBezTo>
                <a:cubicBezTo>
                  <a:pt x="353441" y="73609"/>
                  <a:pt x="344678" y="84709"/>
                  <a:pt x="336499" y="92888"/>
                </a:cubicBezTo>
                <a:lnTo>
                  <a:pt x="341757" y="94640"/>
                </a:lnTo>
                <a:cubicBezTo>
                  <a:pt x="344094" y="92304"/>
                  <a:pt x="346138" y="90551"/>
                  <a:pt x="347891" y="89382"/>
                </a:cubicBezTo>
                <a:cubicBezTo>
                  <a:pt x="349644" y="88214"/>
                  <a:pt x="351104" y="87046"/>
                  <a:pt x="352272" y="85877"/>
                </a:cubicBezTo>
                <a:cubicBezTo>
                  <a:pt x="358114" y="80035"/>
                  <a:pt x="366585" y="70980"/>
                  <a:pt x="377685" y="58712"/>
                </a:cubicBezTo>
                <a:cubicBezTo>
                  <a:pt x="388785" y="46444"/>
                  <a:pt x="399008" y="37389"/>
                  <a:pt x="408356" y="31547"/>
                </a:cubicBezTo>
                <a:cubicBezTo>
                  <a:pt x="414198" y="28042"/>
                  <a:pt x="421208" y="23368"/>
                  <a:pt x="429387" y="17526"/>
                </a:cubicBezTo>
                <a:cubicBezTo>
                  <a:pt x="437566" y="11684"/>
                  <a:pt x="443992" y="7594"/>
                  <a:pt x="448665" y="5258"/>
                </a:cubicBezTo>
                <a:cubicBezTo>
                  <a:pt x="454507" y="1752"/>
                  <a:pt x="459181" y="0"/>
                  <a:pt x="462686" y="0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138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4093F5D4-2105-4E1D-9C39-EF54E8BB89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878" y="6330813"/>
            <a:ext cx="12221878" cy="93301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7932CFF2-96DD-40B7-986D-3A4054BCE8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6298004" y="2586054"/>
            <a:ext cx="461997" cy="1111601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1767AC73-5C29-4A3A-B1D2-4A47CC04A1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231" y="5977786"/>
            <a:ext cx="2748727" cy="1084875"/>
          </a:xfrm>
          <a:prstGeom prst="rect">
            <a:avLst/>
          </a:prstGeom>
        </p:spPr>
      </p:pic>
      <p:sp>
        <p:nvSpPr>
          <p:cNvPr id="186" name="文本框 185">
            <a:extLst>
              <a:ext uri="{FF2B5EF4-FFF2-40B4-BE49-F238E27FC236}">
                <a16:creationId xmlns:a16="http://schemas.microsoft.com/office/drawing/2014/main" id="{EAA53AED-0D95-4C25-9766-2D401D097903}"/>
              </a:ext>
            </a:extLst>
          </p:cNvPr>
          <p:cNvSpPr txBox="1"/>
          <p:nvPr/>
        </p:nvSpPr>
        <p:spPr>
          <a:xfrm>
            <a:off x="3843470" y="3963947"/>
            <a:ext cx="4505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北京科技大学党政答辩</a:t>
            </a:r>
            <a:r>
              <a:rPr lang="en-US" altLang="zh-CN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pic>
        <p:nvPicPr>
          <p:cNvPr id="453" name="Aichitds3">
            <a:extLst>
              <a:ext uri="{FF2B5EF4-FFF2-40B4-BE49-F238E27FC236}">
                <a16:creationId xmlns:a16="http://schemas.microsoft.com/office/drawing/2014/main" id="{B7195E69-67B2-4048-ADF4-5AB0D2EE3D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499" y="3952544"/>
            <a:ext cx="648676" cy="392138"/>
          </a:xfrm>
          <a:prstGeom prst="rect">
            <a:avLst/>
          </a:prstGeom>
        </p:spPr>
      </p:pic>
      <p:pic>
        <p:nvPicPr>
          <p:cNvPr id="454" name="Aichitds4">
            <a:extLst>
              <a:ext uri="{FF2B5EF4-FFF2-40B4-BE49-F238E27FC236}">
                <a16:creationId xmlns:a16="http://schemas.microsoft.com/office/drawing/2014/main" id="{EBE97512-55F6-4109-93BD-2971C00BF3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87825" y="3952544"/>
            <a:ext cx="648676" cy="392138"/>
          </a:xfrm>
          <a:prstGeom prst="rect">
            <a:avLst/>
          </a:prstGeom>
        </p:spPr>
      </p:pic>
      <p:pic>
        <p:nvPicPr>
          <p:cNvPr id="457" name="图片 456">
            <a:extLst>
              <a:ext uri="{FF2B5EF4-FFF2-40B4-BE49-F238E27FC236}">
                <a16:creationId xmlns:a16="http://schemas.microsoft.com/office/drawing/2014/main" id="{8312A9C6-3428-4036-A675-5036DBE26DA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315" y="1001414"/>
            <a:ext cx="1217370" cy="1252554"/>
          </a:xfrm>
          <a:prstGeom prst="rect">
            <a:avLst/>
          </a:prstGeom>
        </p:spPr>
      </p:pic>
      <p:grpSp>
        <p:nvGrpSpPr>
          <p:cNvPr id="466" name="组合 465">
            <a:extLst>
              <a:ext uri="{FF2B5EF4-FFF2-40B4-BE49-F238E27FC236}">
                <a16:creationId xmlns:a16="http://schemas.microsoft.com/office/drawing/2014/main" id="{3AFDBF3E-B8EC-4889-90C6-0C362A49E436}"/>
              </a:ext>
            </a:extLst>
          </p:cNvPr>
          <p:cNvGrpSpPr/>
          <p:nvPr/>
        </p:nvGrpSpPr>
        <p:grpSpPr>
          <a:xfrm>
            <a:off x="4509603" y="1647825"/>
            <a:ext cx="514349" cy="133370"/>
            <a:chOff x="4527362" y="1647825"/>
            <a:chExt cx="514349" cy="133370"/>
          </a:xfrm>
        </p:grpSpPr>
        <p:sp>
          <p:nvSpPr>
            <p:cNvPr id="461" name="等腰三角形 460">
              <a:extLst>
                <a:ext uri="{FF2B5EF4-FFF2-40B4-BE49-F238E27FC236}">
                  <a16:creationId xmlns:a16="http://schemas.microsoft.com/office/drawing/2014/main" id="{0716D85D-2BB6-4F5D-8906-47E734583665}"/>
                </a:ext>
              </a:extLst>
            </p:cNvPr>
            <p:cNvSpPr/>
            <p:nvPr/>
          </p:nvSpPr>
          <p:spPr>
            <a:xfrm rot="5400000">
              <a:off x="4917539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等腰三角形 463">
              <a:extLst>
                <a:ext uri="{FF2B5EF4-FFF2-40B4-BE49-F238E27FC236}">
                  <a16:creationId xmlns:a16="http://schemas.microsoft.com/office/drawing/2014/main" id="{B67A2CE6-5BD0-43D6-B9E6-4733EA2F41BC}"/>
                </a:ext>
              </a:extLst>
            </p:cNvPr>
            <p:cNvSpPr/>
            <p:nvPr/>
          </p:nvSpPr>
          <p:spPr>
            <a:xfrm rot="5400000">
              <a:off x="4717851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等腰三角形 464">
              <a:extLst>
                <a:ext uri="{FF2B5EF4-FFF2-40B4-BE49-F238E27FC236}">
                  <a16:creationId xmlns:a16="http://schemas.microsoft.com/office/drawing/2014/main" id="{EA63496F-473D-41A4-A88D-64020B4F0827}"/>
                </a:ext>
              </a:extLst>
            </p:cNvPr>
            <p:cNvSpPr/>
            <p:nvPr/>
          </p:nvSpPr>
          <p:spPr>
            <a:xfrm rot="5400000">
              <a:off x="4518164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4EE3D24E-286C-4DA3-9654-BC0342252AEA}"/>
              </a:ext>
            </a:extLst>
          </p:cNvPr>
          <p:cNvGrpSpPr/>
          <p:nvPr/>
        </p:nvGrpSpPr>
        <p:grpSpPr>
          <a:xfrm flipH="1">
            <a:off x="7168048" y="1647825"/>
            <a:ext cx="514349" cy="133370"/>
            <a:chOff x="4527362" y="1647825"/>
            <a:chExt cx="514349" cy="133370"/>
          </a:xfrm>
        </p:grpSpPr>
        <p:sp>
          <p:nvSpPr>
            <p:cNvPr id="468" name="等腰三角形 467">
              <a:extLst>
                <a:ext uri="{FF2B5EF4-FFF2-40B4-BE49-F238E27FC236}">
                  <a16:creationId xmlns:a16="http://schemas.microsoft.com/office/drawing/2014/main" id="{D087F10C-E456-4F6D-86AC-0C50962489A3}"/>
                </a:ext>
              </a:extLst>
            </p:cNvPr>
            <p:cNvSpPr/>
            <p:nvPr/>
          </p:nvSpPr>
          <p:spPr>
            <a:xfrm rot="5400000">
              <a:off x="4917539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等腰三角形 468">
              <a:extLst>
                <a:ext uri="{FF2B5EF4-FFF2-40B4-BE49-F238E27FC236}">
                  <a16:creationId xmlns:a16="http://schemas.microsoft.com/office/drawing/2014/main" id="{E2D9315A-6B4E-44F4-8B30-95960393B7B5}"/>
                </a:ext>
              </a:extLst>
            </p:cNvPr>
            <p:cNvSpPr/>
            <p:nvPr/>
          </p:nvSpPr>
          <p:spPr>
            <a:xfrm rot="5400000">
              <a:off x="4717851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等腰三角形 469">
              <a:extLst>
                <a:ext uri="{FF2B5EF4-FFF2-40B4-BE49-F238E27FC236}">
                  <a16:creationId xmlns:a16="http://schemas.microsoft.com/office/drawing/2014/main" id="{F5363126-1F4F-424D-94C7-2804013F1D73}"/>
                </a:ext>
              </a:extLst>
            </p:cNvPr>
            <p:cNvSpPr/>
            <p:nvPr/>
          </p:nvSpPr>
          <p:spPr>
            <a:xfrm rot="5400000">
              <a:off x="4518164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81529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文本框 30">
            <a:extLst>
              <a:ext uri="{FF2B5EF4-FFF2-40B4-BE49-F238E27FC236}">
                <a16:creationId xmlns:a16="http://schemas.microsoft.com/office/drawing/2014/main" id="{80766270-A005-49BE-B45C-3803C50BFDA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89958" y="4356078"/>
            <a:ext cx="1232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</a:p>
        </p:txBody>
      </p:sp>
      <p:cxnSp>
        <p:nvCxnSpPr>
          <p:cNvPr id="4" name="PA-直接连接符 3">
            <a:extLst>
              <a:ext uri="{FF2B5EF4-FFF2-40B4-BE49-F238E27FC236}">
                <a16:creationId xmlns:a16="http://schemas.microsoft.com/office/drawing/2014/main" id="{495A84EA-4272-41A9-99BA-4710BD09FA64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5067300" y="2062405"/>
            <a:ext cx="2057400" cy="0"/>
          </a:xfrm>
          <a:prstGeom prst="line">
            <a:avLst/>
          </a:prstGeom>
          <a:ln w="28575">
            <a:solidFill>
              <a:srgbClr val="CA351C">
                <a:alpha val="6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-椭圆 5">
            <a:extLst>
              <a:ext uri="{FF2B5EF4-FFF2-40B4-BE49-F238E27FC236}">
                <a16:creationId xmlns:a16="http://schemas.microsoft.com/office/drawing/2014/main" id="{A7A7D4B8-1D61-48AD-B8FD-DD569799153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blipFill dpi="0" rotWithShape="1">
            <a:blip r:embed="rId47">
              <a:extLst>
                <a:ext uri="{BEBA8EAE-BF5A-486C-A8C5-ECC9F3942E4B}">
                  <a14:imgProps xmlns:a14="http://schemas.microsoft.com/office/drawing/2010/main">
                    <a14:imgLayer r:embed="rId48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tile tx="-44450" ty="-14605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PA-椭圆 9">
            <a:extLst>
              <a:ext uri="{FF2B5EF4-FFF2-40B4-BE49-F238E27FC236}">
                <a16:creationId xmlns:a16="http://schemas.microsoft.com/office/drawing/2014/main" id="{D4C7F7B3-8A3E-4333-9BAC-CCD0DC36AA5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blipFill dpi="0" rotWithShape="1">
            <a:blip r:embed="rId49"/>
            <a:srcRect/>
            <a:tile tx="-2470150" ty="-46990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PA-椭圆 12">
            <a:extLst>
              <a:ext uri="{FF2B5EF4-FFF2-40B4-BE49-F238E27FC236}">
                <a16:creationId xmlns:a16="http://schemas.microsoft.com/office/drawing/2014/main" id="{532DFEEE-7BDB-483E-A459-0E6FA639AC8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blipFill dpi="0" rotWithShape="1">
            <a:blip r:embed="rId50"/>
            <a:srcRect/>
            <a:tile tx="-2051050" ty="-46990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PA-椭圆 15">
            <a:extLst>
              <a:ext uri="{FF2B5EF4-FFF2-40B4-BE49-F238E27FC236}">
                <a16:creationId xmlns:a16="http://schemas.microsoft.com/office/drawing/2014/main" id="{DD3622E2-A472-46B2-B1B5-49ACAB097B8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blipFill dpi="0" rotWithShape="1">
            <a:blip r:embed="rId51"/>
            <a:srcRect/>
            <a:tile tx="-2051050" ty="-469900" sx="100000" sy="100000" flip="none" algn="tl"/>
          </a:blipFill>
          <a:ln>
            <a:solidFill>
              <a:srgbClr val="A22B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PA_文本框 25">
            <a:extLst>
              <a:ext uri="{FF2B5EF4-FFF2-40B4-BE49-F238E27FC236}">
                <a16:creationId xmlns:a16="http://schemas.microsoft.com/office/drawing/2014/main" id="{CA5E0E23-F7B0-4B42-9B80-DCECB9B91BC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376171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sp>
        <p:nvSpPr>
          <p:cNvPr id="18" name="PA_文本框 26">
            <a:extLst>
              <a:ext uri="{FF2B5EF4-FFF2-40B4-BE49-F238E27FC236}">
                <a16:creationId xmlns:a16="http://schemas.microsoft.com/office/drawing/2014/main" id="{49C59FE4-592F-4F2F-B9DD-7D036DE215B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368551" y="3013713"/>
            <a:ext cx="3340100" cy="73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algn="l"/>
            <a:r>
              <a:rPr lang="en-US" altLang="zh-CN" dirty="0"/>
              <a:t>1997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月，学校首批进入国家“</a:t>
            </a:r>
            <a:r>
              <a:rPr lang="en-US" altLang="zh-CN" dirty="0"/>
              <a:t>211</a:t>
            </a:r>
            <a:r>
              <a:rPr lang="zh-CN" altLang="en-US" dirty="0"/>
              <a:t>工程”建设高校行列。</a:t>
            </a:r>
            <a:r>
              <a:rPr lang="en-US" altLang="zh-CN" dirty="0"/>
              <a:t>2006</a:t>
            </a:r>
            <a:r>
              <a:rPr lang="zh-CN" altLang="en-US" dirty="0"/>
              <a:t>年，学校成为首批“</a:t>
            </a:r>
            <a:r>
              <a:rPr lang="en-US" altLang="zh-CN" dirty="0"/>
              <a:t>985</a:t>
            </a:r>
            <a:r>
              <a:rPr lang="zh-CN" altLang="en-US" dirty="0"/>
              <a:t>工程”优势学科创新平台建设高校。</a:t>
            </a:r>
          </a:p>
        </p:txBody>
      </p:sp>
      <p:sp>
        <p:nvSpPr>
          <p:cNvPr id="20" name="PA_文本框 31">
            <a:extLst>
              <a:ext uri="{FF2B5EF4-FFF2-40B4-BE49-F238E27FC236}">
                <a16:creationId xmlns:a16="http://schemas.microsoft.com/office/drawing/2014/main" id="{E5F1FFF3-9303-419C-BEE2-B77E1546758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382339" y="4679096"/>
            <a:ext cx="3340100" cy="73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en-US" altLang="zh-CN" dirty="0"/>
              <a:t>39</a:t>
            </a:r>
            <a:r>
              <a:rPr lang="zh-CN" altLang="en-US" dirty="0"/>
              <a:t>名校友当选为中国科学院或中国工程院院士，一大批校友走上省长、市长的领导岗位，一大批校友担任中国一重等国家特大型企业的董事长或总经理。</a:t>
            </a:r>
          </a:p>
        </p:txBody>
      </p:sp>
      <p:sp>
        <p:nvSpPr>
          <p:cNvPr id="21" name="PA_文本框 36">
            <a:extLst>
              <a:ext uri="{FF2B5EF4-FFF2-40B4-BE49-F238E27FC236}">
                <a16:creationId xmlns:a16="http://schemas.microsoft.com/office/drawing/2014/main" id="{A6D276B9-46A4-4736-9DCB-4344B8AA4D35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198207" y="4356078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22" name="PA_文本框 37">
            <a:extLst>
              <a:ext uri="{FF2B5EF4-FFF2-40B4-BE49-F238E27FC236}">
                <a16:creationId xmlns:a16="http://schemas.microsoft.com/office/drawing/2014/main" id="{618DF037-4A9D-417E-A607-3850299EDDA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190587" y="4679096"/>
            <a:ext cx="3340100" cy="73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学校本部位于高校云集的北京市海淀区学院路，全校占地约</a:t>
            </a:r>
            <a:r>
              <a:rPr lang="en-US" altLang="zh-CN" dirty="0"/>
              <a:t>80.39</a:t>
            </a:r>
            <a:r>
              <a:rPr lang="zh-CN" altLang="en-US" dirty="0"/>
              <a:t>万平方米，校舍建筑总面积</a:t>
            </a:r>
            <a:r>
              <a:rPr lang="en-US" altLang="zh-CN" dirty="0"/>
              <a:t>85.55</a:t>
            </a:r>
            <a:r>
              <a:rPr lang="zh-CN" altLang="en-US" dirty="0"/>
              <a:t>万平方米。</a:t>
            </a:r>
          </a:p>
        </p:txBody>
      </p:sp>
      <p:sp>
        <p:nvSpPr>
          <p:cNvPr id="23" name="PA_文本框 39">
            <a:extLst>
              <a:ext uri="{FF2B5EF4-FFF2-40B4-BE49-F238E27FC236}">
                <a16:creationId xmlns:a16="http://schemas.microsoft.com/office/drawing/2014/main" id="{BB8B3E27-0863-404F-BCDF-CC4E1F3D57D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198207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学风严谨</a:t>
            </a:r>
          </a:p>
        </p:txBody>
      </p:sp>
      <p:sp>
        <p:nvSpPr>
          <p:cNvPr id="24" name="PA_文本框 40">
            <a:extLst>
              <a:ext uri="{FF2B5EF4-FFF2-40B4-BE49-F238E27FC236}">
                <a16:creationId xmlns:a16="http://schemas.microsoft.com/office/drawing/2014/main" id="{D05E3B5B-8310-4258-9B8D-660716CC363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190587" y="3028317"/>
            <a:ext cx="3340100" cy="73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1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为社会培养各类人才</a:t>
            </a:r>
            <a:r>
              <a:rPr lang="en-US" altLang="zh-CN" dirty="0"/>
              <a:t>20</a:t>
            </a:r>
            <a:r>
              <a:rPr lang="zh-CN" altLang="en-US" dirty="0"/>
              <a:t>余万人，其中许多人已成为国家政治、经济、科技、教育等领域尤其是冶金、材料行业的栋梁和骨干。</a:t>
            </a:r>
          </a:p>
        </p:txBody>
      </p: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44EE0771-0FFE-4142-B75B-5440A1097019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3550920" y="2836327"/>
            <a:ext cx="716280" cy="45720"/>
            <a:chOff x="3550920" y="2836327"/>
            <a:chExt cx="716280" cy="45720"/>
          </a:xfrm>
          <a:solidFill>
            <a:srgbClr val="CA351C"/>
          </a:solidFill>
        </p:grpSpPr>
        <p:cxnSp>
          <p:nvCxnSpPr>
            <p:cNvPr id="34" name="PA-直接连接符 33">
              <a:extLst>
                <a:ext uri="{FF2B5EF4-FFF2-40B4-BE49-F238E27FC236}">
                  <a16:creationId xmlns:a16="http://schemas.microsoft.com/office/drawing/2014/main" id="{0B8DCEAF-43B9-4A49-8E7C-62D40BF980CB}"/>
                </a:ext>
              </a:extLst>
            </p:cNvPr>
            <p:cNvCxnSpPr>
              <a:cxnSpLocks/>
            </p:cNvCxnSpPr>
            <p:nvPr>
              <p:custDataLst>
                <p:tags r:id="rId44"/>
              </p:custDataLst>
            </p:nvPr>
          </p:nvCxnSpPr>
          <p:spPr>
            <a:xfrm>
              <a:off x="3576320" y="2859187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PA-椭圆 36">
              <a:extLst>
                <a:ext uri="{FF2B5EF4-FFF2-40B4-BE49-F238E27FC236}">
                  <a16:creationId xmlns:a16="http://schemas.microsoft.com/office/drawing/2014/main" id="{CE63C0A6-1E7E-499A-9E67-BA581D8CADC0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3550920" y="2836327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PA-组合 38">
            <a:extLst>
              <a:ext uri="{FF2B5EF4-FFF2-40B4-BE49-F238E27FC236}">
                <a16:creationId xmlns:a16="http://schemas.microsoft.com/office/drawing/2014/main" id="{BA43190F-8800-4F74-8170-DB2065F04EA3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8332204" y="2836327"/>
            <a:ext cx="716280" cy="45720"/>
            <a:chOff x="3550920" y="2842260"/>
            <a:chExt cx="716280" cy="45720"/>
          </a:xfrm>
          <a:solidFill>
            <a:srgbClr val="CA351C"/>
          </a:solidFill>
        </p:grpSpPr>
        <p:cxnSp>
          <p:nvCxnSpPr>
            <p:cNvPr id="40" name="PA-直接连接符 39">
              <a:extLst>
                <a:ext uri="{FF2B5EF4-FFF2-40B4-BE49-F238E27FC236}">
                  <a16:creationId xmlns:a16="http://schemas.microsoft.com/office/drawing/2014/main" id="{3624B443-36B3-4BFF-89F6-D6460D20DA7B}"/>
                </a:ext>
              </a:extLst>
            </p:cNvPr>
            <p:cNvCxnSpPr>
              <a:cxnSpLocks/>
            </p:cNvCxnSpPr>
            <p:nvPr>
              <p:custDataLst>
                <p:tags r:id="rId42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PA-椭圆 40">
              <a:extLst>
                <a:ext uri="{FF2B5EF4-FFF2-40B4-BE49-F238E27FC236}">
                  <a16:creationId xmlns:a16="http://schemas.microsoft.com/office/drawing/2014/main" id="{076E626E-8D54-4E68-8E99-8E349F4B522D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PA-组合 41">
            <a:extLst>
              <a:ext uri="{FF2B5EF4-FFF2-40B4-BE49-F238E27FC236}">
                <a16:creationId xmlns:a16="http://schemas.microsoft.com/office/drawing/2014/main" id="{AC6A5EE9-C119-449E-B99E-B88022813BAE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3550920" y="4487106"/>
            <a:ext cx="716280" cy="45720"/>
            <a:chOff x="3550920" y="2842260"/>
            <a:chExt cx="716280" cy="45720"/>
          </a:xfrm>
          <a:solidFill>
            <a:srgbClr val="CA351C"/>
          </a:solidFill>
        </p:grpSpPr>
        <p:cxnSp>
          <p:nvCxnSpPr>
            <p:cNvPr id="43" name="PA-直接连接符 42">
              <a:extLst>
                <a:ext uri="{FF2B5EF4-FFF2-40B4-BE49-F238E27FC236}">
                  <a16:creationId xmlns:a16="http://schemas.microsoft.com/office/drawing/2014/main" id="{822D5DDE-E70E-4AD0-AE05-17D098F147D8}"/>
                </a:ext>
              </a:extLst>
            </p:cNvPr>
            <p:cNvCxnSpPr>
              <a:cxnSpLocks/>
            </p:cNvCxnSpPr>
            <p:nvPr>
              <p:custDataLst>
                <p:tags r:id="rId40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PA-椭圆 43">
              <a:extLst>
                <a:ext uri="{FF2B5EF4-FFF2-40B4-BE49-F238E27FC236}">
                  <a16:creationId xmlns:a16="http://schemas.microsoft.com/office/drawing/2014/main" id="{FF7DFE0C-1255-470D-A41B-AC183DB76D62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PA-组合 44">
            <a:extLst>
              <a:ext uri="{FF2B5EF4-FFF2-40B4-BE49-F238E27FC236}">
                <a16:creationId xmlns:a16="http://schemas.microsoft.com/office/drawing/2014/main" id="{7A2E12A6-6D28-40B4-ACAA-B89093D5083D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8332204" y="4476156"/>
            <a:ext cx="716280" cy="45720"/>
            <a:chOff x="3550920" y="2842260"/>
            <a:chExt cx="716280" cy="45720"/>
          </a:xfrm>
          <a:solidFill>
            <a:srgbClr val="CA351C"/>
          </a:solidFill>
        </p:grpSpPr>
        <p:cxnSp>
          <p:nvCxnSpPr>
            <p:cNvPr id="46" name="PA-直接连接符 45">
              <a:extLst>
                <a:ext uri="{FF2B5EF4-FFF2-40B4-BE49-F238E27FC236}">
                  <a16:creationId xmlns:a16="http://schemas.microsoft.com/office/drawing/2014/main" id="{364CD58D-B1E4-48D6-B565-05E77FF7406B}"/>
                </a:ext>
              </a:extLst>
            </p:cNvPr>
            <p:cNvCxnSpPr>
              <a:cxnSpLocks/>
            </p:cNvCxnSpPr>
            <p:nvPr>
              <p:custDataLst>
                <p:tags r:id="rId38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grpFill/>
            <a:ln w="12700"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PA-椭圆 46">
              <a:extLst>
                <a:ext uri="{FF2B5EF4-FFF2-40B4-BE49-F238E27FC236}">
                  <a16:creationId xmlns:a16="http://schemas.microsoft.com/office/drawing/2014/main" id="{853FAC18-5156-473F-AC26-1A14E30B2B97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rgbClr val="A22B17"/>
                  </a:gs>
                  <a:gs pos="100000">
                    <a:srgbClr val="A22B17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PA-文本框 2">
            <a:extLst>
              <a:ext uri="{FF2B5EF4-FFF2-40B4-BE49-F238E27FC236}">
                <a16:creationId xmlns:a16="http://schemas.microsoft.com/office/drawing/2014/main" id="{4D439353-65DA-4E5B-9AAD-D98AF71A7EE6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5582510" y="1724968"/>
            <a:ext cx="10269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</a:p>
        </p:txBody>
      </p:sp>
      <p:grpSp>
        <p:nvGrpSpPr>
          <p:cNvPr id="48" name="PA-组合 47">
            <a:extLst>
              <a:ext uri="{FF2B5EF4-FFF2-40B4-BE49-F238E27FC236}">
                <a16:creationId xmlns:a16="http://schemas.microsoft.com/office/drawing/2014/main" id="{E8816507-5230-4021-A541-144957FDA4C6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5302584" y="1776884"/>
            <a:ext cx="224432" cy="233606"/>
            <a:chOff x="6110934" y="598864"/>
            <a:chExt cx="416948" cy="433995"/>
          </a:xfrm>
          <a:solidFill>
            <a:srgbClr val="CA351C"/>
          </a:solidFill>
        </p:grpSpPr>
        <p:sp>
          <p:nvSpPr>
            <p:cNvPr id="49" name="PA-îŝľîḓê">
              <a:extLst>
                <a:ext uri="{FF2B5EF4-FFF2-40B4-BE49-F238E27FC236}">
                  <a16:creationId xmlns:a16="http://schemas.microsoft.com/office/drawing/2014/main" id="{2EACA452-7DBD-41A4-86FC-29D06F22E41B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PA-íṣlíḑe">
              <a:extLst>
                <a:ext uri="{FF2B5EF4-FFF2-40B4-BE49-F238E27FC236}">
                  <a16:creationId xmlns:a16="http://schemas.microsoft.com/office/drawing/2014/main" id="{46EB97BD-66A0-400B-883C-C11FF7C181F4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PA-îSḻide">
              <a:extLst>
                <a:ext uri="{FF2B5EF4-FFF2-40B4-BE49-F238E27FC236}">
                  <a16:creationId xmlns:a16="http://schemas.microsoft.com/office/drawing/2014/main" id="{03B133CA-98DC-4EC5-879B-533E0D8E6CBD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PA-iṣlîḋè">
              <a:extLst>
                <a:ext uri="{FF2B5EF4-FFF2-40B4-BE49-F238E27FC236}">
                  <a16:creationId xmlns:a16="http://schemas.microsoft.com/office/drawing/2014/main" id="{F6A9D38B-A7D9-42B7-8F4D-0794D09006D6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PA-îŝ1ide">
              <a:extLst>
                <a:ext uri="{FF2B5EF4-FFF2-40B4-BE49-F238E27FC236}">
                  <a16:creationId xmlns:a16="http://schemas.microsoft.com/office/drawing/2014/main" id="{03392FEA-62C8-457D-AA7C-234D897E2F12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PA-í$ḻíde">
              <a:extLst>
                <a:ext uri="{FF2B5EF4-FFF2-40B4-BE49-F238E27FC236}">
                  <a16:creationId xmlns:a16="http://schemas.microsoft.com/office/drawing/2014/main" id="{27221EC1-29C6-4144-8975-B643055E242A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5" name="PA-组合 54">
            <a:extLst>
              <a:ext uri="{FF2B5EF4-FFF2-40B4-BE49-F238E27FC236}">
                <a16:creationId xmlns:a16="http://schemas.microsoft.com/office/drawing/2014/main" id="{0209886F-C564-457F-893F-632CDB54BAC1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6664984" y="1776884"/>
            <a:ext cx="224432" cy="233606"/>
            <a:chOff x="6110934" y="598864"/>
            <a:chExt cx="416948" cy="433995"/>
          </a:xfrm>
          <a:solidFill>
            <a:srgbClr val="CA351C"/>
          </a:solidFill>
        </p:grpSpPr>
        <p:sp>
          <p:nvSpPr>
            <p:cNvPr id="56" name="PA-îŝľîḓê">
              <a:extLst>
                <a:ext uri="{FF2B5EF4-FFF2-40B4-BE49-F238E27FC236}">
                  <a16:creationId xmlns:a16="http://schemas.microsoft.com/office/drawing/2014/main" id="{2779224F-F2D7-4664-BE1E-5ADB0507E274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PA-íṣlíḑe">
              <a:extLst>
                <a:ext uri="{FF2B5EF4-FFF2-40B4-BE49-F238E27FC236}">
                  <a16:creationId xmlns:a16="http://schemas.microsoft.com/office/drawing/2014/main" id="{72789EF2-A0A2-4151-A880-10D0D23FB5AD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PA-îSḻide">
              <a:extLst>
                <a:ext uri="{FF2B5EF4-FFF2-40B4-BE49-F238E27FC236}">
                  <a16:creationId xmlns:a16="http://schemas.microsoft.com/office/drawing/2014/main" id="{6D9D4FAF-AA01-4EFD-8B59-8D453EA1AA0C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PA-iṣlîḋè">
              <a:extLst>
                <a:ext uri="{FF2B5EF4-FFF2-40B4-BE49-F238E27FC236}">
                  <a16:creationId xmlns:a16="http://schemas.microsoft.com/office/drawing/2014/main" id="{B28CEFB1-BE64-493B-8A56-A5B4D122AEDF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PA-îŝ1ide">
              <a:extLst>
                <a:ext uri="{FF2B5EF4-FFF2-40B4-BE49-F238E27FC236}">
                  <a16:creationId xmlns:a16="http://schemas.microsoft.com/office/drawing/2014/main" id="{B033E4D3-CDCF-401F-996F-CA36A70F6134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PA-í$ḻíde">
              <a:extLst>
                <a:ext uri="{FF2B5EF4-FFF2-40B4-BE49-F238E27FC236}">
                  <a16:creationId xmlns:a16="http://schemas.microsoft.com/office/drawing/2014/main" id="{86850A6D-4C18-4031-9ECE-66318DF2D1D9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3" name="PA-椭圆 62">
            <a:extLst>
              <a:ext uri="{FF2B5EF4-FFF2-40B4-BE49-F238E27FC236}">
                <a16:creationId xmlns:a16="http://schemas.microsoft.com/office/drawing/2014/main" id="{E95755D9-9AD1-4A21-9F46-27FC0B014F25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PA-椭圆 63">
            <a:extLst>
              <a:ext uri="{FF2B5EF4-FFF2-40B4-BE49-F238E27FC236}">
                <a16:creationId xmlns:a16="http://schemas.microsoft.com/office/drawing/2014/main" id="{021B9DA3-ED14-4EFD-83FE-794C2000BFBB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PA-椭圆 64">
            <a:extLst>
              <a:ext uri="{FF2B5EF4-FFF2-40B4-BE49-F238E27FC236}">
                <a16:creationId xmlns:a16="http://schemas.microsoft.com/office/drawing/2014/main" id="{7D03A3DF-745C-4F4E-9B75-C7DEAC16D6CD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PA-椭圆 65">
            <a:extLst>
              <a:ext uri="{FF2B5EF4-FFF2-40B4-BE49-F238E27FC236}">
                <a16:creationId xmlns:a16="http://schemas.microsoft.com/office/drawing/2014/main" id="{5D635EC0-FE72-4DB8-8218-3CD0B344007C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A22B17">
                  <a:alpha val="66000"/>
                  <a:lumMod val="91000"/>
                </a:srgbClr>
              </a:gs>
              <a:gs pos="100000">
                <a:srgbClr val="A22B17">
                  <a:alpha val="8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PA-文本框 66">
            <a:extLst>
              <a:ext uri="{FF2B5EF4-FFF2-40B4-BE49-F238E27FC236}">
                <a16:creationId xmlns:a16="http://schemas.microsoft.com/office/drawing/2014/main" id="{3E5AFB54-109A-4F98-9AA9-E9E8B1D3C7E6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崇尚实践之四段内容图文页</a:t>
            </a:r>
          </a:p>
        </p:txBody>
      </p:sp>
    </p:spTree>
    <p:extLst>
      <p:ext uri="{BB962C8B-B14F-4D97-AF65-F5344CB8AC3E}">
        <p14:creationId xmlns:p14="http://schemas.microsoft.com/office/powerpoint/2010/main" val="33058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3B9CBA78-8018-4CFD-BAF0-848EB74DBFB0}"/>
              </a:ext>
            </a:extLst>
          </p:cNvPr>
          <p:cNvSpPr/>
          <p:nvPr/>
        </p:nvSpPr>
        <p:spPr>
          <a:xfrm>
            <a:off x="435980" y="3738623"/>
            <a:ext cx="11320040" cy="1990845"/>
          </a:xfrm>
          <a:prstGeom prst="rect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0F01F50-0752-416E-8A9E-900806475A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4" r="40898"/>
          <a:stretch/>
        </p:blipFill>
        <p:spPr>
          <a:xfrm>
            <a:off x="828095" y="1469985"/>
            <a:ext cx="2864228" cy="4537275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B7395D6-79B9-488D-ADE4-1BFD74B583AB}"/>
              </a:ext>
            </a:extLst>
          </p:cNvPr>
          <p:cNvSpPr txBox="1"/>
          <p:nvPr/>
        </p:nvSpPr>
        <p:spPr>
          <a:xfrm>
            <a:off x="3912242" y="3901037"/>
            <a:ext cx="312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graphicFrame>
        <p:nvGraphicFramePr>
          <p:cNvPr id="14" name="ís1ïďe">
            <a:extLst>
              <a:ext uri="{FF2B5EF4-FFF2-40B4-BE49-F238E27FC236}">
                <a16:creationId xmlns:a16="http://schemas.microsoft.com/office/drawing/2014/main" id="{EDCBF2D5-6A6E-4BF6-8388-29CA29FFC3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9106171"/>
              </p:ext>
            </p:extLst>
          </p:nvPr>
        </p:nvGraphicFramePr>
        <p:xfrm>
          <a:off x="2884368" y="1182535"/>
          <a:ext cx="8479537" cy="253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5A7988F2-A97B-495C-8BFF-4589A61C5388}"/>
              </a:ext>
            </a:extLst>
          </p:cNvPr>
          <p:cNvSpPr txBox="1"/>
          <p:nvPr/>
        </p:nvSpPr>
        <p:spPr>
          <a:xfrm>
            <a:off x="3912242" y="4493337"/>
            <a:ext cx="7731890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工程”优势学科创新平台建设高校。学校本部位于高校云集的北京市海淀区学院路，全校占地约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400" dirty="0">
                <a:gradFill>
                  <a:gsLst>
                    <a:gs pos="0">
                      <a:srgbClr val="F2C68E"/>
                    </a:gs>
                    <a:gs pos="100000">
                      <a:srgbClr val="F2C68E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A42952-9907-47E0-AA22-5EA4430B999A}"/>
              </a:ext>
            </a:extLst>
          </p:cNvPr>
          <p:cNvGrpSpPr/>
          <p:nvPr/>
        </p:nvGrpSpPr>
        <p:grpSpPr>
          <a:xfrm>
            <a:off x="11155431" y="3854370"/>
            <a:ext cx="416948" cy="433995"/>
            <a:chOff x="11155431" y="3854370"/>
            <a:chExt cx="416948" cy="433995"/>
          </a:xfrm>
          <a:solidFill>
            <a:srgbClr val="F2C68E"/>
          </a:solidFill>
        </p:grpSpPr>
        <p:sp>
          <p:nvSpPr>
            <p:cNvPr id="32" name="îŝľîḓê">
              <a:extLst>
                <a:ext uri="{FF2B5EF4-FFF2-40B4-BE49-F238E27FC236}">
                  <a16:creationId xmlns:a16="http://schemas.microsoft.com/office/drawing/2014/main" id="{61EEC761-371B-48DC-8D0D-692CA8A4B037}"/>
                </a:ext>
              </a:extLst>
            </p:cNvPr>
            <p:cNvSpPr/>
            <p:nvPr/>
          </p:nvSpPr>
          <p:spPr bwMode="auto">
            <a:xfrm>
              <a:off x="11212255" y="4012767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33" name="íṣlíḑe">
              <a:extLst>
                <a:ext uri="{FF2B5EF4-FFF2-40B4-BE49-F238E27FC236}">
                  <a16:creationId xmlns:a16="http://schemas.microsoft.com/office/drawing/2014/main" id="{E8930137-1E11-4646-BF79-EEA65E7ABA7F}"/>
                </a:ext>
              </a:extLst>
            </p:cNvPr>
            <p:cNvSpPr/>
            <p:nvPr/>
          </p:nvSpPr>
          <p:spPr bwMode="auto">
            <a:xfrm>
              <a:off x="11286126" y="4009926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34" name="îSḻide">
              <a:extLst>
                <a:ext uri="{FF2B5EF4-FFF2-40B4-BE49-F238E27FC236}">
                  <a16:creationId xmlns:a16="http://schemas.microsoft.com/office/drawing/2014/main" id="{CC4E9018-D9D7-4DE5-8BE6-7A9CB2588E1D}"/>
                </a:ext>
              </a:extLst>
            </p:cNvPr>
            <p:cNvSpPr/>
            <p:nvPr/>
          </p:nvSpPr>
          <p:spPr bwMode="auto">
            <a:xfrm>
              <a:off x="11364970" y="4010636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35" name="iṣlîḋè">
              <a:extLst>
                <a:ext uri="{FF2B5EF4-FFF2-40B4-BE49-F238E27FC236}">
                  <a16:creationId xmlns:a16="http://schemas.microsoft.com/office/drawing/2014/main" id="{E49712A7-359D-4948-B676-E15245262E88}"/>
                </a:ext>
              </a:extLst>
            </p:cNvPr>
            <p:cNvSpPr/>
            <p:nvPr/>
          </p:nvSpPr>
          <p:spPr bwMode="auto">
            <a:xfrm>
              <a:off x="11434579" y="4012057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75" name="îŝ1ide">
              <a:extLst>
                <a:ext uri="{FF2B5EF4-FFF2-40B4-BE49-F238E27FC236}">
                  <a16:creationId xmlns:a16="http://schemas.microsoft.com/office/drawing/2014/main" id="{7DEA9AAA-177E-4A5F-89D4-DE85C855B2BA}"/>
                </a:ext>
              </a:extLst>
            </p:cNvPr>
            <p:cNvSpPr/>
            <p:nvPr/>
          </p:nvSpPr>
          <p:spPr bwMode="auto">
            <a:xfrm>
              <a:off x="11155431" y="3854370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  <p:sp>
          <p:nvSpPr>
            <p:cNvPr id="76" name="í$ḻíde">
              <a:extLst>
                <a:ext uri="{FF2B5EF4-FFF2-40B4-BE49-F238E27FC236}">
                  <a16:creationId xmlns:a16="http://schemas.microsoft.com/office/drawing/2014/main" id="{5BA01716-9913-40C5-A563-5243E5941B0B}"/>
                </a:ext>
              </a:extLst>
            </p:cNvPr>
            <p:cNvSpPr/>
            <p:nvPr/>
          </p:nvSpPr>
          <p:spPr bwMode="auto">
            <a:xfrm>
              <a:off x="11228592" y="3959495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F2C68E"/>
                </a:solidFill>
              </a:endParaRPr>
            </a:p>
          </p:txBody>
        </p:sp>
      </p:grpSp>
      <p:sp>
        <p:nvSpPr>
          <p:cNvPr id="80" name="矩形 79">
            <a:extLst>
              <a:ext uri="{FF2B5EF4-FFF2-40B4-BE49-F238E27FC236}">
                <a16:creationId xmlns:a16="http://schemas.microsoft.com/office/drawing/2014/main" id="{F2960996-1B19-46A1-A9B6-EEC2AF9FBC21}"/>
              </a:ext>
            </a:extLst>
          </p:cNvPr>
          <p:cNvSpPr/>
          <p:nvPr/>
        </p:nvSpPr>
        <p:spPr>
          <a:xfrm>
            <a:off x="817440" y="1460550"/>
            <a:ext cx="2881709" cy="4537275"/>
          </a:xfrm>
          <a:prstGeom prst="rect">
            <a:avLst/>
          </a:prstGeom>
          <a:gradFill flip="none" rotWithShape="1">
            <a:gsLst>
              <a:gs pos="0">
                <a:srgbClr val="A22B17">
                  <a:alpha val="64000"/>
                  <a:lumMod val="91000"/>
                </a:srgbClr>
              </a:gs>
              <a:gs pos="100000">
                <a:srgbClr val="A22B17">
                  <a:alpha val="19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2DDA4E3-3F05-494D-A9B4-F9713D4C888B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崇尚实践之图文图表页</a:t>
            </a:r>
          </a:p>
        </p:txBody>
      </p:sp>
    </p:spTree>
    <p:extLst>
      <p:ext uri="{BB962C8B-B14F-4D97-AF65-F5344CB8AC3E}">
        <p14:creationId xmlns:p14="http://schemas.microsoft.com/office/powerpoint/2010/main" val="319453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第四部分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fourth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600">
                <a:gradFill flip="none" rotWithShape="1"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</a:rPr>
              <a:t>中华崛起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pc="35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The rise of China</a:t>
            </a:r>
            <a:endParaRPr lang="zh-CN" altLang="en-US" dirty="0"/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7BD82A2C-A8E1-4788-A6EF-A694805F9984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2069897"/>
            <a:chExt cx="1776413" cy="1778000"/>
          </a:xfrm>
        </p:grpSpPr>
        <p:sp>
          <p:nvSpPr>
            <p:cNvPr id="123" name="îS1îḋé">
              <a:extLst>
                <a:ext uri="{FF2B5EF4-FFF2-40B4-BE49-F238E27FC236}">
                  <a16:creationId xmlns:a16="http://schemas.microsoft.com/office/drawing/2014/main" id="{8766AA46-D3F9-4D63-8889-C5DF61A26359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ṣḷïďé">
              <a:extLst>
                <a:ext uri="{FF2B5EF4-FFF2-40B4-BE49-F238E27FC236}">
                  <a16:creationId xmlns:a16="http://schemas.microsoft.com/office/drawing/2014/main" id="{72CF8FBA-B478-4BD6-A340-20A2CAD3098C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CB223EB9-620A-47FD-9DE3-D8DB0F40D49E}"/>
              </a:ext>
            </a:extLst>
          </p:cNvPr>
          <p:cNvGrpSpPr/>
          <p:nvPr/>
        </p:nvGrpSpPr>
        <p:grpSpPr>
          <a:xfrm>
            <a:off x="5804581" y="657875"/>
            <a:ext cx="582837" cy="600621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126" name="ïś1íďê">
              <a:extLst>
                <a:ext uri="{FF2B5EF4-FFF2-40B4-BE49-F238E27FC236}">
                  <a16:creationId xmlns:a16="http://schemas.microsoft.com/office/drawing/2014/main" id="{C6EDD5ED-7225-49F7-9C05-F1187FB5D1E1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ṩḻîḓé">
              <a:extLst>
                <a:ext uri="{FF2B5EF4-FFF2-40B4-BE49-F238E27FC236}">
                  <a16:creationId xmlns:a16="http://schemas.microsoft.com/office/drawing/2014/main" id="{94878D62-B290-4CDD-A9AF-56D0AC90E411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šḷïḓe">
              <a:extLst>
                <a:ext uri="{FF2B5EF4-FFF2-40B4-BE49-F238E27FC236}">
                  <a16:creationId xmlns:a16="http://schemas.microsoft.com/office/drawing/2014/main" id="{3A1457E1-D6A3-4037-8B26-49090E51DEA1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ľíḍe">
              <a:extLst>
                <a:ext uri="{FF2B5EF4-FFF2-40B4-BE49-F238E27FC236}">
                  <a16:creationId xmlns:a16="http://schemas.microsoft.com/office/drawing/2014/main" id="{1FF62E84-1B40-4D09-9111-2F4C3F52FEC1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$ḻîḑe">
              <a:extLst>
                <a:ext uri="{FF2B5EF4-FFF2-40B4-BE49-F238E27FC236}">
                  <a16:creationId xmlns:a16="http://schemas.microsoft.com/office/drawing/2014/main" id="{10F6EE9F-8452-4BE0-989D-52CC75E20BEA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şḻíḍe">
              <a:extLst>
                <a:ext uri="{FF2B5EF4-FFF2-40B4-BE49-F238E27FC236}">
                  <a16:creationId xmlns:a16="http://schemas.microsoft.com/office/drawing/2014/main" id="{305AF882-A784-4E74-8B83-6CA5B77E1420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ṩľíḑè">
              <a:extLst>
                <a:ext uri="{FF2B5EF4-FFF2-40B4-BE49-F238E27FC236}">
                  <a16:creationId xmlns:a16="http://schemas.microsoft.com/office/drawing/2014/main" id="{DD483505-D065-423D-8EA9-9CE3B8E48C55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ṣḷïḓê">
              <a:extLst>
                <a:ext uri="{FF2B5EF4-FFF2-40B4-BE49-F238E27FC236}">
                  <a16:creationId xmlns:a16="http://schemas.microsoft.com/office/drawing/2014/main" id="{E1533A0D-BEDB-4666-8F9F-D0B9DFFE20EA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$ḻîḓé">
              <a:extLst>
                <a:ext uri="{FF2B5EF4-FFF2-40B4-BE49-F238E27FC236}">
                  <a16:creationId xmlns:a16="http://schemas.microsoft.com/office/drawing/2014/main" id="{5161E134-6450-4743-91C0-14ECDB1E90BD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ṧľîḋé">
              <a:extLst>
                <a:ext uri="{FF2B5EF4-FFF2-40B4-BE49-F238E27FC236}">
                  <a16:creationId xmlns:a16="http://schemas.microsoft.com/office/drawing/2014/main" id="{945C86E9-89C1-42E1-BDAC-21B8629B4583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$ḻïḑê">
              <a:extLst>
                <a:ext uri="{FF2B5EF4-FFF2-40B4-BE49-F238E27FC236}">
                  <a16:creationId xmlns:a16="http://schemas.microsoft.com/office/drawing/2014/main" id="{9528999C-A840-4D7C-A732-1C43B8F9E96E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ṧlíḍe">
              <a:extLst>
                <a:ext uri="{FF2B5EF4-FFF2-40B4-BE49-F238E27FC236}">
                  <a16:creationId xmlns:a16="http://schemas.microsoft.com/office/drawing/2014/main" id="{64E8CF5E-E466-4A02-A03A-82E8D8E070BE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ŝľîḓê">
              <a:extLst>
                <a:ext uri="{FF2B5EF4-FFF2-40B4-BE49-F238E27FC236}">
                  <a16:creationId xmlns:a16="http://schemas.microsoft.com/office/drawing/2014/main" id="{00C5647D-6485-4ABB-ABB1-FDE976F056C3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ṣlíḑe">
              <a:extLst>
                <a:ext uri="{FF2B5EF4-FFF2-40B4-BE49-F238E27FC236}">
                  <a16:creationId xmlns:a16="http://schemas.microsoft.com/office/drawing/2014/main" id="{FADC2217-4632-4ECA-88C4-C66BA4B59C33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Sḻide">
              <a:extLst>
                <a:ext uri="{FF2B5EF4-FFF2-40B4-BE49-F238E27FC236}">
                  <a16:creationId xmlns:a16="http://schemas.microsoft.com/office/drawing/2014/main" id="{2BEDAAFB-8F00-4431-B677-B9B6E6A8AB9C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ṣlîḋè">
              <a:extLst>
                <a:ext uri="{FF2B5EF4-FFF2-40B4-BE49-F238E27FC236}">
                  <a16:creationId xmlns:a16="http://schemas.microsoft.com/office/drawing/2014/main" id="{D4617C6E-A611-4020-99F4-EFB9D5D59752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ṣ1ïḑe">
              <a:extLst>
                <a:ext uri="{FF2B5EF4-FFF2-40B4-BE49-F238E27FC236}">
                  <a16:creationId xmlns:a16="http://schemas.microsoft.com/office/drawing/2014/main" id="{7D53C08F-576C-435B-B402-7D8E63CF844F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ṧḷîde">
              <a:extLst>
                <a:ext uri="{FF2B5EF4-FFF2-40B4-BE49-F238E27FC236}">
                  <a16:creationId xmlns:a16="http://schemas.microsoft.com/office/drawing/2014/main" id="{BC8D9E0E-F316-479E-874B-936FDE3D0EB3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S1îḍé">
              <a:extLst>
                <a:ext uri="{FF2B5EF4-FFF2-40B4-BE49-F238E27FC236}">
                  <a16:creationId xmlns:a16="http://schemas.microsoft.com/office/drawing/2014/main" id="{4A2D870E-C557-4E06-AE4E-346675C95C92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ṧļïḋè">
              <a:extLst>
                <a:ext uri="{FF2B5EF4-FFF2-40B4-BE49-F238E27FC236}">
                  <a16:creationId xmlns:a16="http://schemas.microsoft.com/office/drawing/2014/main" id="{1F248BDA-0301-4640-ACBB-1A7B409825B3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ṡḷiḋé">
              <a:extLst>
                <a:ext uri="{FF2B5EF4-FFF2-40B4-BE49-F238E27FC236}">
                  <a16:creationId xmlns:a16="http://schemas.microsoft.com/office/drawing/2014/main" id="{FA5B3AA9-7A2C-467C-99E4-F9EEA609543A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şļiḋe">
              <a:extLst>
                <a:ext uri="{FF2B5EF4-FFF2-40B4-BE49-F238E27FC236}">
                  <a16:creationId xmlns:a16="http://schemas.microsoft.com/office/drawing/2014/main" id="{7E3DA1E4-7921-4F26-995A-43F1C8ECBA81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ś1iḓê">
              <a:extLst>
                <a:ext uri="{FF2B5EF4-FFF2-40B4-BE49-F238E27FC236}">
                  <a16:creationId xmlns:a16="http://schemas.microsoft.com/office/drawing/2014/main" id="{6976B873-1179-42C4-B69C-7CEA4777F4D6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ş1ïḓe">
              <a:extLst>
                <a:ext uri="{FF2B5EF4-FFF2-40B4-BE49-F238E27FC236}">
                  <a16:creationId xmlns:a16="http://schemas.microsoft.com/office/drawing/2014/main" id="{E6412650-C03C-425E-BFDD-C7F7A34F536E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ṩlîḋè">
              <a:extLst>
                <a:ext uri="{FF2B5EF4-FFF2-40B4-BE49-F238E27FC236}">
                  <a16:creationId xmlns:a16="http://schemas.microsoft.com/office/drawing/2014/main" id="{2E676FAE-E0E4-43D2-A0DE-5AF242E5AD69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ṣľîďe">
              <a:extLst>
                <a:ext uri="{FF2B5EF4-FFF2-40B4-BE49-F238E27FC236}">
                  <a16:creationId xmlns:a16="http://schemas.microsoft.com/office/drawing/2014/main" id="{C000ECC7-7F55-4236-A3E7-B0A125F78A51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śļiḓe">
              <a:extLst>
                <a:ext uri="{FF2B5EF4-FFF2-40B4-BE49-F238E27FC236}">
                  <a16:creationId xmlns:a16="http://schemas.microsoft.com/office/drawing/2014/main" id="{8BC99291-9CB8-46D1-A1B8-17F4E508F051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$ḷïďe">
              <a:extLst>
                <a:ext uri="{FF2B5EF4-FFF2-40B4-BE49-F238E27FC236}">
                  <a16:creationId xmlns:a16="http://schemas.microsoft.com/office/drawing/2014/main" id="{B6DE5241-EE00-4630-839F-C7A82FF76C4F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śḻîḍe">
              <a:extLst>
                <a:ext uri="{FF2B5EF4-FFF2-40B4-BE49-F238E27FC236}">
                  <a16:creationId xmlns:a16="http://schemas.microsoft.com/office/drawing/2014/main" id="{E6BBC9A6-E999-4E2A-B4B5-DF8C2B65393F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$ļîḋê">
              <a:extLst>
                <a:ext uri="{FF2B5EF4-FFF2-40B4-BE49-F238E27FC236}">
                  <a16:creationId xmlns:a16="http://schemas.microsoft.com/office/drawing/2014/main" id="{3CA8BFFD-E360-4424-8DD8-F76BC7D55694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ṩḷiḋé">
              <a:extLst>
                <a:ext uri="{FF2B5EF4-FFF2-40B4-BE49-F238E27FC236}">
                  <a16:creationId xmlns:a16="http://schemas.microsoft.com/office/drawing/2014/main" id="{F07D38DD-034E-4485-9481-52BDAA32CDF1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sľïďé">
              <a:extLst>
                <a:ext uri="{FF2B5EF4-FFF2-40B4-BE49-F238E27FC236}">
                  <a16:creationId xmlns:a16="http://schemas.microsoft.com/office/drawing/2014/main" id="{8F4D618D-46CE-4F84-8C05-A527266BFF08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śliḋé">
              <a:extLst>
                <a:ext uri="{FF2B5EF4-FFF2-40B4-BE49-F238E27FC236}">
                  <a16:creationId xmlns:a16="http://schemas.microsoft.com/office/drawing/2014/main" id="{A02DAAA9-CDF8-46FD-A4A5-B49BA3D69549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ļiďê">
              <a:extLst>
                <a:ext uri="{FF2B5EF4-FFF2-40B4-BE49-F238E27FC236}">
                  <a16:creationId xmlns:a16="http://schemas.microsoft.com/office/drawing/2014/main" id="{6E438489-BC9C-4441-9B9C-D33C1F0670E4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Sliḋé">
              <a:extLst>
                <a:ext uri="{FF2B5EF4-FFF2-40B4-BE49-F238E27FC236}">
                  <a16:creationId xmlns:a16="http://schemas.microsoft.com/office/drawing/2014/main" id="{E7F2F44E-8692-4279-95F5-963F81376A96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ŝ1îḑè">
              <a:extLst>
                <a:ext uri="{FF2B5EF4-FFF2-40B4-BE49-F238E27FC236}">
                  <a16:creationId xmlns:a16="http://schemas.microsoft.com/office/drawing/2014/main" id="{1818EA17-7E40-415F-93F9-8638F3D3E02E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ṩḻiḋê">
              <a:extLst>
                <a:ext uri="{FF2B5EF4-FFF2-40B4-BE49-F238E27FC236}">
                  <a16:creationId xmlns:a16="http://schemas.microsoft.com/office/drawing/2014/main" id="{157840BF-12CB-4BA6-8011-9E476AEAF91C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ṧľíḍe">
              <a:extLst>
                <a:ext uri="{FF2B5EF4-FFF2-40B4-BE49-F238E27FC236}">
                  <a16:creationId xmlns:a16="http://schemas.microsoft.com/office/drawing/2014/main" id="{14C6CCEE-64BF-49C4-97CB-2D8A11A880FE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ṩḻiḍe">
              <a:extLst>
                <a:ext uri="{FF2B5EF4-FFF2-40B4-BE49-F238E27FC236}">
                  <a16:creationId xmlns:a16="http://schemas.microsoft.com/office/drawing/2014/main" id="{23F3508F-14D1-4ABF-9B7F-42546C089451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śļïḓè">
              <a:extLst>
                <a:ext uri="{FF2B5EF4-FFF2-40B4-BE49-F238E27FC236}">
                  <a16:creationId xmlns:a16="http://schemas.microsoft.com/office/drawing/2014/main" id="{B1C491F7-45B2-4C84-AFEE-C3048B66947A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ṩḻîde">
              <a:extLst>
                <a:ext uri="{FF2B5EF4-FFF2-40B4-BE49-F238E27FC236}">
                  <a16:creationId xmlns:a16="http://schemas.microsoft.com/office/drawing/2014/main" id="{0080B755-DCDC-41E2-9631-66073CEE7E86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ŝḷïḓê">
              <a:extLst>
                <a:ext uri="{FF2B5EF4-FFF2-40B4-BE49-F238E27FC236}">
                  <a16:creationId xmlns:a16="http://schemas.microsoft.com/office/drawing/2014/main" id="{E06C6E08-9648-41E6-8483-8C37A09084D4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şḷîḑe">
              <a:extLst>
                <a:ext uri="{FF2B5EF4-FFF2-40B4-BE49-F238E27FC236}">
                  <a16:creationId xmlns:a16="http://schemas.microsoft.com/office/drawing/2014/main" id="{9A9A8E0D-A757-4675-9CBD-C33555D484CC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şḷïḋê">
              <a:extLst>
                <a:ext uri="{FF2B5EF4-FFF2-40B4-BE49-F238E27FC236}">
                  <a16:creationId xmlns:a16="http://schemas.microsoft.com/office/drawing/2014/main" id="{E265A283-EC75-4BCD-8173-8AF3D621648D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lïḍè">
              <a:extLst>
                <a:ext uri="{FF2B5EF4-FFF2-40B4-BE49-F238E27FC236}">
                  <a16:creationId xmlns:a16="http://schemas.microsoft.com/office/drawing/2014/main" id="{026A6128-A86B-45CB-B412-B83B2AA14606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ṩḷîḓê">
              <a:extLst>
                <a:ext uri="{FF2B5EF4-FFF2-40B4-BE49-F238E27FC236}">
                  <a16:creationId xmlns:a16="http://schemas.microsoft.com/office/drawing/2014/main" id="{110C4E97-7707-4A98-841B-1F9258CB5AB7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Sļiďé">
              <a:extLst>
                <a:ext uri="{FF2B5EF4-FFF2-40B4-BE49-F238E27FC236}">
                  <a16:creationId xmlns:a16="http://schemas.microsoft.com/office/drawing/2014/main" id="{39A01CBD-0742-48AB-8B1D-8E8FC74EB467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Sḷiḋè">
              <a:extLst>
                <a:ext uri="{FF2B5EF4-FFF2-40B4-BE49-F238E27FC236}">
                  <a16:creationId xmlns:a16="http://schemas.microsoft.com/office/drawing/2014/main" id="{22E8725C-E6B9-43C6-879E-CA84784C92BB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ṣḷíḋé">
              <a:extLst>
                <a:ext uri="{FF2B5EF4-FFF2-40B4-BE49-F238E27FC236}">
                  <a16:creationId xmlns:a16="http://schemas.microsoft.com/office/drawing/2014/main" id="{26AE6B0C-5B95-40C7-A366-F357DE9FBC55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ṩliďè">
              <a:extLst>
                <a:ext uri="{FF2B5EF4-FFF2-40B4-BE49-F238E27FC236}">
                  <a16:creationId xmlns:a16="http://schemas.microsoft.com/office/drawing/2014/main" id="{69F52735-32A1-46DB-B884-7101A7B2E7C6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ṧlíḋè">
              <a:extLst>
                <a:ext uri="{FF2B5EF4-FFF2-40B4-BE49-F238E27FC236}">
                  <a16:creationId xmlns:a16="http://schemas.microsoft.com/office/drawing/2014/main" id="{455248FB-8A35-48DC-A8AC-EBD2BEFF1BF5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slïḓè">
              <a:extLst>
                <a:ext uri="{FF2B5EF4-FFF2-40B4-BE49-F238E27FC236}">
                  <a16:creationId xmlns:a16="http://schemas.microsoft.com/office/drawing/2014/main" id="{A87AAC6F-6173-42AE-A387-3A6A1188DF9C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1iḍe">
              <a:extLst>
                <a:ext uri="{FF2B5EF4-FFF2-40B4-BE49-F238E27FC236}">
                  <a16:creationId xmlns:a16="http://schemas.microsoft.com/office/drawing/2014/main" id="{0805B52F-B226-4672-A0A7-2FB118128452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ṥľîḋé">
              <a:extLst>
                <a:ext uri="{FF2B5EF4-FFF2-40B4-BE49-F238E27FC236}">
                  <a16:creationId xmlns:a16="http://schemas.microsoft.com/office/drawing/2014/main" id="{2EE82C9F-4FA7-4012-BAF8-5708CEBE5E0B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ślidè">
              <a:extLst>
                <a:ext uri="{FF2B5EF4-FFF2-40B4-BE49-F238E27FC236}">
                  <a16:creationId xmlns:a16="http://schemas.microsoft.com/office/drawing/2014/main" id="{5683A461-AE50-4536-9F7A-8635A3BCB6B1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1ide">
              <a:extLst>
                <a:ext uri="{FF2B5EF4-FFF2-40B4-BE49-F238E27FC236}">
                  <a16:creationId xmlns:a16="http://schemas.microsoft.com/office/drawing/2014/main" id="{25E45FBC-7445-4E1C-93C0-5596A6616F3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$ḻíde">
              <a:extLst>
                <a:ext uri="{FF2B5EF4-FFF2-40B4-BE49-F238E27FC236}">
                  <a16:creationId xmlns:a16="http://schemas.microsoft.com/office/drawing/2014/main" id="{8BCD8BD8-957C-4694-A840-CA1302901468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8AA5EDCC-5025-42FA-931D-F2E080213722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84" name="ïṩļîḑê">
              <a:extLst>
                <a:ext uri="{FF2B5EF4-FFF2-40B4-BE49-F238E27FC236}">
                  <a16:creationId xmlns:a16="http://schemas.microsoft.com/office/drawing/2014/main" id="{44889E28-0BE9-4CCD-9C3A-D7086D45B826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şḷïḍe">
              <a:extLst>
                <a:ext uri="{FF2B5EF4-FFF2-40B4-BE49-F238E27FC236}">
                  <a16:creationId xmlns:a16="http://schemas.microsoft.com/office/drawing/2014/main" id="{44CA1F39-9EAB-48EC-A710-F77C160807BA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ṧļíďe">
              <a:extLst>
                <a:ext uri="{FF2B5EF4-FFF2-40B4-BE49-F238E27FC236}">
                  <a16:creationId xmlns:a16="http://schemas.microsoft.com/office/drawing/2014/main" id="{B5C434D2-247D-42D4-902E-63DC78143D9B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ŝļïḓè">
              <a:extLst>
                <a:ext uri="{FF2B5EF4-FFF2-40B4-BE49-F238E27FC236}">
                  <a16:creationId xmlns:a16="http://schemas.microsoft.com/office/drawing/2014/main" id="{3A558CEA-22AF-401A-BFA6-899AA7C4C106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s1îḋè">
              <a:extLst>
                <a:ext uri="{FF2B5EF4-FFF2-40B4-BE49-F238E27FC236}">
                  <a16:creationId xmlns:a16="http://schemas.microsoft.com/office/drawing/2014/main" id="{02863BEB-3ED5-4750-8AFE-ED1F32EB8A08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š1ïdè">
              <a:extLst>
                <a:ext uri="{FF2B5EF4-FFF2-40B4-BE49-F238E27FC236}">
                  <a16:creationId xmlns:a16="http://schemas.microsoft.com/office/drawing/2014/main" id="{77E4F7CC-593F-41F4-873B-C9898F67A8DD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$líḋé">
              <a:extLst>
                <a:ext uri="{FF2B5EF4-FFF2-40B4-BE49-F238E27FC236}">
                  <a16:creationId xmlns:a16="http://schemas.microsoft.com/office/drawing/2014/main" id="{0824BE2E-507E-4B74-B0D3-BE9C23C8EAD6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şḷíḓè">
              <a:extLst>
                <a:ext uri="{FF2B5EF4-FFF2-40B4-BE49-F238E27FC236}">
                  <a16:creationId xmlns:a16="http://schemas.microsoft.com/office/drawing/2014/main" id="{644CFAE9-6101-429A-96BA-73A26B1F45B3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Sḷîḋé">
              <a:extLst>
                <a:ext uri="{FF2B5EF4-FFF2-40B4-BE49-F238E27FC236}">
                  <a16:creationId xmlns:a16="http://schemas.microsoft.com/office/drawing/2014/main" id="{C800934C-25BF-49B4-96E3-EDC7EA2C061D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šḷiḓé">
              <a:extLst>
                <a:ext uri="{FF2B5EF4-FFF2-40B4-BE49-F238E27FC236}">
                  <a16:creationId xmlns:a16="http://schemas.microsoft.com/office/drawing/2014/main" id="{E02AD894-BD90-4DF0-917C-0F176F456DF8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ṩľidè">
              <a:extLst>
                <a:ext uri="{FF2B5EF4-FFF2-40B4-BE49-F238E27FC236}">
                  <a16:creationId xmlns:a16="http://schemas.microsoft.com/office/drawing/2014/main" id="{88139849-3E9A-4ACC-A616-646F23E66B16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ṡļiḑe">
              <a:extLst>
                <a:ext uri="{FF2B5EF4-FFF2-40B4-BE49-F238E27FC236}">
                  <a16:creationId xmlns:a16="http://schemas.microsoft.com/office/drawing/2014/main" id="{331C5A13-A8C6-4504-A0CA-FE4859153BA6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śļíḓe">
              <a:extLst>
                <a:ext uri="{FF2B5EF4-FFF2-40B4-BE49-F238E27FC236}">
                  <a16:creationId xmlns:a16="http://schemas.microsoft.com/office/drawing/2014/main" id="{F165EC4F-BDB2-4A8C-9DCE-1371AB94BAAC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ṡľîdè">
              <a:extLst>
                <a:ext uri="{FF2B5EF4-FFF2-40B4-BE49-F238E27FC236}">
                  <a16:creationId xmlns:a16="http://schemas.microsoft.com/office/drawing/2014/main" id="{9E2EA62D-C3EA-43E4-A661-9FA5C39335A4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ś1iḋê">
              <a:extLst>
                <a:ext uri="{FF2B5EF4-FFF2-40B4-BE49-F238E27FC236}">
                  <a16:creationId xmlns:a16="http://schemas.microsoft.com/office/drawing/2014/main" id="{A9242985-38D2-447C-9A90-B867CC82ABD6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šľîḋê">
              <a:extLst>
                <a:ext uri="{FF2B5EF4-FFF2-40B4-BE49-F238E27FC236}">
                  <a16:creationId xmlns:a16="http://schemas.microsoft.com/office/drawing/2014/main" id="{46B95D28-B832-4734-A2EC-AFD02C36F796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Sḷiḑè">
              <a:extLst>
                <a:ext uri="{FF2B5EF4-FFF2-40B4-BE49-F238E27FC236}">
                  <a16:creationId xmlns:a16="http://schemas.microsoft.com/office/drawing/2014/main" id="{574793DA-99F2-4451-A1FC-43A2533036FB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ľïḑe">
              <a:extLst>
                <a:ext uri="{FF2B5EF4-FFF2-40B4-BE49-F238E27FC236}">
                  <a16:creationId xmlns:a16="http://schemas.microsoft.com/office/drawing/2014/main" id="{E4C861BF-66AB-4D01-AD28-909EC6ED93F9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š1îḍè">
              <a:extLst>
                <a:ext uri="{FF2B5EF4-FFF2-40B4-BE49-F238E27FC236}">
                  <a16:creationId xmlns:a16="http://schemas.microsoft.com/office/drawing/2014/main" id="{3F77E2BC-CF97-4B08-BAA3-F8ED56FD4C73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ṥľïḍê">
              <a:extLst>
                <a:ext uri="{FF2B5EF4-FFF2-40B4-BE49-F238E27FC236}">
                  <a16:creationId xmlns:a16="http://schemas.microsoft.com/office/drawing/2014/main" id="{674AF9AC-0C8F-49DB-85CC-0AA75A56F8CA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ṥ1ïdê">
              <a:extLst>
                <a:ext uri="{FF2B5EF4-FFF2-40B4-BE49-F238E27FC236}">
                  <a16:creationId xmlns:a16="http://schemas.microsoft.com/office/drawing/2014/main" id="{A500C1B6-05A0-427D-B246-B3FECE1FF7A5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1îďé">
              <a:extLst>
                <a:ext uri="{FF2B5EF4-FFF2-40B4-BE49-F238E27FC236}">
                  <a16:creationId xmlns:a16="http://schemas.microsoft.com/office/drawing/2014/main" id="{E03C7F5A-F17B-4CBE-9298-296CE0060C77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ṩḷïḑé">
              <a:extLst>
                <a:ext uri="{FF2B5EF4-FFF2-40B4-BE49-F238E27FC236}">
                  <a16:creationId xmlns:a16="http://schemas.microsoft.com/office/drawing/2014/main" id="{A4ED962A-9FDD-4C47-9906-4525A6A9B4B7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şḷiḋè">
              <a:extLst>
                <a:ext uri="{FF2B5EF4-FFF2-40B4-BE49-F238E27FC236}">
                  <a16:creationId xmlns:a16="http://schemas.microsoft.com/office/drawing/2014/main" id="{9140B5CB-6BD8-46DD-8495-BC31D4A4010D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ṩľiḍé">
              <a:extLst>
                <a:ext uri="{FF2B5EF4-FFF2-40B4-BE49-F238E27FC236}">
                  <a16:creationId xmlns:a16="http://schemas.microsoft.com/office/drawing/2014/main" id="{0A56C492-235A-4369-A3B6-DBB510979330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ṡḷïďe">
              <a:extLst>
                <a:ext uri="{FF2B5EF4-FFF2-40B4-BE49-F238E27FC236}">
                  <a16:creationId xmlns:a16="http://schemas.microsoft.com/office/drawing/2014/main" id="{46FBA001-AD1A-4270-8E4A-56AF65C9BE21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$ľîde">
              <a:extLst>
                <a:ext uri="{FF2B5EF4-FFF2-40B4-BE49-F238E27FC236}">
                  <a16:creationId xmlns:a16="http://schemas.microsoft.com/office/drawing/2014/main" id="{B4666DF1-615E-476D-992A-C4B8C8D17B69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$ḻíḋê">
              <a:extLst>
                <a:ext uri="{FF2B5EF4-FFF2-40B4-BE49-F238E27FC236}">
                  <a16:creationId xmlns:a16="http://schemas.microsoft.com/office/drawing/2014/main" id="{66C59CAF-22DD-4754-BAA4-216ECB4028A9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śḻïďè">
              <a:extLst>
                <a:ext uri="{FF2B5EF4-FFF2-40B4-BE49-F238E27FC236}">
                  <a16:creationId xmlns:a16="http://schemas.microsoft.com/office/drawing/2014/main" id="{DEE7C33D-32BC-4D92-B8CE-8B229B4A155D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ṡľîdé">
              <a:extLst>
                <a:ext uri="{FF2B5EF4-FFF2-40B4-BE49-F238E27FC236}">
                  <a16:creationId xmlns:a16="http://schemas.microsoft.com/office/drawing/2014/main" id="{F5A141F2-E1DB-4639-B39E-782F617B1EEF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ṥḻíḋé">
              <a:extLst>
                <a:ext uri="{FF2B5EF4-FFF2-40B4-BE49-F238E27FC236}">
                  <a16:creationId xmlns:a16="http://schemas.microsoft.com/office/drawing/2014/main" id="{E0F9631C-4A71-4FFF-9C96-442D12D958B0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ṡļïḍè">
              <a:extLst>
                <a:ext uri="{FF2B5EF4-FFF2-40B4-BE49-F238E27FC236}">
                  <a16:creationId xmlns:a16="http://schemas.microsoft.com/office/drawing/2014/main" id="{35AC3DF6-0AD4-494C-8DE1-17D1DB75F01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ṩḷídê">
              <a:extLst>
                <a:ext uri="{FF2B5EF4-FFF2-40B4-BE49-F238E27FC236}">
                  <a16:creationId xmlns:a16="http://schemas.microsoft.com/office/drawing/2014/main" id="{CE23CB83-2617-4310-B22D-26CAECD005F9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slîḍe">
              <a:extLst>
                <a:ext uri="{FF2B5EF4-FFF2-40B4-BE49-F238E27FC236}">
                  <a16:creationId xmlns:a16="http://schemas.microsoft.com/office/drawing/2014/main" id="{F564F0C4-09B2-4CFD-B7A8-3A9E6A344984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ṣľíḓè">
              <a:extLst>
                <a:ext uri="{FF2B5EF4-FFF2-40B4-BE49-F238E27FC236}">
                  <a16:creationId xmlns:a16="http://schemas.microsoft.com/office/drawing/2014/main" id="{37E4EEDC-5F3B-42FC-9498-AF4711E2D567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š1ïḋé">
              <a:extLst>
                <a:ext uri="{FF2B5EF4-FFF2-40B4-BE49-F238E27FC236}">
                  <a16:creationId xmlns:a16="http://schemas.microsoft.com/office/drawing/2014/main" id="{2D281581-8D8A-486E-9B89-1BFC8670F156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ŝḻíḍê">
              <a:extLst>
                <a:ext uri="{FF2B5EF4-FFF2-40B4-BE49-F238E27FC236}">
                  <a16:creationId xmlns:a16="http://schemas.microsoft.com/office/drawing/2014/main" id="{4AB7A260-3054-4406-A978-909BD1436A17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ṧḷíḓé">
              <a:extLst>
                <a:ext uri="{FF2B5EF4-FFF2-40B4-BE49-F238E27FC236}">
                  <a16:creationId xmlns:a16="http://schemas.microsoft.com/office/drawing/2014/main" id="{587622E1-9C19-4E39-AB0F-4AA99E5C6F45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ŝlíde">
              <a:extLst>
                <a:ext uri="{FF2B5EF4-FFF2-40B4-BE49-F238E27FC236}">
                  <a16:creationId xmlns:a16="http://schemas.microsoft.com/office/drawing/2014/main" id="{0D471369-9A9F-4CB1-A8FE-58622993B0A0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ṧ1ïḍé">
              <a:extLst>
                <a:ext uri="{FF2B5EF4-FFF2-40B4-BE49-F238E27FC236}">
                  <a16:creationId xmlns:a16="http://schemas.microsoft.com/office/drawing/2014/main" id="{7ADF4361-3117-4A26-BCE8-16F7CDA52543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ŝļidé">
              <a:extLst>
                <a:ext uri="{FF2B5EF4-FFF2-40B4-BE49-F238E27FC236}">
                  <a16:creationId xmlns:a16="http://schemas.microsoft.com/office/drawing/2014/main" id="{D28BF74E-EE1B-4EAD-81EF-DDA3A676617F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$lidè">
              <a:extLst>
                <a:ext uri="{FF2B5EF4-FFF2-40B4-BE49-F238E27FC236}">
                  <a16:creationId xmlns:a16="http://schemas.microsoft.com/office/drawing/2014/main" id="{5A814811-7A7B-4604-A287-5A885C0B6FA8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Sļiḋé">
              <a:extLst>
                <a:ext uri="{FF2B5EF4-FFF2-40B4-BE49-F238E27FC236}">
                  <a16:creationId xmlns:a16="http://schemas.microsoft.com/office/drawing/2014/main" id="{789D76DE-03DC-431F-A083-A715DAF9D9E3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ṩḷïḑe">
              <a:extLst>
                <a:ext uri="{FF2B5EF4-FFF2-40B4-BE49-F238E27FC236}">
                  <a16:creationId xmlns:a16="http://schemas.microsoft.com/office/drawing/2014/main" id="{954A680F-70E8-4909-90F0-564F733124C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$ḷïḍè">
              <a:extLst>
                <a:ext uri="{FF2B5EF4-FFF2-40B4-BE49-F238E27FC236}">
                  <a16:creationId xmlns:a16="http://schemas.microsoft.com/office/drawing/2014/main" id="{774BB79B-2B8E-4A8D-B73E-4018416074E7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ṩliḋé">
              <a:extLst>
                <a:ext uri="{FF2B5EF4-FFF2-40B4-BE49-F238E27FC236}">
                  <a16:creationId xmlns:a16="http://schemas.microsoft.com/office/drawing/2014/main" id="{18C44F4C-C376-4347-B616-F70F145B6E46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sḷiďé">
              <a:extLst>
                <a:ext uri="{FF2B5EF4-FFF2-40B4-BE49-F238E27FC236}">
                  <a16:creationId xmlns:a16="http://schemas.microsoft.com/office/drawing/2014/main" id="{07F34ABB-BB2F-4111-9DA2-544C9B8A9F4E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ṩļïḍe">
              <a:extLst>
                <a:ext uri="{FF2B5EF4-FFF2-40B4-BE49-F238E27FC236}">
                  <a16:creationId xmlns:a16="http://schemas.microsoft.com/office/drawing/2014/main" id="{6569805C-6C8E-4143-B751-85E192E98551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$ľíḍê">
              <a:extLst>
                <a:ext uri="{FF2B5EF4-FFF2-40B4-BE49-F238E27FC236}">
                  <a16:creationId xmlns:a16="http://schemas.microsoft.com/office/drawing/2014/main" id="{0F72CEF4-9308-42D9-B451-70F9FFDF67A0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$1ïḍè">
              <a:extLst>
                <a:ext uri="{FF2B5EF4-FFF2-40B4-BE49-F238E27FC236}">
                  <a16:creationId xmlns:a16="http://schemas.microsoft.com/office/drawing/2014/main" id="{45F1F6A1-4F5D-409E-897C-DD9DF57E3283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ṡļîḑê">
              <a:extLst>
                <a:ext uri="{FF2B5EF4-FFF2-40B4-BE49-F238E27FC236}">
                  <a16:creationId xmlns:a16="http://schemas.microsoft.com/office/drawing/2014/main" id="{64AD1DF9-A801-4FF3-BA79-AFE62F246788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44525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671BFD2-CAEF-489B-8BA1-1D9B873695E0}"/>
              </a:ext>
            </a:extLst>
          </p:cNvPr>
          <p:cNvSpPr txBox="1"/>
          <p:nvPr/>
        </p:nvSpPr>
        <p:spPr>
          <a:xfrm>
            <a:off x="5023010" y="4116279"/>
            <a:ext cx="353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A3D895-0DE9-4E3B-AE89-D6B7486B2BE8}"/>
              </a:ext>
            </a:extLst>
          </p:cNvPr>
          <p:cNvSpPr txBox="1"/>
          <p:nvPr/>
        </p:nvSpPr>
        <p:spPr>
          <a:xfrm>
            <a:off x="5023010" y="4699615"/>
            <a:ext cx="4731657" cy="95122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北京科技大学于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年由天津大学（原北洋大学）、清华大学等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6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</a:p>
        </p:txBody>
      </p:sp>
      <p:graphicFrame>
        <p:nvGraphicFramePr>
          <p:cNvPr id="5" name="PA_Chart 5">
            <a:extLst>
              <a:ext uri="{FF2B5EF4-FFF2-40B4-BE49-F238E27FC236}">
                <a16:creationId xmlns:a16="http://schemas.microsoft.com/office/drawing/2014/main" id="{047C64DA-D08B-47BB-8F72-EE88F399C59E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42692473"/>
              </p:ext>
            </p:extLst>
          </p:nvPr>
        </p:nvGraphicFramePr>
        <p:xfrm>
          <a:off x="3934439" y="1167446"/>
          <a:ext cx="3655244" cy="2420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6" name="PA_Chart 10">
            <a:extLst>
              <a:ext uri="{FF2B5EF4-FFF2-40B4-BE49-F238E27FC236}">
                <a16:creationId xmlns:a16="http://schemas.microsoft.com/office/drawing/2014/main" id="{8C361406-31B7-43FC-823D-74675C47462C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42179244"/>
              </p:ext>
            </p:extLst>
          </p:nvPr>
        </p:nvGraphicFramePr>
        <p:xfrm>
          <a:off x="7388839" y="1476265"/>
          <a:ext cx="2944044" cy="211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73822BA-2522-4AB9-AEB9-3E9B451121EC}"/>
              </a:ext>
            </a:extLst>
          </p:cNvPr>
          <p:cNvCxnSpPr/>
          <p:nvPr/>
        </p:nvCxnSpPr>
        <p:spPr>
          <a:xfrm>
            <a:off x="4909983" y="4244865"/>
            <a:ext cx="0" cy="1422400"/>
          </a:xfrm>
          <a:prstGeom prst="line">
            <a:avLst/>
          </a:prstGeom>
          <a:ln w="19050">
            <a:solidFill>
              <a:srgbClr val="CA351C">
                <a:alpha val="4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PA_组合 19">
            <a:extLst>
              <a:ext uri="{FF2B5EF4-FFF2-40B4-BE49-F238E27FC236}">
                <a16:creationId xmlns:a16="http://schemas.microsoft.com/office/drawing/2014/main" id="{995746CB-A13C-496A-BB24-E81C9B0FF0C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710842" y="1939609"/>
            <a:ext cx="2102439" cy="839950"/>
            <a:chOff x="1839209" y="3497701"/>
            <a:chExt cx="2102439" cy="83995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141A4AB-48AE-4EFE-B068-E1C88B4BAC4C}"/>
                </a:ext>
              </a:extLst>
            </p:cNvPr>
            <p:cNvSpPr txBox="1"/>
            <p:nvPr/>
          </p:nvSpPr>
          <p:spPr>
            <a:xfrm>
              <a:off x="2186923" y="349770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27%</a:t>
              </a:r>
              <a:endParaRPr lang="zh-CN" altLang="en-US" sz="3200" spc="300" dirty="0">
                <a:gradFill>
                  <a:gsLst>
                    <a:gs pos="0">
                      <a:srgbClr val="CA351C"/>
                    </a:gs>
                    <a:gs pos="100000">
                      <a:srgbClr val="CA351C">
                        <a:alpha val="7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BDA0A0F-94D1-40CF-9756-8D099BC86C7D}"/>
                </a:ext>
              </a:extLst>
            </p:cNvPr>
            <p:cNvSpPr txBox="1"/>
            <p:nvPr/>
          </p:nvSpPr>
          <p:spPr>
            <a:xfrm>
              <a:off x="1839209" y="4029874"/>
              <a:ext cx="2102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grpSp>
        <p:nvGrpSpPr>
          <p:cNvPr id="14" name="PA_组合 22">
            <a:extLst>
              <a:ext uri="{FF2B5EF4-FFF2-40B4-BE49-F238E27FC236}">
                <a16:creationId xmlns:a16="http://schemas.microsoft.com/office/drawing/2014/main" id="{CC706E39-AF49-43AE-BF87-9599044BFFE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783383" y="2171179"/>
            <a:ext cx="2102439" cy="723796"/>
            <a:chOff x="1812950" y="3574861"/>
            <a:chExt cx="2102439" cy="72379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2B0D019-D036-4CC9-AD0D-B631E8890524}"/>
                </a:ext>
              </a:extLst>
            </p:cNvPr>
            <p:cNvSpPr txBox="1"/>
            <p:nvPr/>
          </p:nvSpPr>
          <p:spPr>
            <a:xfrm>
              <a:off x="2167117" y="357486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40%</a:t>
              </a:r>
              <a:endParaRPr lang="zh-CN" altLang="en-US" sz="3200" spc="300" dirty="0">
                <a:gradFill>
                  <a:gsLst>
                    <a:gs pos="0">
                      <a:srgbClr val="CA351C"/>
                    </a:gs>
                    <a:gs pos="100000">
                      <a:srgbClr val="CA351C">
                        <a:alpha val="7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D3F7032-099E-4B9B-BA07-428225FC793C}"/>
                </a:ext>
              </a:extLst>
            </p:cNvPr>
            <p:cNvSpPr txBox="1"/>
            <p:nvPr/>
          </p:nvSpPr>
          <p:spPr>
            <a:xfrm>
              <a:off x="1812950" y="4021658"/>
              <a:ext cx="2102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graphicFrame>
        <p:nvGraphicFramePr>
          <p:cNvPr id="17" name="PA_Chart 4">
            <a:extLst>
              <a:ext uri="{FF2B5EF4-FFF2-40B4-BE49-F238E27FC236}">
                <a16:creationId xmlns:a16="http://schemas.microsoft.com/office/drawing/2014/main" id="{6D2E0624-E90E-448F-8A18-4A88CAFCC580}"/>
              </a:ext>
            </a:extLst>
          </p:cNvPr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409159275"/>
              </p:ext>
            </p:extLst>
          </p:nvPr>
        </p:nvGraphicFramePr>
        <p:xfrm>
          <a:off x="688156" y="2279288"/>
          <a:ext cx="4404544" cy="2936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18" name="PA_组合 18">
            <a:extLst>
              <a:ext uri="{FF2B5EF4-FFF2-40B4-BE49-F238E27FC236}">
                <a16:creationId xmlns:a16="http://schemas.microsoft.com/office/drawing/2014/main" id="{112F2B6F-09AE-4260-9290-A4578F2B67C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839209" y="3196683"/>
            <a:ext cx="2102439" cy="1101573"/>
            <a:chOff x="1839209" y="3417585"/>
            <a:chExt cx="2102439" cy="110157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984901E-BD35-4733-9D7D-E84649041507}"/>
                </a:ext>
              </a:extLst>
            </p:cNvPr>
            <p:cNvSpPr txBox="1"/>
            <p:nvPr/>
          </p:nvSpPr>
          <p:spPr>
            <a:xfrm>
              <a:off x="2167117" y="3417585"/>
              <a:ext cx="1446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spc="3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</a:t>
              </a:r>
              <a:r>
                <a:rPr lang="en-US" altLang="zh-CN" sz="4000" spc="600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4000" spc="600" dirty="0">
                <a:gradFill>
                  <a:gsLst>
                    <a:gs pos="0">
                      <a:srgbClr val="CA351C"/>
                    </a:gs>
                    <a:gs pos="100000">
                      <a:srgbClr val="CA351C">
                        <a:alpha val="7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41379D8-0EFB-4186-9148-A177F0900C5C}"/>
                </a:ext>
              </a:extLst>
            </p:cNvPr>
            <p:cNvSpPr txBox="1"/>
            <p:nvPr/>
          </p:nvSpPr>
          <p:spPr>
            <a:xfrm>
              <a:off x="1839209" y="4149826"/>
              <a:ext cx="210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CA351C"/>
                      </a:gs>
                      <a:gs pos="100000">
                        <a:srgbClr val="CA351C">
                          <a:alpha val="72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AD64C88D-4037-4FA1-8B46-7026EA71C068}"/>
              </a:ext>
            </a:extLst>
          </p:cNvPr>
          <p:cNvSpPr/>
          <p:nvPr/>
        </p:nvSpPr>
        <p:spPr>
          <a:xfrm>
            <a:off x="5134241" y="4610319"/>
            <a:ext cx="373626" cy="56921"/>
          </a:xfrm>
          <a:prstGeom prst="rect">
            <a:avLst/>
          </a:prstGeom>
          <a:gradFill>
            <a:gsLst>
              <a:gs pos="0">
                <a:srgbClr val="CA351C">
                  <a:alpha val="0"/>
                </a:srgbClr>
              </a:gs>
              <a:gs pos="100000">
                <a:srgbClr val="CA351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C09A2E6-1B65-4C95-BA81-0CDFF82D7DA8}"/>
              </a:ext>
            </a:extLst>
          </p:cNvPr>
          <p:cNvSpPr/>
          <p:nvPr/>
        </p:nvSpPr>
        <p:spPr>
          <a:xfrm>
            <a:off x="4863156" y="4151211"/>
            <a:ext cx="93654" cy="93654"/>
          </a:xfrm>
          <a:prstGeom prst="ellipse">
            <a:avLst/>
          </a:prstGeom>
          <a:solidFill>
            <a:srgbClr val="A22B17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58C3A42-FE2E-4C8B-8787-94CAEC16A0DA}"/>
              </a:ext>
            </a:extLst>
          </p:cNvPr>
          <p:cNvGrpSpPr/>
          <p:nvPr/>
        </p:nvGrpSpPr>
        <p:grpSpPr>
          <a:xfrm>
            <a:off x="6995491" y="4244865"/>
            <a:ext cx="207622" cy="216108"/>
            <a:chOff x="6110934" y="598864"/>
            <a:chExt cx="416948" cy="433995"/>
          </a:xfrm>
          <a:solidFill>
            <a:srgbClr val="CA351C"/>
          </a:solidFill>
        </p:grpSpPr>
        <p:sp>
          <p:nvSpPr>
            <p:cNvPr id="22" name="îŝľîḓê">
              <a:extLst>
                <a:ext uri="{FF2B5EF4-FFF2-40B4-BE49-F238E27FC236}">
                  <a16:creationId xmlns:a16="http://schemas.microsoft.com/office/drawing/2014/main" id="{5A381630-275C-4CFA-B675-84A27819BFDD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ṣlíḑe">
              <a:extLst>
                <a:ext uri="{FF2B5EF4-FFF2-40B4-BE49-F238E27FC236}">
                  <a16:creationId xmlns:a16="http://schemas.microsoft.com/office/drawing/2014/main" id="{48C7A1D9-2A64-45BA-9247-B0FF04F4198C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Sḻide">
              <a:extLst>
                <a:ext uri="{FF2B5EF4-FFF2-40B4-BE49-F238E27FC236}">
                  <a16:creationId xmlns:a16="http://schemas.microsoft.com/office/drawing/2014/main" id="{A09CB599-2827-4AAB-ABC4-36AFE0475EB0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ṣlîḋè">
              <a:extLst>
                <a:ext uri="{FF2B5EF4-FFF2-40B4-BE49-F238E27FC236}">
                  <a16:creationId xmlns:a16="http://schemas.microsoft.com/office/drawing/2014/main" id="{CCCAE2CD-EF51-4A55-B0D9-5D0C940F7863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1ide">
              <a:extLst>
                <a:ext uri="{FF2B5EF4-FFF2-40B4-BE49-F238E27FC236}">
                  <a16:creationId xmlns:a16="http://schemas.microsoft.com/office/drawing/2014/main" id="{9592DB12-A4BD-43A6-B1BF-FDA2FF1FE693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$ḻíde">
              <a:extLst>
                <a:ext uri="{FF2B5EF4-FFF2-40B4-BE49-F238E27FC236}">
                  <a16:creationId xmlns:a16="http://schemas.microsoft.com/office/drawing/2014/main" id="{7FADB6EB-3B50-4C70-8EB2-764E3CC294A9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E24B7FC0-9D1D-40C3-973A-4C6529E206A0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中华崛起之实验数据展示</a:t>
            </a:r>
          </a:p>
        </p:txBody>
      </p:sp>
    </p:spTree>
    <p:extLst>
      <p:ext uri="{BB962C8B-B14F-4D97-AF65-F5344CB8AC3E}">
        <p14:creationId xmlns:p14="http://schemas.microsoft.com/office/powerpoint/2010/main" val="3431954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>
            <a:extLst>
              <a:ext uri="{FF2B5EF4-FFF2-40B4-BE49-F238E27FC236}">
                <a16:creationId xmlns:a16="http://schemas.microsoft.com/office/drawing/2014/main" id="{D1C685DB-C168-4C12-A737-2E143DE8F1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15" b="4027"/>
          <a:stretch/>
        </p:blipFill>
        <p:spPr>
          <a:xfrm>
            <a:off x="0" y="3967936"/>
            <a:ext cx="12192000" cy="2914103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6F9C5150-094E-4CF7-9EA1-EBF5632E4D5D}"/>
              </a:ext>
            </a:extLst>
          </p:cNvPr>
          <p:cNvGrpSpPr/>
          <p:nvPr/>
        </p:nvGrpSpPr>
        <p:grpSpPr>
          <a:xfrm>
            <a:off x="3080056" y="1273503"/>
            <a:ext cx="2644037" cy="1762692"/>
            <a:chOff x="984113" y="1373483"/>
            <a:chExt cx="2644037" cy="1762692"/>
          </a:xfrm>
        </p:grpSpPr>
        <p:graphicFrame>
          <p:nvGraphicFramePr>
            <p:cNvPr id="32" name="图表 31">
              <a:extLst>
                <a:ext uri="{FF2B5EF4-FFF2-40B4-BE49-F238E27FC236}">
                  <a16:creationId xmlns:a16="http://schemas.microsoft.com/office/drawing/2014/main" id="{693686FC-76D8-4E07-B71F-71D499769A55}"/>
                </a:ext>
              </a:extLst>
            </p:cNvPr>
            <p:cNvGraphicFramePr/>
            <p:nvPr/>
          </p:nvGraphicFramePr>
          <p:xfrm>
            <a:off x="984113" y="1373484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3" name="图表 32">
              <a:extLst>
                <a:ext uri="{FF2B5EF4-FFF2-40B4-BE49-F238E27FC236}">
                  <a16:creationId xmlns:a16="http://schemas.microsoft.com/office/drawing/2014/main" id="{DFD7C60E-3750-4150-B605-A4C560DC064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11946008"/>
                </p:ext>
              </p:extLst>
            </p:nvPr>
          </p:nvGraphicFramePr>
          <p:xfrm>
            <a:off x="984113" y="1373483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5DAEFDE4-71B3-440F-A581-8F0A6E5BE4A2}"/>
              </a:ext>
            </a:extLst>
          </p:cNvPr>
          <p:cNvSpPr/>
          <p:nvPr/>
        </p:nvSpPr>
        <p:spPr>
          <a:xfrm>
            <a:off x="3501827" y="300828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b="1" spc="300" dirty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lang="en-US" altLang="zh-CN" b="1" spc="300" dirty="0">
              <a:solidFill>
                <a:srgbClr val="CA351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Freeform 93">
            <a:extLst>
              <a:ext uri="{FF2B5EF4-FFF2-40B4-BE49-F238E27FC236}">
                <a16:creationId xmlns:a16="http://schemas.microsoft.com/office/drawing/2014/main" id="{05FEF2F5-F5C4-44D9-AAF6-E4D21EDEB7D5}"/>
              </a:ext>
            </a:extLst>
          </p:cNvPr>
          <p:cNvSpPr>
            <a:spLocks/>
          </p:cNvSpPr>
          <p:nvPr/>
        </p:nvSpPr>
        <p:spPr bwMode="auto">
          <a:xfrm>
            <a:off x="4868435" y="1555963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0A25D99-F76F-415D-9F0E-A71F273C9BDB}"/>
              </a:ext>
            </a:extLst>
          </p:cNvPr>
          <p:cNvSpPr/>
          <p:nvPr/>
        </p:nvSpPr>
        <p:spPr>
          <a:xfrm>
            <a:off x="5292628" y="1371297"/>
            <a:ext cx="985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47.9%</a:t>
            </a:r>
            <a:r>
              <a:rPr lang="zh-CN" altLang="en-US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6B8D229-1012-475C-98E5-829E010C6FF1}"/>
              </a:ext>
            </a:extLst>
          </p:cNvPr>
          <p:cNvSpPr/>
          <p:nvPr/>
        </p:nvSpPr>
        <p:spPr>
          <a:xfrm>
            <a:off x="5250365" y="1532979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A80FB196-091F-40F9-B258-42146E015818}"/>
              </a:ext>
            </a:extLst>
          </p:cNvPr>
          <p:cNvSpPr/>
          <p:nvPr/>
        </p:nvSpPr>
        <p:spPr>
          <a:xfrm>
            <a:off x="0" y="3943896"/>
            <a:ext cx="12192000" cy="2914103"/>
          </a:xfrm>
          <a:prstGeom prst="rect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93">
            <a:extLst>
              <a:ext uri="{FF2B5EF4-FFF2-40B4-BE49-F238E27FC236}">
                <a16:creationId xmlns:a16="http://schemas.microsoft.com/office/drawing/2014/main" id="{BFA5F347-CADC-4043-8937-E09AA7FAF17C}"/>
              </a:ext>
            </a:extLst>
          </p:cNvPr>
          <p:cNvSpPr>
            <a:spLocks/>
          </p:cNvSpPr>
          <p:nvPr/>
        </p:nvSpPr>
        <p:spPr bwMode="auto">
          <a:xfrm>
            <a:off x="10710175" y="1631225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47" name="图表 46">
            <a:extLst>
              <a:ext uri="{FF2B5EF4-FFF2-40B4-BE49-F238E27FC236}">
                <a16:creationId xmlns:a16="http://schemas.microsoft.com/office/drawing/2014/main" id="{2FD896FA-5B7B-48DD-A82E-3E5A9ECBA3C7}"/>
              </a:ext>
            </a:extLst>
          </p:cNvPr>
          <p:cNvGraphicFramePr/>
          <p:nvPr/>
        </p:nvGraphicFramePr>
        <p:xfrm>
          <a:off x="8910120" y="1298142"/>
          <a:ext cx="2644037" cy="176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AC22C540-E967-4822-9BEB-8DEB773049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123542"/>
              </p:ext>
            </p:extLst>
          </p:nvPr>
        </p:nvGraphicFramePr>
        <p:xfrm>
          <a:off x="8907479" y="1293050"/>
          <a:ext cx="2644037" cy="176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4" name="矩形 43">
            <a:extLst>
              <a:ext uri="{FF2B5EF4-FFF2-40B4-BE49-F238E27FC236}">
                <a16:creationId xmlns:a16="http://schemas.microsoft.com/office/drawing/2014/main" id="{B164E0AD-E03E-46B6-8024-CC8F9725C923}"/>
              </a:ext>
            </a:extLst>
          </p:cNvPr>
          <p:cNvSpPr/>
          <p:nvPr/>
        </p:nvSpPr>
        <p:spPr>
          <a:xfrm>
            <a:off x="9390424" y="303400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b="1" spc="300" dirty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lang="en-US" altLang="zh-CN" b="1" spc="300" dirty="0">
              <a:solidFill>
                <a:srgbClr val="CA351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9EF1444B-B717-47D5-BE3D-4FCDEEA77AD1}"/>
              </a:ext>
            </a:extLst>
          </p:cNvPr>
          <p:cNvSpPr/>
          <p:nvPr/>
        </p:nvSpPr>
        <p:spPr>
          <a:xfrm>
            <a:off x="11122692" y="1395935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10.4%</a:t>
            </a:r>
            <a:r>
              <a:rPr lang="zh-CN" altLang="en-US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60FAB320-B078-4189-ADDF-63579482E94B}"/>
              </a:ext>
            </a:extLst>
          </p:cNvPr>
          <p:cNvSpPr/>
          <p:nvPr/>
        </p:nvSpPr>
        <p:spPr>
          <a:xfrm>
            <a:off x="11092105" y="1608241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9E74445-FDE9-474B-8225-7E432423069F}"/>
              </a:ext>
            </a:extLst>
          </p:cNvPr>
          <p:cNvGrpSpPr/>
          <p:nvPr/>
        </p:nvGrpSpPr>
        <p:grpSpPr>
          <a:xfrm>
            <a:off x="6009463" y="1292511"/>
            <a:ext cx="2650507" cy="1769940"/>
            <a:chOff x="984113" y="1366235"/>
            <a:chExt cx="2650507" cy="1769940"/>
          </a:xfrm>
        </p:grpSpPr>
        <p:graphicFrame>
          <p:nvGraphicFramePr>
            <p:cNvPr id="68" name="图表 67">
              <a:extLst>
                <a:ext uri="{FF2B5EF4-FFF2-40B4-BE49-F238E27FC236}">
                  <a16:creationId xmlns:a16="http://schemas.microsoft.com/office/drawing/2014/main" id="{71BBB7FF-8B56-484D-8F68-350E7ED0C378}"/>
                </a:ext>
              </a:extLst>
            </p:cNvPr>
            <p:cNvGraphicFramePr/>
            <p:nvPr/>
          </p:nvGraphicFramePr>
          <p:xfrm>
            <a:off x="984113" y="1373484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69" name="图表 68">
              <a:extLst>
                <a:ext uri="{FF2B5EF4-FFF2-40B4-BE49-F238E27FC236}">
                  <a16:creationId xmlns:a16="http://schemas.microsoft.com/office/drawing/2014/main" id="{DCA0E08E-0F5E-4F62-9D1D-931DA682946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92556340"/>
                </p:ext>
              </p:extLst>
            </p:nvPr>
          </p:nvGraphicFramePr>
          <p:xfrm>
            <a:off x="990583" y="1366235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1A7D2487-E465-4B39-8028-E6EBDB26063B}"/>
              </a:ext>
            </a:extLst>
          </p:cNvPr>
          <p:cNvSpPr/>
          <p:nvPr/>
        </p:nvSpPr>
        <p:spPr>
          <a:xfrm>
            <a:off x="6431234" y="303454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srgbClr val="CA351C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kumimoji="0" lang="en-US" altLang="zh-CN" sz="1800" b="1" i="0" u="none" strike="noStrike" kern="1200" cap="none" spc="300" normalizeH="0" baseline="0" noProof="0" dirty="0">
              <a:ln>
                <a:noFill/>
              </a:ln>
              <a:solidFill>
                <a:srgbClr val="CA351C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6" name="Freeform 93">
            <a:extLst>
              <a:ext uri="{FF2B5EF4-FFF2-40B4-BE49-F238E27FC236}">
                <a16:creationId xmlns:a16="http://schemas.microsoft.com/office/drawing/2014/main" id="{CACCD475-E749-4CA1-B792-0B0468671C73}"/>
              </a:ext>
            </a:extLst>
          </p:cNvPr>
          <p:cNvSpPr>
            <a:spLocks/>
          </p:cNvSpPr>
          <p:nvPr/>
        </p:nvSpPr>
        <p:spPr bwMode="auto">
          <a:xfrm>
            <a:off x="7797842" y="1582219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E1400E7D-325C-45F5-B01C-446011516962}"/>
              </a:ext>
            </a:extLst>
          </p:cNvPr>
          <p:cNvSpPr/>
          <p:nvPr/>
        </p:nvSpPr>
        <p:spPr>
          <a:xfrm>
            <a:off x="8222035" y="1397553"/>
            <a:ext cx="960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17.5%</a:t>
            </a:r>
            <a:r>
              <a:rPr lang="zh-CN" altLang="en-US" spc="300" dirty="0">
                <a:solidFill>
                  <a:srgbClr val="CA351C"/>
                </a:solidFill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0FA2C31A-3D45-4373-AED1-F2047B128BDF}"/>
              </a:ext>
            </a:extLst>
          </p:cNvPr>
          <p:cNvSpPr/>
          <p:nvPr/>
        </p:nvSpPr>
        <p:spPr>
          <a:xfrm>
            <a:off x="8179772" y="1559235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1" name="Freeform 37">
            <a:extLst>
              <a:ext uri="{FF2B5EF4-FFF2-40B4-BE49-F238E27FC236}">
                <a16:creationId xmlns:a16="http://schemas.microsoft.com/office/drawing/2014/main" id="{9DB2C2E9-1C7E-46FF-8DDA-652CBD2BFB4F}"/>
              </a:ext>
            </a:extLst>
          </p:cNvPr>
          <p:cNvSpPr>
            <a:spLocks/>
          </p:cNvSpPr>
          <p:nvPr/>
        </p:nvSpPr>
        <p:spPr bwMode="auto">
          <a:xfrm>
            <a:off x="7141294" y="2005037"/>
            <a:ext cx="373114" cy="325278"/>
          </a:xfrm>
          <a:custGeom>
            <a:avLst/>
            <a:gdLst>
              <a:gd name="T0" fmla="*/ 148 w 148"/>
              <a:gd name="T1" fmla="*/ 79 h 161"/>
              <a:gd name="T2" fmla="*/ 144 w 148"/>
              <a:gd name="T3" fmla="*/ 75 h 161"/>
              <a:gd name="T4" fmla="*/ 144 w 148"/>
              <a:gd name="T5" fmla="*/ 68 h 161"/>
              <a:gd name="T6" fmla="*/ 74 w 148"/>
              <a:gd name="T7" fmla="*/ 0 h 161"/>
              <a:gd name="T8" fmla="*/ 4 w 148"/>
              <a:gd name="T9" fmla="*/ 68 h 161"/>
              <a:gd name="T10" fmla="*/ 4 w 148"/>
              <a:gd name="T11" fmla="*/ 75 h 161"/>
              <a:gd name="T12" fmla="*/ 0 w 148"/>
              <a:gd name="T13" fmla="*/ 79 h 161"/>
              <a:gd name="T14" fmla="*/ 0 w 148"/>
              <a:gd name="T15" fmla="*/ 102 h 161"/>
              <a:gd name="T16" fmla="*/ 5 w 148"/>
              <a:gd name="T17" fmla="*/ 107 h 161"/>
              <a:gd name="T18" fmla="*/ 50 w 148"/>
              <a:gd name="T19" fmla="*/ 156 h 161"/>
              <a:gd name="T20" fmla="*/ 57 w 148"/>
              <a:gd name="T21" fmla="*/ 161 h 161"/>
              <a:gd name="T22" fmla="*/ 78 w 148"/>
              <a:gd name="T23" fmla="*/ 161 h 161"/>
              <a:gd name="T24" fmla="*/ 86 w 148"/>
              <a:gd name="T25" fmla="*/ 152 h 161"/>
              <a:gd name="T26" fmla="*/ 78 w 148"/>
              <a:gd name="T27" fmla="*/ 144 h 161"/>
              <a:gd name="T28" fmla="*/ 57 w 148"/>
              <a:gd name="T29" fmla="*/ 144 h 161"/>
              <a:gd name="T30" fmla="*/ 50 w 148"/>
              <a:gd name="T31" fmla="*/ 149 h 161"/>
              <a:gd name="T32" fmla="*/ 11 w 148"/>
              <a:gd name="T33" fmla="*/ 107 h 161"/>
              <a:gd name="T34" fmla="*/ 12 w 148"/>
              <a:gd name="T35" fmla="*/ 106 h 161"/>
              <a:gd name="T36" fmla="*/ 12 w 148"/>
              <a:gd name="T37" fmla="*/ 107 h 161"/>
              <a:gd name="T38" fmla="*/ 24 w 148"/>
              <a:gd name="T39" fmla="*/ 120 h 161"/>
              <a:gd name="T40" fmla="*/ 37 w 148"/>
              <a:gd name="T41" fmla="*/ 107 h 161"/>
              <a:gd name="T42" fmla="*/ 37 w 148"/>
              <a:gd name="T43" fmla="*/ 74 h 161"/>
              <a:gd name="T44" fmla="*/ 24 w 148"/>
              <a:gd name="T45" fmla="*/ 62 h 161"/>
              <a:gd name="T46" fmla="*/ 12 w 148"/>
              <a:gd name="T47" fmla="*/ 73 h 161"/>
              <a:gd name="T48" fmla="*/ 12 w 148"/>
              <a:gd name="T49" fmla="*/ 66 h 161"/>
              <a:gd name="T50" fmla="*/ 74 w 148"/>
              <a:gd name="T51" fmla="*/ 8 h 161"/>
              <a:gd name="T52" fmla="*/ 135 w 148"/>
              <a:gd name="T53" fmla="*/ 66 h 161"/>
              <a:gd name="T54" fmla="*/ 135 w 148"/>
              <a:gd name="T55" fmla="*/ 73 h 161"/>
              <a:gd name="T56" fmla="*/ 123 w 148"/>
              <a:gd name="T57" fmla="*/ 62 h 161"/>
              <a:gd name="T58" fmla="*/ 111 w 148"/>
              <a:gd name="T59" fmla="*/ 74 h 161"/>
              <a:gd name="T60" fmla="*/ 111 w 148"/>
              <a:gd name="T61" fmla="*/ 107 h 161"/>
              <a:gd name="T62" fmla="*/ 123 w 148"/>
              <a:gd name="T63" fmla="*/ 120 h 161"/>
              <a:gd name="T64" fmla="*/ 136 w 148"/>
              <a:gd name="T65" fmla="*/ 107 h 161"/>
              <a:gd name="T66" fmla="*/ 136 w 148"/>
              <a:gd name="T67" fmla="*/ 106 h 161"/>
              <a:gd name="T68" fmla="*/ 140 w 148"/>
              <a:gd name="T69" fmla="*/ 107 h 161"/>
              <a:gd name="T70" fmla="*/ 148 w 148"/>
              <a:gd name="T71" fmla="*/ 102 h 161"/>
              <a:gd name="T72" fmla="*/ 148 w 148"/>
              <a:gd name="T73" fmla="*/ 7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61">
                <a:moveTo>
                  <a:pt x="148" y="79"/>
                </a:moveTo>
                <a:cubicBezTo>
                  <a:pt x="148" y="77"/>
                  <a:pt x="146" y="76"/>
                  <a:pt x="144" y="75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31"/>
                  <a:pt x="112" y="0"/>
                  <a:pt x="74" y="0"/>
                </a:cubicBezTo>
                <a:cubicBezTo>
                  <a:pt x="35" y="0"/>
                  <a:pt x="4" y="31"/>
                  <a:pt x="4" y="68"/>
                </a:cubicBezTo>
                <a:cubicBezTo>
                  <a:pt x="4" y="75"/>
                  <a:pt x="4" y="75"/>
                  <a:pt x="4" y="75"/>
                </a:cubicBezTo>
                <a:cubicBezTo>
                  <a:pt x="1" y="76"/>
                  <a:pt x="0" y="77"/>
                  <a:pt x="0" y="79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4"/>
                  <a:pt x="2" y="106"/>
                  <a:pt x="5" y="107"/>
                </a:cubicBezTo>
                <a:cubicBezTo>
                  <a:pt x="7" y="132"/>
                  <a:pt x="26" y="152"/>
                  <a:pt x="50" y="156"/>
                </a:cubicBezTo>
                <a:cubicBezTo>
                  <a:pt x="51" y="159"/>
                  <a:pt x="54" y="161"/>
                  <a:pt x="57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2" y="161"/>
                  <a:pt x="86" y="157"/>
                  <a:pt x="86" y="152"/>
                </a:cubicBezTo>
                <a:cubicBezTo>
                  <a:pt x="86" y="148"/>
                  <a:pt x="82" y="144"/>
                  <a:pt x="78" y="14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4" y="144"/>
                  <a:pt x="51" y="146"/>
                  <a:pt x="50" y="149"/>
                </a:cubicBezTo>
                <a:cubicBezTo>
                  <a:pt x="29" y="146"/>
                  <a:pt x="13" y="128"/>
                  <a:pt x="11" y="107"/>
                </a:cubicBezTo>
                <a:cubicBezTo>
                  <a:pt x="11" y="107"/>
                  <a:pt x="12" y="107"/>
                  <a:pt x="12" y="106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14"/>
                  <a:pt x="18" y="120"/>
                  <a:pt x="24" y="120"/>
                </a:cubicBezTo>
                <a:cubicBezTo>
                  <a:pt x="31" y="120"/>
                  <a:pt x="37" y="114"/>
                  <a:pt x="37" y="107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67"/>
                  <a:pt x="31" y="62"/>
                  <a:pt x="24" y="62"/>
                </a:cubicBezTo>
                <a:cubicBezTo>
                  <a:pt x="18" y="62"/>
                  <a:pt x="13" y="67"/>
                  <a:pt x="12" y="73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34"/>
                  <a:pt x="40" y="8"/>
                  <a:pt x="74" y="8"/>
                </a:cubicBezTo>
                <a:cubicBezTo>
                  <a:pt x="108" y="8"/>
                  <a:pt x="135" y="34"/>
                  <a:pt x="135" y="66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35" y="67"/>
                  <a:pt x="130" y="62"/>
                  <a:pt x="123" y="62"/>
                </a:cubicBezTo>
                <a:cubicBezTo>
                  <a:pt x="116" y="62"/>
                  <a:pt x="111" y="67"/>
                  <a:pt x="111" y="74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14"/>
                  <a:pt x="116" y="120"/>
                  <a:pt x="123" y="120"/>
                </a:cubicBezTo>
                <a:cubicBezTo>
                  <a:pt x="130" y="120"/>
                  <a:pt x="136" y="114"/>
                  <a:pt x="136" y="107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7" y="107"/>
                  <a:pt x="138" y="107"/>
                  <a:pt x="140" y="107"/>
                </a:cubicBezTo>
                <a:cubicBezTo>
                  <a:pt x="144" y="107"/>
                  <a:pt x="148" y="105"/>
                  <a:pt x="148" y="102"/>
                </a:cubicBezTo>
                <a:lnTo>
                  <a:pt x="148" y="79"/>
                </a:lnTo>
                <a:close/>
              </a:path>
            </a:pathLst>
          </a:custGeom>
          <a:solidFill>
            <a:srgbClr val="CA35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solidFill>
                <a:srgbClr val="A22B17"/>
              </a:solidFill>
              <a:latin typeface="Calibri" panose="020F0502020204030204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EF894A3-CEDA-4E15-A21D-12E2EB38454D}"/>
              </a:ext>
            </a:extLst>
          </p:cNvPr>
          <p:cNvGrpSpPr/>
          <p:nvPr/>
        </p:nvGrpSpPr>
        <p:grpSpPr>
          <a:xfrm>
            <a:off x="128471" y="1296135"/>
            <a:ext cx="2644037" cy="1762692"/>
            <a:chOff x="984113" y="1373483"/>
            <a:chExt cx="2644037" cy="1762692"/>
          </a:xfrm>
        </p:grpSpPr>
        <p:graphicFrame>
          <p:nvGraphicFramePr>
            <p:cNvPr id="79" name="图表 78">
              <a:extLst>
                <a:ext uri="{FF2B5EF4-FFF2-40B4-BE49-F238E27FC236}">
                  <a16:creationId xmlns:a16="http://schemas.microsoft.com/office/drawing/2014/main" id="{1B33B90B-63EC-4ABD-8746-CDC6B1B2493E}"/>
                </a:ext>
              </a:extLst>
            </p:cNvPr>
            <p:cNvGraphicFramePr/>
            <p:nvPr/>
          </p:nvGraphicFramePr>
          <p:xfrm>
            <a:off x="984113" y="1373484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80" name="图表 79">
              <a:extLst>
                <a:ext uri="{FF2B5EF4-FFF2-40B4-BE49-F238E27FC236}">
                  <a16:creationId xmlns:a16="http://schemas.microsoft.com/office/drawing/2014/main" id="{78996A6A-CEC3-48F7-B330-0A51C6FCF33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69043611"/>
                </p:ext>
              </p:extLst>
            </p:nvPr>
          </p:nvGraphicFramePr>
          <p:xfrm>
            <a:off x="984113" y="1373483"/>
            <a:ext cx="2644037" cy="17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</p:grpSp>
      <p:sp>
        <p:nvSpPr>
          <p:cNvPr id="76" name="矩形 75">
            <a:extLst>
              <a:ext uri="{FF2B5EF4-FFF2-40B4-BE49-F238E27FC236}">
                <a16:creationId xmlns:a16="http://schemas.microsoft.com/office/drawing/2014/main" id="{D154ED97-2BCC-49FD-BE09-46A50460F4F0}"/>
              </a:ext>
            </a:extLst>
          </p:cNvPr>
          <p:cNvSpPr/>
          <p:nvPr/>
        </p:nvSpPr>
        <p:spPr>
          <a:xfrm>
            <a:off x="550245" y="303092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b="1" spc="300" dirty="0">
                <a:solidFill>
                  <a:srgbClr val="CA351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输入您的数据</a:t>
            </a:r>
            <a:endParaRPr lang="en-US" altLang="zh-CN" b="1" spc="300" dirty="0">
              <a:solidFill>
                <a:srgbClr val="CA351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7" name="Freeform 93">
            <a:extLst>
              <a:ext uri="{FF2B5EF4-FFF2-40B4-BE49-F238E27FC236}">
                <a16:creationId xmlns:a16="http://schemas.microsoft.com/office/drawing/2014/main" id="{29171266-19E3-44A8-9D7F-6254CB99E435}"/>
              </a:ext>
            </a:extLst>
          </p:cNvPr>
          <p:cNvSpPr>
            <a:spLocks/>
          </p:cNvSpPr>
          <p:nvPr/>
        </p:nvSpPr>
        <p:spPr bwMode="auto">
          <a:xfrm>
            <a:off x="1916850" y="1578595"/>
            <a:ext cx="383379" cy="15213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D07F9887-F138-4C57-B894-91C8C26B1214}"/>
              </a:ext>
            </a:extLst>
          </p:cNvPr>
          <p:cNvSpPr/>
          <p:nvPr/>
        </p:nvSpPr>
        <p:spPr>
          <a:xfrm>
            <a:off x="2341043" y="1393929"/>
            <a:ext cx="973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srgbClr val="CA351C"/>
                </a:solidFill>
                <a:effectLst/>
                <a:uLnTx/>
                <a:uFillTx/>
                <a:latin typeface="Impact" panose="020B0806030902050204" pitchFamily="34" charset="0"/>
                <a:ea typeface="思源宋体 CN Heavy" panose="02020900000000000000" pitchFamily="18" charset="-122"/>
              </a:rPr>
              <a:t>24.1%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srgbClr val="CA351C"/>
                </a:solidFill>
                <a:effectLst/>
                <a:uLnTx/>
                <a:uFillTx/>
                <a:latin typeface="Impact" panose="020B0806030902050204" pitchFamily="34" charset="0"/>
                <a:ea typeface="思源宋体 CN Heavy" panose="02020900000000000000" pitchFamily="18" charset="-122"/>
              </a:rPr>
              <a:t> </a:t>
            </a: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BD84E393-DE31-4B16-BF6F-F763AADE8629}"/>
              </a:ext>
            </a:extLst>
          </p:cNvPr>
          <p:cNvSpPr/>
          <p:nvPr/>
        </p:nvSpPr>
        <p:spPr>
          <a:xfrm>
            <a:off x="2298780" y="1555611"/>
            <a:ext cx="63806" cy="63806"/>
          </a:xfrm>
          <a:prstGeom prst="ellipse">
            <a:avLst/>
          </a:prstGeom>
          <a:solidFill>
            <a:srgbClr val="A22B17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12">
            <a:extLst>
              <a:ext uri="{FF2B5EF4-FFF2-40B4-BE49-F238E27FC236}">
                <a16:creationId xmlns:a16="http://schemas.microsoft.com/office/drawing/2014/main" id="{028F793B-671F-4F39-82D7-C4CB732C61E9}"/>
              </a:ext>
            </a:extLst>
          </p:cNvPr>
          <p:cNvSpPr>
            <a:spLocks/>
          </p:cNvSpPr>
          <p:nvPr/>
        </p:nvSpPr>
        <p:spPr bwMode="auto">
          <a:xfrm>
            <a:off x="1268556" y="2014841"/>
            <a:ext cx="373114" cy="325278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rgbClr val="CA35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A22B1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1" name="图表 80">
            <a:extLst>
              <a:ext uri="{FF2B5EF4-FFF2-40B4-BE49-F238E27FC236}">
                <a16:creationId xmlns:a16="http://schemas.microsoft.com/office/drawing/2014/main" id="{B6EBF757-78CA-4CAD-9349-92AA5CF757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033487"/>
              </p:ext>
            </p:extLst>
          </p:nvPr>
        </p:nvGraphicFramePr>
        <p:xfrm>
          <a:off x="749300" y="4218217"/>
          <a:ext cx="10707688" cy="2385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27B01BEA-94F9-484F-992D-7CF7E9038DA6}"/>
              </a:ext>
            </a:extLst>
          </p:cNvPr>
          <p:cNvGrpSpPr/>
          <p:nvPr/>
        </p:nvGrpSpPr>
        <p:grpSpPr>
          <a:xfrm>
            <a:off x="4224897" y="2013690"/>
            <a:ext cx="373114" cy="325278"/>
            <a:chOff x="4224897" y="2013690"/>
            <a:chExt cx="373114" cy="325278"/>
          </a:xfrm>
          <a:solidFill>
            <a:srgbClr val="CA351C"/>
          </a:solidFill>
        </p:grpSpPr>
        <p:sp>
          <p:nvSpPr>
            <p:cNvPr id="34" name="Freeform 87">
              <a:extLst>
                <a:ext uri="{FF2B5EF4-FFF2-40B4-BE49-F238E27FC236}">
                  <a16:creationId xmlns:a16="http://schemas.microsoft.com/office/drawing/2014/main" id="{DB5ED52E-9ED2-43D1-A29C-40B2601064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24897" y="2096063"/>
              <a:ext cx="85425" cy="242905"/>
            </a:xfrm>
            <a:custGeom>
              <a:avLst/>
              <a:gdLst>
                <a:gd name="T0" fmla="*/ 73 w 87"/>
                <a:gd name="T1" fmla="*/ 0 h 171"/>
                <a:gd name="T2" fmla="*/ 13 w 87"/>
                <a:gd name="T3" fmla="*/ 0 h 171"/>
                <a:gd name="T4" fmla="*/ 0 w 87"/>
                <a:gd name="T5" fmla="*/ 13 h 171"/>
                <a:gd name="T6" fmla="*/ 0 w 87"/>
                <a:gd name="T7" fmla="*/ 158 h 171"/>
                <a:gd name="T8" fmla="*/ 13 w 87"/>
                <a:gd name="T9" fmla="*/ 171 h 171"/>
                <a:gd name="T10" fmla="*/ 73 w 87"/>
                <a:gd name="T11" fmla="*/ 171 h 171"/>
                <a:gd name="T12" fmla="*/ 87 w 87"/>
                <a:gd name="T13" fmla="*/ 158 h 171"/>
                <a:gd name="T14" fmla="*/ 87 w 87"/>
                <a:gd name="T15" fmla="*/ 13 h 171"/>
                <a:gd name="T16" fmla="*/ 73 w 87"/>
                <a:gd name="T17" fmla="*/ 0 h 171"/>
                <a:gd name="T18" fmla="*/ 32 w 87"/>
                <a:gd name="T19" fmla="*/ 10 h 171"/>
                <a:gd name="T20" fmla="*/ 55 w 87"/>
                <a:gd name="T21" fmla="*/ 10 h 171"/>
                <a:gd name="T22" fmla="*/ 56 w 87"/>
                <a:gd name="T23" fmla="*/ 11 h 171"/>
                <a:gd name="T24" fmla="*/ 55 w 87"/>
                <a:gd name="T25" fmla="*/ 12 h 171"/>
                <a:gd name="T26" fmla="*/ 32 w 87"/>
                <a:gd name="T27" fmla="*/ 12 h 171"/>
                <a:gd name="T28" fmla="*/ 31 w 87"/>
                <a:gd name="T29" fmla="*/ 11 h 171"/>
                <a:gd name="T30" fmla="*/ 32 w 87"/>
                <a:gd name="T31" fmla="*/ 10 h 171"/>
                <a:gd name="T32" fmla="*/ 43 w 87"/>
                <a:gd name="T33" fmla="*/ 162 h 171"/>
                <a:gd name="T34" fmla="*/ 36 w 87"/>
                <a:gd name="T35" fmla="*/ 154 h 171"/>
                <a:gd name="T36" fmla="*/ 43 w 87"/>
                <a:gd name="T37" fmla="*/ 146 h 171"/>
                <a:gd name="T38" fmla="*/ 51 w 87"/>
                <a:gd name="T39" fmla="*/ 154 h 171"/>
                <a:gd name="T40" fmla="*/ 43 w 87"/>
                <a:gd name="T41" fmla="*/ 162 h 171"/>
                <a:gd name="T42" fmla="*/ 81 w 87"/>
                <a:gd name="T43" fmla="*/ 138 h 171"/>
                <a:gd name="T44" fmla="*/ 5 w 87"/>
                <a:gd name="T45" fmla="*/ 138 h 171"/>
                <a:gd name="T46" fmla="*/ 5 w 87"/>
                <a:gd name="T47" fmla="*/ 26 h 171"/>
                <a:gd name="T48" fmla="*/ 81 w 87"/>
                <a:gd name="T49" fmla="*/ 26 h 171"/>
                <a:gd name="T50" fmla="*/ 81 w 87"/>
                <a:gd name="T51" fmla="*/ 13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1">
                  <a:moveTo>
                    <a:pt x="7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5"/>
                    <a:pt x="6" y="171"/>
                    <a:pt x="13" y="171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81" y="171"/>
                    <a:pt x="87" y="165"/>
                    <a:pt x="87" y="158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6"/>
                    <a:pt x="81" y="0"/>
                    <a:pt x="73" y="0"/>
                  </a:cubicBezTo>
                  <a:close/>
                  <a:moveTo>
                    <a:pt x="32" y="10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0"/>
                    <a:pt x="32" y="10"/>
                  </a:cubicBezTo>
                  <a:close/>
                  <a:moveTo>
                    <a:pt x="43" y="162"/>
                  </a:moveTo>
                  <a:cubicBezTo>
                    <a:pt x="39" y="162"/>
                    <a:pt x="36" y="158"/>
                    <a:pt x="36" y="154"/>
                  </a:cubicBezTo>
                  <a:cubicBezTo>
                    <a:pt x="36" y="150"/>
                    <a:pt x="39" y="146"/>
                    <a:pt x="43" y="146"/>
                  </a:cubicBezTo>
                  <a:cubicBezTo>
                    <a:pt x="47" y="146"/>
                    <a:pt x="51" y="150"/>
                    <a:pt x="51" y="154"/>
                  </a:cubicBezTo>
                  <a:cubicBezTo>
                    <a:pt x="51" y="158"/>
                    <a:pt x="47" y="162"/>
                    <a:pt x="43" y="162"/>
                  </a:cubicBezTo>
                  <a:close/>
                  <a:moveTo>
                    <a:pt x="81" y="138"/>
                  </a:moveTo>
                  <a:cubicBezTo>
                    <a:pt x="5" y="138"/>
                    <a:pt x="5" y="138"/>
                    <a:pt x="5" y="13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81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rgbClr val="A22B17"/>
                </a:solidFill>
                <a:latin typeface="Calibri" panose="020F0502020204030204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7CBC9416-90CA-4425-AD94-A74751CBE4FD}"/>
                </a:ext>
              </a:extLst>
            </p:cNvPr>
            <p:cNvGrpSpPr/>
            <p:nvPr/>
          </p:nvGrpSpPr>
          <p:grpSpPr>
            <a:xfrm>
              <a:off x="4325643" y="2013690"/>
              <a:ext cx="272368" cy="325278"/>
              <a:chOff x="3638550" y="1752601"/>
              <a:chExt cx="357188" cy="295275"/>
            </a:xfrm>
            <a:grpFill/>
          </p:grpSpPr>
          <p:sp>
            <p:nvSpPr>
              <p:cNvPr id="36" name="Freeform 88">
                <a:extLst>
                  <a:ext uri="{FF2B5EF4-FFF2-40B4-BE49-F238E27FC236}">
                    <a16:creationId xmlns:a16="http://schemas.microsoft.com/office/drawing/2014/main" id="{78CF6C20-AA16-46C6-B1BE-AC2EFA51B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388" y="2009776"/>
                <a:ext cx="163513" cy="38100"/>
              </a:xfrm>
              <a:custGeom>
                <a:avLst/>
                <a:gdLst>
                  <a:gd name="T0" fmla="*/ 62 w 71"/>
                  <a:gd name="T1" fmla="*/ 7 h 16"/>
                  <a:gd name="T2" fmla="*/ 46 w 71"/>
                  <a:gd name="T3" fmla="*/ 7 h 16"/>
                  <a:gd name="T4" fmla="*/ 46 w 71"/>
                  <a:gd name="T5" fmla="*/ 0 h 16"/>
                  <a:gd name="T6" fmla="*/ 25 w 71"/>
                  <a:gd name="T7" fmla="*/ 0 h 16"/>
                  <a:gd name="T8" fmla="*/ 25 w 71"/>
                  <a:gd name="T9" fmla="*/ 7 h 16"/>
                  <a:gd name="T10" fmla="*/ 8 w 71"/>
                  <a:gd name="T11" fmla="*/ 7 h 16"/>
                  <a:gd name="T12" fmla="*/ 0 w 71"/>
                  <a:gd name="T13" fmla="*/ 16 h 16"/>
                  <a:gd name="T14" fmla="*/ 71 w 71"/>
                  <a:gd name="T15" fmla="*/ 16 h 16"/>
                  <a:gd name="T16" fmla="*/ 62 w 71"/>
                  <a:gd name="T1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6">
                    <a:moveTo>
                      <a:pt x="62" y="7"/>
                    </a:moveTo>
                    <a:cubicBezTo>
                      <a:pt x="46" y="7"/>
                      <a:pt x="46" y="7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1"/>
                      <a:pt x="67" y="7"/>
                      <a:pt x="6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solidFill>
                    <a:srgbClr val="A22B17"/>
                  </a:solidFill>
                  <a:latin typeface="Calibri" panose="020F0502020204030204"/>
                </a:endParaRPr>
              </a:p>
            </p:txBody>
          </p:sp>
          <p:sp>
            <p:nvSpPr>
              <p:cNvPr id="37" name="Freeform 89">
                <a:extLst>
                  <a:ext uri="{FF2B5EF4-FFF2-40B4-BE49-F238E27FC236}">
                    <a16:creationId xmlns:a16="http://schemas.microsoft.com/office/drawing/2014/main" id="{C4874466-20D9-46FB-8764-7BFBA7C680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8550" y="1752601"/>
                <a:ext cx="357188" cy="250825"/>
              </a:xfrm>
              <a:custGeom>
                <a:avLst/>
                <a:gdLst>
                  <a:gd name="T0" fmla="*/ 151 w 155"/>
                  <a:gd name="T1" fmla="*/ 0 h 109"/>
                  <a:gd name="T2" fmla="*/ 4 w 155"/>
                  <a:gd name="T3" fmla="*/ 0 h 109"/>
                  <a:gd name="T4" fmla="*/ 0 w 155"/>
                  <a:gd name="T5" fmla="*/ 3 h 109"/>
                  <a:gd name="T6" fmla="*/ 0 w 155"/>
                  <a:gd name="T7" fmla="*/ 105 h 109"/>
                  <a:gd name="T8" fmla="*/ 4 w 155"/>
                  <a:gd name="T9" fmla="*/ 109 h 109"/>
                  <a:gd name="T10" fmla="*/ 151 w 155"/>
                  <a:gd name="T11" fmla="*/ 109 h 109"/>
                  <a:gd name="T12" fmla="*/ 155 w 155"/>
                  <a:gd name="T13" fmla="*/ 105 h 109"/>
                  <a:gd name="T14" fmla="*/ 155 w 155"/>
                  <a:gd name="T15" fmla="*/ 3 h 109"/>
                  <a:gd name="T16" fmla="*/ 151 w 155"/>
                  <a:gd name="T17" fmla="*/ 0 h 109"/>
                  <a:gd name="T18" fmla="*/ 140 w 155"/>
                  <a:gd name="T19" fmla="*/ 101 h 109"/>
                  <a:gd name="T20" fmla="*/ 136 w 155"/>
                  <a:gd name="T21" fmla="*/ 98 h 109"/>
                  <a:gd name="T22" fmla="*/ 140 w 155"/>
                  <a:gd name="T23" fmla="*/ 95 h 109"/>
                  <a:gd name="T24" fmla="*/ 143 w 155"/>
                  <a:gd name="T25" fmla="*/ 98 h 109"/>
                  <a:gd name="T26" fmla="*/ 140 w 155"/>
                  <a:gd name="T27" fmla="*/ 101 h 109"/>
                  <a:gd name="T28" fmla="*/ 145 w 155"/>
                  <a:gd name="T29" fmla="*/ 87 h 109"/>
                  <a:gd name="T30" fmla="*/ 9 w 155"/>
                  <a:gd name="T31" fmla="*/ 87 h 109"/>
                  <a:gd name="T32" fmla="*/ 9 w 155"/>
                  <a:gd name="T33" fmla="*/ 9 h 109"/>
                  <a:gd name="T34" fmla="*/ 145 w 155"/>
                  <a:gd name="T35" fmla="*/ 9 h 109"/>
                  <a:gd name="T36" fmla="*/ 145 w 155"/>
                  <a:gd name="T37" fmla="*/ 8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09">
                    <a:moveTo>
                      <a:pt x="1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3" y="109"/>
                      <a:pt x="155" y="107"/>
                      <a:pt x="155" y="105"/>
                    </a:cubicBezTo>
                    <a:cubicBezTo>
                      <a:pt x="155" y="3"/>
                      <a:pt x="155" y="3"/>
                      <a:pt x="155" y="3"/>
                    </a:cubicBezTo>
                    <a:cubicBezTo>
                      <a:pt x="155" y="1"/>
                      <a:pt x="153" y="0"/>
                      <a:pt x="151" y="0"/>
                    </a:cubicBezTo>
                    <a:close/>
                    <a:moveTo>
                      <a:pt x="140" y="101"/>
                    </a:moveTo>
                    <a:cubicBezTo>
                      <a:pt x="138" y="101"/>
                      <a:pt x="136" y="100"/>
                      <a:pt x="136" y="98"/>
                    </a:cubicBezTo>
                    <a:cubicBezTo>
                      <a:pt x="136" y="96"/>
                      <a:pt x="138" y="95"/>
                      <a:pt x="140" y="95"/>
                    </a:cubicBezTo>
                    <a:cubicBezTo>
                      <a:pt x="141" y="95"/>
                      <a:pt x="143" y="96"/>
                      <a:pt x="143" y="98"/>
                    </a:cubicBezTo>
                    <a:cubicBezTo>
                      <a:pt x="143" y="100"/>
                      <a:pt x="141" y="101"/>
                      <a:pt x="140" y="101"/>
                    </a:cubicBezTo>
                    <a:close/>
                    <a:moveTo>
                      <a:pt x="145" y="87"/>
                    </a:moveTo>
                    <a:cubicBezTo>
                      <a:pt x="9" y="87"/>
                      <a:pt x="9" y="87"/>
                      <a:pt x="9" y="8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45" y="9"/>
                      <a:pt x="145" y="9"/>
                      <a:pt x="145" y="9"/>
                    </a:cubicBezTo>
                    <a:lnTo>
                      <a:pt x="145" y="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solidFill>
                    <a:srgbClr val="A22B17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83" name="iconfont-1187-868615">
            <a:extLst>
              <a:ext uri="{FF2B5EF4-FFF2-40B4-BE49-F238E27FC236}">
                <a16:creationId xmlns:a16="http://schemas.microsoft.com/office/drawing/2014/main" id="{8338A740-4AB8-4B95-9C86-888A4204A33C}"/>
              </a:ext>
            </a:extLst>
          </p:cNvPr>
          <p:cNvSpPr/>
          <p:nvPr/>
        </p:nvSpPr>
        <p:spPr>
          <a:xfrm>
            <a:off x="10042940" y="2018212"/>
            <a:ext cx="373114" cy="325278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rgbClr val="CA351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solidFill>
                <a:srgbClr val="A22B17"/>
              </a:solidFill>
              <a:latin typeface="Calibri" panose="020F0502020204030204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25B37DD-5CE7-449B-858D-7B647DA196FD}"/>
              </a:ext>
            </a:extLst>
          </p:cNvPr>
          <p:cNvSpPr/>
          <p:nvPr/>
        </p:nvSpPr>
        <p:spPr>
          <a:xfrm>
            <a:off x="1178562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DDEB53CF-E661-4D07-8833-788ACD36E5B6}"/>
              </a:ext>
            </a:extLst>
          </p:cNvPr>
          <p:cNvSpPr/>
          <p:nvPr/>
        </p:nvSpPr>
        <p:spPr>
          <a:xfrm>
            <a:off x="4135327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E0547225-F36E-4D62-A9F3-F89892CEA01D}"/>
              </a:ext>
            </a:extLst>
          </p:cNvPr>
          <p:cNvSpPr/>
          <p:nvPr/>
        </p:nvSpPr>
        <p:spPr>
          <a:xfrm>
            <a:off x="7059611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DD1786BF-9AE6-4E20-9874-44B19D49E046}"/>
              </a:ext>
            </a:extLst>
          </p:cNvPr>
          <p:cNvSpPr/>
          <p:nvPr/>
        </p:nvSpPr>
        <p:spPr>
          <a:xfrm>
            <a:off x="9965339" y="1912288"/>
            <a:ext cx="528316" cy="528316"/>
          </a:xfrm>
          <a:prstGeom prst="ellipse">
            <a:avLst/>
          </a:prstGeom>
          <a:noFill/>
          <a:ln w="9525">
            <a:solidFill>
              <a:srgbClr val="A22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851D326-C984-4611-8F81-9C7BB75132F8}"/>
              </a:ext>
            </a:extLst>
          </p:cNvPr>
          <p:cNvSpPr txBox="1"/>
          <p:nvPr/>
        </p:nvSpPr>
        <p:spPr>
          <a:xfrm>
            <a:off x="550246" y="4045868"/>
            <a:ext cx="3674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请输入您的数据标题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11BDCC13-66A3-4A5F-92FD-73DBC73FAB2F}"/>
              </a:ext>
            </a:extLst>
          </p:cNvPr>
          <p:cNvSpPr/>
          <p:nvPr/>
        </p:nvSpPr>
        <p:spPr>
          <a:xfrm>
            <a:off x="660400" y="4569088"/>
            <a:ext cx="843280" cy="74783"/>
          </a:xfrm>
          <a:prstGeom prst="rect">
            <a:avLst/>
          </a:prstGeom>
          <a:solidFill>
            <a:srgbClr val="F2C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ABE6CA8F-34A0-4D99-A755-5E0836700679}"/>
              </a:ext>
            </a:extLst>
          </p:cNvPr>
          <p:cNvSpPr txBox="1"/>
          <p:nvPr/>
        </p:nvSpPr>
        <p:spPr>
          <a:xfrm>
            <a:off x="550246" y="4686927"/>
            <a:ext cx="1542714" cy="3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单位：求实鼎新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CAF13AEC-8EA1-4F7A-9FE5-D25ED2DE3100}"/>
              </a:ext>
            </a:extLst>
          </p:cNvPr>
          <p:cNvGrpSpPr/>
          <p:nvPr/>
        </p:nvGrpSpPr>
        <p:grpSpPr>
          <a:xfrm>
            <a:off x="2085144" y="5854288"/>
            <a:ext cx="213636" cy="222368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94" name="îŝľîḓê">
              <a:extLst>
                <a:ext uri="{FF2B5EF4-FFF2-40B4-BE49-F238E27FC236}">
                  <a16:creationId xmlns:a16="http://schemas.microsoft.com/office/drawing/2014/main" id="{39BAC687-0DCD-457F-BEB5-66BE1E739732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ṣlíḑe">
              <a:extLst>
                <a:ext uri="{FF2B5EF4-FFF2-40B4-BE49-F238E27FC236}">
                  <a16:creationId xmlns:a16="http://schemas.microsoft.com/office/drawing/2014/main" id="{71E2D9FB-6E57-4D4C-97BA-C43D6D6B02E4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Sḻide">
              <a:extLst>
                <a:ext uri="{FF2B5EF4-FFF2-40B4-BE49-F238E27FC236}">
                  <a16:creationId xmlns:a16="http://schemas.microsoft.com/office/drawing/2014/main" id="{BF35DD7F-3F3B-4206-9E85-108F9F104C06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ṣlîḋè">
              <a:extLst>
                <a:ext uri="{FF2B5EF4-FFF2-40B4-BE49-F238E27FC236}">
                  <a16:creationId xmlns:a16="http://schemas.microsoft.com/office/drawing/2014/main" id="{5FC4B010-3C54-4D04-9141-CE897C0D4CB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ŝ1ide">
              <a:extLst>
                <a:ext uri="{FF2B5EF4-FFF2-40B4-BE49-F238E27FC236}">
                  <a16:creationId xmlns:a16="http://schemas.microsoft.com/office/drawing/2014/main" id="{6C3AC1E3-AF16-4E74-A4BC-F516278FF63F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$ḻíde">
              <a:extLst>
                <a:ext uri="{FF2B5EF4-FFF2-40B4-BE49-F238E27FC236}">
                  <a16:creationId xmlns:a16="http://schemas.microsoft.com/office/drawing/2014/main" id="{300785D5-346F-41AF-B578-26561A265203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D4B43C54-AACC-49CB-B0F1-916356505CB0}"/>
              </a:ext>
            </a:extLst>
          </p:cNvPr>
          <p:cNvGrpSpPr/>
          <p:nvPr/>
        </p:nvGrpSpPr>
        <p:grpSpPr>
          <a:xfrm>
            <a:off x="4702971" y="5854288"/>
            <a:ext cx="213636" cy="222368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101" name="îŝľîḓê">
              <a:extLst>
                <a:ext uri="{FF2B5EF4-FFF2-40B4-BE49-F238E27FC236}">
                  <a16:creationId xmlns:a16="http://schemas.microsoft.com/office/drawing/2014/main" id="{B3D83647-0BCC-4DF8-BEBA-23B1CEEF187F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ṣlíḑe">
              <a:extLst>
                <a:ext uri="{FF2B5EF4-FFF2-40B4-BE49-F238E27FC236}">
                  <a16:creationId xmlns:a16="http://schemas.microsoft.com/office/drawing/2014/main" id="{714692DD-D4D8-4482-B957-C11696EA9DEB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Sḻide">
              <a:extLst>
                <a:ext uri="{FF2B5EF4-FFF2-40B4-BE49-F238E27FC236}">
                  <a16:creationId xmlns:a16="http://schemas.microsoft.com/office/drawing/2014/main" id="{C458B9DC-F262-4382-95ED-3D68B151DBB7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ṣlîḋè">
              <a:extLst>
                <a:ext uri="{FF2B5EF4-FFF2-40B4-BE49-F238E27FC236}">
                  <a16:creationId xmlns:a16="http://schemas.microsoft.com/office/drawing/2014/main" id="{846A1497-B649-43B3-AF07-D13F2404FF66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ŝ1ide">
              <a:extLst>
                <a:ext uri="{FF2B5EF4-FFF2-40B4-BE49-F238E27FC236}">
                  <a16:creationId xmlns:a16="http://schemas.microsoft.com/office/drawing/2014/main" id="{1A8BB077-0B6F-4CC9-9546-E9F69DBB05E1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$ḻíde">
              <a:extLst>
                <a:ext uri="{FF2B5EF4-FFF2-40B4-BE49-F238E27FC236}">
                  <a16:creationId xmlns:a16="http://schemas.microsoft.com/office/drawing/2014/main" id="{1F7E7B09-FF67-4294-8443-55A891F99990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A43B78A-269B-46AA-A71B-4EE6BC4A08CA}"/>
              </a:ext>
            </a:extLst>
          </p:cNvPr>
          <p:cNvGrpSpPr/>
          <p:nvPr/>
        </p:nvGrpSpPr>
        <p:grpSpPr>
          <a:xfrm>
            <a:off x="7300772" y="5854288"/>
            <a:ext cx="213636" cy="222368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108" name="îŝľîḓê">
              <a:extLst>
                <a:ext uri="{FF2B5EF4-FFF2-40B4-BE49-F238E27FC236}">
                  <a16:creationId xmlns:a16="http://schemas.microsoft.com/office/drawing/2014/main" id="{B92BF95C-9A5A-4C72-87DD-D3DAF3D0ADB1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ṣlíḑe">
              <a:extLst>
                <a:ext uri="{FF2B5EF4-FFF2-40B4-BE49-F238E27FC236}">
                  <a16:creationId xmlns:a16="http://schemas.microsoft.com/office/drawing/2014/main" id="{D4473295-5F25-4D90-8521-933E0EAF888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Sḻide">
              <a:extLst>
                <a:ext uri="{FF2B5EF4-FFF2-40B4-BE49-F238E27FC236}">
                  <a16:creationId xmlns:a16="http://schemas.microsoft.com/office/drawing/2014/main" id="{A0E08D83-B43B-4CCB-AAB9-56E7D0315DA9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ṣlîḋè">
              <a:extLst>
                <a:ext uri="{FF2B5EF4-FFF2-40B4-BE49-F238E27FC236}">
                  <a16:creationId xmlns:a16="http://schemas.microsoft.com/office/drawing/2014/main" id="{528AB3AA-EEDA-4B0C-94FB-E9D702526422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ŝ1ide">
              <a:extLst>
                <a:ext uri="{FF2B5EF4-FFF2-40B4-BE49-F238E27FC236}">
                  <a16:creationId xmlns:a16="http://schemas.microsoft.com/office/drawing/2014/main" id="{FABC7D75-893B-4A83-8C45-7EA854ADC87A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$ḻíde">
              <a:extLst>
                <a:ext uri="{FF2B5EF4-FFF2-40B4-BE49-F238E27FC236}">
                  <a16:creationId xmlns:a16="http://schemas.microsoft.com/office/drawing/2014/main" id="{3B5970D5-B99B-4868-A2C5-D546EEC936D7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693E0F79-1367-4619-B8E3-26501D266219}"/>
              </a:ext>
            </a:extLst>
          </p:cNvPr>
          <p:cNvGrpSpPr/>
          <p:nvPr/>
        </p:nvGrpSpPr>
        <p:grpSpPr>
          <a:xfrm>
            <a:off x="9814093" y="5606604"/>
            <a:ext cx="451594" cy="470052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115" name="îŝľîḓê">
              <a:extLst>
                <a:ext uri="{FF2B5EF4-FFF2-40B4-BE49-F238E27FC236}">
                  <a16:creationId xmlns:a16="http://schemas.microsoft.com/office/drawing/2014/main" id="{49B72790-275E-46C7-8C53-45BD4AD952C3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ṣlíḑe">
              <a:extLst>
                <a:ext uri="{FF2B5EF4-FFF2-40B4-BE49-F238E27FC236}">
                  <a16:creationId xmlns:a16="http://schemas.microsoft.com/office/drawing/2014/main" id="{77F386ED-1849-4181-8E3D-5DF4A7883D63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Sḻide">
              <a:extLst>
                <a:ext uri="{FF2B5EF4-FFF2-40B4-BE49-F238E27FC236}">
                  <a16:creationId xmlns:a16="http://schemas.microsoft.com/office/drawing/2014/main" id="{68A2ED60-3FD6-4031-B1C0-0C7E19A44360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ṣlîḋè">
              <a:extLst>
                <a:ext uri="{FF2B5EF4-FFF2-40B4-BE49-F238E27FC236}">
                  <a16:creationId xmlns:a16="http://schemas.microsoft.com/office/drawing/2014/main" id="{67ADDD68-3836-4339-BC43-D6C78F987EEE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ŝ1ide">
              <a:extLst>
                <a:ext uri="{FF2B5EF4-FFF2-40B4-BE49-F238E27FC236}">
                  <a16:creationId xmlns:a16="http://schemas.microsoft.com/office/drawing/2014/main" id="{040F1159-E461-496A-8E5B-0D353D0A2093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$ḻíde">
              <a:extLst>
                <a:ext uri="{FF2B5EF4-FFF2-40B4-BE49-F238E27FC236}">
                  <a16:creationId xmlns:a16="http://schemas.microsoft.com/office/drawing/2014/main" id="{31A08355-6709-4A8B-AA5B-C43D6D181982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8211EF61-BE25-4FFE-9823-E0A763DD8253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中华崛起之实验数据展示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9057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B70DD3A2-FF3D-4517-BDF7-F890D7CA28A1}"/>
              </a:ext>
            </a:extLst>
          </p:cNvPr>
          <p:cNvGrpSpPr/>
          <p:nvPr/>
        </p:nvGrpSpPr>
        <p:grpSpPr>
          <a:xfrm>
            <a:off x="6426519" y="4567238"/>
            <a:ext cx="1935776" cy="338554"/>
            <a:chOff x="880279" y="4896091"/>
            <a:chExt cx="1935776" cy="338554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7229B389-3883-4FCC-A237-CBA2A86DC2A1}"/>
                </a:ext>
              </a:extLst>
            </p:cNvPr>
            <p:cNvSpPr/>
            <p:nvPr/>
          </p:nvSpPr>
          <p:spPr>
            <a:xfrm>
              <a:off x="880279" y="4901433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AF6421CB-D66A-417E-B114-A8272BD5B0B5}"/>
                </a:ext>
              </a:extLst>
            </p:cNvPr>
            <p:cNvSpPr txBox="1"/>
            <p:nvPr/>
          </p:nvSpPr>
          <p:spPr>
            <a:xfrm>
              <a:off x="1012600" y="4896091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4A4E8205-3809-4419-94A1-5DF277AF02EE}"/>
              </a:ext>
            </a:extLst>
          </p:cNvPr>
          <p:cNvGrpSpPr/>
          <p:nvPr/>
        </p:nvGrpSpPr>
        <p:grpSpPr>
          <a:xfrm>
            <a:off x="3829705" y="4567238"/>
            <a:ext cx="1935776" cy="338554"/>
            <a:chOff x="2986672" y="4901974"/>
            <a:chExt cx="1935776" cy="338554"/>
          </a:xfrm>
        </p:grpSpPr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1B7A7F15-EC71-437D-8E64-CFAFA37B32B9}"/>
                </a:ext>
              </a:extLst>
            </p:cNvPr>
            <p:cNvSpPr/>
            <p:nvPr/>
          </p:nvSpPr>
          <p:spPr>
            <a:xfrm>
              <a:off x="2986672" y="4907316"/>
              <a:ext cx="1935776" cy="327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959F9D38-9513-4A70-BFD5-6676DFEC0AE5}"/>
                </a:ext>
              </a:extLst>
            </p:cNvPr>
            <p:cNvSpPr txBox="1"/>
            <p:nvPr/>
          </p:nvSpPr>
          <p:spPr>
            <a:xfrm>
              <a:off x="3118993" y="4901974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姓名：</a:t>
              </a:r>
              <a:r>
                <a:rPr lang="en-US" altLang="zh-CN" sz="1600" dirty="0">
                  <a:gradFill>
                    <a:gsLst>
                      <a:gs pos="0">
                        <a:srgbClr val="F2C68E"/>
                      </a:gs>
                      <a:gs pos="99000">
                        <a:srgbClr val="F2C68E">
                          <a:lumMod val="62000"/>
                          <a:lumOff val="38000"/>
                        </a:srgbClr>
                      </a:gs>
                    </a:gsLst>
                    <a:lin ang="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</a:t>
              </a:r>
              <a:endParaRPr lang="zh-CN" altLang="en-US" sz="1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439" name="文本框 438">
            <a:extLst>
              <a:ext uri="{FF2B5EF4-FFF2-40B4-BE49-F238E27FC236}">
                <a16:creationId xmlns:a16="http://schemas.microsoft.com/office/drawing/2014/main" id="{D4E8793B-53F6-4C2A-9161-ABF3D532411E}"/>
              </a:ext>
            </a:extLst>
          </p:cNvPr>
          <p:cNvSpPr txBox="1"/>
          <p:nvPr/>
        </p:nvSpPr>
        <p:spPr>
          <a:xfrm>
            <a:off x="929460" y="2240461"/>
            <a:ext cx="1702025" cy="1475689"/>
          </a:xfrm>
          <a:custGeom>
            <a:avLst/>
            <a:gdLst/>
            <a:ahLst/>
            <a:cxnLst/>
            <a:rect l="l" t="t" r="r" b="b"/>
            <a:pathLst>
              <a:path w="1702025" h="1475689">
                <a:moveTo>
                  <a:pt x="604647" y="1260120"/>
                </a:moveTo>
                <a:cubicBezTo>
                  <a:pt x="598805" y="1262456"/>
                  <a:pt x="595884" y="1264793"/>
                  <a:pt x="595884" y="1267130"/>
                </a:cubicBezTo>
                <a:cubicBezTo>
                  <a:pt x="595884" y="1271804"/>
                  <a:pt x="593547" y="1274140"/>
                  <a:pt x="588874" y="1274140"/>
                </a:cubicBezTo>
                <a:cubicBezTo>
                  <a:pt x="588874" y="1276477"/>
                  <a:pt x="588289" y="1278230"/>
                  <a:pt x="587121" y="1279398"/>
                </a:cubicBezTo>
                <a:lnTo>
                  <a:pt x="592379" y="1281151"/>
                </a:lnTo>
                <a:cubicBezTo>
                  <a:pt x="598221" y="1277646"/>
                  <a:pt x="599389" y="1274140"/>
                  <a:pt x="595884" y="1270635"/>
                </a:cubicBezTo>
                <a:cubicBezTo>
                  <a:pt x="597052" y="1269467"/>
                  <a:pt x="599973" y="1267714"/>
                  <a:pt x="604647" y="1265377"/>
                </a:cubicBezTo>
                <a:close/>
                <a:moveTo>
                  <a:pt x="397840" y="1067334"/>
                </a:moveTo>
                <a:cubicBezTo>
                  <a:pt x="395503" y="1068502"/>
                  <a:pt x="394335" y="1070255"/>
                  <a:pt x="394335" y="1072591"/>
                </a:cubicBezTo>
                <a:cubicBezTo>
                  <a:pt x="394335" y="1074928"/>
                  <a:pt x="394919" y="1077849"/>
                  <a:pt x="396087" y="1081354"/>
                </a:cubicBezTo>
                <a:cubicBezTo>
                  <a:pt x="399593" y="1077849"/>
                  <a:pt x="400177" y="1073176"/>
                  <a:pt x="397840" y="1067334"/>
                </a:cubicBezTo>
                <a:close/>
                <a:moveTo>
                  <a:pt x="1062075" y="1018261"/>
                </a:moveTo>
                <a:cubicBezTo>
                  <a:pt x="1042213" y="1035787"/>
                  <a:pt x="1030529" y="1046302"/>
                  <a:pt x="1027023" y="1049808"/>
                </a:cubicBezTo>
                <a:lnTo>
                  <a:pt x="1027023" y="1051560"/>
                </a:lnTo>
                <a:cubicBezTo>
                  <a:pt x="1034034" y="1050392"/>
                  <a:pt x="1041336" y="1046302"/>
                  <a:pt x="1048931" y="1039292"/>
                </a:cubicBezTo>
                <a:cubicBezTo>
                  <a:pt x="1056526" y="1032282"/>
                  <a:pt x="1060907" y="1025271"/>
                  <a:pt x="1062075" y="1018261"/>
                </a:cubicBezTo>
                <a:close/>
                <a:moveTo>
                  <a:pt x="1093622" y="986714"/>
                </a:moveTo>
                <a:cubicBezTo>
                  <a:pt x="1090117" y="986714"/>
                  <a:pt x="1087780" y="987298"/>
                  <a:pt x="1086612" y="988467"/>
                </a:cubicBezTo>
                <a:cubicBezTo>
                  <a:pt x="1081938" y="991972"/>
                  <a:pt x="1074928" y="999566"/>
                  <a:pt x="1065581" y="1011250"/>
                </a:cubicBezTo>
                <a:cubicBezTo>
                  <a:pt x="1064412" y="1011250"/>
                  <a:pt x="1064120" y="1012127"/>
                  <a:pt x="1064704" y="1013879"/>
                </a:cubicBezTo>
                <a:cubicBezTo>
                  <a:pt x="1065289" y="1015632"/>
                  <a:pt x="1064996" y="1017092"/>
                  <a:pt x="1063828" y="1018261"/>
                </a:cubicBezTo>
                <a:cubicBezTo>
                  <a:pt x="1068502" y="1014756"/>
                  <a:pt x="1077265" y="1006577"/>
                  <a:pt x="1090117" y="993724"/>
                </a:cubicBezTo>
                <a:cubicBezTo>
                  <a:pt x="1090117" y="993724"/>
                  <a:pt x="1090409" y="993432"/>
                  <a:pt x="1090993" y="992848"/>
                </a:cubicBezTo>
                <a:cubicBezTo>
                  <a:pt x="1091578" y="992264"/>
                  <a:pt x="1091870" y="991972"/>
                  <a:pt x="1091870" y="991972"/>
                </a:cubicBezTo>
                <a:cubicBezTo>
                  <a:pt x="1091870" y="989635"/>
                  <a:pt x="1092454" y="987882"/>
                  <a:pt x="1093622" y="986714"/>
                </a:cubicBezTo>
                <a:close/>
                <a:moveTo>
                  <a:pt x="778154" y="946404"/>
                </a:moveTo>
                <a:lnTo>
                  <a:pt x="776402" y="948157"/>
                </a:lnTo>
                <a:cubicBezTo>
                  <a:pt x="774065" y="950494"/>
                  <a:pt x="772896" y="953415"/>
                  <a:pt x="772896" y="956920"/>
                </a:cubicBezTo>
                <a:cubicBezTo>
                  <a:pt x="770560" y="959257"/>
                  <a:pt x="769099" y="961301"/>
                  <a:pt x="768515" y="963054"/>
                </a:cubicBezTo>
                <a:cubicBezTo>
                  <a:pt x="767931" y="964807"/>
                  <a:pt x="767639" y="966267"/>
                  <a:pt x="767639" y="967435"/>
                </a:cubicBezTo>
                <a:cubicBezTo>
                  <a:pt x="767639" y="967435"/>
                  <a:pt x="764133" y="972693"/>
                  <a:pt x="757123" y="983209"/>
                </a:cubicBezTo>
                <a:lnTo>
                  <a:pt x="744855" y="1002487"/>
                </a:lnTo>
                <a:cubicBezTo>
                  <a:pt x="743687" y="1003656"/>
                  <a:pt x="743394" y="1005408"/>
                  <a:pt x="743979" y="1007745"/>
                </a:cubicBezTo>
                <a:cubicBezTo>
                  <a:pt x="744563" y="1010082"/>
                  <a:pt x="744855" y="1011250"/>
                  <a:pt x="744855" y="1011250"/>
                </a:cubicBezTo>
                <a:cubicBezTo>
                  <a:pt x="740181" y="1015924"/>
                  <a:pt x="736676" y="1018845"/>
                  <a:pt x="734339" y="1020013"/>
                </a:cubicBezTo>
                <a:cubicBezTo>
                  <a:pt x="730834" y="1024687"/>
                  <a:pt x="731418" y="1029945"/>
                  <a:pt x="736092" y="1035787"/>
                </a:cubicBezTo>
                <a:lnTo>
                  <a:pt x="734339" y="1034034"/>
                </a:lnTo>
                <a:lnTo>
                  <a:pt x="729082" y="1032282"/>
                </a:lnTo>
                <a:cubicBezTo>
                  <a:pt x="729082" y="1032282"/>
                  <a:pt x="728789" y="1032574"/>
                  <a:pt x="728205" y="1033158"/>
                </a:cubicBezTo>
                <a:cubicBezTo>
                  <a:pt x="727621" y="1033742"/>
                  <a:pt x="727329" y="1034034"/>
                  <a:pt x="727329" y="1034034"/>
                </a:cubicBezTo>
                <a:cubicBezTo>
                  <a:pt x="727329" y="1036371"/>
                  <a:pt x="725284" y="1039000"/>
                  <a:pt x="721195" y="1041921"/>
                </a:cubicBezTo>
                <a:cubicBezTo>
                  <a:pt x="717105" y="1044842"/>
                  <a:pt x="716813" y="1048639"/>
                  <a:pt x="720318" y="1053313"/>
                </a:cubicBezTo>
                <a:lnTo>
                  <a:pt x="722071" y="1056818"/>
                </a:lnTo>
                <a:cubicBezTo>
                  <a:pt x="718566" y="1056818"/>
                  <a:pt x="716813" y="1057986"/>
                  <a:pt x="716813" y="1060323"/>
                </a:cubicBezTo>
                <a:cubicBezTo>
                  <a:pt x="715645" y="1061492"/>
                  <a:pt x="715061" y="1063244"/>
                  <a:pt x="715061" y="1065581"/>
                </a:cubicBezTo>
                <a:lnTo>
                  <a:pt x="713308" y="1069086"/>
                </a:lnTo>
                <a:lnTo>
                  <a:pt x="711555" y="1069086"/>
                </a:lnTo>
                <a:cubicBezTo>
                  <a:pt x="709219" y="1069086"/>
                  <a:pt x="707466" y="1070547"/>
                  <a:pt x="706298" y="1073468"/>
                </a:cubicBezTo>
                <a:cubicBezTo>
                  <a:pt x="705129" y="1076389"/>
                  <a:pt x="703377" y="1079018"/>
                  <a:pt x="701040" y="1081354"/>
                </a:cubicBezTo>
                <a:cubicBezTo>
                  <a:pt x="698703" y="1082523"/>
                  <a:pt x="698703" y="1085444"/>
                  <a:pt x="701040" y="1090117"/>
                </a:cubicBezTo>
                <a:cubicBezTo>
                  <a:pt x="702208" y="1090117"/>
                  <a:pt x="703085" y="1090702"/>
                  <a:pt x="703669" y="1091870"/>
                </a:cubicBezTo>
                <a:cubicBezTo>
                  <a:pt x="704253" y="1093038"/>
                  <a:pt x="703961" y="1094207"/>
                  <a:pt x="702793" y="1095375"/>
                </a:cubicBezTo>
                <a:cubicBezTo>
                  <a:pt x="701624" y="1097712"/>
                  <a:pt x="699287" y="1098880"/>
                  <a:pt x="695782" y="1098880"/>
                </a:cubicBezTo>
                <a:cubicBezTo>
                  <a:pt x="695782" y="1098880"/>
                  <a:pt x="695198" y="1100049"/>
                  <a:pt x="694029" y="1102386"/>
                </a:cubicBezTo>
                <a:cubicBezTo>
                  <a:pt x="692861" y="1104722"/>
                  <a:pt x="690524" y="1105891"/>
                  <a:pt x="687019" y="1105891"/>
                </a:cubicBezTo>
                <a:cubicBezTo>
                  <a:pt x="683514" y="1105891"/>
                  <a:pt x="683514" y="1109396"/>
                  <a:pt x="687019" y="1116406"/>
                </a:cubicBezTo>
                <a:cubicBezTo>
                  <a:pt x="690524" y="1119912"/>
                  <a:pt x="689940" y="1123417"/>
                  <a:pt x="685266" y="1126922"/>
                </a:cubicBezTo>
                <a:lnTo>
                  <a:pt x="678256" y="1118159"/>
                </a:lnTo>
                <a:lnTo>
                  <a:pt x="678256" y="1132180"/>
                </a:lnTo>
                <a:cubicBezTo>
                  <a:pt x="675919" y="1131011"/>
                  <a:pt x="672998" y="1130427"/>
                  <a:pt x="669493" y="1130427"/>
                </a:cubicBezTo>
                <a:cubicBezTo>
                  <a:pt x="669493" y="1131596"/>
                  <a:pt x="669201" y="1132764"/>
                  <a:pt x="668617" y="1133932"/>
                </a:cubicBezTo>
                <a:cubicBezTo>
                  <a:pt x="668033" y="1135101"/>
                  <a:pt x="668325" y="1135685"/>
                  <a:pt x="669493" y="1135685"/>
                </a:cubicBezTo>
                <a:lnTo>
                  <a:pt x="676503" y="1139190"/>
                </a:lnTo>
                <a:lnTo>
                  <a:pt x="680009" y="1135685"/>
                </a:lnTo>
                <a:lnTo>
                  <a:pt x="681761" y="1128675"/>
                </a:lnTo>
                <a:lnTo>
                  <a:pt x="681761" y="1130427"/>
                </a:lnTo>
                <a:cubicBezTo>
                  <a:pt x="681761" y="1135101"/>
                  <a:pt x="680009" y="1140651"/>
                  <a:pt x="676503" y="1147077"/>
                </a:cubicBezTo>
                <a:cubicBezTo>
                  <a:pt x="672998" y="1153503"/>
                  <a:pt x="668909" y="1157885"/>
                  <a:pt x="664235" y="1160221"/>
                </a:cubicBezTo>
                <a:cubicBezTo>
                  <a:pt x="666572" y="1167232"/>
                  <a:pt x="665404" y="1171321"/>
                  <a:pt x="660730" y="1172490"/>
                </a:cubicBezTo>
                <a:lnTo>
                  <a:pt x="658978" y="1175995"/>
                </a:lnTo>
                <a:cubicBezTo>
                  <a:pt x="657809" y="1175995"/>
                  <a:pt x="657517" y="1176287"/>
                  <a:pt x="658101" y="1176871"/>
                </a:cubicBezTo>
                <a:cubicBezTo>
                  <a:pt x="658685" y="1177455"/>
                  <a:pt x="658393" y="1177747"/>
                  <a:pt x="657225" y="1177747"/>
                </a:cubicBezTo>
                <a:cubicBezTo>
                  <a:pt x="654888" y="1178916"/>
                  <a:pt x="650799" y="1184174"/>
                  <a:pt x="644957" y="1193521"/>
                </a:cubicBezTo>
                <a:cubicBezTo>
                  <a:pt x="644957" y="1193521"/>
                  <a:pt x="643788" y="1193521"/>
                  <a:pt x="641452" y="1193521"/>
                </a:cubicBezTo>
                <a:cubicBezTo>
                  <a:pt x="640283" y="1194689"/>
                  <a:pt x="638531" y="1195273"/>
                  <a:pt x="636194" y="1195273"/>
                </a:cubicBezTo>
                <a:lnTo>
                  <a:pt x="636194" y="1200531"/>
                </a:lnTo>
                <a:cubicBezTo>
                  <a:pt x="637362" y="1201700"/>
                  <a:pt x="637946" y="1204036"/>
                  <a:pt x="637946" y="1207542"/>
                </a:cubicBezTo>
                <a:cubicBezTo>
                  <a:pt x="637946" y="1207542"/>
                  <a:pt x="634441" y="1212799"/>
                  <a:pt x="627431" y="1223315"/>
                </a:cubicBezTo>
                <a:lnTo>
                  <a:pt x="627431" y="1228573"/>
                </a:lnTo>
                <a:lnTo>
                  <a:pt x="630936" y="1228573"/>
                </a:lnTo>
                <a:cubicBezTo>
                  <a:pt x="632104" y="1227404"/>
                  <a:pt x="633273" y="1227112"/>
                  <a:pt x="634441" y="1227696"/>
                </a:cubicBezTo>
                <a:cubicBezTo>
                  <a:pt x="635610" y="1228281"/>
                  <a:pt x="636194" y="1227989"/>
                  <a:pt x="636194" y="1226820"/>
                </a:cubicBezTo>
                <a:lnTo>
                  <a:pt x="646709" y="1207542"/>
                </a:lnTo>
                <a:lnTo>
                  <a:pt x="648462" y="1204036"/>
                </a:lnTo>
                <a:lnTo>
                  <a:pt x="658978" y="1191768"/>
                </a:lnTo>
                <a:lnTo>
                  <a:pt x="664235" y="1184758"/>
                </a:lnTo>
                <a:cubicBezTo>
                  <a:pt x="666572" y="1182421"/>
                  <a:pt x="668617" y="1179500"/>
                  <a:pt x="670369" y="1175995"/>
                </a:cubicBezTo>
                <a:cubicBezTo>
                  <a:pt x="672122" y="1172490"/>
                  <a:pt x="674751" y="1168984"/>
                  <a:pt x="678256" y="1165479"/>
                </a:cubicBezTo>
                <a:cubicBezTo>
                  <a:pt x="680593" y="1159637"/>
                  <a:pt x="683514" y="1154964"/>
                  <a:pt x="687019" y="1151458"/>
                </a:cubicBezTo>
                <a:lnTo>
                  <a:pt x="701040" y="1132180"/>
                </a:lnTo>
                <a:lnTo>
                  <a:pt x="704545" y="1126922"/>
                </a:lnTo>
                <a:cubicBezTo>
                  <a:pt x="704545" y="1123417"/>
                  <a:pt x="706006" y="1119619"/>
                  <a:pt x="708927" y="1115530"/>
                </a:cubicBezTo>
                <a:cubicBezTo>
                  <a:pt x="711848" y="1111441"/>
                  <a:pt x="713892" y="1108228"/>
                  <a:pt x="715061" y="1105891"/>
                </a:cubicBezTo>
                <a:cubicBezTo>
                  <a:pt x="717398" y="1103554"/>
                  <a:pt x="717982" y="1102386"/>
                  <a:pt x="716813" y="1102386"/>
                </a:cubicBezTo>
                <a:lnTo>
                  <a:pt x="716813" y="1100633"/>
                </a:lnTo>
                <a:cubicBezTo>
                  <a:pt x="716813" y="1097128"/>
                  <a:pt x="718274" y="1093623"/>
                  <a:pt x="721195" y="1090117"/>
                </a:cubicBezTo>
                <a:cubicBezTo>
                  <a:pt x="724116" y="1086612"/>
                  <a:pt x="726160" y="1083691"/>
                  <a:pt x="727329" y="1081354"/>
                </a:cubicBezTo>
                <a:lnTo>
                  <a:pt x="737844" y="1058571"/>
                </a:lnTo>
                <a:lnTo>
                  <a:pt x="741350" y="1051560"/>
                </a:lnTo>
                <a:cubicBezTo>
                  <a:pt x="744855" y="1046887"/>
                  <a:pt x="747776" y="1041921"/>
                  <a:pt x="750113" y="1036663"/>
                </a:cubicBezTo>
                <a:cubicBezTo>
                  <a:pt x="752450" y="1031405"/>
                  <a:pt x="755370" y="1026440"/>
                  <a:pt x="758876" y="1021766"/>
                </a:cubicBezTo>
                <a:cubicBezTo>
                  <a:pt x="761212" y="1019429"/>
                  <a:pt x="763549" y="1014171"/>
                  <a:pt x="765886" y="1005993"/>
                </a:cubicBezTo>
                <a:lnTo>
                  <a:pt x="769391" y="1000735"/>
                </a:lnTo>
                <a:cubicBezTo>
                  <a:pt x="769391" y="998398"/>
                  <a:pt x="769975" y="996645"/>
                  <a:pt x="771144" y="995477"/>
                </a:cubicBezTo>
                <a:cubicBezTo>
                  <a:pt x="771144" y="993140"/>
                  <a:pt x="771728" y="991388"/>
                  <a:pt x="772896" y="990219"/>
                </a:cubicBezTo>
                <a:close/>
                <a:moveTo>
                  <a:pt x="287426" y="927126"/>
                </a:moveTo>
                <a:cubicBezTo>
                  <a:pt x="280416" y="928294"/>
                  <a:pt x="275158" y="931799"/>
                  <a:pt x="271653" y="937641"/>
                </a:cubicBezTo>
                <a:lnTo>
                  <a:pt x="264642" y="942899"/>
                </a:lnTo>
                <a:lnTo>
                  <a:pt x="257632" y="942899"/>
                </a:lnTo>
                <a:lnTo>
                  <a:pt x="264642" y="944652"/>
                </a:lnTo>
                <a:cubicBezTo>
                  <a:pt x="276326" y="944652"/>
                  <a:pt x="283921" y="938810"/>
                  <a:pt x="287426" y="927126"/>
                </a:cubicBezTo>
                <a:close/>
                <a:moveTo>
                  <a:pt x="276911" y="904342"/>
                </a:moveTo>
                <a:lnTo>
                  <a:pt x="273405" y="906094"/>
                </a:lnTo>
                <a:cubicBezTo>
                  <a:pt x="273405" y="907263"/>
                  <a:pt x="273405" y="909015"/>
                  <a:pt x="273405" y="911352"/>
                </a:cubicBezTo>
                <a:cubicBezTo>
                  <a:pt x="273405" y="913689"/>
                  <a:pt x="275742" y="914273"/>
                  <a:pt x="280416" y="913105"/>
                </a:cubicBezTo>
                <a:cubicBezTo>
                  <a:pt x="278079" y="908431"/>
                  <a:pt x="276911" y="905510"/>
                  <a:pt x="276911" y="904342"/>
                </a:cubicBezTo>
                <a:close/>
                <a:moveTo>
                  <a:pt x="683514" y="897331"/>
                </a:moveTo>
                <a:cubicBezTo>
                  <a:pt x="682346" y="899668"/>
                  <a:pt x="681761" y="902589"/>
                  <a:pt x="681761" y="906094"/>
                </a:cubicBezTo>
                <a:cubicBezTo>
                  <a:pt x="678256" y="906094"/>
                  <a:pt x="675335" y="906679"/>
                  <a:pt x="672998" y="907847"/>
                </a:cubicBezTo>
                <a:lnTo>
                  <a:pt x="665988" y="907847"/>
                </a:lnTo>
                <a:lnTo>
                  <a:pt x="658978" y="911352"/>
                </a:lnTo>
                <a:lnTo>
                  <a:pt x="651967" y="920115"/>
                </a:lnTo>
                <a:cubicBezTo>
                  <a:pt x="648462" y="923620"/>
                  <a:pt x="646709" y="925373"/>
                  <a:pt x="646709" y="925373"/>
                </a:cubicBezTo>
                <a:cubicBezTo>
                  <a:pt x="645541" y="926541"/>
                  <a:pt x="643788" y="928878"/>
                  <a:pt x="641452" y="932383"/>
                </a:cubicBezTo>
                <a:cubicBezTo>
                  <a:pt x="641452" y="937057"/>
                  <a:pt x="640283" y="941731"/>
                  <a:pt x="637946" y="946404"/>
                </a:cubicBezTo>
                <a:cubicBezTo>
                  <a:pt x="633273" y="956920"/>
                  <a:pt x="630352" y="963346"/>
                  <a:pt x="629183" y="965683"/>
                </a:cubicBezTo>
                <a:cubicBezTo>
                  <a:pt x="625678" y="970356"/>
                  <a:pt x="621005" y="974446"/>
                  <a:pt x="615163" y="977951"/>
                </a:cubicBezTo>
                <a:cubicBezTo>
                  <a:pt x="609320" y="981456"/>
                  <a:pt x="605231" y="984961"/>
                  <a:pt x="602894" y="988467"/>
                </a:cubicBezTo>
                <a:cubicBezTo>
                  <a:pt x="599389" y="995477"/>
                  <a:pt x="595884" y="1002487"/>
                  <a:pt x="592379" y="1009498"/>
                </a:cubicBezTo>
                <a:cubicBezTo>
                  <a:pt x="588874" y="1016508"/>
                  <a:pt x="585953" y="1022934"/>
                  <a:pt x="583616" y="1028776"/>
                </a:cubicBezTo>
                <a:lnTo>
                  <a:pt x="583616" y="1030529"/>
                </a:lnTo>
                <a:cubicBezTo>
                  <a:pt x="581279" y="1037539"/>
                  <a:pt x="577774" y="1042797"/>
                  <a:pt x="573100" y="1046302"/>
                </a:cubicBezTo>
                <a:lnTo>
                  <a:pt x="566090" y="1058571"/>
                </a:lnTo>
                <a:cubicBezTo>
                  <a:pt x="563753" y="1060907"/>
                  <a:pt x="560248" y="1068502"/>
                  <a:pt x="555574" y="1081354"/>
                </a:cubicBezTo>
                <a:lnTo>
                  <a:pt x="552069" y="1102386"/>
                </a:lnTo>
                <a:cubicBezTo>
                  <a:pt x="554406" y="1102386"/>
                  <a:pt x="557327" y="1100633"/>
                  <a:pt x="560832" y="1097128"/>
                </a:cubicBezTo>
                <a:cubicBezTo>
                  <a:pt x="564337" y="1093623"/>
                  <a:pt x="567842" y="1092454"/>
                  <a:pt x="571347" y="1093623"/>
                </a:cubicBezTo>
                <a:cubicBezTo>
                  <a:pt x="570179" y="1094791"/>
                  <a:pt x="569595" y="1095959"/>
                  <a:pt x="569595" y="1097128"/>
                </a:cubicBezTo>
                <a:cubicBezTo>
                  <a:pt x="569595" y="1098296"/>
                  <a:pt x="568427" y="1099465"/>
                  <a:pt x="566090" y="1100633"/>
                </a:cubicBezTo>
                <a:cubicBezTo>
                  <a:pt x="559079" y="1106475"/>
                  <a:pt x="552653" y="1116991"/>
                  <a:pt x="546811" y="1132180"/>
                </a:cubicBezTo>
                <a:cubicBezTo>
                  <a:pt x="546811" y="1136853"/>
                  <a:pt x="547395" y="1139774"/>
                  <a:pt x="548564" y="1140943"/>
                </a:cubicBezTo>
                <a:cubicBezTo>
                  <a:pt x="552069" y="1140943"/>
                  <a:pt x="555574" y="1138606"/>
                  <a:pt x="559079" y="1133932"/>
                </a:cubicBezTo>
                <a:cubicBezTo>
                  <a:pt x="560248" y="1131596"/>
                  <a:pt x="563169" y="1129259"/>
                  <a:pt x="567842" y="1126922"/>
                </a:cubicBezTo>
                <a:cubicBezTo>
                  <a:pt x="569011" y="1126922"/>
                  <a:pt x="572516" y="1129843"/>
                  <a:pt x="578358" y="1135685"/>
                </a:cubicBezTo>
                <a:cubicBezTo>
                  <a:pt x="577190" y="1136853"/>
                  <a:pt x="576021" y="1137145"/>
                  <a:pt x="574853" y="1136561"/>
                </a:cubicBezTo>
                <a:cubicBezTo>
                  <a:pt x="573684" y="1135977"/>
                  <a:pt x="573100" y="1136269"/>
                  <a:pt x="573100" y="1137438"/>
                </a:cubicBezTo>
                <a:cubicBezTo>
                  <a:pt x="569595" y="1140943"/>
                  <a:pt x="567842" y="1142695"/>
                  <a:pt x="567842" y="1142695"/>
                </a:cubicBezTo>
                <a:cubicBezTo>
                  <a:pt x="569011" y="1142695"/>
                  <a:pt x="570763" y="1143864"/>
                  <a:pt x="573100" y="1146201"/>
                </a:cubicBezTo>
                <a:lnTo>
                  <a:pt x="580111" y="1140943"/>
                </a:lnTo>
                <a:cubicBezTo>
                  <a:pt x="583616" y="1139774"/>
                  <a:pt x="585953" y="1137438"/>
                  <a:pt x="587121" y="1133932"/>
                </a:cubicBezTo>
                <a:lnTo>
                  <a:pt x="594131" y="1128675"/>
                </a:lnTo>
                <a:lnTo>
                  <a:pt x="601142" y="1125169"/>
                </a:lnTo>
                <a:cubicBezTo>
                  <a:pt x="604647" y="1121664"/>
                  <a:pt x="607860" y="1119327"/>
                  <a:pt x="610781" y="1118159"/>
                </a:cubicBezTo>
                <a:cubicBezTo>
                  <a:pt x="613702" y="1116991"/>
                  <a:pt x="616331" y="1115822"/>
                  <a:pt x="618668" y="1114654"/>
                </a:cubicBezTo>
                <a:lnTo>
                  <a:pt x="620420" y="1114654"/>
                </a:lnTo>
                <a:cubicBezTo>
                  <a:pt x="625094" y="1107643"/>
                  <a:pt x="629183" y="1102386"/>
                  <a:pt x="632689" y="1098880"/>
                </a:cubicBezTo>
                <a:cubicBezTo>
                  <a:pt x="632689" y="1098880"/>
                  <a:pt x="632981" y="1098880"/>
                  <a:pt x="633565" y="1098880"/>
                </a:cubicBezTo>
                <a:cubicBezTo>
                  <a:pt x="634149" y="1098880"/>
                  <a:pt x="634441" y="1098880"/>
                  <a:pt x="634441" y="1098880"/>
                </a:cubicBezTo>
                <a:lnTo>
                  <a:pt x="639699" y="1093623"/>
                </a:lnTo>
                <a:lnTo>
                  <a:pt x="643204" y="1086612"/>
                </a:lnTo>
                <a:cubicBezTo>
                  <a:pt x="649046" y="1093623"/>
                  <a:pt x="653720" y="1094207"/>
                  <a:pt x="657225" y="1088365"/>
                </a:cubicBezTo>
                <a:lnTo>
                  <a:pt x="667741" y="1076097"/>
                </a:lnTo>
                <a:cubicBezTo>
                  <a:pt x="672414" y="1069086"/>
                  <a:pt x="676503" y="1063828"/>
                  <a:pt x="680009" y="1060323"/>
                </a:cubicBezTo>
                <a:cubicBezTo>
                  <a:pt x="683514" y="1055650"/>
                  <a:pt x="687603" y="1050392"/>
                  <a:pt x="692277" y="1044550"/>
                </a:cubicBezTo>
                <a:cubicBezTo>
                  <a:pt x="696950" y="1038708"/>
                  <a:pt x="702208" y="1031113"/>
                  <a:pt x="708050" y="1021766"/>
                </a:cubicBezTo>
                <a:lnTo>
                  <a:pt x="732587" y="986714"/>
                </a:lnTo>
                <a:cubicBezTo>
                  <a:pt x="745439" y="971525"/>
                  <a:pt x="754202" y="959257"/>
                  <a:pt x="758876" y="949909"/>
                </a:cubicBezTo>
                <a:lnTo>
                  <a:pt x="760628" y="942899"/>
                </a:lnTo>
                <a:lnTo>
                  <a:pt x="753618" y="946404"/>
                </a:lnTo>
                <a:cubicBezTo>
                  <a:pt x="753618" y="944067"/>
                  <a:pt x="754202" y="942607"/>
                  <a:pt x="755370" y="942023"/>
                </a:cubicBezTo>
                <a:cubicBezTo>
                  <a:pt x="756539" y="941439"/>
                  <a:pt x="757123" y="940562"/>
                  <a:pt x="757123" y="939394"/>
                </a:cubicBezTo>
                <a:cubicBezTo>
                  <a:pt x="758292" y="934720"/>
                  <a:pt x="758292" y="930923"/>
                  <a:pt x="757123" y="928002"/>
                </a:cubicBezTo>
                <a:cubicBezTo>
                  <a:pt x="755955" y="925081"/>
                  <a:pt x="753618" y="923036"/>
                  <a:pt x="750113" y="921868"/>
                </a:cubicBezTo>
                <a:cubicBezTo>
                  <a:pt x="746608" y="920699"/>
                  <a:pt x="745439" y="918363"/>
                  <a:pt x="746608" y="914857"/>
                </a:cubicBezTo>
                <a:cubicBezTo>
                  <a:pt x="750113" y="909015"/>
                  <a:pt x="749528" y="904926"/>
                  <a:pt x="744855" y="902589"/>
                </a:cubicBezTo>
                <a:cubicBezTo>
                  <a:pt x="742518" y="901421"/>
                  <a:pt x="738429" y="900837"/>
                  <a:pt x="732587" y="900837"/>
                </a:cubicBezTo>
                <a:cubicBezTo>
                  <a:pt x="727913" y="903173"/>
                  <a:pt x="723239" y="903758"/>
                  <a:pt x="718566" y="902589"/>
                </a:cubicBezTo>
                <a:cubicBezTo>
                  <a:pt x="715061" y="900252"/>
                  <a:pt x="712724" y="899668"/>
                  <a:pt x="711555" y="900837"/>
                </a:cubicBezTo>
                <a:lnTo>
                  <a:pt x="697535" y="902589"/>
                </a:lnTo>
                <a:cubicBezTo>
                  <a:pt x="692861" y="902589"/>
                  <a:pt x="688187" y="900837"/>
                  <a:pt x="683514" y="897331"/>
                </a:cubicBezTo>
                <a:close/>
                <a:moveTo>
                  <a:pt x="290931" y="885063"/>
                </a:moveTo>
                <a:lnTo>
                  <a:pt x="290931" y="892074"/>
                </a:lnTo>
                <a:lnTo>
                  <a:pt x="292684" y="897331"/>
                </a:lnTo>
                <a:cubicBezTo>
                  <a:pt x="291516" y="897331"/>
                  <a:pt x="289763" y="896455"/>
                  <a:pt x="287426" y="894703"/>
                </a:cubicBezTo>
                <a:cubicBezTo>
                  <a:pt x="285090" y="892950"/>
                  <a:pt x="283337" y="893826"/>
                  <a:pt x="282169" y="897331"/>
                </a:cubicBezTo>
                <a:cubicBezTo>
                  <a:pt x="279832" y="902005"/>
                  <a:pt x="281584" y="906094"/>
                  <a:pt x="287426" y="909600"/>
                </a:cubicBezTo>
                <a:lnTo>
                  <a:pt x="289179" y="904342"/>
                </a:lnTo>
                <a:lnTo>
                  <a:pt x="289179" y="906094"/>
                </a:lnTo>
                <a:cubicBezTo>
                  <a:pt x="290347" y="904926"/>
                  <a:pt x="292100" y="904342"/>
                  <a:pt x="294437" y="904342"/>
                </a:cubicBezTo>
                <a:cubicBezTo>
                  <a:pt x="296773" y="904342"/>
                  <a:pt x="298526" y="903758"/>
                  <a:pt x="299695" y="902589"/>
                </a:cubicBezTo>
                <a:cubicBezTo>
                  <a:pt x="303200" y="901421"/>
                  <a:pt x="308457" y="897331"/>
                  <a:pt x="315468" y="890321"/>
                </a:cubicBezTo>
                <a:lnTo>
                  <a:pt x="315468" y="888568"/>
                </a:lnTo>
                <a:lnTo>
                  <a:pt x="313715" y="885063"/>
                </a:lnTo>
                <a:cubicBezTo>
                  <a:pt x="309042" y="887400"/>
                  <a:pt x="305536" y="889737"/>
                  <a:pt x="303200" y="892074"/>
                </a:cubicBezTo>
                <a:cubicBezTo>
                  <a:pt x="300863" y="894410"/>
                  <a:pt x="298526" y="895579"/>
                  <a:pt x="296189" y="895579"/>
                </a:cubicBezTo>
                <a:lnTo>
                  <a:pt x="296189" y="890321"/>
                </a:lnTo>
                <a:cubicBezTo>
                  <a:pt x="295021" y="889153"/>
                  <a:pt x="294437" y="887400"/>
                  <a:pt x="294437" y="885063"/>
                </a:cubicBezTo>
                <a:close/>
                <a:moveTo>
                  <a:pt x="255880" y="869290"/>
                </a:moveTo>
                <a:lnTo>
                  <a:pt x="255880" y="872795"/>
                </a:lnTo>
                <a:cubicBezTo>
                  <a:pt x="254711" y="875132"/>
                  <a:pt x="252082" y="879513"/>
                  <a:pt x="247993" y="885940"/>
                </a:cubicBezTo>
                <a:cubicBezTo>
                  <a:pt x="243903" y="892366"/>
                  <a:pt x="238938" y="897331"/>
                  <a:pt x="233096" y="900837"/>
                </a:cubicBezTo>
                <a:lnTo>
                  <a:pt x="231343" y="907847"/>
                </a:lnTo>
                <a:cubicBezTo>
                  <a:pt x="229006" y="907847"/>
                  <a:pt x="227838" y="908431"/>
                  <a:pt x="227838" y="909600"/>
                </a:cubicBezTo>
                <a:cubicBezTo>
                  <a:pt x="225501" y="907263"/>
                  <a:pt x="224333" y="905510"/>
                  <a:pt x="224333" y="904342"/>
                </a:cubicBezTo>
                <a:lnTo>
                  <a:pt x="226085" y="900837"/>
                </a:lnTo>
                <a:cubicBezTo>
                  <a:pt x="233096" y="893826"/>
                  <a:pt x="237769" y="887984"/>
                  <a:pt x="240106" y="883311"/>
                </a:cubicBezTo>
                <a:cubicBezTo>
                  <a:pt x="245948" y="877469"/>
                  <a:pt x="249453" y="873379"/>
                  <a:pt x="250622" y="871042"/>
                </a:cubicBezTo>
                <a:cubicBezTo>
                  <a:pt x="251790" y="869874"/>
                  <a:pt x="253543" y="869290"/>
                  <a:pt x="255880" y="869290"/>
                </a:cubicBezTo>
                <a:close/>
                <a:moveTo>
                  <a:pt x="332994" y="846506"/>
                </a:moveTo>
                <a:lnTo>
                  <a:pt x="334747" y="848259"/>
                </a:lnTo>
                <a:cubicBezTo>
                  <a:pt x="334747" y="849427"/>
                  <a:pt x="335331" y="850887"/>
                  <a:pt x="336499" y="852640"/>
                </a:cubicBezTo>
                <a:cubicBezTo>
                  <a:pt x="337668" y="854393"/>
                  <a:pt x="337668" y="855853"/>
                  <a:pt x="336499" y="857022"/>
                </a:cubicBezTo>
                <a:cubicBezTo>
                  <a:pt x="335331" y="858190"/>
                  <a:pt x="333870" y="858482"/>
                  <a:pt x="332118" y="857898"/>
                </a:cubicBezTo>
                <a:cubicBezTo>
                  <a:pt x="330365" y="857314"/>
                  <a:pt x="328904" y="857022"/>
                  <a:pt x="327736" y="857022"/>
                </a:cubicBezTo>
                <a:cubicBezTo>
                  <a:pt x="330073" y="854685"/>
                  <a:pt x="331533" y="852640"/>
                  <a:pt x="332118" y="850887"/>
                </a:cubicBezTo>
                <a:cubicBezTo>
                  <a:pt x="332702" y="849135"/>
                  <a:pt x="332994" y="847674"/>
                  <a:pt x="332994" y="846506"/>
                </a:cubicBezTo>
                <a:close/>
                <a:moveTo>
                  <a:pt x="341757" y="841248"/>
                </a:moveTo>
                <a:lnTo>
                  <a:pt x="347015" y="843001"/>
                </a:lnTo>
                <a:lnTo>
                  <a:pt x="340004" y="848259"/>
                </a:lnTo>
                <a:lnTo>
                  <a:pt x="336499" y="846506"/>
                </a:lnTo>
                <a:close/>
                <a:moveTo>
                  <a:pt x="373304" y="790423"/>
                </a:moveTo>
                <a:cubicBezTo>
                  <a:pt x="369799" y="790423"/>
                  <a:pt x="368046" y="791591"/>
                  <a:pt x="368046" y="793928"/>
                </a:cubicBezTo>
                <a:cubicBezTo>
                  <a:pt x="368046" y="795096"/>
                  <a:pt x="366878" y="796557"/>
                  <a:pt x="364541" y="798309"/>
                </a:cubicBezTo>
                <a:cubicBezTo>
                  <a:pt x="362204" y="800062"/>
                  <a:pt x="360451" y="801523"/>
                  <a:pt x="359283" y="802691"/>
                </a:cubicBezTo>
                <a:lnTo>
                  <a:pt x="348767" y="816712"/>
                </a:lnTo>
                <a:cubicBezTo>
                  <a:pt x="341757" y="827227"/>
                  <a:pt x="338252" y="832485"/>
                  <a:pt x="338252" y="832485"/>
                </a:cubicBezTo>
                <a:cubicBezTo>
                  <a:pt x="328904" y="838327"/>
                  <a:pt x="323647" y="844169"/>
                  <a:pt x="322478" y="850011"/>
                </a:cubicBezTo>
                <a:cubicBezTo>
                  <a:pt x="321310" y="850011"/>
                  <a:pt x="320726" y="850595"/>
                  <a:pt x="320726" y="851764"/>
                </a:cubicBezTo>
                <a:cubicBezTo>
                  <a:pt x="311378" y="861111"/>
                  <a:pt x="306705" y="865785"/>
                  <a:pt x="306705" y="865785"/>
                </a:cubicBezTo>
                <a:lnTo>
                  <a:pt x="299695" y="872795"/>
                </a:lnTo>
                <a:cubicBezTo>
                  <a:pt x="298526" y="875132"/>
                  <a:pt x="297942" y="878053"/>
                  <a:pt x="297942" y="881558"/>
                </a:cubicBezTo>
                <a:cubicBezTo>
                  <a:pt x="300279" y="881558"/>
                  <a:pt x="302031" y="880974"/>
                  <a:pt x="303200" y="879805"/>
                </a:cubicBezTo>
                <a:lnTo>
                  <a:pt x="315468" y="871042"/>
                </a:lnTo>
                <a:cubicBezTo>
                  <a:pt x="316636" y="869874"/>
                  <a:pt x="317513" y="869582"/>
                  <a:pt x="318097" y="870166"/>
                </a:cubicBezTo>
                <a:cubicBezTo>
                  <a:pt x="318681" y="870750"/>
                  <a:pt x="319557" y="871042"/>
                  <a:pt x="320726" y="871042"/>
                </a:cubicBezTo>
                <a:cubicBezTo>
                  <a:pt x="320726" y="872211"/>
                  <a:pt x="321018" y="873087"/>
                  <a:pt x="321602" y="873671"/>
                </a:cubicBezTo>
                <a:cubicBezTo>
                  <a:pt x="322186" y="874256"/>
                  <a:pt x="321894" y="875132"/>
                  <a:pt x="320726" y="876300"/>
                </a:cubicBezTo>
                <a:lnTo>
                  <a:pt x="320726" y="879805"/>
                </a:lnTo>
                <a:cubicBezTo>
                  <a:pt x="326568" y="876300"/>
                  <a:pt x="333286" y="870750"/>
                  <a:pt x="340881" y="863156"/>
                </a:cubicBezTo>
                <a:cubicBezTo>
                  <a:pt x="348475" y="855561"/>
                  <a:pt x="351688" y="850011"/>
                  <a:pt x="350520" y="846506"/>
                </a:cubicBezTo>
                <a:cubicBezTo>
                  <a:pt x="350520" y="846506"/>
                  <a:pt x="353441" y="843585"/>
                  <a:pt x="359283" y="837743"/>
                </a:cubicBezTo>
                <a:lnTo>
                  <a:pt x="345262" y="837743"/>
                </a:lnTo>
                <a:cubicBezTo>
                  <a:pt x="346431" y="836575"/>
                  <a:pt x="349059" y="832777"/>
                  <a:pt x="353149" y="826351"/>
                </a:cubicBezTo>
                <a:cubicBezTo>
                  <a:pt x="357238" y="819925"/>
                  <a:pt x="363372" y="814959"/>
                  <a:pt x="371551" y="811454"/>
                </a:cubicBezTo>
                <a:lnTo>
                  <a:pt x="371551" y="820217"/>
                </a:lnTo>
                <a:cubicBezTo>
                  <a:pt x="373888" y="821385"/>
                  <a:pt x="375348" y="820801"/>
                  <a:pt x="375933" y="818464"/>
                </a:cubicBezTo>
                <a:cubicBezTo>
                  <a:pt x="376517" y="816128"/>
                  <a:pt x="377393" y="814959"/>
                  <a:pt x="378561" y="814959"/>
                </a:cubicBezTo>
                <a:cubicBezTo>
                  <a:pt x="385572" y="810286"/>
                  <a:pt x="390245" y="806196"/>
                  <a:pt x="392582" y="802691"/>
                </a:cubicBezTo>
                <a:cubicBezTo>
                  <a:pt x="393751" y="801523"/>
                  <a:pt x="394335" y="799186"/>
                  <a:pt x="394335" y="795681"/>
                </a:cubicBezTo>
                <a:lnTo>
                  <a:pt x="389077" y="795681"/>
                </a:lnTo>
                <a:lnTo>
                  <a:pt x="376809" y="804444"/>
                </a:lnTo>
                <a:cubicBezTo>
                  <a:pt x="376809" y="799770"/>
                  <a:pt x="375640" y="795096"/>
                  <a:pt x="373304" y="790423"/>
                </a:cubicBezTo>
                <a:close/>
                <a:moveTo>
                  <a:pt x="411861" y="774649"/>
                </a:moveTo>
                <a:cubicBezTo>
                  <a:pt x="410692" y="775818"/>
                  <a:pt x="409232" y="776402"/>
                  <a:pt x="407479" y="776402"/>
                </a:cubicBezTo>
                <a:cubicBezTo>
                  <a:pt x="405727" y="776402"/>
                  <a:pt x="404266" y="776986"/>
                  <a:pt x="403098" y="778155"/>
                </a:cubicBezTo>
                <a:lnTo>
                  <a:pt x="403098" y="779907"/>
                </a:lnTo>
                <a:cubicBezTo>
                  <a:pt x="404266" y="779907"/>
                  <a:pt x="405727" y="780199"/>
                  <a:pt x="407479" y="780783"/>
                </a:cubicBezTo>
                <a:cubicBezTo>
                  <a:pt x="409232" y="781368"/>
                  <a:pt x="410692" y="781076"/>
                  <a:pt x="411861" y="779907"/>
                </a:cubicBezTo>
                <a:lnTo>
                  <a:pt x="415366" y="778155"/>
                </a:lnTo>
                <a:close/>
                <a:moveTo>
                  <a:pt x="446913" y="772021"/>
                </a:moveTo>
                <a:cubicBezTo>
                  <a:pt x="445744" y="772605"/>
                  <a:pt x="444576" y="774065"/>
                  <a:pt x="443408" y="776402"/>
                </a:cubicBezTo>
                <a:lnTo>
                  <a:pt x="438150" y="788670"/>
                </a:lnTo>
                <a:cubicBezTo>
                  <a:pt x="435813" y="793344"/>
                  <a:pt x="432892" y="793928"/>
                  <a:pt x="429387" y="790423"/>
                </a:cubicBezTo>
                <a:lnTo>
                  <a:pt x="422377" y="792175"/>
                </a:lnTo>
                <a:cubicBezTo>
                  <a:pt x="416534" y="795681"/>
                  <a:pt x="411861" y="800938"/>
                  <a:pt x="408356" y="807949"/>
                </a:cubicBezTo>
                <a:cubicBezTo>
                  <a:pt x="402514" y="816128"/>
                  <a:pt x="391998" y="827812"/>
                  <a:pt x="376809" y="843001"/>
                </a:cubicBezTo>
                <a:cubicBezTo>
                  <a:pt x="376809" y="843001"/>
                  <a:pt x="371551" y="850011"/>
                  <a:pt x="361035" y="864032"/>
                </a:cubicBezTo>
                <a:cubicBezTo>
                  <a:pt x="358699" y="866369"/>
                  <a:pt x="357530" y="869874"/>
                  <a:pt x="357530" y="874548"/>
                </a:cubicBezTo>
                <a:cubicBezTo>
                  <a:pt x="357530" y="878053"/>
                  <a:pt x="355778" y="881558"/>
                  <a:pt x="352273" y="885063"/>
                </a:cubicBezTo>
                <a:lnTo>
                  <a:pt x="325983" y="906094"/>
                </a:lnTo>
                <a:cubicBezTo>
                  <a:pt x="320142" y="910768"/>
                  <a:pt x="316052" y="916610"/>
                  <a:pt x="313715" y="923620"/>
                </a:cubicBezTo>
                <a:cubicBezTo>
                  <a:pt x="311378" y="930631"/>
                  <a:pt x="310210" y="934720"/>
                  <a:pt x="310210" y="935889"/>
                </a:cubicBezTo>
                <a:cubicBezTo>
                  <a:pt x="306705" y="939394"/>
                  <a:pt x="307289" y="941146"/>
                  <a:pt x="311963" y="941146"/>
                </a:cubicBezTo>
                <a:cubicBezTo>
                  <a:pt x="324815" y="941146"/>
                  <a:pt x="335331" y="938225"/>
                  <a:pt x="343510" y="932383"/>
                </a:cubicBezTo>
                <a:cubicBezTo>
                  <a:pt x="343510" y="931215"/>
                  <a:pt x="344386" y="930631"/>
                  <a:pt x="346138" y="930631"/>
                </a:cubicBezTo>
                <a:cubicBezTo>
                  <a:pt x="347891" y="930631"/>
                  <a:pt x="349352" y="930047"/>
                  <a:pt x="350520" y="928878"/>
                </a:cubicBezTo>
                <a:cubicBezTo>
                  <a:pt x="349352" y="933552"/>
                  <a:pt x="348183" y="937349"/>
                  <a:pt x="347015" y="940270"/>
                </a:cubicBezTo>
                <a:cubicBezTo>
                  <a:pt x="345846" y="943191"/>
                  <a:pt x="344678" y="945820"/>
                  <a:pt x="343510" y="948157"/>
                </a:cubicBezTo>
                <a:cubicBezTo>
                  <a:pt x="343510" y="951662"/>
                  <a:pt x="344678" y="954583"/>
                  <a:pt x="347015" y="956920"/>
                </a:cubicBezTo>
                <a:cubicBezTo>
                  <a:pt x="348183" y="956920"/>
                  <a:pt x="349059" y="957212"/>
                  <a:pt x="349644" y="957796"/>
                </a:cubicBezTo>
                <a:cubicBezTo>
                  <a:pt x="350228" y="958380"/>
                  <a:pt x="350520" y="958088"/>
                  <a:pt x="350520" y="956920"/>
                </a:cubicBezTo>
                <a:cubicBezTo>
                  <a:pt x="351688" y="954583"/>
                  <a:pt x="354025" y="952538"/>
                  <a:pt x="357530" y="950786"/>
                </a:cubicBezTo>
                <a:cubicBezTo>
                  <a:pt x="361035" y="949033"/>
                  <a:pt x="363956" y="947573"/>
                  <a:pt x="366293" y="946404"/>
                </a:cubicBezTo>
                <a:lnTo>
                  <a:pt x="375056" y="941146"/>
                </a:lnTo>
                <a:lnTo>
                  <a:pt x="397840" y="930631"/>
                </a:lnTo>
                <a:cubicBezTo>
                  <a:pt x="403682" y="928294"/>
                  <a:pt x="407772" y="921868"/>
                  <a:pt x="410108" y="911352"/>
                </a:cubicBezTo>
                <a:lnTo>
                  <a:pt x="415366" y="899084"/>
                </a:lnTo>
                <a:lnTo>
                  <a:pt x="418871" y="909600"/>
                </a:lnTo>
                <a:cubicBezTo>
                  <a:pt x="420040" y="910768"/>
                  <a:pt x="421208" y="911352"/>
                  <a:pt x="422377" y="911352"/>
                </a:cubicBezTo>
                <a:cubicBezTo>
                  <a:pt x="423545" y="911352"/>
                  <a:pt x="424713" y="910768"/>
                  <a:pt x="425882" y="909600"/>
                </a:cubicBezTo>
                <a:cubicBezTo>
                  <a:pt x="430555" y="895579"/>
                  <a:pt x="434645" y="886232"/>
                  <a:pt x="438150" y="881558"/>
                </a:cubicBezTo>
                <a:cubicBezTo>
                  <a:pt x="439318" y="879221"/>
                  <a:pt x="440487" y="876300"/>
                  <a:pt x="441655" y="872795"/>
                </a:cubicBezTo>
                <a:cubicBezTo>
                  <a:pt x="442824" y="869290"/>
                  <a:pt x="444576" y="866369"/>
                  <a:pt x="446913" y="864032"/>
                </a:cubicBezTo>
                <a:cubicBezTo>
                  <a:pt x="449250" y="861695"/>
                  <a:pt x="451879" y="857898"/>
                  <a:pt x="454800" y="852640"/>
                </a:cubicBezTo>
                <a:cubicBezTo>
                  <a:pt x="457721" y="847382"/>
                  <a:pt x="460350" y="843001"/>
                  <a:pt x="462686" y="839496"/>
                </a:cubicBezTo>
                <a:cubicBezTo>
                  <a:pt x="467360" y="835990"/>
                  <a:pt x="469697" y="830733"/>
                  <a:pt x="469697" y="823722"/>
                </a:cubicBezTo>
                <a:cubicBezTo>
                  <a:pt x="472033" y="817880"/>
                  <a:pt x="470281" y="816128"/>
                  <a:pt x="464439" y="818464"/>
                </a:cubicBezTo>
                <a:lnTo>
                  <a:pt x="450418" y="823722"/>
                </a:lnTo>
                <a:cubicBezTo>
                  <a:pt x="450418" y="823722"/>
                  <a:pt x="450126" y="823430"/>
                  <a:pt x="449542" y="822846"/>
                </a:cubicBezTo>
                <a:cubicBezTo>
                  <a:pt x="448958" y="822262"/>
                  <a:pt x="448665" y="821970"/>
                  <a:pt x="448665" y="821970"/>
                </a:cubicBezTo>
                <a:cubicBezTo>
                  <a:pt x="453339" y="817296"/>
                  <a:pt x="456260" y="813791"/>
                  <a:pt x="457429" y="811454"/>
                </a:cubicBezTo>
                <a:lnTo>
                  <a:pt x="460934" y="804444"/>
                </a:lnTo>
                <a:cubicBezTo>
                  <a:pt x="456260" y="800938"/>
                  <a:pt x="456260" y="795681"/>
                  <a:pt x="460934" y="788670"/>
                </a:cubicBezTo>
                <a:lnTo>
                  <a:pt x="459181" y="785165"/>
                </a:lnTo>
                <a:lnTo>
                  <a:pt x="459181" y="779907"/>
                </a:lnTo>
                <a:cubicBezTo>
                  <a:pt x="459181" y="777570"/>
                  <a:pt x="458013" y="775818"/>
                  <a:pt x="455676" y="774649"/>
                </a:cubicBezTo>
                <a:cubicBezTo>
                  <a:pt x="453339" y="773481"/>
                  <a:pt x="451587" y="772897"/>
                  <a:pt x="450418" y="772897"/>
                </a:cubicBezTo>
                <a:cubicBezTo>
                  <a:pt x="449250" y="771728"/>
                  <a:pt x="448081" y="771436"/>
                  <a:pt x="446913" y="772021"/>
                </a:cubicBezTo>
                <a:close/>
                <a:moveTo>
                  <a:pt x="340004" y="769392"/>
                </a:moveTo>
                <a:cubicBezTo>
                  <a:pt x="341173" y="769392"/>
                  <a:pt x="342925" y="770560"/>
                  <a:pt x="345262" y="772897"/>
                </a:cubicBezTo>
                <a:cubicBezTo>
                  <a:pt x="342925" y="775234"/>
                  <a:pt x="341173" y="776402"/>
                  <a:pt x="340004" y="776402"/>
                </a:cubicBezTo>
                <a:cubicBezTo>
                  <a:pt x="338836" y="776402"/>
                  <a:pt x="337960" y="776110"/>
                  <a:pt x="337375" y="775526"/>
                </a:cubicBezTo>
                <a:cubicBezTo>
                  <a:pt x="336791" y="774942"/>
                  <a:pt x="337083" y="774065"/>
                  <a:pt x="338252" y="772897"/>
                </a:cubicBezTo>
                <a:close/>
                <a:moveTo>
                  <a:pt x="432892" y="722071"/>
                </a:moveTo>
                <a:lnTo>
                  <a:pt x="420624" y="732587"/>
                </a:lnTo>
                <a:cubicBezTo>
                  <a:pt x="419455" y="733755"/>
                  <a:pt x="415366" y="739597"/>
                  <a:pt x="408356" y="750113"/>
                </a:cubicBezTo>
                <a:cubicBezTo>
                  <a:pt x="399008" y="759460"/>
                  <a:pt x="393751" y="765886"/>
                  <a:pt x="392582" y="769392"/>
                </a:cubicBezTo>
                <a:lnTo>
                  <a:pt x="390830" y="771144"/>
                </a:lnTo>
                <a:lnTo>
                  <a:pt x="375056" y="788670"/>
                </a:lnTo>
                <a:lnTo>
                  <a:pt x="396087" y="788670"/>
                </a:lnTo>
                <a:cubicBezTo>
                  <a:pt x="394919" y="787502"/>
                  <a:pt x="394043" y="786333"/>
                  <a:pt x="393459" y="785165"/>
                </a:cubicBezTo>
                <a:cubicBezTo>
                  <a:pt x="392874" y="783997"/>
                  <a:pt x="393166" y="783412"/>
                  <a:pt x="394335" y="783412"/>
                </a:cubicBezTo>
                <a:cubicBezTo>
                  <a:pt x="394335" y="782244"/>
                  <a:pt x="394919" y="779907"/>
                  <a:pt x="396087" y="776402"/>
                </a:cubicBezTo>
                <a:cubicBezTo>
                  <a:pt x="397256" y="772897"/>
                  <a:pt x="399593" y="770560"/>
                  <a:pt x="403098" y="769392"/>
                </a:cubicBezTo>
                <a:lnTo>
                  <a:pt x="410108" y="764134"/>
                </a:lnTo>
                <a:lnTo>
                  <a:pt x="417119" y="760629"/>
                </a:lnTo>
                <a:cubicBezTo>
                  <a:pt x="417119" y="764134"/>
                  <a:pt x="416534" y="766471"/>
                  <a:pt x="415366" y="767639"/>
                </a:cubicBezTo>
                <a:cubicBezTo>
                  <a:pt x="418871" y="771144"/>
                  <a:pt x="421792" y="770560"/>
                  <a:pt x="424129" y="765886"/>
                </a:cubicBezTo>
                <a:cubicBezTo>
                  <a:pt x="424129" y="763550"/>
                  <a:pt x="424713" y="762381"/>
                  <a:pt x="425882" y="762381"/>
                </a:cubicBezTo>
                <a:cubicBezTo>
                  <a:pt x="430555" y="757708"/>
                  <a:pt x="431724" y="752450"/>
                  <a:pt x="429387" y="746608"/>
                </a:cubicBezTo>
                <a:lnTo>
                  <a:pt x="427634" y="746608"/>
                </a:lnTo>
                <a:cubicBezTo>
                  <a:pt x="426466" y="747776"/>
                  <a:pt x="426174" y="749237"/>
                  <a:pt x="426758" y="750989"/>
                </a:cubicBezTo>
                <a:cubicBezTo>
                  <a:pt x="427342" y="752742"/>
                  <a:pt x="427050" y="754202"/>
                  <a:pt x="425882" y="755371"/>
                </a:cubicBezTo>
                <a:lnTo>
                  <a:pt x="417119" y="755371"/>
                </a:lnTo>
                <a:cubicBezTo>
                  <a:pt x="417119" y="751866"/>
                  <a:pt x="418287" y="747776"/>
                  <a:pt x="420624" y="743103"/>
                </a:cubicBezTo>
                <a:cubicBezTo>
                  <a:pt x="425298" y="743103"/>
                  <a:pt x="428803" y="740474"/>
                  <a:pt x="431139" y="735216"/>
                </a:cubicBezTo>
                <a:cubicBezTo>
                  <a:pt x="433476" y="729958"/>
                  <a:pt x="434060" y="725577"/>
                  <a:pt x="432892" y="722071"/>
                </a:cubicBezTo>
                <a:close/>
                <a:moveTo>
                  <a:pt x="1004240" y="705860"/>
                </a:moveTo>
                <a:cubicBezTo>
                  <a:pt x="1001903" y="705568"/>
                  <a:pt x="999566" y="706298"/>
                  <a:pt x="997229" y="708051"/>
                </a:cubicBezTo>
                <a:cubicBezTo>
                  <a:pt x="997229" y="713893"/>
                  <a:pt x="997813" y="717398"/>
                  <a:pt x="998982" y="718566"/>
                </a:cubicBezTo>
                <a:cubicBezTo>
                  <a:pt x="1002487" y="731419"/>
                  <a:pt x="1005408" y="751866"/>
                  <a:pt x="1007745" y="779907"/>
                </a:cubicBezTo>
                <a:cubicBezTo>
                  <a:pt x="1008913" y="785749"/>
                  <a:pt x="1008913" y="791883"/>
                  <a:pt x="1007745" y="798309"/>
                </a:cubicBezTo>
                <a:cubicBezTo>
                  <a:pt x="1006576" y="804736"/>
                  <a:pt x="1006576" y="812038"/>
                  <a:pt x="1007745" y="820217"/>
                </a:cubicBezTo>
                <a:cubicBezTo>
                  <a:pt x="1007745" y="821385"/>
                  <a:pt x="1008037" y="824014"/>
                  <a:pt x="1008621" y="828104"/>
                </a:cubicBezTo>
                <a:cubicBezTo>
                  <a:pt x="1009205" y="832193"/>
                  <a:pt x="1007161" y="835406"/>
                  <a:pt x="1002487" y="837743"/>
                </a:cubicBezTo>
                <a:lnTo>
                  <a:pt x="998982" y="844753"/>
                </a:lnTo>
                <a:lnTo>
                  <a:pt x="998982" y="886816"/>
                </a:lnTo>
                <a:lnTo>
                  <a:pt x="997229" y="906094"/>
                </a:lnTo>
                <a:cubicBezTo>
                  <a:pt x="997229" y="911936"/>
                  <a:pt x="996645" y="918070"/>
                  <a:pt x="995477" y="924497"/>
                </a:cubicBezTo>
                <a:cubicBezTo>
                  <a:pt x="994308" y="930923"/>
                  <a:pt x="993724" y="937057"/>
                  <a:pt x="993724" y="942899"/>
                </a:cubicBezTo>
                <a:cubicBezTo>
                  <a:pt x="992556" y="953415"/>
                  <a:pt x="991387" y="963930"/>
                  <a:pt x="990219" y="974446"/>
                </a:cubicBezTo>
                <a:cubicBezTo>
                  <a:pt x="989050" y="984961"/>
                  <a:pt x="987882" y="995477"/>
                  <a:pt x="986714" y="1005993"/>
                </a:cubicBezTo>
                <a:cubicBezTo>
                  <a:pt x="985545" y="1015340"/>
                  <a:pt x="984961" y="1029945"/>
                  <a:pt x="984961" y="1049808"/>
                </a:cubicBezTo>
                <a:cubicBezTo>
                  <a:pt x="1001319" y="1034618"/>
                  <a:pt x="1011834" y="1019429"/>
                  <a:pt x="1016508" y="1004240"/>
                </a:cubicBezTo>
                <a:cubicBezTo>
                  <a:pt x="1016508" y="1007745"/>
                  <a:pt x="1017092" y="1010082"/>
                  <a:pt x="1018260" y="1011250"/>
                </a:cubicBezTo>
                <a:cubicBezTo>
                  <a:pt x="1019429" y="1008914"/>
                  <a:pt x="1020889" y="1005116"/>
                  <a:pt x="1022642" y="999858"/>
                </a:cubicBezTo>
                <a:cubicBezTo>
                  <a:pt x="1024395" y="994601"/>
                  <a:pt x="1027023" y="990219"/>
                  <a:pt x="1030529" y="986714"/>
                </a:cubicBezTo>
                <a:cubicBezTo>
                  <a:pt x="1036371" y="972693"/>
                  <a:pt x="1042797" y="961593"/>
                  <a:pt x="1049807" y="953415"/>
                </a:cubicBezTo>
                <a:cubicBezTo>
                  <a:pt x="1053312" y="947573"/>
                  <a:pt x="1067333" y="925957"/>
                  <a:pt x="1091870" y="888568"/>
                </a:cubicBezTo>
                <a:lnTo>
                  <a:pt x="1100633" y="871042"/>
                </a:lnTo>
                <a:lnTo>
                  <a:pt x="1125169" y="827227"/>
                </a:lnTo>
                <a:cubicBezTo>
                  <a:pt x="1129843" y="817880"/>
                  <a:pt x="1129843" y="811454"/>
                  <a:pt x="1125169" y="807949"/>
                </a:cubicBezTo>
                <a:lnTo>
                  <a:pt x="1097127" y="783412"/>
                </a:lnTo>
                <a:cubicBezTo>
                  <a:pt x="1090117" y="778739"/>
                  <a:pt x="1082814" y="772605"/>
                  <a:pt x="1075220" y="765010"/>
                </a:cubicBezTo>
                <a:cubicBezTo>
                  <a:pt x="1067625" y="757415"/>
                  <a:pt x="1061491" y="751866"/>
                  <a:pt x="1056818" y="748360"/>
                </a:cubicBezTo>
                <a:cubicBezTo>
                  <a:pt x="1056818" y="748360"/>
                  <a:pt x="1056526" y="748068"/>
                  <a:pt x="1055941" y="747484"/>
                </a:cubicBezTo>
                <a:cubicBezTo>
                  <a:pt x="1055357" y="746900"/>
                  <a:pt x="1055065" y="746608"/>
                  <a:pt x="1055065" y="746608"/>
                </a:cubicBezTo>
                <a:lnTo>
                  <a:pt x="1011250" y="709803"/>
                </a:lnTo>
                <a:cubicBezTo>
                  <a:pt x="1008913" y="707466"/>
                  <a:pt x="1006576" y="706152"/>
                  <a:pt x="1004240" y="705860"/>
                </a:cubicBezTo>
                <a:close/>
                <a:moveTo>
                  <a:pt x="1340739" y="611658"/>
                </a:moveTo>
                <a:cubicBezTo>
                  <a:pt x="1338402" y="613994"/>
                  <a:pt x="1334313" y="621005"/>
                  <a:pt x="1328471" y="632689"/>
                </a:cubicBezTo>
                <a:cubicBezTo>
                  <a:pt x="1333145" y="631520"/>
                  <a:pt x="1336650" y="628892"/>
                  <a:pt x="1338986" y="624802"/>
                </a:cubicBezTo>
                <a:cubicBezTo>
                  <a:pt x="1341323" y="620713"/>
                  <a:pt x="1341908" y="616331"/>
                  <a:pt x="1340739" y="611658"/>
                </a:cubicBezTo>
                <a:close/>
                <a:moveTo>
                  <a:pt x="440779" y="467506"/>
                </a:moveTo>
                <a:cubicBezTo>
                  <a:pt x="439610" y="467214"/>
                  <a:pt x="438150" y="467944"/>
                  <a:pt x="436397" y="469697"/>
                </a:cubicBezTo>
                <a:cubicBezTo>
                  <a:pt x="414198" y="495402"/>
                  <a:pt x="402514" y="508838"/>
                  <a:pt x="401345" y="510007"/>
                </a:cubicBezTo>
                <a:cubicBezTo>
                  <a:pt x="394335" y="519354"/>
                  <a:pt x="388493" y="526364"/>
                  <a:pt x="383819" y="531038"/>
                </a:cubicBezTo>
                <a:cubicBezTo>
                  <a:pt x="393166" y="533375"/>
                  <a:pt x="400177" y="534543"/>
                  <a:pt x="404850" y="534543"/>
                </a:cubicBezTo>
                <a:cubicBezTo>
                  <a:pt x="404850" y="534543"/>
                  <a:pt x="405143" y="534543"/>
                  <a:pt x="405727" y="534543"/>
                </a:cubicBezTo>
                <a:cubicBezTo>
                  <a:pt x="406311" y="534543"/>
                  <a:pt x="406603" y="534543"/>
                  <a:pt x="406603" y="534543"/>
                </a:cubicBezTo>
                <a:cubicBezTo>
                  <a:pt x="413613" y="527533"/>
                  <a:pt x="417703" y="522275"/>
                  <a:pt x="418871" y="518770"/>
                </a:cubicBezTo>
                <a:cubicBezTo>
                  <a:pt x="421208" y="514096"/>
                  <a:pt x="424713" y="510591"/>
                  <a:pt x="429387" y="508254"/>
                </a:cubicBezTo>
                <a:cubicBezTo>
                  <a:pt x="434060" y="505917"/>
                  <a:pt x="435813" y="501244"/>
                  <a:pt x="434645" y="494233"/>
                </a:cubicBezTo>
                <a:lnTo>
                  <a:pt x="436397" y="494233"/>
                </a:lnTo>
                <a:cubicBezTo>
                  <a:pt x="444576" y="494233"/>
                  <a:pt x="448665" y="488391"/>
                  <a:pt x="448665" y="476707"/>
                </a:cubicBezTo>
                <a:cubicBezTo>
                  <a:pt x="445160" y="473202"/>
                  <a:pt x="443408" y="471450"/>
                  <a:pt x="443408" y="471450"/>
                </a:cubicBezTo>
                <a:cubicBezTo>
                  <a:pt x="442823" y="469113"/>
                  <a:pt x="441947" y="467798"/>
                  <a:pt x="440779" y="467506"/>
                </a:cubicBezTo>
                <a:close/>
                <a:moveTo>
                  <a:pt x="744855" y="383820"/>
                </a:moveTo>
                <a:cubicBezTo>
                  <a:pt x="742518" y="383820"/>
                  <a:pt x="736676" y="387325"/>
                  <a:pt x="727329" y="394335"/>
                </a:cubicBezTo>
                <a:lnTo>
                  <a:pt x="725576" y="394335"/>
                </a:lnTo>
                <a:cubicBezTo>
                  <a:pt x="718566" y="397840"/>
                  <a:pt x="708050" y="400761"/>
                  <a:pt x="694029" y="403098"/>
                </a:cubicBezTo>
                <a:lnTo>
                  <a:pt x="690524" y="403098"/>
                </a:lnTo>
                <a:cubicBezTo>
                  <a:pt x="688187" y="405435"/>
                  <a:pt x="684682" y="406603"/>
                  <a:pt x="680009" y="406603"/>
                </a:cubicBezTo>
                <a:cubicBezTo>
                  <a:pt x="675335" y="406603"/>
                  <a:pt x="671830" y="406603"/>
                  <a:pt x="669493" y="406603"/>
                </a:cubicBezTo>
                <a:lnTo>
                  <a:pt x="665988" y="410109"/>
                </a:lnTo>
                <a:lnTo>
                  <a:pt x="660730" y="411861"/>
                </a:lnTo>
                <a:cubicBezTo>
                  <a:pt x="654888" y="409524"/>
                  <a:pt x="649630" y="410693"/>
                  <a:pt x="644957" y="415366"/>
                </a:cubicBezTo>
                <a:cubicBezTo>
                  <a:pt x="641452" y="413030"/>
                  <a:pt x="637946" y="411861"/>
                  <a:pt x="634441" y="411861"/>
                </a:cubicBezTo>
                <a:lnTo>
                  <a:pt x="632689" y="411861"/>
                </a:lnTo>
                <a:cubicBezTo>
                  <a:pt x="630352" y="410693"/>
                  <a:pt x="627431" y="410109"/>
                  <a:pt x="623926" y="410109"/>
                </a:cubicBezTo>
                <a:cubicBezTo>
                  <a:pt x="619252" y="410109"/>
                  <a:pt x="615163" y="410693"/>
                  <a:pt x="611657" y="411861"/>
                </a:cubicBezTo>
                <a:cubicBezTo>
                  <a:pt x="608152" y="413030"/>
                  <a:pt x="605231" y="414198"/>
                  <a:pt x="602894" y="415366"/>
                </a:cubicBezTo>
                <a:cubicBezTo>
                  <a:pt x="595884" y="416535"/>
                  <a:pt x="587705" y="419164"/>
                  <a:pt x="578358" y="423253"/>
                </a:cubicBezTo>
                <a:cubicBezTo>
                  <a:pt x="569011" y="427343"/>
                  <a:pt x="562000" y="430556"/>
                  <a:pt x="557327" y="432892"/>
                </a:cubicBezTo>
                <a:cubicBezTo>
                  <a:pt x="556158" y="432892"/>
                  <a:pt x="552069" y="436398"/>
                  <a:pt x="545059" y="443408"/>
                </a:cubicBezTo>
                <a:lnTo>
                  <a:pt x="543306" y="446913"/>
                </a:lnTo>
                <a:lnTo>
                  <a:pt x="546811" y="446913"/>
                </a:lnTo>
                <a:cubicBezTo>
                  <a:pt x="547980" y="446913"/>
                  <a:pt x="549440" y="446621"/>
                  <a:pt x="551193" y="446037"/>
                </a:cubicBezTo>
                <a:cubicBezTo>
                  <a:pt x="552945" y="445453"/>
                  <a:pt x="554990" y="445745"/>
                  <a:pt x="557327" y="446913"/>
                </a:cubicBezTo>
                <a:cubicBezTo>
                  <a:pt x="558495" y="446913"/>
                  <a:pt x="559664" y="447497"/>
                  <a:pt x="560832" y="448666"/>
                </a:cubicBezTo>
                <a:cubicBezTo>
                  <a:pt x="562000" y="449834"/>
                  <a:pt x="562585" y="451003"/>
                  <a:pt x="562585" y="452171"/>
                </a:cubicBezTo>
                <a:cubicBezTo>
                  <a:pt x="563753" y="454508"/>
                  <a:pt x="563753" y="455968"/>
                  <a:pt x="562585" y="456553"/>
                </a:cubicBezTo>
                <a:cubicBezTo>
                  <a:pt x="561416" y="457137"/>
                  <a:pt x="560248" y="457429"/>
                  <a:pt x="559079" y="457429"/>
                </a:cubicBezTo>
                <a:lnTo>
                  <a:pt x="550316" y="459181"/>
                </a:lnTo>
                <a:cubicBezTo>
                  <a:pt x="549148" y="460350"/>
                  <a:pt x="547395" y="460934"/>
                  <a:pt x="545059" y="460934"/>
                </a:cubicBezTo>
                <a:cubicBezTo>
                  <a:pt x="532206" y="460934"/>
                  <a:pt x="522859" y="461518"/>
                  <a:pt x="517017" y="462687"/>
                </a:cubicBezTo>
                <a:lnTo>
                  <a:pt x="513512" y="464439"/>
                </a:lnTo>
                <a:cubicBezTo>
                  <a:pt x="510006" y="466776"/>
                  <a:pt x="505917" y="467652"/>
                  <a:pt x="501244" y="467068"/>
                </a:cubicBezTo>
                <a:cubicBezTo>
                  <a:pt x="496570" y="466484"/>
                  <a:pt x="493065" y="466192"/>
                  <a:pt x="490728" y="466192"/>
                </a:cubicBezTo>
                <a:lnTo>
                  <a:pt x="488975" y="466192"/>
                </a:lnTo>
                <a:cubicBezTo>
                  <a:pt x="486639" y="467360"/>
                  <a:pt x="483133" y="468821"/>
                  <a:pt x="478460" y="470573"/>
                </a:cubicBezTo>
                <a:cubicBezTo>
                  <a:pt x="473786" y="472326"/>
                  <a:pt x="469697" y="474955"/>
                  <a:pt x="466191" y="478460"/>
                </a:cubicBezTo>
                <a:cubicBezTo>
                  <a:pt x="462686" y="480797"/>
                  <a:pt x="459473" y="484010"/>
                  <a:pt x="456552" y="488099"/>
                </a:cubicBezTo>
                <a:cubicBezTo>
                  <a:pt x="453631" y="492189"/>
                  <a:pt x="450418" y="495402"/>
                  <a:pt x="446913" y="497739"/>
                </a:cubicBezTo>
                <a:cubicBezTo>
                  <a:pt x="441071" y="501244"/>
                  <a:pt x="436397" y="506502"/>
                  <a:pt x="432892" y="513512"/>
                </a:cubicBezTo>
                <a:cubicBezTo>
                  <a:pt x="429387" y="519354"/>
                  <a:pt x="422961" y="526364"/>
                  <a:pt x="413613" y="534543"/>
                </a:cubicBezTo>
                <a:lnTo>
                  <a:pt x="410108" y="538048"/>
                </a:lnTo>
                <a:lnTo>
                  <a:pt x="436397" y="543306"/>
                </a:lnTo>
                <a:cubicBezTo>
                  <a:pt x="445744" y="546811"/>
                  <a:pt x="455676" y="547396"/>
                  <a:pt x="466191" y="545059"/>
                </a:cubicBezTo>
                <a:cubicBezTo>
                  <a:pt x="469697" y="545059"/>
                  <a:pt x="472618" y="544475"/>
                  <a:pt x="474955" y="543306"/>
                </a:cubicBezTo>
                <a:lnTo>
                  <a:pt x="490728" y="536296"/>
                </a:lnTo>
                <a:lnTo>
                  <a:pt x="488975" y="543306"/>
                </a:lnTo>
                <a:lnTo>
                  <a:pt x="490728" y="548564"/>
                </a:lnTo>
                <a:cubicBezTo>
                  <a:pt x="494233" y="548564"/>
                  <a:pt x="496570" y="547980"/>
                  <a:pt x="497738" y="546811"/>
                </a:cubicBezTo>
                <a:lnTo>
                  <a:pt x="541553" y="522275"/>
                </a:lnTo>
                <a:cubicBezTo>
                  <a:pt x="542722" y="522275"/>
                  <a:pt x="544474" y="521107"/>
                  <a:pt x="546811" y="518770"/>
                </a:cubicBezTo>
                <a:cubicBezTo>
                  <a:pt x="550316" y="515265"/>
                  <a:pt x="552653" y="513512"/>
                  <a:pt x="553821" y="513512"/>
                </a:cubicBezTo>
                <a:cubicBezTo>
                  <a:pt x="558495" y="513512"/>
                  <a:pt x="563461" y="513220"/>
                  <a:pt x="568719" y="512636"/>
                </a:cubicBezTo>
                <a:cubicBezTo>
                  <a:pt x="573976" y="512051"/>
                  <a:pt x="580111" y="512344"/>
                  <a:pt x="587121" y="513512"/>
                </a:cubicBezTo>
                <a:cubicBezTo>
                  <a:pt x="588289" y="513512"/>
                  <a:pt x="589750" y="514388"/>
                  <a:pt x="591502" y="516141"/>
                </a:cubicBezTo>
                <a:cubicBezTo>
                  <a:pt x="593255" y="517893"/>
                  <a:pt x="594131" y="519354"/>
                  <a:pt x="594131" y="520522"/>
                </a:cubicBezTo>
                <a:cubicBezTo>
                  <a:pt x="597637" y="527533"/>
                  <a:pt x="602310" y="529870"/>
                  <a:pt x="608152" y="527533"/>
                </a:cubicBezTo>
                <a:lnTo>
                  <a:pt x="616915" y="527533"/>
                </a:lnTo>
                <a:cubicBezTo>
                  <a:pt x="625094" y="527533"/>
                  <a:pt x="629768" y="529870"/>
                  <a:pt x="630936" y="534543"/>
                </a:cubicBezTo>
                <a:cubicBezTo>
                  <a:pt x="634441" y="543890"/>
                  <a:pt x="635610" y="549732"/>
                  <a:pt x="634441" y="552069"/>
                </a:cubicBezTo>
                <a:cubicBezTo>
                  <a:pt x="634441" y="562585"/>
                  <a:pt x="640867" y="571348"/>
                  <a:pt x="653720" y="578358"/>
                </a:cubicBezTo>
                <a:cubicBezTo>
                  <a:pt x="664235" y="583032"/>
                  <a:pt x="670661" y="588290"/>
                  <a:pt x="672998" y="594132"/>
                </a:cubicBezTo>
                <a:cubicBezTo>
                  <a:pt x="675335" y="599974"/>
                  <a:pt x="678256" y="603479"/>
                  <a:pt x="681761" y="604647"/>
                </a:cubicBezTo>
                <a:cubicBezTo>
                  <a:pt x="688772" y="611658"/>
                  <a:pt x="690524" y="619252"/>
                  <a:pt x="687019" y="627431"/>
                </a:cubicBezTo>
                <a:cubicBezTo>
                  <a:pt x="685851" y="629768"/>
                  <a:pt x="685266" y="633857"/>
                  <a:pt x="685266" y="639699"/>
                </a:cubicBezTo>
                <a:lnTo>
                  <a:pt x="681761" y="646710"/>
                </a:lnTo>
                <a:cubicBezTo>
                  <a:pt x="681761" y="652552"/>
                  <a:pt x="682346" y="656641"/>
                  <a:pt x="683514" y="658978"/>
                </a:cubicBezTo>
                <a:cubicBezTo>
                  <a:pt x="684682" y="661315"/>
                  <a:pt x="684682" y="663944"/>
                  <a:pt x="683514" y="666864"/>
                </a:cubicBezTo>
                <a:cubicBezTo>
                  <a:pt x="682346" y="669786"/>
                  <a:pt x="680593" y="671830"/>
                  <a:pt x="678256" y="672999"/>
                </a:cubicBezTo>
                <a:lnTo>
                  <a:pt x="665988" y="678256"/>
                </a:lnTo>
                <a:cubicBezTo>
                  <a:pt x="661314" y="684098"/>
                  <a:pt x="655472" y="687311"/>
                  <a:pt x="648462" y="687896"/>
                </a:cubicBezTo>
                <a:cubicBezTo>
                  <a:pt x="641452" y="688480"/>
                  <a:pt x="636778" y="688772"/>
                  <a:pt x="634441" y="688772"/>
                </a:cubicBezTo>
                <a:cubicBezTo>
                  <a:pt x="615747" y="691109"/>
                  <a:pt x="601726" y="693446"/>
                  <a:pt x="592379" y="695782"/>
                </a:cubicBezTo>
                <a:lnTo>
                  <a:pt x="573100" y="695782"/>
                </a:lnTo>
                <a:lnTo>
                  <a:pt x="560832" y="702793"/>
                </a:lnTo>
                <a:cubicBezTo>
                  <a:pt x="551485" y="705130"/>
                  <a:pt x="545059" y="704545"/>
                  <a:pt x="541553" y="701040"/>
                </a:cubicBezTo>
                <a:lnTo>
                  <a:pt x="538048" y="701040"/>
                </a:lnTo>
                <a:lnTo>
                  <a:pt x="543306" y="706298"/>
                </a:lnTo>
                <a:cubicBezTo>
                  <a:pt x="551485" y="708635"/>
                  <a:pt x="556158" y="713308"/>
                  <a:pt x="557327" y="720319"/>
                </a:cubicBezTo>
                <a:cubicBezTo>
                  <a:pt x="559664" y="722656"/>
                  <a:pt x="560832" y="723824"/>
                  <a:pt x="560832" y="723824"/>
                </a:cubicBezTo>
                <a:cubicBezTo>
                  <a:pt x="569011" y="724992"/>
                  <a:pt x="578358" y="728498"/>
                  <a:pt x="588874" y="734340"/>
                </a:cubicBezTo>
                <a:cubicBezTo>
                  <a:pt x="593547" y="736676"/>
                  <a:pt x="597052" y="737845"/>
                  <a:pt x="599389" y="737845"/>
                </a:cubicBezTo>
                <a:cubicBezTo>
                  <a:pt x="602894" y="741350"/>
                  <a:pt x="606984" y="742518"/>
                  <a:pt x="611657" y="741350"/>
                </a:cubicBezTo>
                <a:cubicBezTo>
                  <a:pt x="623341" y="742518"/>
                  <a:pt x="640867" y="747776"/>
                  <a:pt x="664235" y="757123"/>
                </a:cubicBezTo>
                <a:cubicBezTo>
                  <a:pt x="671246" y="762965"/>
                  <a:pt x="682930" y="769392"/>
                  <a:pt x="699287" y="776402"/>
                </a:cubicBezTo>
                <a:cubicBezTo>
                  <a:pt x="703961" y="778739"/>
                  <a:pt x="707466" y="781076"/>
                  <a:pt x="709803" y="783412"/>
                </a:cubicBezTo>
                <a:cubicBezTo>
                  <a:pt x="712140" y="785749"/>
                  <a:pt x="714476" y="787502"/>
                  <a:pt x="716813" y="788670"/>
                </a:cubicBezTo>
                <a:cubicBezTo>
                  <a:pt x="719150" y="789839"/>
                  <a:pt x="720318" y="791883"/>
                  <a:pt x="720318" y="794804"/>
                </a:cubicBezTo>
                <a:cubicBezTo>
                  <a:pt x="720318" y="797725"/>
                  <a:pt x="719734" y="799770"/>
                  <a:pt x="718566" y="800938"/>
                </a:cubicBezTo>
                <a:lnTo>
                  <a:pt x="718566" y="806196"/>
                </a:lnTo>
                <a:cubicBezTo>
                  <a:pt x="718566" y="815543"/>
                  <a:pt x="723824" y="821970"/>
                  <a:pt x="734339" y="825475"/>
                </a:cubicBezTo>
                <a:cubicBezTo>
                  <a:pt x="746023" y="828980"/>
                  <a:pt x="753618" y="834238"/>
                  <a:pt x="757123" y="841248"/>
                </a:cubicBezTo>
                <a:cubicBezTo>
                  <a:pt x="757123" y="843585"/>
                  <a:pt x="758292" y="848259"/>
                  <a:pt x="760628" y="855269"/>
                </a:cubicBezTo>
                <a:lnTo>
                  <a:pt x="774649" y="876300"/>
                </a:lnTo>
                <a:cubicBezTo>
                  <a:pt x="775817" y="878637"/>
                  <a:pt x="778739" y="880974"/>
                  <a:pt x="783412" y="883311"/>
                </a:cubicBezTo>
                <a:cubicBezTo>
                  <a:pt x="782244" y="880974"/>
                  <a:pt x="781660" y="876300"/>
                  <a:pt x="781660" y="869290"/>
                </a:cubicBezTo>
                <a:lnTo>
                  <a:pt x="792175" y="823722"/>
                </a:lnTo>
                <a:cubicBezTo>
                  <a:pt x="806196" y="767639"/>
                  <a:pt x="813206" y="724408"/>
                  <a:pt x="813206" y="694030"/>
                </a:cubicBezTo>
                <a:cubicBezTo>
                  <a:pt x="813206" y="682346"/>
                  <a:pt x="812914" y="667741"/>
                  <a:pt x="812330" y="650215"/>
                </a:cubicBezTo>
                <a:cubicBezTo>
                  <a:pt x="811746" y="632689"/>
                  <a:pt x="810285" y="612242"/>
                  <a:pt x="807948" y="588874"/>
                </a:cubicBezTo>
                <a:cubicBezTo>
                  <a:pt x="807948" y="577190"/>
                  <a:pt x="807072" y="562877"/>
                  <a:pt x="805320" y="545935"/>
                </a:cubicBezTo>
                <a:cubicBezTo>
                  <a:pt x="803567" y="528993"/>
                  <a:pt x="802106" y="514680"/>
                  <a:pt x="800938" y="502996"/>
                </a:cubicBezTo>
                <a:cubicBezTo>
                  <a:pt x="799770" y="499491"/>
                  <a:pt x="799478" y="495110"/>
                  <a:pt x="800062" y="489852"/>
                </a:cubicBezTo>
                <a:cubicBezTo>
                  <a:pt x="800646" y="484594"/>
                  <a:pt x="800938" y="480797"/>
                  <a:pt x="800938" y="478460"/>
                </a:cubicBezTo>
                <a:cubicBezTo>
                  <a:pt x="798601" y="452755"/>
                  <a:pt x="791007" y="430556"/>
                  <a:pt x="778154" y="411861"/>
                </a:cubicBezTo>
                <a:cubicBezTo>
                  <a:pt x="768807" y="395504"/>
                  <a:pt x="762965" y="386156"/>
                  <a:pt x="760628" y="383820"/>
                </a:cubicBezTo>
                <a:cubicBezTo>
                  <a:pt x="758292" y="384988"/>
                  <a:pt x="754786" y="384988"/>
                  <a:pt x="750113" y="383820"/>
                </a:cubicBezTo>
                <a:close/>
                <a:moveTo>
                  <a:pt x="1434065" y="364979"/>
                </a:moveTo>
                <a:cubicBezTo>
                  <a:pt x="1431436" y="365855"/>
                  <a:pt x="1428369" y="368630"/>
                  <a:pt x="1424864" y="373304"/>
                </a:cubicBezTo>
                <a:cubicBezTo>
                  <a:pt x="1424864" y="375641"/>
                  <a:pt x="1424280" y="377685"/>
                  <a:pt x="1423111" y="379438"/>
                </a:cubicBezTo>
                <a:cubicBezTo>
                  <a:pt x="1421943" y="381191"/>
                  <a:pt x="1420775" y="382651"/>
                  <a:pt x="1419606" y="383820"/>
                </a:cubicBezTo>
                <a:cubicBezTo>
                  <a:pt x="1419606" y="383820"/>
                  <a:pt x="1419314" y="383527"/>
                  <a:pt x="1418730" y="382943"/>
                </a:cubicBezTo>
                <a:cubicBezTo>
                  <a:pt x="1418146" y="382359"/>
                  <a:pt x="1417853" y="382067"/>
                  <a:pt x="1417853" y="382067"/>
                </a:cubicBezTo>
                <a:cubicBezTo>
                  <a:pt x="1413180" y="376225"/>
                  <a:pt x="1409675" y="373012"/>
                  <a:pt x="1407338" y="372428"/>
                </a:cubicBezTo>
                <a:cubicBezTo>
                  <a:pt x="1405001" y="371844"/>
                  <a:pt x="1400912" y="373888"/>
                  <a:pt x="1395070" y="378562"/>
                </a:cubicBezTo>
                <a:cubicBezTo>
                  <a:pt x="1395070" y="379730"/>
                  <a:pt x="1394193" y="380314"/>
                  <a:pt x="1392441" y="380314"/>
                </a:cubicBezTo>
                <a:cubicBezTo>
                  <a:pt x="1390688" y="380314"/>
                  <a:pt x="1389228" y="380899"/>
                  <a:pt x="1388059" y="382067"/>
                </a:cubicBezTo>
                <a:cubicBezTo>
                  <a:pt x="1381049" y="382067"/>
                  <a:pt x="1376959" y="382651"/>
                  <a:pt x="1375791" y="383820"/>
                </a:cubicBezTo>
                <a:cubicBezTo>
                  <a:pt x="1366444" y="383820"/>
                  <a:pt x="1358265" y="384988"/>
                  <a:pt x="1351255" y="387325"/>
                </a:cubicBezTo>
                <a:cubicBezTo>
                  <a:pt x="1351255" y="384988"/>
                  <a:pt x="1351255" y="382067"/>
                  <a:pt x="1351255" y="378562"/>
                </a:cubicBezTo>
                <a:cubicBezTo>
                  <a:pt x="1351255" y="375057"/>
                  <a:pt x="1350671" y="372720"/>
                  <a:pt x="1349502" y="371551"/>
                </a:cubicBezTo>
                <a:cubicBezTo>
                  <a:pt x="1347165" y="370383"/>
                  <a:pt x="1341908" y="369799"/>
                  <a:pt x="1333729" y="369799"/>
                </a:cubicBezTo>
                <a:lnTo>
                  <a:pt x="1331976" y="371551"/>
                </a:lnTo>
                <a:lnTo>
                  <a:pt x="1328471" y="371551"/>
                </a:lnTo>
                <a:cubicBezTo>
                  <a:pt x="1321461" y="371551"/>
                  <a:pt x="1314742" y="373304"/>
                  <a:pt x="1308316" y="376809"/>
                </a:cubicBezTo>
                <a:cubicBezTo>
                  <a:pt x="1301890" y="380314"/>
                  <a:pt x="1296924" y="382651"/>
                  <a:pt x="1293419" y="383820"/>
                </a:cubicBezTo>
                <a:cubicBezTo>
                  <a:pt x="1286408" y="386156"/>
                  <a:pt x="1276185" y="390830"/>
                  <a:pt x="1262748" y="397840"/>
                </a:cubicBezTo>
                <a:cubicBezTo>
                  <a:pt x="1249312" y="404851"/>
                  <a:pt x="1237336" y="407772"/>
                  <a:pt x="1226820" y="406603"/>
                </a:cubicBezTo>
                <a:cubicBezTo>
                  <a:pt x="1227988" y="407772"/>
                  <a:pt x="1228865" y="409816"/>
                  <a:pt x="1229449" y="412737"/>
                </a:cubicBezTo>
                <a:cubicBezTo>
                  <a:pt x="1230033" y="415659"/>
                  <a:pt x="1230909" y="417703"/>
                  <a:pt x="1232078" y="418872"/>
                </a:cubicBezTo>
                <a:lnTo>
                  <a:pt x="1235583" y="429387"/>
                </a:lnTo>
                <a:cubicBezTo>
                  <a:pt x="1240257" y="432892"/>
                  <a:pt x="1244638" y="435229"/>
                  <a:pt x="1248727" y="436398"/>
                </a:cubicBezTo>
                <a:cubicBezTo>
                  <a:pt x="1252817" y="437566"/>
                  <a:pt x="1256030" y="438734"/>
                  <a:pt x="1258367" y="439903"/>
                </a:cubicBezTo>
                <a:cubicBezTo>
                  <a:pt x="1263040" y="439903"/>
                  <a:pt x="1265961" y="440487"/>
                  <a:pt x="1267130" y="441655"/>
                </a:cubicBezTo>
                <a:cubicBezTo>
                  <a:pt x="1269467" y="445161"/>
                  <a:pt x="1272388" y="448082"/>
                  <a:pt x="1275893" y="450418"/>
                </a:cubicBezTo>
                <a:cubicBezTo>
                  <a:pt x="1279398" y="452755"/>
                  <a:pt x="1282319" y="455092"/>
                  <a:pt x="1284656" y="457429"/>
                </a:cubicBezTo>
                <a:cubicBezTo>
                  <a:pt x="1286993" y="458597"/>
                  <a:pt x="1290790" y="460058"/>
                  <a:pt x="1296048" y="461810"/>
                </a:cubicBezTo>
                <a:cubicBezTo>
                  <a:pt x="1301305" y="463563"/>
                  <a:pt x="1303934" y="467360"/>
                  <a:pt x="1303934" y="473202"/>
                </a:cubicBezTo>
                <a:cubicBezTo>
                  <a:pt x="1303934" y="473202"/>
                  <a:pt x="1306855" y="474955"/>
                  <a:pt x="1312697" y="478460"/>
                </a:cubicBezTo>
                <a:cubicBezTo>
                  <a:pt x="1313866" y="479628"/>
                  <a:pt x="1315618" y="480213"/>
                  <a:pt x="1317955" y="480213"/>
                </a:cubicBezTo>
                <a:cubicBezTo>
                  <a:pt x="1320292" y="480213"/>
                  <a:pt x="1322629" y="481381"/>
                  <a:pt x="1324966" y="483718"/>
                </a:cubicBezTo>
                <a:cubicBezTo>
                  <a:pt x="1327302" y="486055"/>
                  <a:pt x="1329639" y="489852"/>
                  <a:pt x="1331976" y="495110"/>
                </a:cubicBezTo>
                <a:cubicBezTo>
                  <a:pt x="1334313" y="500368"/>
                  <a:pt x="1336650" y="504749"/>
                  <a:pt x="1338986" y="508254"/>
                </a:cubicBezTo>
                <a:lnTo>
                  <a:pt x="1351255" y="531038"/>
                </a:lnTo>
                <a:lnTo>
                  <a:pt x="1358265" y="539801"/>
                </a:lnTo>
                <a:cubicBezTo>
                  <a:pt x="1359433" y="542138"/>
                  <a:pt x="1360602" y="545643"/>
                  <a:pt x="1361770" y="550317"/>
                </a:cubicBezTo>
                <a:cubicBezTo>
                  <a:pt x="1362939" y="554990"/>
                  <a:pt x="1365275" y="559080"/>
                  <a:pt x="1368781" y="562585"/>
                </a:cubicBezTo>
                <a:cubicBezTo>
                  <a:pt x="1375791" y="569595"/>
                  <a:pt x="1378128" y="580695"/>
                  <a:pt x="1375791" y="595884"/>
                </a:cubicBezTo>
                <a:cubicBezTo>
                  <a:pt x="1374623" y="601726"/>
                  <a:pt x="1371994" y="611658"/>
                  <a:pt x="1367904" y="625678"/>
                </a:cubicBezTo>
                <a:cubicBezTo>
                  <a:pt x="1363815" y="639699"/>
                  <a:pt x="1358265" y="651967"/>
                  <a:pt x="1351255" y="662483"/>
                </a:cubicBezTo>
                <a:lnTo>
                  <a:pt x="1349502" y="667741"/>
                </a:lnTo>
                <a:cubicBezTo>
                  <a:pt x="1337818" y="694614"/>
                  <a:pt x="1330808" y="711556"/>
                  <a:pt x="1328471" y="718566"/>
                </a:cubicBezTo>
                <a:lnTo>
                  <a:pt x="1331976" y="718566"/>
                </a:lnTo>
                <a:cubicBezTo>
                  <a:pt x="1350671" y="711556"/>
                  <a:pt x="1364691" y="705714"/>
                  <a:pt x="1374038" y="701040"/>
                </a:cubicBezTo>
                <a:lnTo>
                  <a:pt x="1391564" y="692277"/>
                </a:lnTo>
                <a:cubicBezTo>
                  <a:pt x="1391564" y="692277"/>
                  <a:pt x="1400912" y="682930"/>
                  <a:pt x="1419606" y="664236"/>
                </a:cubicBezTo>
                <a:cubicBezTo>
                  <a:pt x="1419606" y="664236"/>
                  <a:pt x="1428953" y="654888"/>
                  <a:pt x="1447648" y="636194"/>
                </a:cubicBezTo>
                <a:cubicBezTo>
                  <a:pt x="1448816" y="635026"/>
                  <a:pt x="1451153" y="633857"/>
                  <a:pt x="1454658" y="632689"/>
                </a:cubicBezTo>
                <a:cubicBezTo>
                  <a:pt x="1458163" y="631520"/>
                  <a:pt x="1460500" y="630936"/>
                  <a:pt x="1461668" y="630936"/>
                </a:cubicBezTo>
                <a:cubicBezTo>
                  <a:pt x="1458163" y="635610"/>
                  <a:pt x="1456411" y="643204"/>
                  <a:pt x="1456411" y="653720"/>
                </a:cubicBezTo>
                <a:cubicBezTo>
                  <a:pt x="1456411" y="668909"/>
                  <a:pt x="1460500" y="681762"/>
                  <a:pt x="1468679" y="692277"/>
                </a:cubicBezTo>
                <a:cubicBezTo>
                  <a:pt x="1469847" y="682930"/>
                  <a:pt x="1471016" y="671538"/>
                  <a:pt x="1472184" y="658102"/>
                </a:cubicBezTo>
                <a:cubicBezTo>
                  <a:pt x="1473353" y="644665"/>
                  <a:pt x="1473937" y="629184"/>
                  <a:pt x="1473937" y="611658"/>
                </a:cubicBezTo>
                <a:lnTo>
                  <a:pt x="1484452" y="439903"/>
                </a:lnTo>
                <a:lnTo>
                  <a:pt x="1484452" y="432892"/>
                </a:lnTo>
                <a:cubicBezTo>
                  <a:pt x="1484452" y="423545"/>
                  <a:pt x="1481531" y="414782"/>
                  <a:pt x="1475689" y="406603"/>
                </a:cubicBezTo>
                <a:cubicBezTo>
                  <a:pt x="1466342" y="391414"/>
                  <a:pt x="1454658" y="378562"/>
                  <a:pt x="1440637" y="368046"/>
                </a:cubicBezTo>
                <a:cubicBezTo>
                  <a:pt x="1438885" y="365125"/>
                  <a:pt x="1436694" y="364103"/>
                  <a:pt x="1434065" y="364979"/>
                </a:cubicBezTo>
                <a:close/>
                <a:moveTo>
                  <a:pt x="1374038" y="357531"/>
                </a:moveTo>
                <a:lnTo>
                  <a:pt x="1356512" y="362788"/>
                </a:lnTo>
                <a:cubicBezTo>
                  <a:pt x="1360018" y="365125"/>
                  <a:pt x="1361770" y="367462"/>
                  <a:pt x="1361770" y="369799"/>
                </a:cubicBezTo>
                <a:lnTo>
                  <a:pt x="1374038" y="361036"/>
                </a:lnTo>
                <a:close/>
                <a:moveTo>
                  <a:pt x="1416101" y="343510"/>
                </a:moveTo>
                <a:cubicBezTo>
                  <a:pt x="1409090" y="345847"/>
                  <a:pt x="1403249" y="348183"/>
                  <a:pt x="1398575" y="350520"/>
                </a:cubicBezTo>
                <a:cubicBezTo>
                  <a:pt x="1398575" y="355194"/>
                  <a:pt x="1400620" y="357531"/>
                  <a:pt x="1404709" y="357531"/>
                </a:cubicBezTo>
                <a:cubicBezTo>
                  <a:pt x="1408798" y="357531"/>
                  <a:pt x="1411427" y="357531"/>
                  <a:pt x="1412596" y="357531"/>
                </a:cubicBezTo>
                <a:close/>
                <a:moveTo>
                  <a:pt x="324231" y="0"/>
                </a:moveTo>
                <a:cubicBezTo>
                  <a:pt x="325399" y="0"/>
                  <a:pt x="326860" y="292"/>
                  <a:pt x="328612" y="876"/>
                </a:cubicBezTo>
                <a:cubicBezTo>
                  <a:pt x="330365" y="1461"/>
                  <a:pt x="331241" y="2337"/>
                  <a:pt x="331241" y="3505"/>
                </a:cubicBezTo>
                <a:cubicBezTo>
                  <a:pt x="334747" y="11684"/>
                  <a:pt x="341757" y="15774"/>
                  <a:pt x="352273" y="15774"/>
                </a:cubicBezTo>
                <a:cubicBezTo>
                  <a:pt x="356946" y="14605"/>
                  <a:pt x="360451" y="16942"/>
                  <a:pt x="362788" y="22784"/>
                </a:cubicBezTo>
                <a:cubicBezTo>
                  <a:pt x="362788" y="34468"/>
                  <a:pt x="369214" y="41478"/>
                  <a:pt x="382067" y="43815"/>
                </a:cubicBezTo>
                <a:lnTo>
                  <a:pt x="401345" y="49073"/>
                </a:lnTo>
                <a:cubicBezTo>
                  <a:pt x="404850" y="49073"/>
                  <a:pt x="407772" y="50533"/>
                  <a:pt x="410108" y="53454"/>
                </a:cubicBezTo>
                <a:cubicBezTo>
                  <a:pt x="412445" y="56375"/>
                  <a:pt x="413613" y="59588"/>
                  <a:pt x="413613" y="63094"/>
                </a:cubicBezTo>
                <a:cubicBezTo>
                  <a:pt x="413613" y="67767"/>
                  <a:pt x="414782" y="71273"/>
                  <a:pt x="417119" y="73609"/>
                </a:cubicBezTo>
                <a:cubicBezTo>
                  <a:pt x="426466" y="84125"/>
                  <a:pt x="433476" y="95809"/>
                  <a:pt x="438150" y="108661"/>
                </a:cubicBezTo>
                <a:cubicBezTo>
                  <a:pt x="438150" y="109830"/>
                  <a:pt x="438734" y="111290"/>
                  <a:pt x="439903" y="113043"/>
                </a:cubicBezTo>
                <a:cubicBezTo>
                  <a:pt x="441071" y="114795"/>
                  <a:pt x="442239" y="116256"/>
                  <a:pt x="443408" y="117424"/>
                </a:cubicBezTo>
                <a:cubicBezTo>
                  <a:pt x="449250" y="125603"/>
                  <a:pt x="453923" y="133782"/>
                  <a:pt x="457429" y="141961"/>
                </a:cubicBezTo>
                <a:cubicBezTo>
                  <a:pt x="458597" y="143129"/>
                  <a:pt x="459181" y="146050"/>
                  <a:pt x="459181" y="150724"/>
                </a:cubicBezTo>
                <a:cubicBezTo>
                  <a:pt x="460350" y="155397"/>
                  <a:pt x="463855" y="159487"/>
                  <a:pt x="469697" y="162992"/>
                </a:cubicBezTo>
                <a:cubicBezTo>
                  <a:pt x="480212" y="165329"/>
                  <a:pt x="486639" y="172339"/>
                  <a:pt x="488975" y="184023"/>
                </a:cubicBezTo>
                <a:cubicBezTo>
                  <a:pt x="488975" y="186360"/>
                  <a:pt x="490144" y="189865"/>
                  <a:pt x="492481" y="194539"/>
                </a:cubicBezTo>
                <a:lnTo>
                  <a:pt x="494233" y="201549"/>
                </a:lnTo>
                <a:cubicBezTo>
                  <a:pt x="494233" y="203886"/>
                  <a:pt x="493065" y="208560"/>
                  <a:pt x="490728" y="215570"/>
                </a:cubicBezTo>
                <a:cubicBezTo>
                  <a:pt x="489559" y="219075"/>
                  <a:pt x="488975" y="224333"/>
                  <a:pt x="488975" y="231343"/>
                </a:cubicBezTo>
                <a:cubicBezTo>
                  <a:pt x="486639" y="234849"/>
                  <a:pt x="485178" y="238062"/>
                  <a:pt x="484594" y="240983"/>
                </a:cubicBezTo>
                <a:cubicBezTo>
                  <a:pt x="484010" y="243904"/>
                  <a:pt x="483718" y="245948"/>
                  <a:pt x="483718" y="247117"/>
                </a:cubicBezTo>
                <a:lnTo>
                  <a:pt x="483718" y="248869"/>
                </a:lnTo>
                <a:cubicBezTo>
                  <a:pt x="483718" y="253543"/>
                  <a:pt x="482841" y="258801"/>
                  <a:pt x="481089" y="264643"/>
                </a:cubicBezTo>
                <a:cubicBezTo>
                  <a:pt x="479336" y="270485"/>
                  <a:pt x="478460" y="274574"/>
                  <a:pt x="478460" y="276911"/>
                </a:cubicBezTo>
                <a:lnTo>
                  <a:pt x="478460" y="280416"/>
                </a:lnTo>
                <a:cubicBezTo>
                  <a:pt x="470281" y="294437"/>
                  <a:pt x="464439" y="309042"/>
                  <a:pt x="460934" y="324231"/>
                </a:cubicBezTo>
                <a:lnTo>
                  <a:pt x="453923" y="334747"/>
                </a:lnTo>
                <a:lnTo>
                  <a:pt x="452171" y="341757"/>
                </a:lnTo>
                <a:lnTo>
                  <a:pt x="459181" y="338252"/>
                </a:lnTo>
                <a:cubicBezTo>
                  <a:pt x="483718" y="326568"/>
                  <a:pt x="497738" y="320142"/>
                  <a:pt x="501244" y="318973"/>
                </a:cubicBezTo>
                <a:cubicBezTo>
                  <a:pt x="504749" y="317805"/>
                  <a:pt x="512343" y="313131"/>
                  <a:pt x="524027" y="304953"/>
                </a:cubicBezTo>
                <a:lnTo>
                  <a:pt x="583616" y="254127"/>
                </a:lnTo>
                <a:cubicBezTo>
                  <a:pt x="585953" y="254127"/>
                  <a:pt x="587121" y="254127"/>
                  <a:pt x="587121" y="254127"/>
                </a:cubicBezTo>
                <a:cubicBezTo>
                  <a:pt x="588289" y="252959"/>
                  <a:pt x="577190" y="265811"/>
                  <a:pt x="553821" y="292684"/>
                </a:cubicBezTo>
                <a:lnTo>
                  <a:pt x="553821" y="294437"/>
                </a:lnTo>
                <a:cubicBezTo>
                  <a:pt x="558495" y="292100"/>
                  <a:pt x="562000" y="289763"/>
                  <a:pt x="564337" y="287427"/>
                </a:cubicBezTo>
                <a:cubicBezTo>
                  <a:pt x="569011" y="283921"/>
                  <a:pt x="573684" y="280416"/>
                  <a:pt x="578358" y="276911"/>
                </a:cubicBezTo>
                <a:cubicBezTo>
                  <a:pt x="583032" y="273406"/>
                  <a:pt x="587705" y="269901"/>
                  <a:pt x="592379" y="266395"/>
                </a:cubicBezTo>
                <a:lnTo>
                  <a:pt x="597637" y="266395"/>
                </a:lnTo>
                <a:cubicBezTo>
                  <a:pt x="599973" y="264059"/>
                  <a:pt x="601726" y="262890"/>
                  <a:pt x="602894" y="262890"/>
                </a:cubicBezTo>
                <a:cubicBezTo>
                  <a:pt x="605231" y="260553"/>
                  <a:pt x="606400" y="258801"/>
                  <a:pt x="606400" y="257632"/>
                </a:cubicBezTo>
                <a:cubicBezTo>
                  <a:pt x="623926" y="243612"/>
                  <a:pt x="639699" y="233096"/>
                  <a:pt x="653720" y="226086"/>
                </a:cubicBezTo>
                <a:lnTo>
                  <a:pt x="662483" y="217323"/>
                </a:lnTo>
                <a:cubicBezTo>
                  <a:pt x="667156" y="212649"/>
                  <a:pt x="672414" y="210896"/>
                  <a:pt x="678256" y="212065"/>
                </a:cubicBezTo>
                <a:cubicBezTo>
                  <a:pt x="682930" y="214402"/>
                  <a:pt x="688772" y="217030"/>
                  <a:pt x="695782" y="219951"/>
                </a:cubicBezTo>
                <a:cubicBezTo>
                  <a:pt x="702793" y="222873"/>
                  <a:pt x="708050" y="226086"/>
                  <a:pt x="711555" y="229591"/>
                </a:cubicBezTo>
                <a:cubicBezTo>
                  <a:pt x="715061" y="233096"/>
                  <a:pt x="719734" y="234849"/>
                  <a:pt x="725576" y="234849"/>
                </a:cubicBezTo>
                <a:lnTo>
                  <a:pt x="729082" y="234849"/>
                </a:lnTo>
                <a:cubicBezTo>
                  <a:pt x="737260" y="234849"/>
                  <a:pt x="743394" y="238354"/>
                  <a:pt x="747484" y="245364"/>
                </a:cubicBezTo>
                <a:cubicBezTo>
                  <a:pt x="751573" y="252375"/>
                  <a:pt x="752450" y="259969"/>
                  <a:pt x="750113" y="268148"/>
                </a:cubicBezTo>
                <a:cubicBezTo>
                  <a:pt x="747776" y="273990"/>
                  <a:pt x="747192" y="278079"/>
                  <a:pt x="748360" y="280416"/>
                </a:cubicBezTo>
                <a:cubicBezTo>
                  <a:pt x="749528" y="282753"/>
                  <a:pt x="753034" y="284506"/>
                  <a:pt x="758876" y="285674"/>
                </a:cubicBezTo>
                <a:lnTo>
                  <a:pt x="790422" y="296190"/>
                </a:lnTo>
                <a:cubicBezTo>
                  <a:pt x="795096" y="297358"/>
                  <a:pt x="797433" y="300863"/>
                  <a:pt x="797433" y="306705"/>
                </a:cubicBezTo>
                <a:cubicBezTo>
                  <a:pt x="797433" y="312547"/>
                  <a:pt x="796849" y="316637"/>
                  <a:pt x="795680" y="318973"/>
                </a:cubicBezTo>
                <a:lnTo>
                  <a:pt x="793928" y="325984"/>
                </a:lnTo>
                <a:cubicBezTo>
                  <a:pt x="793928" y="329489"/>
                  <a:pt x="797433" y="334747"/>
                  <a:pt x="804443" y="341757"/>
                </a:cubicBezTo>
                <a:cubicBezTo>
                  <a:pt x="809117" y="345262"/>
                  <a:pt x="811454" y="349936"/>
                  <a:pt x="811454" y="355778"/>
                </a:cubicBezTo>
                <a:lnTo>
                  <a:pt x="811454" y="357531"/>
                </a:lnTo>
                <a:lnTo>
                  <a:pt x="813206" y="357531"/>
                </a:lnTo>
                <a:cubicBezTo>
                  <a:pt x="820217" y="361036"/>
                  <a:pt x="823722" y="365709"/>
                  <a:pt x="823722" y="371551"/>
                </a:cubicBezTo>
                <a:cubicBezTo>
                  <a:pt x="828395" y="378562"/>
                  <a:pt x="834237" y="382651"/>
                  <a:pt x="841248" y="383820"/>
                </a:cubicBezTo>
                <a:cubicBezTo>
                  <a:pt x="852932" y="387325"/>
                  <a:pt x="861695" y="394335"/>
                  <a:pt x="867537" y="404851"/>
                </a:cubicBezTo>
                <a:cubicBezTo>
                  <a:pt x="869874" y="408356"/>
                  <a:pt x="873379" y="412445"/>
                  <a:pt x="878052" y="417119"/>
                </a:cubicBezTo>
                <a:cubicBezTo>
                  <a:pt x="882726" y="421793"/>
                  <a:pt x="885647" y="425882"/>
                  <a:pt x="886816" y="429387"/>
                </a:cubicBezTo>
                <a:cubicBezTo>
                  <a:pt x="898499" y="445745"/>
                  <a:pt x="906094" y="458013"/>
                  <a:pt x="909599" y="466192"/>
                </a:cubicBezTo>
                <a:cubicBezTo>
                  <a:pt x="920115" y="476707"/>
                  <a:pt x="925373" y="481965"/>
                  <a:pt x="925373" y="481965"/>
                </a:cubicBezTo>
                <a:cubicBezTo>
                  <a:pt x="930046" y="484302"/>
                  <a:pt x="933551" y="485470"/>
                  <a:pt x="935888" y="485470"/>
                </a:cubicBezTo>
                <a:cubicBezTo>
                  <a:pt x="946404" y="485470"/>
                  <a:pt x="951662" y="490144"/>
                  <a:pt x="951662" y="499491"/>
                </a:cubicBezTo>
                <a:cubicBezTo>
                  <a:pt x="951662" y="507670"/>
                  <a:pt x="953998" y="515557"/>
                  <a:pt x="958672" y="523151"/>
                </a:cubicBezTo>
                <a:cubicBezTo>
                  <a:pt x="963346" y="530746"/>
                  <a:pt x="966267" y="536296"/>
                  <a:pt x="967435" y="539801"/>
                </a:cubicBezTo>
                <a:cubicBezTo>
                  <a:pt x="969772" y="545643"/>
                  <a:pt x="971524" y="553530"/>
                  <a:pt x="972693" y="563461"/>
                </a:cubicBezTo>
                <a:cubicBezTo>
                  <a:pt x="973861" y="573393"/>
                  <a:pt x="975030" y="581279"/>
                  <a:pt x="976198" y="587121"/>
                </a:cubicBezTo>
                <a:cubicBezTo>
                  <a:pt x="978535" y="595300"/>
                  <a:pt x="980872" y="605231"/>
                  <a:pt x="983208" y="616915"/>
                </a:cubicBezTo>
                <a:cubicBezTo>
                  <a:pt x="985545" y="628599"/>
                  <a:pt x="987882" y="638531"/>
                  <a:pt x="990219" y="646710"/>
                </a:cubicBezTo>
                <a:cubicBezTo>
                  <a:pt x="990219" y="650215"/>
                  <a:pt x="991387" y="656641"/>
                  <a:pt x="993724" y="665988"/>
                </a:cubicBezTo>
                <a:cubicBezTo>
                  <a:pt x="994892" y="667157"/>
                  <a:pt x="996645" y="668033"/>
                  <a:pt x="998982" y="668617"/>
                </a:cubicBezTo>
                <a:cubicBezTo>
                  <a:pt x="1001319" y="669201"/>
                  <a:pt x="1003656" y="668909"/>
                  <a:pt x="1005992" y="667741"/>
                </a:cubicBezTo>
                <a:cubicBezTo>
                  <a:pt x="1009497" y="666572"/>
                  <a:pt x="1014755" y="667157"/>
                  <a:pt x="1021766" y="669493"/>
                </a:cubicBezTo>
                <a:lnTo>
                  <a:pt x="1058570" y="685267"/>
                </a:lnTo>
                <a:lnTo>
                  <a:pt x="1090117" y="695782"/>
                </a:lnTo>
                <a:lnTo>
                  <a:pt x="1114653" y="711556"/>
                </a:lnTo>
                <a:cubicBezTo>
                  <a:pt x="1138021" y="723240"/>
                  <a:pt x="1155547" y="731419"/>
                  <a:pt x="1167231" y="736092"/>
                </a:cubicBezTo>
                <a:lnTo>
                  <a:pt x="1168984" y="736092"/>
                </a:lnTo>
                <a:cubicBezTo>
                  <a:pt x="1171321" y="736092"/>
                  <a:pt x="1173366" y="734632"/>
                  <a:pt x="1175118" y="731711"/>
                </a:cubicBezTo>
                <a:cubicBezTo>
                  <a:pt x="1176871" y="728790"/>
                  <a:pt x="1178331" y="726745"/>
                  <a:pt x="1179500" y="725577"/>
                </a:cubicBezTo>
                <a:lnTo>
                  <a:pt x="1204036" y="680009"/>
                </a:lnTo>
                <a:cubicBezTo>
                  <a:pt x="1207541" y="671830"/>
                  <a:pt x="1211047" y="664528"/>
                  <a:pt x="1214552" y="658102"/>
                </a:cubicBezTo>
                <a:cubicBezTo>
                  <a:pt x="1218057" y="651675"/>
                  <a:pt x="1221562" y="645541"/>
                  <a:pt x="1225067" y="639699"/>
                </a:cubicBezTo>
                <a:cubicBezTo>
                  <a:pt x="1228573" y="630352"/>
                  <a:pt x="1235583" y="616915"/>
                  <a:pt x="1246099" y="599389"/>
                </a:cubicBezTo>
                <a:cubicBezTo>
                  <a:pt x="1248435" y="593547"/>
                  <a:pt x="1253109" y="583032"/>
                  <a:pt x="1260119" y="567843"/>
                </a:cubicBezTo>
                <a:cubicBezTo>
                  <a:pt x="1267130" y="552653"/>
                  <a:pt x="1271219" y="540385"/>
                  <a:pt x="1272388" y="531038"/>
                </a:cubicBezTo>
                <a:cubicBezTo>
                  <a:pt x="1273556" y="528701"/>
                  <a:pt x="1274140" y="525196"/>
                  <a:pt x="1274140" y="520522"/>
                </a:cubicBezTo>
                <a:cubicBezTo>
                  <a:pt x="1274140" y="512344"/>
                  <a:pt x="1271219" y="505333"/>
                  <a:pt x="1265377" y="499491"/>
                </a:cubicBezTo>
                <a:cubicBezTo>
                  <a:pt x="1264209" y="498323"/>
                  <a:pt x="1263040" y="495694"/>
                  <a:pt x="1261872" y="491605"/>
                </a:cubicBezTo>
                <a:cubicBezTo>
                  <a:pt x="1260704" y="487515"/>
                  <a:pt x="1258951" y="484886"/>
                  <a:pt x="1256614" y="483718"/>
                </a:cubicBezTo>
                <a:cubicBezTo>
                  <a:pt x="1242593" y="456845"/>
                  <a:pt x="1233246" y="439903"/>
                  <a:pt x="1228573" y="432892"/>
                </a:cubicBezTo>
                <a:cubicBezTo>
                  <a:pt x="1226236" y="429387"/>
                  <a:pt x="1222439" y="426466"/>
                  <a:pt x="1217181" y="424129"/>
                </a:cubicBezTo>
                <a:cubicBezTo>
                  <a:pt x="1211923" y="421793"/>
                  <a:pt x="1206957" y="420624"/>
                  <a:pt x="1202284" y="420624"/>
                </a:cubicBezTo>
                <a:lnTo>
                  <a:pt x="1193521" y="420624"/>
                </a:lnTo>
                <a:cubicBezTo>
                  <a:pt x="1184173" y="420624"/>
                  <a:pt x="1178331" y="417119"/>
                  <a:pt x="1175995" y="410109"/>
                </a:cubicBezTo>
                <a:cubicBezTo>
                  <a:pt x="1175995" y="407772"/>
                  <a:pt x="1171905" y="406603"/>
                  <a:pt x="1163726" y="406603"/>
                </a:cubicBezTo>
                <a:cubicBezTo>
                  <a:pt x="1154379" y="405435"/>
                  <a:pt x="1146200" y="401930"/>
                  <a:pt x="1139190" y="396088"/>
                </a:cubicBezTo>
                <a:cubicBezTo>
                  <a:pt x="1132179" y="390246"/>
                  <a:pt x="1127506" y="386741"/>
                  <a:pt x="1125169" y="385572"/>
                </a:cubicBezTo>
                <a:lnTo>
                  <a:pt x="1128674" y="380314"/>
                </a:lnTo>
                <a:cubicBezTo>
                  <a:pt x="1135685" y="375641"/>
                  <a:pt x="1135100" y="372136"/>
                  <a:pt x="1126922" y="369799"/>
                </a:cubicBezTo>
                <a:cubicBezTo>
                  <a:pt x="1124585" y="368630"/>
                  <a:pt x="1121956" y="367462"/>
                  <a:pt x="1119035" y="366294"/>
                </a:cubicBezTo>
                <a:cubicBezTo>
                  <a:pt x="1116114" y="365125"/>
                  <a:pt x="1112901" y="363957"/>
                  <a:pt x="1109396" y="362788"/>
                </a:cubicBezTo>
                <a:cubicBezTo>
                  <a:pt x="1102385" y="361620"/>
                  <a:pt x="1098880" y="356362"/>
                  <a:pt x="1098880" y="347015"/>
                </a:cubicBezTo>
                <a:cubicBezTo>
                  <a:pt x="1101217" y="340005"/>
                  <a:pt x="1099464" y="336499"/>
                  <a:pt x="1093622" y="336499"/>
                </a:cubicBezTo>
                <a:cubicBezTo>
                  <a:pt x="1088949" y="335331"/>
                  <a:pt x="1080770" y="330073"/>
                  <a:pt x="1069086" y="320726"/>
                </a:cubicBezTo>
                <a:cubicBezTo>
                  <a:pt x="1067917" y="319558"/>
                  <a:pt x="1067625" y="318097"/>
                  <a:pt x="1068210" y="316345"/>
                </a:cubicBezTo>
                <a:cubicBezTo>
                  <a:pt x="1068794" y="314592"/>
                  <a:pt x="1069670" y="312547"/>
                  <a:pt x="1070838" y="310210"/>
                </a:cubicBezTo>
                <a:cubicBezTo>
                  <a:pt x="1073175" y="312547"/>
                  <a:pt x="1075512" y="313716"/>
                  <a:pt x="1077849" y="313716"/>
                </a:cubicBezTo>
                <a:lnTo>
                  <a:pt x="1077849" y="315468"/>
                </a:lnTo>
                <a:lnTo>
                  <a:pt x="1100633" y="315468"/>
                </a:lnTo>
                <a:cubicBezTo>
                  <a:pt x="1101801" y="314300"/>
                  <a:pt x="1104138" y="313716"/>
                  <a:pt x="1107643" y="313716"/>
                </a:cubicBezTo>
                <a:cubicBezTo>
                  <a:pt x="1114653" y="321894"/>
                  <a:pt x="1122832" y="325984"/>
                  <a:pt x="1132179" y="325984"/>
                </a:cubicBezTo>
                <a:cubicBezTo>
                  <a:pt x="1140358" y="325984"/>
                  <a:pt x="1151458" y="321894"/>
                  <a:pt x="1165479" y="313716"/>
                </a:cubicBezTo>
                <a:lnTo>
                  <a:pt x="1197026" y="296190"/>
                </a:lnTo>
                <a:cubicBezTo>
                  <a:pt x="1214552" y="285674"/>
                  <a:pt x="1234415" y="274574"/>
                  <a:pt x="1256614" y="262890"/>
                </a:cubicBezTo>
                <a:cubicBezTo>
                  <a:pt x="1257783" y="261722"/>
                  <a:pt x="1285240" y="248869"/>
                  <a:pt x="1338986" y="224333"/>
                </a:cubicBezTo>
                <a:cubicBezTo>
                  <a:pt x="1353007" y="217323"/>
                  <a:pt x="1371702" y="209144"/>
                  <a:pt x="1395070" y="199797"/>
                </a:cubicBezTo>
                <a:lnTo>
                  <a:pt x="1428369" y="185776"/>
                </a:lnTo>
                <a:cubicBezTo>
                  <a:pt x="1435379" y="183439"/>
                  <a:pt x="1437716" y="178181"/>
                  <a:pt x="1435379" y="170002"/>
                </a:cubicBezTo>
                <a:cubicBezTo>
                  <a:pt x="1434211" y="168834"/>
                  <a:pt x="1433627" y="166497"/>
                  <a:pt x="1433627" y="162992"/>
                </a:cubicBezTo>
                <a:cubicBezTo>
                  <a:pt x="1433627" y="160655"/>
                  <a:pt x="1435964" y="154813"/>
                  <a:pt x="1440637" y="145466"/>
                </a:cubicBezTo>
                <a:lnTo>
                  <a:pt x="1512494" y="171755"/>
                </a:lnTo>
                <a:cubicBezTo>
                  <a:pt x="1518336" y="174092"/>
                  <a:pt x="1524762" y="177597"/>
                  <a:pt x="1531772" y="182271"/>
                </a:cubicBezTo>
                <a:cubicBezTo>
                  <a:pt x="1538783" y="186944"/>
                  <a:pt x="1545209" y="190449"/>
                  <a:pt x="1551051" y="192786"/>
                </a:cubicBezTo>
                <a:lnTo>
                  <a:pt x="1563319" y="206807"/>
                </a:lnTo>
                <a:cubicBezTo>
                  <a:pt x="1570330" y="216154"/>
                  <a:pt x="1576172" y="223165"/>
                  <a:pt x="1580845" y="227838"/>
                </a:cubicBezTo>
                <a:cubicBezTo>
                  <a:pt x="1583182" y="231343"/>
                  <a:pt x="1586979" y="235725"/>
                  <a:pt x="1592237" y="240983"/>
                </a:cubicBezTo>
                <a:cubicBezTo>
                  <a:pt x="1597495" y="246240"/>
                  <a:pt x="1600708" y="250622"/>
                  <a:pt x="1601876" y="254127"/>
                </a:cubicBezTo>
                <a:cubicBezTo>
                  <a:pt x="1607718" y="265811"/>
                  <a:pt x="1619403" y="279248"/>
                  <a:pt x="1636928" y="294437"/>
                </a:cubicBezTo>
                <a:cubicBezTo>
                  <a:pt x="1640434" y="296774"/>
                  <a:pt x="1644231" y="299987"/>
                  <a:pt x="1648320" y="304076"/>
                </a:cubicBezTo>
                <a:cubicBezTo>
                  <a:pt x="1652410" y="308166"/>
                  <a:pt x="1655039" y="311379"/>
                  <a:pt x="1656207" y="313716"/>
                </a:cubicBezTo>
                <a:lnTo>
                  <a:pt x="1661465" y="324231"/>
                </a:lnTo>
                <a:lnTo>
                  <a:pt x="1684249" y="424129"/>
                </a:lnTo>
                <a:cubicBezTo>
                  <a:pt x="1690091" y="459181"/>
                  <a:pt x="1693012" y="481381"/>
                  <a:pt x="1693012" y="490728"/>
                </a:cubicBezTo>
                <a:lnTo>
                  <a:pt x="1689507" y="497739"/>
                </a:lnTo>
                <a:cubicBezTo>
                  <a:pt x="1687170" y="501244"/>
                  <a:pt x="1686878" y="504165"/>
                  <a:pt x="1688630" y="506502"/>
                </a:cubicBezTo>
                <a:cubicBezTo>
                  <a:pt x="1690383" y="508838"/>
                  <a:pt x="1691843" y="510591"/>
                  <a:pt x="1693012" y="511759"/>
                </a:cubicBezTo>
                <a:cubicBezTo>
                  <a:pt x="1695348" y="516433"/>
                  <a:pt x="1696517" y="519938"/>
                  <a:pt x="1696517" y="522275"/>
                </a:cubicBezTo>
                <a:lnTo>
                  <a:pt x="1694764" y="529285"/>
                </a:lnTo>
                <a:cubicBezTo>
                  <a:pt x="1694764" y="531622"/>
                  <a:pt x="1695348" y="534543"/>
                  <a:pt x="1696517" y="538048"/>
                </a:cubicBezTo>
                <a:cubicBezTo>
                  <a:pt x="1697685" y="541554"/>
                  <a:pt x="1698269" y="544475"/>
                  <a:pt x="1698269" y="546811"/>
                </a:cubicBezTo>
                <a:lnTo>
                  <a:pt x="1698269" y="552069"/>
                </a:lnTo>
                <a:cubicBezTo>
                  <a:pt x="1698269" y="556743"/>
                  <a:pt x="1699146" y="563169"/>
                  <a:pt x="1700898" y="571348"/>
                </a:cubicBezTo>
                <a:cubicBezTo>
                  <a:pt x="1702651" y="579527"/>
                  <a:pt x="1702359" y="587121"/>
                  <a:pt x="1700022" y="594132"/>
                </a:cubicBezTo>
                <a:cubicBezTo>
                  <a:pt x="1698854" y="597637"/>
                  <a:pt x="1697977" y="602018"/>
                  <a:pt x="1697393" y="607276"/>
                </a:cubicBezTo>
                <a:cubicBezTo>
                  <a:pt x="1696809" y="612534"/>
                  <a:pt x="1695348" y="616331"/>
                  <a:pt x="1693012" y="618668"/>
                </a:cubicBezTo>
                <a:cubicBezTo>
                  <a:pt x="1693012" y="619836"/>
                  <a:pt x="1692720" y="620713"/>
                  <a:pt x="1692135" y="621297"/>
                </a:cubicBezTo>
                <a:cubicBezTo>
                  <a:pt x="1691551" y="621881"/>
                  <a:pt x="1691843" y="622173"/>
                  <a:pt x="1693012" y="622173"/>
                </a:cubicBezTo>
                <a:cubicBezTo>
                  <a:pt x="1694180" y="628015"/>
                  <a:pt x="1694764" y="636778"/>
                  <a:pt x="1694764" y="648462"/>
                </a:cubicBezTo>
                <a:cubicBezTo>
                  <a:pt x="1695933" y="655473"/>
                  <a:pt x="1696225" y="663944"/>
                  <a:pt x="1695641" y="673875"/>
                </a:cubicBezTo>
                <a:cubicBezTo>
                  <a:pt x="1695056" y="683806"/>
                  <a:pt x="1694764" y="691693"/>
                  <a:pt x="1694764" y="697535"/>
                </a:cubicBezTo>
                <a:lnTo>
                  <a:pt x="1694764" y="706298"/>
                </a:lnTo>
                <a:lnTo>
                  <a:pt x="1693012" y="722071"/>
                </a:lnTo>
                <a:lnTo>
                  <a:pt x="1693012" y="758876"/>
                </a:lnTo>
                <a:lnTo>
                  <a:pt x="1694764" y="769392"/>
                </a:lnTo>
                <a:lnTo>
                  <a:pt x="1691259" y="807949"/>
                </a:lnTo>
                <a:lnTo>
                  <a:pt x="1689507" y="827227"/>
                </a:lnTo>
                <a:cubicBezTo>
                  <a:pt x="1688338" y="835406"/>
                  <a:pt x="1687754" y="847090"/>
                  <a:pt x="1687754" y="862279"/>
                </a:cubicBezTo>
                <a:lnTo>
                  <a:pt x="1687754" y="865785"/>
                </a:lnTo>
                <a:cubicBezTo>
                  <a:pt x="1687754" y="878637"/>
                  <a:pt x="1686001" y="892074"/>
                  <a:pt x="1682496" y="906094"/>
                </a:cubicBezTo>
                <a:cubicBezTo>
                  <a:pt x="1682496" y="921284"/>
                  <a:pt x="1683080" y="932383"/>
                  <a:pt x="1684249" y="939394"/>
                </a:cubicBezTo>
                <a:cubicBezTo>
                  <a:pt x="1684249" y="941731"/>
                  <a:pt x="1685125" y="946404"/>
                  <a:pt x="1686878" y="953415"/>
                </a:cubicBezTo>
                <a:cubicBezTo>
                  <a:pt x="1688630" y="960425"/>
                  <a:pt x="1688922" y="966267"/>
                  <a:pt x="1687754" y="970941"/>
                </a:cubicBezTo>
                <a:cubicBezTo>
                  <a:pt x="1686585" y="974446"/>
                  <a:pt x="1686001" y="979411"/>
                  <a:pt x="1686001" y="985838"/>
                </a:cubicBezTo>
                <a:cubicBezTo>
                  <a:pt x="1686001" y="992264"/>
                  <a:pt x="1685417" y="996645"/>
                  <a:pt x="1684249" y="998982"/>
                </a:cubicBezTo>
                <a:cubicBezTo>
                  <a:pt x="1681912" y="1005993"/>
                  <a:pt x="1681036" y="1014756"/>
                  <a:pt x="1681620" y="1025271"/>
                </a:cubicBezTo>
                <a:cubicBezTo>
                  <a:pt x="1682204" y="1035787"/>
                  <a:pt x="1682496" y="1045134"/>
                  <a:pt x="1682496" y="1053313"/>
                </a:cubicBezTo>
                <a:cubicBezTo>
                  <a:pt x="1680159" y="1057986"/>
                  <a:pt x="1678991" y="1063244"/>
                  <a:pt x="1678991" y="1069086"/>
                </a:cubicBezTo>
                <a:cubicBezTo>
                  <a:pt x="1678991" y="1080770"/>
                  <a:pt x="1681912" y="1089533"/>
                  <a:pt x="1687754" y="1095375"/>
                </a:cubicBezTo>
                <a:cubicBezTo>
                  <a:pt x="1692428" y="1100049"/>
                  <a:pt x="1692428" y="1105307"/>
                  <a:pt x="1687754" y="1111149"/>
                </a:cubicBezTo>
                <a:cubicBezTo>
                  <a:pt x="1684249" y="1112317"/>
                  <a:pt x="1682496" y="1115822"/>
                  <a:pt x="1682496" y="1121664"/>
                </a:cubicBezTo>
                <a:cubicBezTo>
                  <a:pt x="1681328" y="1124001"/>
                  <a:pt x="1680743" y="1128675"/>
                  <a:pt x="1680743" y="1135685"/>
                </a:cubicBezTo>
                <a:lnTo>
                  <a:pt x="1678991" y="1142695"/>
                </a:lnTo>
                <a:cubicBezTo>
                  <a:pt x="1684833" y="1149706"/>
                  <a:pt x="1684833" y="1156132"/>
                  <a:pt x="1678991" y="1161974"/>
                </a:cubicBezTo>
                <a:lnTo>
                  <a:pt x="1678991" y="1165479"/>
                </a:lnTo>
                <a:cubicBezTo>
                  <a:pt x="1678991" y="1172490"/>
                  <a:pt x="1680159" y="1179500"/>
                  <a:pt x="1682496" y="1186510"/>
                </a:cubicBezTo>
                <a:cubicBezTo>
                  <a:pt x="1684833" y="1193521"/>
                  <a:pt x="1686585" y="1199363"/>
                  <a:pt x="1687754" y="1204036"/>
                </a:cubicBezTo>
                <a:lnTo>
                  <a:pt x="1686001" y="1205789"/>
                </a:lnTo>
                <a:cubicBezTo>
                  <a:pt x="1677822" y="1206957"/>
                  <a:pt x="1674901" y="1212215"/>
                  <a:pt x="1677238" y="1221562"/>
                </a:cubicBezTo>
                <a:cubicBezTo>
                  <a:pt x="1677238" y="1225068"/>
                  <a:pt x="1676946" y="1230033"/>
                  <a:pt x="1676362" y="1236459"/>
                </a:cubicBezTo>
                <a:cubicBezTo>
                  <a:pt x="1675778" y="1242886"/>
                  <a:pt x="1676070" y="1247851"/>
                  <a:pt x="1677238" y="1251357"/>
                </a:cubicBezTo>
                <a:lnTo>
                  <a:pt x="1677238" y="1254862"/>
                </a:lnTo>
                <a:cubicBezTo>
                  <a:pt x="1677238" y="1259535"/>
                  <a:pt x="1676654" y="1263917"/>
                  <a:pt x="1675486" y="1268006"/>
                </a:cubicBezTo>
                <a:cubicBezTo>
                  <a:pt x="1674317" y="1272096"/>
                  <a:pt x="1673733" y="1275309"/>
                  <a:pt x="1673733" y="1277646"/>
                </a:cubicBezTo>
                <a:lnTo>
                  <a:pt x="1675486" y="1295172"/>
                </a:lnTo>
                <a:cubicBezTo>
                  <a:pt x="1674317" y="1296340"/>
                  <a:pt x="1673733" y="1298677"/>
                  <a:pt x="1673733" y="1302182"/>
                </a:cubicBezTo>
                <a:cubicBezTo>
                  <a:pt x="1667891" y="1319708"/>
                  <a:pt x="1664386" y="1337818"/>
                  <a:pt x="1663217" y="1356513"/>
                </a:cubicBezTo>
                <a:cubicBezTo>
                  <a:pt x="1662049" y="1375207"/>
                  <a:pt x="1661465" y="1386891"/>
                  <a:pt x="1661465" y="1391565"/>
                </a:cubicBezTo>
                <a:cubicBezTo>
                  <a:pt x="1661465" y="1406754"/>
                  <a:pt x="1666723" y="1417854"/>
                  <a:pt x="1677238" y="1424864"/>
                </a:cubicBezTo>
                <a:cubicBezTo>
                  <a:pt x="1678407" y="1426032"/>
                  <a:pt x="1679867" y="1427493"/>
                  <a:pt x="1681620" y="1429246"/>
                </a:cubicBezTo>
                <a:cubicBezTo>
                  <a:pt x="1683372" y="1430998"/>
                  <a:pt x="1684833" y="1433627"/>
                  <a:pt x="1686001" y="1437132"/>
                </a:cubicBezTo>
                <a:cubicBezTo>
                  <a:pt x="1687170" y="1438301"/>
                  <a:pt x="1687754" y="1440053"/>
                  <a:pt x="1687754" y="1442390"/>
                </a:cubicBezTo>
                <a:cubicBezTo>
                  <a:pt x="1687754" y="1449400"/>
                  <a:pt x="1684249" y="1452906"/>
                  <a:pt x="1677238" y="1452906"/>
                </a:cubicBezTo>
                <a:cubicBezTo>
                  <a:pt x="1667891" y="1452906"/>
                  <a:pt x="1663217" y="1456411"/>
                  <a:pt x="1663217" y="1463421"/>
                </a:cubicBezTo>
                <a:cubicBezTo>
                  <a:pt x="1663217" y="1465758"/>
                  <a:pt x="1662049" y="1466926"/>
                  <a:pt x="1659712" y="1466926"/>
                </a:cubicBezTo>
                <a:cubicBezTo>
                  <a:pt x="1645691" y="1472768"/>
                  <a:pt x="1632839" y="1475689"/>
                  <a:pt x="1621155" y="1475689"/>
                </a:cubicBezTo>
                <a:cubicBezTo>
                  <a:pt x="1604797" y="1475689"/>
                  <a:pt x="1590192" y="1469263"/>
                  <a:pt x="1577340" y="1456411"/>
                </a:cubicBezTo>
                <a:cubicBezTo>
                  <a:pt x="1567993" y="1447064"/>
                  <a:pt x="1551635" y="1433043"/>
                  <a:pt x="1528267" y="1414348"/>
                </a:cubicBezTo>
                <a:cubicBezTo>
                  <a:pt x="1520088" y="1408506"/>
                  <a:pt x="1507820" y="1398575"/>
                  <a:pt x="1491463" y="1384554"/>
                </a:cubicBezTo>
                <a:lnTo>
                  <a:pt x="1433627" y="1330224"/>
                </a:lnTo>
                <a:lnTo>
                  <a:pt x="1403833" y="1302182"/>
                </a:lnTo>
                <a:lnTo>
                  <a:pt x="1345997" y="1240841"/>
                </a:lnTo>
                <a:lnTo>
                  <a:pt x="1298677" y="1184758"/>
                </a:lnTo>
                <a:lnTo>
                  <a:pt x="1288161" y="1174242"/>
                </a:lnTo>
                <a:lnTo>
                  <a:pt x="1270635" y="1154964"/>
                </a:lnTo>
                <a:cubicBezTo>
                  <a:pt x="1270635" y="1152627"/>
                  <a:pt x="1270051" y="1150874"/>
                  <a:pt x="1268882" y="1149706"/>
                </a:cubicBezTo>
                <a:lnTo>
                  <a:pt x="1240841" y="1118159"/>
                </a:lnTo>
                <a:cubicBezTo>
                  <a:pt x="1236167" y="1113485"/>
                  <a:pt x="1232078" y="1107643"/>
                  <a:pt x="1228573" y="1100633"/>
                </a:cubicBezTo>
                <a:cubicBezTo>
                  <a:pt x="1226236" y="1097128"/>
                  <a:pt x="1222146" y="1090409"/>
                  <a:pt x="1216304" y="1080478"/>
                </a:cubicBezTo>
                <a:cubicBezTo>
                  <a:pt x="1210462" y="1070547"/>
                  <a:pt x="1204036" y="1063244"/>
                  <a:pt x="1197026" y="1058571"/>
                </a:cubicBezTo>
                <a:cubicBezTo>
                  <a:pt x="1195857" y="1057402"/>
                  <a:pt x="1195273" y="1053897"/>
                  <a:pt x="1195273" y="1048055"/>
                </a:cubicBezTo>
                <a:lnTo>
                  <a:pt x="1197026" y="1048055"/>
                </a:lnTo>
                <a:cubicBezTo>
                  <a:pt x="1200531" y="1050392"/>
                  <a:pt x="1212215" y="1057402"/>
                  <a:pt x="1232078" y="1069086"/>
                </a:cubicBezTo>
                <a:lnTo>
                  <a:pt x="1282903" y="1100633"/>
                </a:lnTo>
                <a:lnTo>
                  <a:pt x="1291666" y="1100633"/>
                </a:lnTo>
                <a:cubicBezTo>
                  <a:pt x="1297508" y="1102970"/>
                  <a:pt x="1300429" y="1104722"/>
                  <a:pt x="1300429" y="1105891"/>
                </a:cubicBezTo>
                <a:cubicBezTo>
                  <a:pt x="1305103" y="1114070"/>
                  <a:pt x="1311529" y="1119619"/>
                  <a:pt x="1319708" y="1122541"/>
                </a:cubicBezTo>
                <a:cubicBezTo>
                  <a:pt x="1327887" y="1125461"/>
                  <a:pt x="1332560" y="1127506"/>
                  <a:pt x="1333729" y="1128675"/>
                </a:cubicBezTo>
                <a:cubicBezTo>
                  <a:pt x="1336065" y="1129843"/>
                  <a:pt x="1338694" y="1132180"/>
                  <a:pt x="1341615" y="1135685"/>
                </a:cubicBezTo>
                <a:cubicBezTo>
                  <a:pt x="1344536" y="1139190"/>
                  <a:pt x="1346581" y="1141527"/>
                  <a:pt x="1347749" y="1142695"/>
                </a:cubicBezTo>
                <a:lnTo>
                  <a:pt x="1377544" y="1160221"/>
                </a:lnTo>
                <a:cubicBezTo>
                  <a:pt x="1377544" y="1160221"/>
                  <a:pt x="1381049" y="1162558"/>
                  <a:pt x="1388059" y="1167232"/>
                </a:cubicBezTo>
                <a:cubicBezTo>
                  <a:pt x="1391564" y="1169569"/>
                  <a:pt x="1394485" y="1172198"/>
                  <a:pt x="1396822" y="1175118"/>
                </a:cubicBezTo>
                <a:cubicBezTo>
                  <a:pt x="1399159" y="1178039"/>
                  <a:pt x="1401496" y="1180668"/>
                  <a:pt x="1403833" y="1183005"/>
                </a:cubicBezTo>
                <a:lnTo>
                  <a:pt x="1438885" y="1200531"/>
                </a:lnTo>
                <a:cubicBezTo>
                  <a:pt x="1441221" y="1204036"/>
                  <a:pt x="1443850" y="1204913"/>
                  <a:pt x="1446771" y="1203160"/>
                </a:cubicBezTo>
                <a:cubicBezTo>
                  <a:pt x="1449692" y="1201408"/>
                  <a:pt x="1451153" y="1198194"/>
                  <a:pt x="1451153" y="1193521"/>
                </a:cubicBezTo>
                <a:lnTo>
                  <a:pt x="1454658" y="1111149"/>
                </a:lnTo>
                <a:lnTo>
                  <a:pt x="1456411" y="1023519"/>
                </a:lnTo>
                <a:lnTo>
                  <a:pt x="1456411" y="1020013"/>
                </a:lnTo>
                <a:cubicBezTo>
                  <a:pt x="1456411" y="1010666"/>
                  <a:pt x="1451153" y="1007161"/>
                  <a:pt x="1440637" y="1009498"/>
                </a:cubicBezTo>
                <a:cubicBezTo>
                  <a:pt x="1426616" y="1009498"/>
                  <a:pt x="1416101" y="1008914"/>
                  <a:pt x="1409090" y="1007745"/>
                </a:cubicBezTo>
                <a:cubicBezTo>
                  <a:pt x="1406754" y="1007745"/>
                  <a:pt x="1405001" y="1007161"/>
                  <a:pt x="1403833" y="1005993"/>
                </a:cubicBezTo>
                <a:cubicBezTo>
                  <a:pt x="1394485" y="995477"/>
                  <a:pt x="1382509" y="987298"/>
                  <a:pt x="1367904" y="981456"/>
                </a:cubicBezTo>
                <a:cubicBezTo>
                  <a:pt x="1353299" y="975614"/>
                  <a:pt x="1343660" y="971525"/>
                  <a:pt x="1338986" y="969188"/>
                </a:cubicBezTo>
                <a:cubicBezTo>
                  <a:pt x="1335481" y="966851"/>
                  <a:pt x="1331100" y="964222"/>
                  <a:pt x="1325842" y="961301"/>
                </a:cubicBezTo>
                <a:cubicBezTo>
                  <a:pt x="1320584" y="958380"/>
                  <a:pt x="1316203" y="955751"/>
                  <a:pt x="1312697" y="953415"/>
                </a:cubicBezTo>
                <a:cubicBezTo>
                  <a:pt x="1297508" y="947573"/>
                  <a:pt x="1288161" y="943483"/>
                  <a:pt x="1284656" y="941146"/>
                </a:cubicBezTo>
                <a:cubicBezTo>
                  <a:pt x="1274140" y="934136"/>
                  <a:pt x="1268882" y="930631"/>
                  <a:pt x="1268882" y="930631"/>
                </a:cubicBezTo>
                <a:cubicBezTo>
                  <a:pt x="1268882" y="930631"/>
                  <a:pt x="1254862" y="920115"/>
                  <a:pt x="1226820" y="899084"/>
                </a:cubicBezTo>
                <a:lnTo>
                  <a:pt x="1214552" y="913105"/>
                </a:lnTo>
                <a:cubicBezTo>
                  <a:pt x="1212215" y="916610"/>
                  <a:pt x="1208710" y="921868"/>
                  <a:pt x="1204036" y="928878"/>
                </a:cubicBezTo>
                <a:cubicBezTo>
                  <a:pt x="1199363" y="935889"/>
                  <a:pt x="1194689" y="941731"/>
                  <a:pt x="1190015" y="946404"/>
                </a:cubicBezTo>
                <a:cubicBezTo>
                  <a:pt x="1177163" y="963930"/>
                  <a:pt x="1165479" y="974446"/>
                  <a:pt x="1154963" y="977951"/>
                </a:cubicBezTo>
                <a:cubicBezTo>
                  <a:pt x="1151458" y="979119"/>
                  <a:pt x="1145616" y="983793"/>
                  <a:pt x="1137437" y="991972"/>
                </a:cubicBezTo>
                <a:cubicBezTo>
                  <a:pt x="1124585" y="1004824"/>
                  <a:pt x="1113485" y="1013587"/>
                  <a:pt x="1104138" y="1018261"/>
                </a:cubicBezTo>
                <a:cubicBezTo>
                  <a:pt x="1099464" y="1021766"/>
                  <a:pt x="1095375" y="1026147"/>
                  <a:pt x="1091870" y="1031405"/>
                </a:cubicBezTo>
                <a:cubicBezTo>
                  <a:pt x="1088364" y="1036663"/>
                  <a:pt x="1084275" y="1041045"/>
                  <a:pt x="1079601" y="1044550"/>
                </a:cubicBezTo>
                <a:cubicBezTo>
                  <a:pt x="1079601" y="1045718"/>
                  <a:pt x="1077849" y="1047471"/>
                  <a:pt x="1074344" y="1049808"/>
                </a:cubicBezTo>
                <a:cubicBezTo>
                  <a:pt x="1068502" y="1052144"/>
                  <a:pt x="1062368" y="1054773"/>
                  <a:pt x="1055941" y="1057694"/>
                </a:cubicBezTo>
                <a:cubicBezTo>
                  <a:pt x="1049515" y="1060615"/>
                  <a:pt x="1042797" y="1063828"/>
                  <a:pt x="1035786" y="1067334"/>
                </a:cubicBezTo>
                <a:lnTo>
                  <a:pt x="993724" y="1088365"/>
                </a:lnTo>
                <a:cubicBezTo>
                  <a:pt x="986714" y="1091870"/>
                  <a:pt x="982040" y="1095667"/>
                  <a:pt x="979703" y="1099757"/>
                </a:cubicBezTo>
                <a:cubicBezTo>
                  <a:pt x="977367" y="1103846"/>
                  <a:pt x="976198" y="1109980"/>
                  <a:pt x="976198" y="1118159"/>
                </a:cubicBezTo>
                <a:cubicBezTo>
                  <a:pt x="976198" y="1122833"/>
                  <a:pt x="975614" y="1128967"/>
                  <a:pt x="974445" y="1136561"/>
                </a:cubicBezTo>
                <a:cubicBezTo>
                  <a:pt x="973277" y="1144156"/>
                  <a:pt x="973277" y="1150874"/>
                  <a:pt x="974445" y="1156716"/>
                </a:cubicBezTo>
                <a:cubicBezTo>
                  <a:pt x="974445" y="1170737"/>
                  <a:pt x="975030" y="1180668"/>
                  <a:pt x="976198" y="1186510"/>
                </a:cubicBezTo>
                <a:cubicBezTo>
                  <a:pt x="976198" y="1188847"/>
                  <a:pt x="976490" y="1193521"/>
                  <a:pt x="977074" y="1200531"/>
                </a:cubicBezTo>
                <a:cubicBezTo>
                  <a:pt x="977659" y="1207542"/>
                  <a:pt x="980287" y="1213384"/>
                  <a:pt x="984961" y="1218057"/>
                </a:cubicBezTo>
                <a:cubicBezTo>
                  <a:pt x="984961" y="1220394"/>
                  <a:pt x="984961" y="1221562"/>
                  <a:pt x="984961" y="1221562"/>
                </a:cubicBezTo>
                <a:cubicBezTo>
                  <a:pt x="983793" y="1223899"/>
                  <a:pt x="983208" y="1226820"/>
                  <a:pt x="983208" y="1230325"/>
                </a:cubicBezTo>
                <a:cubicBezTo>
                  <a:pt x="983208" y="1232662"/>
                  <a:pt x="983793" y="1235291"/>
                  <a:pt x="984961" y="1238212"/>
                </a:cubicBezTo>
                <a:cubicBezTo>
                  <a:pt x="986130" y="1241133"/>
                  <a:pt x="987298" y="1243762"/>
                  <a:pt x="988466" y="1246099"/>
                </a:cubicBezTo>
                <a:lnTo>
                  <a:pt x="990219" y="1249604"/>
                </a:lnTo>
                <a:cubicBezTo>
                  <a:pt x="987882" y="1254278"/>
                  <a:pt x="986714" y="1257783"/>
                  <a:pt x="986714" y="1260120"/>
                </a:cubicBezTo>
                <a:cubicBezTo>
                  <a:pt x="986714" y="1262456"/>
                  <a:pt x="989050" y="1267130"/>
                  <a:pt x="993724" y="1274140"/>
                </a:cubicBezTo>
                <a:lnTo>
                  <a:pt x="993724" y="1282903"/>
                </a:lnTo>
                <a:cubicBezTo>
                  <a:pt x="993724" y="1288745"/>
                  <a:pt x="993140" y="1293419"/>
                  <a:pt x="991971" y="1296924"/>
                </a:cubicBezTo>
                <a:cubicBezTo>
                  <a:pt x="993140" y="1306271"/>
                  <a:pt x="993724" y="1318540"/>
                  <a:pt x="993724" y="1333729"/>
                </a:cubicBezTo>
                <a:lnTo>
                  <a:pt x="993724" y="1337234"/>
                </a:lnTo>
                <a:cubicBezTo>
                  <a:pt x="996061" y="1339571"/>
                  <a:pt x="997229" y="1343076"/>
                  <a:pt x="997229" y="1347750"/>
                </a:cubicBezTo>
                <a:cubicBezTo>
                  <a:pt x="997229" y="1353592"/>
                  <a:pt x="996061" y="1361186"/>
                  <a:pt x="993724" y="1370533"/>
                </a:cubicBezTo>
                <a:cubicBezTo>
                  <a:pt x="993724" y="1375207"/>
                  <a:pt x="992556" y="1378712"/>
                  <a:pt x="990219" y="1381049"/>
                </a:cubicBezTo>
                <a:cubicBezTo>
                  <a:pt x="984377" y="1389228"/>
                  <a:pt x="979119" y="1390396"/>
                  <a:pt x="974445" y="1384554"/>
                </a:cubicBezTo>
                <a:cubicBezTo>
                  <a:pt x="972109" y="1379881"/>
                  <a:pt x="969772" y="1376375"/>
                  <a:pt x="967435" y="1374039"/>
                </a:cubicBezTo>
                <a:cubicBezTo>
                  <a:pt x="965098" y="1369365"/>
                  <a:pt x="962177" y="1367612"/>
                  <a:pt x="958672" y="1368781"/>
                </a:cubicBezTo>
                <a:cubicBezTo>
                  <a:pt x="955167" y="1369949"/>
                  <a:pt x="952830" y="1372870"/>
                  <a:pt x="951662" y="1377544"/>
                </a:cubicBezTo>
                <a:cubicBezTo>
                  <a:pt x="949325" y="1383386"/>
                  <a:pt x="945528" y="1386599"/>
                  <a:pt x="940270" y="1387183"/>
                </a:cubicBezTo>
                <a:cubicBezTo>
                  <a:pt x="935012" y="1387767"/>
                  <a:pt x="931215" y="1385723"/>
                  <a:pt x="928878" y="1381049"/>
                </a:cubicBezTo>
                <a:cubicBezTo>
                  <a:pt x="923036" y="1377544"/>
                  <a:pt x="918362" y="1370533"/>
                  <a:pt x="914857" y="1360018"/>
                </a:cubicBezTo>
                <a:cubicBezTo>
                  <a:pt x="913689" y="1357681"/>
                  <a:pt x="911936" y="1354176"/>
                  <a:pt x="909599" y="1349502"/>
                </a:cubicBezTo>
                <a:cubicBezTo>
                  <a:pt x="907262" y="1344829"/>
                  <a:pt x="904341" y="1341323"/>
                  <a:pt x="900836" y="1338987"/>
                </a:cubicBezTo>
                <a:cubicBezTo>
                  <a:pt x="897331" y="1336650"/>
                  <a:pt x="892658" y="1335481"/>
                  <a:pt x="886816" y="1335481"/>
                </a:cubicBezTo>
                <a:cubicBezTo>
                  <a:pt x="877468" y="1335481"/>
                  <a:pt x="869289" y="1329055"/>
                  <a:pt x="862279" y="1316203"/>
                </a:cubicBezTo>
                <a:cubicBezTo>
                  <a:pt x="856437" y="1310361"/>
                  <a:pt x="850011" y="1306856"/>
                  <a:pt x="843000" y="1305687"/>
                </a:cubicBezTo>
                <a:cubicBezTo>
                  <a:pt x="834822" y="1305687"/>
                  <a:pt x="828980" y="1303642"/>
                  <a:pt x="825474" y="1299553"/>
                </a:cubicBezTo>
                <a:cubicBezTo>
                  <a:pt x="821969" y="1295464"/>
                  <a:pt x="819340" y="1291082"/>
                  <a:pt x="817588" y="1286409"/>
                </a:cubicBezTo>
                <a:cubicBezTo>
                  <a:pt x="815835" y="1281735"/>
                  <a:pt x="814375" y="1278230"/>
                  <a:pt x="813206" y="1275893"/>
                </a:cubicBezTo>
                <a:cubicBezTo>
                  <a:pt x="810870" y="1266546"/>
                  <a:pt x="804443" y="1257783"/>
                  <a:pt x="793928" y="1249604"/>
                </a:cubicBezTo>
                <a:cubicBezTo>
                  <a:pt x="784580" y="1246099"/>
                  <a:pt x="778739" y="1239088"/>
                  <a:pt x="776402" y="1228573"/>
                </a:cubicBezTo>
                <a:cubicBezTo>
                  <a:pt x="768223" y="1209878"/>
                  <a:pt x="761212" y="1196442"/>
                  <a:pt x="755370" y="1188263"/>
                </a:cubicBezTo>
                <a:cubicBezTo>
                  <a:pt x="751865" y="1185926"/>
                  <a:pt x="749528" y="1181837"/>
                  <a:pt x="748360" y="1175995"/>
                </a:cubicBezTo>
                <a:cubicBezTo>
                  <a:pt x="747192" y="1170153"/>
                  <a:pt x="746608" y="1166063"/>
                  <a:pt x="746608" y="1163727"/>
                </a:cubicBezTo>
                <a:lnTo>
                  <a:pt x="746608" y="1158469"/>
                </a:lnTo>
                <a:cubicBezTo>
                  <a:pt x="746608" y="1151458"/>
                  <a:pt x="747776" y="1143280"/>
                  <a:pt x="750113" y="1133932"/>
                </a:cubicBezTo>
                <a:lnTo>
                  <a:pt x="757123" y="1102386"/>
                </a:lnTo>
                <a:lnTo>
                  <a:pt x="760628" y="1069086"/>
                </a:lnTo>
                <a:cubicBezTo>
                  <a:pt x="760628" y="1063244"/>
                  <a:pt x="761505" y="1055650"/>
                  <a:pt x="763257" y="1046302"/>
                </a:cubicBezTo>
                <a:cubicBezTo>
                  <a:pt x="765010" y="1036955"/>
                  <a:pt x="766470" y="1028776"/>
                  <a:pt x="767639" y="1021766"/>
                </a:cubicBezTo>
                <a:lnTo>
                  <a:pt x="767639" y="1020013"/>
                </a:lnTo>
                <a:lnTo>
                  <a:pt x="758876" y="1041045"/>
                </a:lnTo>
                <a:cubicBezTo>
                  <a:pt x="755370" y="1048055"/>
                  <a:pt x="752450" y="1054481"/>
                  <a:pt x="750113" y="1060323"/>
                </a:cubicBezTo>
                <a:cubicBezTo>
                  <a:pt x="747776" y="1066165"/>
                  <a:pt x="745439" y="1070839"/>
                  <a:pt x="743102" y="1074344"/>
                </a:cubicBezTo>
                <a:lnTo>
                  <a:pt x="730834" y="1104138"/>
                </a:lnTo>
                <a:cubicBezTo>
                  <a:pt x="729666" y="1108812"/>
                  <a:pt x="723824" y="1121664"/>
                  <a:pt x="713308" y="1142695"/>
                </a:cubicBezTo>
                <a:cubicBezTo>
                  <a:pt x="713308" y="1142695"/>
                  <a:pt x="709803" y="1147953"/>
                  <a:pt x="702793" y="1158469"/>
                </a:cubicBezTo>
                <a:cubicBezTo>
                  <a:pt x="701624" y="1161974"/>
                  <a:pt x="696950" y="1171905"/>
                  <a:pt x="688772" y="1188263"/>
                </a:cubicBezTo>
                <a:lnTo>
                  <a:pt x="676503" y="1207542"/>
                </a:lnTo>
                <a:cubicBezTo>
                  <a:pt x="670661" y="1215720"/>
                  <a:pt x="667741" y="1220394"/>
                  <a:pt x="667741" y="1221562"/>
                </a:cubicBezTo>
                <a:lnTo>
                  <a:pt x="646709" y="1249604"/>
                </a:lnTo>
                <a:cubicBezTo>
                  <a:pt x="644373" y="1253109"/>
                  <a:pt x="641452" y="1258075"/>
                  <a:pt x="637946" y="1264501"/>
                </a:cubicBezTo>
                <a:cubicBezTo>
                  <a:pt x="634441" y="1270927"/>
                  <a:pt x="631520" y="1275309"/>
                  <a:pt x="629183" y="1277646"/>
                </a:cubicBezTo>
                <a:cubicBezTo>
                  <a:pt x="626846" y="1281151"/>
                  <a:pt x="623633" y="1285532"/>
                  <a:pt x="619544" y="1290790"/>
                </a:cubicBezTo>
                <a:cubicBezTo>
                  <a:pt x="615455" y="1296048"/>
                  <a:pt x="611657" y="1301598"/>
                  <a:pt x="608152" y="1307440"/>
                </a:cubicBezTo>
                <a:cubicBezTo>
                  <a:pt x="606984" y="1310945"/>
                  <a:pt x="604647" y="1314742"/>
                  <a:pt x="601142" y="1318832"/>
                </a:cubicBezTo>
                <a:cubicBezTo>
                  <a:pt x="597637" y="1322921"/>
                  <a:pt x="594716" y="1326718"/>
                  <a:pt x="592379" y="1330224"/>
                </a:cubicBezTo>
                <a:lnTo>
                  <a:pt x="588874" y="1331976"/>
                </a:lnTo>
                <a:lnTo>
                  <a:pt x="574853" y="1344244"/>
                </a:lnTo>
                <a:lnTo>
                  <a:pt x="552069" y="1368781"/>
                </a:lnTo>
                <a:cubicBezTo>
                  <a:pt x="549732" y="1371118"/>
                  <a:pt x="547395" y="1374331"/>
                  <a:pt x="545059" y="1378420"/>
                </a:cubicBezTo>
                <a:cubicBezTo>
                  <a:pt x="542722" y="1382510"/>
                  <a:pt x="539801" y="1385138"/>
                  <a:pt x="536296" y="1386307"/>
                </a:cubicBezTo>
                <a:cubicBezTo>
                  <a:pt x="533959" y="1388644"/>
                  <a:pt x="531038" y="1389228"/>
                  <a:pt x="527533" y="1388059"/>
                </a:cubicBezTo>
                <a:cubicBezTo>
                  <a:pt x="522859" y="1388059"/>
                  <a:pt x="520522" y="1391565"/>
                  <a:pt x="520522" y="1398575"/>
                </a:cubicBezTo>
                <a:cubicBezTo>
                  <a:pt x="521690" y="1402080"/>
                  <a:pt x="521106" y="1406170"/>
                  <a:pt x="518770" y="1410843"/>
                </a:cubicBezTo>
                <a:cubicBezTo>
                  <a:pt x="515264" y="1415517"/>
                  <a:pt x="509422" y="1416685"/>
                  <a:pt x="501244" y="1414348"/>
                </a:cubicBezTo>
                <a:cubicBezTo>
                  <a:pt x="500075" y="1413180"/>
                  <a:pt x="498323" y="1412596"/>
                  <a:pt x="495986" y="1412596"/>
                </a:cubicBezTo>
                <a:lnTo>
                  <a:pt x="492481" y="1412596"/>
                </a:lnTo>
                <a:cubicBezTo>
                  <a:pt x="486639" y="1412596"/>
                  <a:pt x="481965" y="1409675"/>
                  <a:pt x="478460" y="1403833"/>
                </a:cubicBezTo>
                <a:cubicBezTo>
                  <a:pt x="476123" y="1401496"/>
                  <a:pt x="473786" y="1400912"/>
                  <a:pt x="471449" y="1402080"/>
                </a:cubicBezTo>
                <a:cubicBezTo>
                  <a:pt x="466776" y="1403249"/>
                  <a:pt x="462102" y="1401496"/>
                  <a:pt x="457429" y="1396822"/>
                </a:cubicBezTo>
                <a:cubicBezTo>
                  <a:pt x="453923" y="1388644"/>
                  <a:pt x="447497" y="1383386"/>
                  <a:pt x="438150" y="1381049"/>
                </a:cubicBezTo>
                <a:cubicBezTo>
                  <a:pt x="434645" y="1379881"/>
                  <a:pt x="431139" y="1376375"/>
                  <a:pt x="427634" y="1370533"/>
                </a:cubicBezTo>
                <a:cubicBezTo>
                  <a:pt x="422961" y="1364691"/>
                  <a:pt x="419455" y="1360602"/>
                  <a:pt x="417119" y="1358265"/>
                </a:cubicBezTo>
                <a:cubicBezTo>
                  <a:pt x="406603" y="1353592"/>
                  <a:pt x="401345" y="1345413"/>
                  <a:pt x="401345" y="1333729"/>
                </a:cubicBezTo>
                <a:cubicBezTo>
                  <a:pt x="399008" y="1329055"/>
                  <a:pt x="396672" y="1326134"/>
                  <a:pt x="394335" y="1324966"/>
                </a:cubicBezTo>
                <a:cubicBezTo>
                  <a:pt x="390830" y="1320292"/>
                  <a:pt x="389077" y="1316203"/>
                  <a:pt x="389077" y="1312698"/>
                </a:cubicBezTo>
                <a:cubicBezTo>
                  <a:pt x="389077" y="1309192"/>
                  <a:pt x="390245" y="1304519"/>
                  <a:pt x="392582" y="1298677"/>
                </a:cubicBezTo>
                <a:cubicBezTo>
                  <a:pt x="394919" y="1296340"/>
                  <a:pt x="395795" y="1294295"/>
                  <a:pt x="395211" y="1292543"/>
                </a:cubicBezTo>
                <a:cubicBezTo>
                  <a:pt x="394627" y="1290790"/>
                  <a:pt x="393751" y="1289330"/>
                  <a:pt x="392582" y="1288161"/>
                </a:cubicBezTo>
                <a:cubicBezTo>
                  <a:pt x="391414" y="1286993"/>
                  <a:pt x="390245" y="1286409"/>
                  <a:pt x="389077" y="1286409"/>
                </a:cubicBezTo>
                <a:lnTo>
                  <a:pt x="387325" y="1282903"/>
                </a:lnTo>
                <a:lnTo>
                  <a:pt x="390830" y="1275893"/>
                </a:lnTo>
                <a:cubicBezTo>
                  <a:pt x="396672" y="1268883"/>
                  <a:pt x="398424" y="1260120"/>
                  <a:pt x="396087" y="1249604"/>
                </a:cubicBezTo>
                <a:cubicBezTo>
                  <a:pt x="397256" y="1242594"/>
                  <a:pt x="399301" y="1234123"/>
                  <a:pt x="402222" y="1224191"/>
                </a:cubicBezTo>
                <a:cubicBezTo>
                  <a:pt x="405143" y="1214260"/>
                  <a:pt x="407187" y="1205789"/>
                  <a:pt x="408356" y="1198779"/>
                </a:cubicBezTo>
                <a:cubicBezTo>
                  <a:pt x="409524" y="1190600"/>
                  <a:pt x="411277" y="1180376"/>
                  <a:pt x="413613" y="1168108"/>
                </a:cubicBezTo>
                <a:cubicBezTo>
                  <a:pt x="415950" y="1155840"/>
                  <a:pt x="416534" y="1145032"/>
                  <a:pt x="415366" y="1135685"/>
                </a:cubicBezTo>
                <a:cubicBezTo>
                  <a:pt x="414198" y="1131011"/>
                  <a:pt x="413613" y="1122833"/>
                  <a:pt x="413613" y="1111149"/>
                </a:cubicBezTo>
                <a:cubicBezTo>
                  <a:pt x="413613" y="1108812"/>
                  <a:pt x="412445" y="1107643"/>
                  <a:pt x="410108" y="1107643"/>
                </a:cubicBezTo>
                <a:cubicBezTo>
                  <a:pt x="401930" y="1104138"/>
                  <a:pt x="396672" y="1097128"/>
                  <a:pt x="394335" y="1086612"/>
                </a:cubicBezTo>
                <a:cubicBezTo>
                  <a:pt x="393166" y="1090117"/>
                  <a:pt x="391998" y="1093331"/>
                  <a:pt x="390830" y="1096251"/>
                </a:cubicBezTo>
                <a:cubicBezTo>
                  <a:pt x="389661" y="1099172"/>
                  <a:pt x="388493" y="1101801"/>
                  <a:pt x="387325" y="1104138"/>
                </a:cubicBezTo>
                <a:cubicBezTo>
                  <a:pt x="384988" y="1106475"/>
                  <a:pt x="383819" y="1107059"/>
                  <a:pt x="383819" y="1105891"/>
                </a:cubicBezTo>
                <a:cubicBezTo>
                  <a:pt x="382651" y="1105891"/>
                  <a:pt x="380898" y="1104722"/>
                  <a:pt x="378561" y="1102386"/>
                </a:cubicBezTo>
                <a:lnTo>
                  <a:pt x="378561" y="1084860"/>
                </a:lnTo>
                <a:cubicBezTo>
                  <a:pt x="378561" y="1082523"/>
                  <a:pt x="379730" y="1076681"/>
                  <a:pt x="382067" y="1067334"/>
                </a:cubicBezTo>
                <a:lnTo>
                  <a:pt x="348767" y="1077849"/>
                </a:lnTo>
                <a:cubicBezTo>
                  <a:pt x="344094" y="1079018"/>
                  <a:pt x="338544" y="1079602"/>
                  <a:pt x="332118" y="1079602"/>
                </a:cubicBezTo>
                <a:cubicBezTo>
                  <a:pt x="325691" y="1079602"/>
                  <a:pt x="320142" y="1080186"/>
                  <a:pt x="315468" y="1081354"/>
                </a:cubicBezTo>
                <a:lnTo>
                  <a:pt x="318973" y="1084860"/>
                </a:lnTo>
                <a:cubicBezTo>
                  <a:pt x="322478" y="1086028"/>
                  <a:pt x="326568" y="1087781"/>
                  <a:pt x="331241" y="1090117"/>
                </a:cubicBezTo>
                <a:cubicBezTo>
                  <a:pt x="335915" y="1092454"/>
                  <a:pt x="341757" y="1094207"/>
                  <a:pt x="348767" y="1095375"/>
                </a:cubicBezTo>
                <a:lnTo>
                  <a:pt x="366293" y="1093623"/>
                </a:lnTo>
                <a:cubicBezTo>
                  <a:pt x="366293" y="1093623"/>
                  <a:pt x="367170" y="1093331"/>
                  <a:pt x="368922" y="1092746"/>
                </a:cubicBezTo>
                <a:cubicBezTo>
                  <a:pt x="370675" y="1092162"/>
                  <a:pt x="372135" y="1093038"/>
                  <a:pt x="373304" y="1095375"/>
                </a:cubicBezTo>
                <a:cubicBezTo>
                  <a:pt x="373304" y="1098880"/>
                  <a:pt x="370967" y="1100633"/>
                  <a:pt x="366293" y="1100633"/>
                </a:cubicBezTo>
                <a:cubicBezTo>
                  <a:pt x="362788" y="1101801"/>
                  <a:pt x="358991" y="1102970"/>
                  <a:pt x="354901" y="1104138"/>
                </a:cubicBezTo>
                <a:cubicBezTo>
                  <a:pt x="350812" y="1105307"/>
                  <a:pt x="345846" y="1105891"/>
                  <a:pt x="340004" y="1105891"/>
                </a:cubicBezTo>
                <a:cubicBezTo>
                  <a:pt x="336499" y="1105891"/>
                  <a:pt x="332702" y="1105014"/>
                  <a:pt x="328612" y="1103262"/>
                </a:cubicBezTo>
                <a:cubicBezTo>
                  <a:pt x="324523" y="1101509"/>
                  <a:pt x="320726" y="1100049"/>
                  <a:pt x="317221" y="1098880"/>
                </a:cubicBezTo>
                <a:lnTo>
                  <a:pt x="306705" y="1097128"/>
                </a:lnTo>
                <a:cubicBezTo>
                  <a:pt x="304368" y="1097128"/>
                  <a:pt x="302323" y="1097420"/>
                  <a:pt x="300571" y="1098004"/>
                </a:cubicBezTo>
                <a:cubicBezTo>
                  <a:pt x="298818" y="1098588"/>
                  <a:pt x="296773" y="1098296"/>
                  <a:pt x="294437" y="1097128"/>
                </a:cubicBezTo>
                <a:cubicBezTo>
                  <a:pt x="290931" y="1097128"/>
                  <a:pt x="287426" y="1096251"/>
                  <a:pt x="283921" y="1094499"/>
                </a:cubicBezTo>
                <a:cubicBezTo>
                  <a:pt x="280416" y="1092746"/>
                  <a:pt x="278079" y="1091870"/>
                  <a:pt x="276911" y="1091870"/>
                </a:cubicBezTo>
                <a:cubicBezTo>
                  <a:pt x="271069" y="1090702"/>
                  <a:pt x="266979" y="1088365"/>
                  <a:pt x="264642" y="1084860"/>
                </a:cubicBezTo>
                <a:cubicBezTo>
                  <a:pt x="262306" y="1080186"/>
                  <a:pt x="258216" y="1076681"/>
                  <a:pt x="252374" y="1074344"/>
                </a:cubicBezTo>
                <a:lnTo>
                  <a:pt x="248869" y="1074344"/>
                </a:lnTo>
                <a:cubicBezTo>
                  <a:pt x="243027" y="1074344"/>
                  <a:pt x="238354" y="1072007"/>
                  <a:pt x="234848" y="1067334"/>
                </a:cubicBezTo>
                <a:cubicBezTo>
                  <a:pt x="231343" y="1062660"/>
                  <a:pt x="229006" y="1059739"/>
                  <a:pt x="227838" y="1058571"/>
                </a:cubicBezTo>
                <a:cubicBezTo>
                  <a:pt x="225501" y="1056234"/>
                  <a:pt x="221996" y="1051560"/>
                  <a:pt x="217322" y="1044550"/>
                </a:cubicBezTo>
                <a:cubicBezTo>
                  <a:pt x="207975" y="1035203"/>
                  <a:pt x="203301" y="1030529"/>
                  <a:pt x="203301" y="1030529"/>
                </a:cubicBezTo>
                <a:cubicBezTo>
                  <a:pt x="195123" y="1025855"/>
                  <a:pt x="191033" y="1020013"/>
                  <a:pt x="191033" y="1013003"/>
                </a:cubicBezTo>
                <a:cubicBezTo>
                  <a:pt x="192202" y="1009498"/>
                  <a:pt x="190449" y="1005408"/>
                  <a:pt x="185776" y="1000735"/>
                </a:cubicBezTo>
                <a:lnTo>
                  <a:pt x="178765" y="991972"/>
                </a:lnTo>
                <a:cubicBezTo>
                  <a:pt x="175260" y="987298"/>
                  <a:pt x="175844" y="982625"/>
                  <a:pt x="180518" y="977951"/>
                </a:cubicBezTo>
                <a:cubicBezTo>
                  <a:pt x="184023" y="974446"/>
                  <a:pt x="184607" y="970941"/>
                  <a:pt x="182270" y="967435"/>
                </a:cubicBezTo>
                <a:cubicBezTo>
                  <a:pt x="182270" y="962762"/>
                  <a:pt x="184023" y="959841"/>
                  <a:pt x="187528" y="958672"/>
                </a:cubicBezTo>
                <a:cubicBezTo>
                  <a:pt x="192202" y="949325"/>
                  <a:pt x="196291" y="942315"/>
                  <a:pt x="199796" y="937641"/>
                </a:cubicBezTo>
                <a:cubicBezTo>
                  <a:pt x="203301" y="934136"/>
                  <a:pt x="207391" y="927710"/>
                  <a:pt x="212064" y="918363"/>
                </a:cubicBezTo>
                <a:lnTo>
                  <a:pt x="217322" y="913105"/>
                </a:lnTo>
                <a:lnTo>
                  <a:pt x="222580" y="909600"/>
                </a:lnTo>
                <a:lnTo>
                  <a:pt x="224333" y="911352"/>
                </a:lnTo>
                <a:lnTo>
                  <a:pt x="213817" y="932383"/>
                </a:lnTo>
                <a:cubicBezTo>
                  <a:pt x="212649" y="934720"/>
                  <a:pt x="211188" y="936473"/>
                  <a:pt x="209436" y="937641"/>
                </a:cubicBezTo>
                <a:cubicBezTo>
                  <a:pt x="207683" y="938810"/>
                  <a:pt x="206222" y="940562"/>
                  <a:pt x="205054" y="942899"/>
                </a:cubicBezTo>
                <a:lnTo>
                  <a:pt x="205054" y="946404"/>
                </a:lnTo>
                <a:lnTo>
                  <a:pt x="210312" y="946404"/>
                </a:lnTo>
                <a:lnTo>
                  <a:pt x="219075" y="935889"/>
                </a:lnTo>
                <a:lnTo>
                  <a:pt x="227838" y="918363"/>
                </a:lnTo>
                <a:lnTo>
                  <a:pt x="233096" y="911352"/>
                </a:lnTo>
                <a:cubicBezTo>
                  <a:pt x="243611" y="900837"/>
                  <a:pt x="251790" y="890321"/>
                  <a:pt x="257632" y="879805"/>
                </a:cubicBezTo>
                <a:cubicBezTo>
                  <a:pt x="259969" y="877469"/>
                  <a:pt x="265811" y="868121"/>
                  <a:pt x="275158" y="851764"/>
                </a:cubicBezTo>
                <a:lnTo>
                  <a:pt x="275158" y="841248"/>
                </a:lnTo>
                <a:cubicBezTo>
                  <a:pt x="276326" y="841248"/>
                  <a:pt x="277787" y="841832"/>
                  <a:pt x="279540" y="843001"/>
                </a:cubicBezTo>
                <a:cubicBezTo>
                  <a:pt x="281292" y="844169"/>
                  <a:pt x="282753" y="843585"/>
                  <a:pt x="283921" y="841248"/>
                </a:cubicBezTo>
                <a:lnTo>
                  <a:pt x="283921" y="830733"/>
                </a:lnTo>
                <a:lnTo>
                  <a:pt x="285674" y="828980"/>
                </a:lnTo>
                <a:lnTo>
                  <a:pt x="290931" y="835990"/>
                </a:lnTo>
                <a:lnTo>
                  <a:pt x="296189" y="828980"/>
                </a:lnTo>
                <a:cubicBezTo>
                  <a:pt x="296189" y="826643"/>
                  <a:pt x="294437" y="824891"/>
                  <a:pt x="290931" y="823722"/>
                </a:cubicBezTo>
                <a:lnTo>
                  <a:pt x="303200" y="811454"/>
                </a:lnTo>
                <a:cubicBezTo>
                  <a:pt x="303200" y="811454"/>
                  <a:pt x="304076" y="811746"/>
                  <a:pt x="305829" y="812330"/>
                </a:cubicBezTo>
                <a:cubicBezTo>
                  <a:pt x="307581" y="812915"/>
                  <a:pt x="309042" y="812622"/>
                  <a:pt x="310210" y="811454"/>
                </a:cubicBezTo>
                <a:lnTo>
                  <a:pt x="310210" y="795681"/>
                </a:lnTo>
                <a:lnTo>
                  <a:pt x="317221" y="800938"/>
                </a:lnTo>
                <a:cubicBezTo>
                  <a:pt x="317221" y="800938"/>
                  <a:pt x="318389" y="797433"/>
                  <a:pt x="320726" y="790423"/>
                </a:cubicBezTo>
                <a:cubicBezTo>
                  <a:pt x="321894" y="791591"/>
                  <a:pt x="323647" y="792175"/>
                  <a:pt x="325983" y="792175"/>
                </a:cubicBezTo>
                <a:cubicBezTo>
                  <a:pt x="328320" y="792175"/>
                  <a:pt x="329489" y="790131"/>
                  <a:pt x="329489" y="786041"/>
                </a:cubicBezTo>
                <a:cubicBezTo>
                  <a:pt x="329489" y="781952"/>
                  <a:pt x="330073" y="779323"/>
                  <a:pt x="331241" y="778155"/>
                </a:cubicBezTo>
                <a:cubicBezTo>
                  <a:pt x="333578" y="782828"/>
                  <a:pt x="335331" y="785749"/>
                  <a:pt x="336499" y="786918"/>
                </a:cubicBezTo>
                <a:cubicBezTo>
                  <a:pt x="350520" y="769392"/>
                  <a:pt x="356946" y="761213"/>
                  <a:pt x="355778" y="762381"/>
                </a:cubicBezTo>
                <a:cubicBezTo>
                  <a:pt x="355778" y="758876"/>
                  <a:pt x="354609" y="754787"/>
                  <a:pt x="352273" y="750113"/>
                </a:cubicBezTo>
                <a:cubicBezTo>
                  <a:pt x="358114" y="751281"/>
                  <a:pt x="361620" y="751281"/>
                  <a:pt x="362788" y="750113"/>
                </a:cubicBezTo>
                <a:cubicBezTo>
                  <a:pt x="363956" y="748945"/>
                  <a:pt x="363956" y="746024"/>
                  <a:pt x="362788" y="741350"/>
                </a:cubicBezTo>
                <a:cubicBezTo>
                  <a:pt x="369799" y="742518"/>
                  <a:pt x="373304" y="739013"/>
                  <a:pt x="373304" y="730834"/>
                </a:cubicBezTo>
                <a:lnTo>
                  <a:pt x="380314" y="732587"/>
                </a:lnTo>
                <a:lnTo>
                  <a:pt x="380314" y="725577"/>
                </a:lnTo>
                <a:lnTo>
                  <a:pt x="382067" y="718566"/>
                </a:lnTo>
                <a:lnTo>
                  <a:pt x="383819" y="718566"/>
                </a:lnTo>
                <a:cubicBezTo>
                  <a:pt x="383819" y="718566"/>
                  <a:pt x="384988" y="719735"/>
                  <a:pt x="387325" y="722071"/>
                </a:cubicBezTo>
                <a:lnTo>
                  <a:pt x="390830" y="718566"/>
                </a:lnTo>
                <a:lnTo>
                  <a:pt x="389077" y="708051"/>
                </a:lnTo>
                <a:cubicBezTo>
                  <a:pt x="390245" y="706882"/>
                  <a:pt x="391414" y="706590"/>
                  <a:pt x="392582" y="707174"/>
                </a:cubicBezTo>
                <a:cubicBezTo>
                  <a:pt x="393751" y="707759"/>
                  <a:pt x="394335" y="708635"/>
                  <a:pt x="394335" y="709803"/>
                </a:cubicBezTo>
                <a:lnTo>
                  <a:pt x="394335" y="715061"/>
                </a:lnTo>
                <a:cubicBezTo>
                  <a:pt x="396672" y="712724"/>
                  <a:pt x="399008" y="709219"/>
                  <a:pt x="401345" y="704545"/>
                </a:cubicBezTo>
                <a:cubicBezTo>
                  <a:pt x="396672" y="704545"/>
                  <a:pt x="396672" y="702209"/>
                  <a:pt x="401345" y="697535"/>
                </a:cubicBezTo>
                <a:cubicBezTo>
                  <a:pt x="403682" y="699872"/>
                  <a:pt x="404850" y="701624"/>
                  <a:pt x="404850" y="702793"/>
                </a:cubicBezTo>
                <a:cubicBezTo>
                  <a:pt x="408356" y="699288"/>
                  <a:pt x="410692" y="697535"/>
                  <a:pt x="411861" y="697535"/>
                </a:cubicBezTo>
                <a:lnTo>
                  <a:pt x="408356" y="690525"/>
                </a:lnTo>
                <a:cubicBezTo>
                  <a:pt x="408356" y="690525"/>
                  <a:pt x="408648" y="690233"/>
                  <a:pt x="409232" y="689648"/>
                </a:cubicBezTo>
                <a:cubicBezTo>
                  <a:pt x="409816" y="689064"/>
                  <a:pt x="410108" y="688772"/>
                  <a:pt x="410108" y="688772"/>
                </a:cubicBezTo>
                <a:lnTo>
                  <a:pt x="413613" y="694030"/>
                </a:lnTo>
                <a:cubicBezTo>
                  <a:pt x="414782" y="692861"/>
                  <a:pt x="416242" y="691109"/>
                  <a:pt x="417995" y="688772"/>
                </a:cubicBezTo>
                <a:cubicBezTo>
                  <a:pt x="419748" y="686435"/>
                  <a:pt x="419455" y="684098"/>
                  <a:pt x="417119" y="681762"/>
                </a:cubicBezTo>
                <a:lnTo>
                  <a:pt x="418871" y="676504"/>
                </a:lnTo>
                <a:lnTo>
                  <a:pt x="420624" y="678256"/>
                </a:lnTo>
                <a:cubicBezTo>
                  <a:pt x="422961" y="678256"/>
                  <a:pt x="424129" y="678841"/>
                  <a:pt x="424129" y="680009"/>
                </a:cubicBezTo>
                <a:cubicBezTo>
                  <a:pt x="425298" y="678841"/>
                  <a:pt x="425882" y="677088"/>
                  <a:pt x="425882" y="674751"/>
                </a:cubicBezTo>
                <a:cubicBezTo>
                  <a:pt x="427050" y="673583"/>
                  <a:pt x="427342" y="672414"/>
                  <a:pt x="426758" y="671246"/>
                </a:cubicBezTo>
                <a:cubicBezTo>
                  <a:pt x="426174" y="670078"/>
                  <a:pt x="425882" y="668909"/>
                  <a:pt x="425882" y="667741"/>
                </a:cubicBezTo>
                <a:lnTo>
                  <a:pt x="427634" y="667741"/>
                </a:lnTo>
                <a:lnTo>
                  <a:pt x="431139" y="672999"/>
                </a:lnTo>
                <a:lnTo>
                  <a:pt x="434645" y="667741"/>
                </a:lnTo>
                <a:cubicBezTo>
                  <a:pt x="434645" y="661899"/>
                  <a:pt x="436397" y="657809"/>
                  <a:pt x="439903" y="655473"/>
                </a:cubicBezTo>
                <a:cubicBezTo>
                  <a:pt x="441071" y="654304"/>
                  <a:pt x="441655" y="651383"/>
                  <a:pt x="441655" y="646710"/>
                </a:cubicBezTo>
                <a:cubicBezTo>
                  <a:pt x="441655" y="639699"/>
                  <a:pt x="439903" y="633857"/>
                  <a:pt x="436397" y="629184"/>
                </a:cubicBezTo>
                <a:cubicBezTo>
                  <a:pt x="432892" y="626847"/>
                  <a:pt x="431139" y="624510"/>
                  <a:pt x="431139" y="622173"/>
                </a:cubicBezTo>
                <a:cubicBezTo>
                  <a:pt x="431139" y="621005"/>
                  <a:pt x="430555" y="619252"/>
                  <a:pt x="429387" y="616915"/>
                </a:cubicBezTo>
                <a:cubicBezTo>
                  <a:pt x="428218" y="614579"/>
                  <a:pt x="425882" y="613410"/>
                  <a:pt x="422377" y="613410"/>
                </a:cubicBezTo>
                <a:cubicBezTo>
                  <a:pt x="420040" y="611073"/>
                  <a:pt x="419455" y="609321"/>
                  <a:pt x="420624" y="608152"/>
                </a:cubicBezTo>
                <a:lnTo>
                  <a:pt x="420624" y="604647"/>
                </a:lnTo>
                <a:cubicBezTo>
                  <a:pt x="420624" y="599974"/>
                  <a:pt x="417119" y="595300"/>
                  <a:pt x="410108" y="590626"/>
                </a:cubicBezTo>
                <a:cubicBezTo>
                  <a:pt x="401930" y="587121"/>
                  <a:pt x="397256" y="581863"/>
                  <a:pt x="396087" y="574853"/>
                </a:cubicBezTo>
                <a:lnTo>
                  <a:pt x="387325" y="567843"/>
                </a:lnTo>
                <a:lnTo>
                  <a:pt x="385572" y="564337"/>
                </a:lnTo>
                <a:lnTo>
                  <a:pt x="385572" y="560832"/>
                </a:lnTo>
                <a:cubicBezTo>
                  <a:pt x="385572" y="556159"/>
                  <a:pt x="381482" y="550901"/>
                  <a:pt x="373304" y="545059"/>
                </a:cubicBezTo>
                <a:cubicBezTo>
                  <a:pt x="370967" y="541554"/>
                  <a:pt x="369214" y="538633"/>
                  <a:pt x="368046" y="536296"/>
                </a:cubicBezTo>
                <a:cubicBezTo>
                  <a:pt x="366878" y="533959"/>
                  <a:pt x="366293" y="532206"/>
                  <a:pt x="366293" y="531038"/>
                </a:cubicBezTo>
                <a:cubicBezTo>
                  <a:pt x="366293" y="528701"/>
                  <a:pt x="367170" y="526364"/>
                  <a:pt x="368922" y="524028"/>
                </a:cubicBezTo>
                <a:cubicBezTo>
                  <a:pt x="370675" y="521691"/>
                  <a:pt x="372135" y="519938"/>
                  <a:pt x="373304" y="518770"/>
                </a:cubicBezTo>
                <a:lnTo>
                  <a:pt x="410108" y="474955"/>
                </a:lnTo>
                <a:cubicBezTo>
                  <a:pt x="412445" y="470281"/>
                  <a:pt x="415074" y="466484"/>
                  <a:pt x="417995" y="463563"/>
                </a:cubicBezTo>
                <a:cubicBezTo>
                  <a:pt x="420916" y="460642"/>
                  <a:pt x="423545" y="458013"/>
                  <a:pt x="425882" y="455676"/>
                </a:cubicBezTo>
                <a:cubicBezTo>
                  <a:pt x="420040" y="454508"/>
                  <a:pt x="418287" y="451003"/>
                  <a:pt x="420624" y="445161"/>
                </a:cubicBezTo>
                <a:cubicBezTo>
                  <a:pt x="422961" y="442824"/>
                  <a:pt x="423837" y="439319"/>
                  <a:pt x="423253" y="434645"/>
                </a:cubicBezTo>
                <a:cubicBezTo>
                  <a:pt x="422669" y="429971"/>
                  <a:pt x="421208" y="427050"/>
                  <a:pt x="418871" y="425882"/>
                </a:cubicBezTo>
                <a:lnTo>
                  <a:pt x="408356" y="417119"/>
                </a:lnTo>
                <a:cubicBezTo>
                  <a:pt x="404850" y="426466"/>
                  <a:pt x="399593" y="434645"/>
                  <a:pt x="392582" y="441655"/>
                </a:cubicBezTo>
                <a:cubicBezTo>
                  <a:pt x="391414" y="442824"/>
                  <a:pt x="390830" y="443992"/>
                  <a:pt x="390830" y="445161"/>
                </a:cubicBezTo>
                <a:cubicBezTo>
                  <a:pt x="390830" y="446329"/>
                  <a:pt x="390245" y="446913"/>
                  <a:pt x="389077" y="446913"/>
                </a:cubicBezTo>
                <a:cubicBezTo>
                  <a:pt x="385572" y="453924"/>
                  <a:pt x="380898" y="460350"/>
                  <a:pt x="375056" y="466192"/>
                </a:cubicBezTo>
                <a:cubicBezTo>
                  <a:pt x="375056" y="466192"/>
                  <a:pt x="374764" y="466484"/>
                  <a:pt x="374180" y="467068"/>
                </a:cubicBezTo>
                <a:cubicBezTo>
                  <a:pt x="373596" y="467652"/>
                  <a:pt x="373304" y="467944"/>
                  <a:pt x="373304" y="467944"/>
                </a:cubicBezTo>
                <a:lnTo>
                  <a:pt x="373304" y="469697"/>
                </a:lnTo>
                <a:cubicBezTo>
                  <a:pt x="373304" y="474371"/>
                  <a:pt x="371551" y="478752"/>
                  <a:pt x="368046" y="482841"/>
                </a:cubicBezTo>
                <a:cubicBezTo>
                  <a:pt x="364541" y="486931"/>
                  <a:pt x="362204" y="490144"/>
                  <a:pt x="361035" y="492481"/>
                </a:cubicBezTo>
                <a:cubicBezTo>
                  <a:pt x="361035" y="493649"/>
                  <a:pt x="359283" y="495986"/>
                  <a:pt x="355778" y="499491"/>
                </a:cubicBezTo>
                <a:cubicBezTo>
                  <a:pt x="351104" y="499491"/>
                  <a:pt x="347599" y="502412"/>
                  <a:pt x="345262" y="508254"/>
                </a:cubicBezTo>
                <a:lnTo>
                  <a:pt x="340004" y="513512"/>
                </a:lnTo>
                <a:cubicBezTo>
                  <a:pt x="337668" y="513512"/>
                  <a:pt x="336499" y="514096"/>
                  <a:pt x="336499" y="515265"/>
                </a:cubicBezTo>
                <a:cubicBezTo>
                  <a:pt x="336499" y="518770"/>
                  <a:pt x="333870" y="521983"/>
                  <a:pt x="328612" y="524904"/>
                </a:cubicBezTo>
                <a:cubicBezTo>
                  <a:pt x="323355" y="527825"/>
                  <a:pt x="320142" y="530454"/>
                  <a:pt x="318973" y="532791"/>
                </a:cubicBezTo>
                <a:cubicBezTo>
                  <a:pt x="318973" y="533959"/>
                  <a:pt x="318097" y="534835"/>
                  <a:pt x="316344" y="535420"/>
                </a:cubicBezTo>
                <a:cubicBezTo>
                  <a:pt x="314592" y="536004"/>
                  <a:pt x="313131" y="536296"/>
                  <a:pt x="311963" y="536296"/>
                </a:cubicBezTo>
                <a:cubicBezTo>
                  <a:pt x="306121" y="539801"/>
                  <a:pt x="303200" y="543890"/>
                  <a:pt x="303200" y="548564"/>
                </a:cubicBezTo>
                <a:cubicBezTo>
                  <a:pt x="302031" y="549732"/>
                  <a:pt x="300571" y="550317"/>
                  <a:pt x="298818" y="550317"/>
                </a:cubicBezTo>
                <a:cubicBezTo>
                  <a:pt x="297066" y="550317"/>
                  <a:pt x="295605" y="550901"/>
                  <a:pt x="294437" y="552069"/>
                </a:cubicBezTo>
                <a:lnTo>
                  <a:pt x="294437" y="555574"/>
                </a:lnTo>
                <a:cubicBezTo>
                  <a:pt x="295605" y="560248"/>
                  <a:pt x="295605" y="563169"/>
                  <a:pt x="294437" y="564337"/>
                </a:cubicBezTo>
                <a:cubicBezTo>
                  <a:pt x="293268" y="565506"/>
                  <a:pt x="290347" y="566090"/>
                  <a:pt x="285674" y="566090"/>
                </a:cubicBezTo>
                <a:cubicBezTo>
                  <a:pt x="282169" y="566090"/>
                  <a:pt x="279832" y="567258"/>
                  <a:pt x="278663" y="569595"/>
                </a:cubicBezTo>
                <a:cubicBezTo>
                  <a:pt x="278663" y="570764"/>
                  <a:pt x="278371" y="571640"/>
                  <a:pt x="277787" y="572224"/>
                </a:cubicBezTo>
                <a:cubicBezTo>
                  <a:pt x="277203" y="572808"/>
                  <a:pt x="276326" y="573100"/>
                  <a:pt x="275158" y="573100"/>
                </a:cubicBezTo>
                <a:lnTo>
                  <a:pt x="269900" y="567843"/>
                </a:lnTo>
                <a:cubicBezTo>
                  <a:pt x="269900" y="565506"/>
                  <a:pt x="270485" y="563753"/>
                  <a:pt x="271653" y="562585"/>
                </a:cubicBezTo>
                <a:cubicBezTo>
                  <a:pt x="275158" y="560248"/>
                  <a:pt x="276911" y="556743"/>
                  <a:pt x="276911" y="552069"/>
                </a:cubicBezTo>
                <a:cubicBezTo>
                  <a:pt x="275742" y="547396"/>
                  <a:pt x="273405" y="545059"/>
                  <a:pt x="269900" y="545059"/>
                </a:cubicBezTo>
                <a:cubicBezTo>
                  <a:pt x="268732" y="545059"/>
                  <a:pt x="265519" y="545643"/>
                  <a:pt x="260261" y="546811"/>
                </a:cubicBezTo>
                <a:cubicBezTo>
                  <a:pt x="255003" y="547980"/>
                  <a:pt x="251206" y="550317"/>
                  <a:pt x="248869" y="553822"/>
                </a:cubicBezTo>
                <a:lnTo>
                  <a:pt x="247117" y="555574"/>
                </a:lnTo>
                <a:cubicBezTo>
                  <a:pt x="237769" y="555574"/>
                  <a:pt x="227838" y="557327"/>
                  <a:pt x="217322" y="560832"/>
                </a:cubicBezTo>
                <a:cubicBezTo>
                  <a:pt x="214986" y="562001"/>
                  <a:pt x="211480" y="563169"/>
                  <a:pt x="206807" y="564337"/>
                </a:cubicBezTo>
                <a:cubicBezTo>
                  <a:pt x="202133" y="565506"/>
                  <a:pt x="198044" y="567843"/>
                  <a:pt x="194538" y="571348"/>
                </a:cubicBezTo>
                <a:cubicBezTo>
                  <a:pt x="193370" y="572516"/>
                  <a:pt x="191325" y="573100"/>
                  <a:pt x="188404" y="573100"/>
                </a:cubicBezTo>
                <a:cubicBezTo>
                  <a:pt x="185483" y="573100"/>
                  <a:pt x="183439" y="573100"/>
                  <a:pt x="182270" y="573100"/>
                </a:cubicBezTo>
                <a:cubicBezTo>
                  <a:pt x="181102" y="574269"/>
                  <a:pt x="178181" y="574853"/>
                  <a:pt x="173507" y="574853"/>
                </a:cubicBezTo>
                <a:lnTo>
                  <a:pt x="159487" y="574853"/>
                </a:lnTo>
                <a:cubicBezTo>
                  <a:pt x="154813" y="574853"/>
                  <a:pt x="150139" y="573685"/>
                  <a:pt x="145466" y="571348"/>
                </a:cubicBezTo>
                <a:cubicBezTo>
                  <a:pt x="143129" y="571348"/>
                  <a:pt x="141960" y="571348"/>
                  <a:pt x="141960" y="571348"/>
                </a:cubicBezTo>
                <a:cubicBezTo>
                  <a:pt x="126771" y="569011"/>
                  <a:pt x="115087" y="568427"/>
                  <a:pt x="106908" y="569595"/>
                </a:cubicBezTo>
                <a:cubicBezTo>
                  <a:pt x="102235" y="569595"/>
                  <a:pt x="98730" y="570179"/>
                  <a:pt x="96393" y="571348"/>
                </a:cubicBezTo>
                <a:cubicBezTo>
                  <a:pt x="90551" y="574853"/>
                  <a:pt x="87046" y="574269"/>
                  <a:pt x="85877" y="569595"/>
                </a:cubicBezTo>
                <a:cubicBezTo>
                  <a:pt x="84709" y="566090"/>
                  <a:pt x="83248" y="564337"/>
                  <a:pt x="81496" y="564337"/>
                </a:cubicBezTo>
                <a:cubicBezTo>
                  <a:pt x="79743" y="564337"/>
                  <a:pt x="77699" y="565506"/>
                  <a:pt x="75362" y="567843"/>
                </a:cubicBezTo>
                <a:cubicBezTo>
                  <a:pt x="71856" y="571348"/>
                  <a:pt x="69520" y="570764"/>
                  <a:pt x="68351" y="566090"/>
                </a:cubicBezTo>
                <a:cubicBezTo>
                  <a:pt x="67183" y="563753"/>
                  <a:pt x="64262" y="562585"/>
                  <a:pt x="59588" y="562585"/>
                </a:cubicBezTo>
                <a:lnTo>
                  <a:pt x="56083" y="564337"/>
                </a:lnTo>
                <a:cubicBezTo>
                  <a:pt x="53746" y="563169"/>
                  <a:pt x="49657" y="562585"/>
                  <a:pt x="43815" y="562585"/>
                </a:cubicBezTo>
                <a:cubicBezTo>
                  <a:pt x="34468" y="562585"/>
                  <a:pt x="22784" y="565506"/>
                  <a:pt x="8763" y="571348"/>
                </a:cubicBezTo>
                <a:lnTo>
                  <a:pt x="7010" y="569595"/>
                </a:lnTo>
                <a:cubicBezTo>
                  <a:pt x="10515" y="568427"/>
                  <a:pt x="13729" y="566966"/>
                  <a:pt x="16650" y="565214"/>
                </a:cubicBezTo>
                <a:cubicBezTo>
                  <a:pt x="19571" y="563461"/>
                  <a:pt x="22199" y="562001"/>
                  <a:pt x="24536" y="560832"/>
                </a:cubicBezTo>
                <a:cubicBezTo>
                  <a:pt x="25705" y="560832"/>
                  <a:pt x="28042" y="559956"/>
                  <a:pt x="31547" y="558203"/>
                </a:cubicBezTo>
                <a:cubicBezTo>
                  <a:pt x="35052" y="556451"/>
                  <a:pt x="37973" y="556159"/>
                  <a:pt x="40310" y="557327"/>
                </a:cubicBezTo>
                <a:cubicBezTo>
                  <a:pt x="42646" y="557327"/>
                  <a:pt x="45860" y="556451"/>
                  <a:pt x="49949" y="554698"/>
                </a:cubicBezTo>
                <a:cubicBezTo>
                  <a:pt x="54038" y="552946"/>
                  <a:pt x="57836" y="553238"/>
                  <a:pt x="61341" y="555574"/>
                </a:cubicBezTo>
                <a:cubicBezTo>
                  <a:pt x="62509" y="555574"/>
                  <a:pt x="64554" y="554698"/>
                  <a:pt x="67475" y="552946"/>
                </a:cubicBezTo>
                <a:cubicBezTo>
                  <a:pt x="70396" y="551193"/>
                  <a:pt x="73025" y="551485"/>
                  <a:pt x="75362" y="553822"/>
                </a:cubicBezTo>
                <a:lnTo>
                  <a:pt x="80619" y="552069"/>
                </a:lnTo>
                <a:cubicBezTo>
                  <a:pt x="84125" y="548564"/>
                  <a:pt x="87630" y="547980"/>
                  <a:pt x="91135" y="550317"/>
                </a:cubicBezTo>
                <a:lnTo>
                  <a:pt x="96393" y="550317"/>
                </a:lnTo>
                <a:cubicBezTo>
                  <a:pt x="97561" y="549148"/>
                  <a:pt x="98145" y="547980"/>
                  <a:pt x="98145" y="546811"/>
                </a:cubicBezTo>
                <a:cubicBezTo>
                  <a:pt x="98145" y="545643"/>
                  <a:pt x="97561" y="545059"/>
                  <a:pt x="96393" y="545059"/>
                </a:cubicBezTo>
                <a:cubicBezTo>
                  <a:pt x="94056" y="542722"/>
                  <a:pt x="92303" y="541554"/>
                  <a:pt x="91135" y="541554"/>
                </a:cubicBezTo>
                <a:cubicBezTo>
                  <a:pt x="54915" y="546227"/>
                  <a:pt x="32131" y="550317"/>
                  <a:pt x="22784" y="553822"/>
                </a:cubicBezTo>
                <a:cubicBezTo>
                  <a:pt x="18110" y="556159"/>
                  <a:pt x="14605" y="558495"/>
                  <a:pt x="12268" y="560832"/>
                </a:cubicBezTo>
                <a:cubicBezTo>
                  <a:pt x="9931" y="563169"/>
                  <a:pt x="7595" y="564922"/>
                  <a:pt x="5258" y="566090"/>
                </a:cubicBezTo>
                <a:lnTo>
                  <a:pt x="1752" y="567843"/>
                </a:lnTo>
                <a:lnTo>
                  <a:pt x="0" y="564337"/>
                </a:lnTo>
                <a:cubicBezTo>
                  <a:pt x="5842" y="560832"/>
                  <a:pt x="12560" y="556451"/>
                  <a:pt x="20155" y="551193"/>
                </a:cubicBezTo>
                <a:cubicBezTo>
                  <a:pt x="27749" y="545935"/>
                  <a:pt x="33299" y="542138"/>
                  <a:pt x="36805" y="539801"/>
                </a:cubicBezTo>
                <a:cubicBezTo>
                  <a:pt x="55499" y="530454"/>
                  <a:pt x="66599" y="525196"/>
                  <a:pt x="70104" y="524028"/>
                </a:cubicBezTo>
                <a:cubicBezTo>
                  <a:pt x="80619" y="520522"/>
                  <a:pt x="90551" y="511759"/>
                  <a:pt x="99898" y="497739"/>
                </a:cubicBezTo>
                <a:cubicBezTo>
                  <a:pt x="102235" y="495402"/>
                  <a:pt x="105448" y="492481"/>
                  <a:pt x="109537" y="488976"/>
                </a:cubicBezTo>
                <a:cubicBezTo>
                  <a:pt x="113627" y="485470"/>
                  <a:pt x="116256" y="481965"/>
                  <a:pt x="117424" y="478460"/>
                </a:cubicBezTo>
                <a:cubicBezTo>
                  <a:pt x="118593" y="474955"/>
                  <a:pt x="120929" y="471742"/>
                  <a:pt x="124434" y="468821"/>
                </a:cubicBezTo>
                <a:cubicBezTo>
                  <a:pt x="127940" y="465900"/>
                  <a:pt x="130861" y="462687"/>
                  <a:pt x="133197" y="459181"/>
                </a:cubicBezTo>
                <a:cubicBezTo>
                  <a:pt x="137871" y="455676"/>
                  <a:pt x="143713" y="449250"/>
                  <a:pt x="150723" y="439903"/>
                </a:cubicBezTo>
                <a:cubicBezTo>
                  <a:pt x="157734" y="435229"/>
                  <a:pt x="162992" y="428803"/>
                  <a:pt x="166497" y="420624"/>
                </a:cubicBezTo>
                <a:cubicBezTo>
                  <a:pt x="166497" y="420624"/>
                  <a:pt x="166789" y="420332"/>
                  <a:pt x="167373" y="419748"/>
                </a:cubicBezTo>
                <a:cubicBezTo>
                  <a:pt x="167957" y="419164"/>
                  <a:pt x="168250" y="418872"/>
                  <a:pt x="168250" y="418872"/>
                </a:cubicBezTo>
                <a:cubicBezTo>
                  <a:pt x="171755" y="413030"/>
                  <a:pt x="174968" y="408064"/>
                  <a:pt x="177889" y="403974"/>
                </a:cubicBezTo>
                <a:cubicBezTo>
                  <a:pt x="180810" y="399885"/>
                  <a:pt x="183439" y="396088"/>
                  <a:pt x="185776" y="392583"/>
                </a:cubicBezTo>
                <a:lnTo>
                  <a:pt x="199796" y="366294"/>
                </a:lnTo>
                <a:lnTo>
                  <a:pt x="203301" y="361036"/>
                </a:lnTo>
                <a:cubicBezTo>
                  <a:pt x="203301" y="361036"/>
                  <a:pt x="203594" y="360744"/>
                  <a:pt x="204178" y="360159"/>
                </a:cubicBezTo>
                <a:cubicBezTo>
                  <a:pt x="204762" y="359575"/>
                  <a:pt x="205054" y="359283"/>
                  <a:pt x="205054" y="359283"/>
                </a:cubicBezTo>
                <a:lnTo>
                  <a:pt x="220828" y="332994"/>
                </a:lnTo>
                <a:lnTo>
                  <a:pt x="222580" y="329489"/>
                </a:lnTo>
                <a:lnTo>
                  <a:pt x="236601" y="304953"/>
                </a:lnTo>
                <a:lnTo>
                  <a:pt x="240106" y="297942"/>
                </a:lnTo>
                <a:cubicBezTo>
                  <a:pt x="243611" y="294437"/>
                  <a:pt x="245364" y="292684"/>
                  <a:pt x="245364" y="292684"/>
                </a:cubicBezTo>
                <a:lnTo>
                  <a:pt x="247117" y="289179"/>
                </a:lnTo>
                <a:lnTo>
                  <a:pt x="259385" y="262890"/>
                </a:lnTo>
                <a:cubicBezTo>
                  <a:pt x="264058" y="258217"/>
                  <a:pt x="266979" y="254711"/>
                  <a:pt x="268148" y="252375"/>
                </a:cubicBezTo>
                <a:cubicBezTo>
                  <a:pt x="269316" y="246533"/>
                  <a:pt x="273405" y="237770"/>
                  <a:pt x="280416" y="226086"/>
                </a:cubicBezTo>
                <a:lnTo>
                  <a:pt x="285674" y="215570"/>
                </a:lnTo>
                <a:lnTo>
                  <a:pt x="287426" y="215570"/>
                </a:lnTo>
                <a:cubicBezTo>
                  <a:pt x="290931" y="203886"/>
                  <a:pt x="295021" y="194539"/>
                  <a:pt x="299695" y="187528"/>
                </a:cubicBezTo>
                <a:lnTo>
                  <a:pt x="303200" y="180518"/>
                </a:lnTo>
                <a:lnTo>
                  <a:pt x="308457" y="171755"/>
                </a:lnTo>
                <a:lnTo>
                  <a:pt x="313715" y="162992"/>
                </a:lnTo>
                <a:lnTo>
                  <a:pt x="317221" y="154229"/>
                </a:lnTo>
                <a:cubicBezTo>
                  <a:pt x="318389" y="149555"/>
                  <a:pt x="320434" y="144590"/>
                  <a:pt x="323355" y="139332"/>
                </a:cubicBezTo>
                <a:cubicBezTo>
                  <a:pt x="326276" y="134074"/>
                  <a:pt x="328904" y="127940"/>
                  <a:pt x="331241" y="120930"/>
                </a:cubicBezTo>
                <a:lnTo>
                  <a:pt x="338252" y="106909"/>
                </a:lnTo>
                <a:cubicBezTo>
                  <a:pt x="339420" y="101067"/>
                  <a:pt x="340881" y="95517"/>
                  <a:pt x="342633" y="90259"/>
                </a:cubicBezTo>
                <a:cubicBezTo>
                  <a:pt x="344386" y="85001"/>
                  <a:pt x="345846" y="80036"/>
                  <a:pt x="347015" y="75362"/>
                </a:cubicBezTo>
                <a:cubicBezTo>
                  <a:pt x="347015" y="74194"/>
                  <a:pt x="345262" y="70104"/>
                  <a:pt x="341757" y="63094"/>
                </a:cubicBezTo>
                <a:cubicBezTo>
                  <a:pt x="339420" y="60757"/>
                  <a:pt x="336499" y="57252"/>
                  <a:pt x="332994" y="52578"/>
                </a:cubicBezTo>
                <a:cubicBezTo>
                  <a:pt x="329489" y="47904"/>
                  <a:pt x="328320" y="43231"/>
                  <a:pt x="329489" y="38557"/>
                </a:cubicBezTo>
                <a:cubicBezTo>
                  <a:pt x="329489" y="35052"/>
                  <a:pt x="328904" y="33300"/>
                  <a:pt x="327736" y="33300"/>
                </a:cubicBezTo>
                <a:cubicBezTo>
                  <a:pt x="324231" y="32131"/>
                  <a:pt x="321602" y="28918"/>
                  <a:pt x="319849" y="23660"/>
                </a:cubicBezTo>
                <a:cubicBezTo>
                  <a:pt x="318097" y="18402"/>
                  <a:pt x="318389" y="14021"/>
                  <a:pt x="320726" y="10516"/>
                </a:cubicBezTo>
                <a:lnTo>
                  <a:pt x="320726" y="7011"/>
                </a:lnTo>
                <a:cubicBezTo>
                  <a:pt x="321894" y="5842"/>
                  <a:pt x="322478" y="4382"/>
                  <a:pt x="322478" y="2629"/>
                </a:cubicBezTo>
                <a:cubicBezTo>
                  <a:pt x="322478" y="876"/>
                  <a:pt x="323062" y="0"/>
                  <a:pt x="324231" y="0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138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6" name="文本框 445">
            <a:extLst>
              <a:ext uri="{FF2B5EF4-FFF2-40B4-BE49-F238E27FC236}">
                <a16:creationId xmlns:a16="http://schemas.microsoft.com/office/drawing/2014/main" id="{A18D07D7-7C4F-40BB-94D0-01E4B7BCBBCA}"/>
              </a:ext>
            </a:extLst>
          </p:cNvPr>
          <p:cNvSpPr txBox="1"/>
          <p:nvPr/>
        </p:nvSpPr>
        <p:spPr>
          <a:xfrm>
            <a:off x="2760188" y="2734930"/>
            <a:ext cx="918667" cy="724763"/>
          </a:xfrm>
          <a:custGeom>
            <a:avLst/>
            <a:gdLst/>
            <a:ahLst/>
            <a:cxnLst/>
            <a:rect l="l" t="t" r="r" b="b"/>
            <a:pathLst>
              <a:path w="918667" h="724763">
                <a:moveTo>
                  <a:pt x="358749" y="690677"/>
                </a:moveTo>
                <a:lnTo>
                  <a:pt x="350367" y="695706"/>
                </a:lnTo>
                <a:lnTo>
                  <a:pt x="352044" y="695706"/>
                </a:lnTo>
                <a:cubicBezTo>
                  <a:pt x="355955" y="695706"/>
                  <a:pt x="358191" y="694030"/>
                  <a:pt x="358749" y="690677"/>
                </a:cubicBezTo>
                <a:close/>
                <a:moveTo>
                  <a:pt x="295046" y="647929"/>
                </a:moveTo>
                <a:cubicBezTo>
                  <a:pt x="291693" y="649605"/>
                  <a:pt x="290017" y="650723"/>
                  <a:pt x="290017" y="651281"/>
                </a:cubicBezTo>
                <a:cubicBezTo>
                  <a:pt x="290017" y="653517"/>
                  <a:pt x="288899" y="654634"/>
                  <a:pt x="286664" y="654634"/>
                </a:cubicBezTo>
                <a:cubicBezTo>
                  <a:pt x="286664" y="655752"/>
                  <a:pt x="286385" y="656590"/>
                  <a:pt x="285826" y="657149"/>
                </a:cubicBezTo>
                <a:lnTo>
                  <a:pt x="288341" y="657987"/>
                </a:lnTo>
                <a:cubicBezTo>
                  <a:pt x="291135" y="656311"/>
                  <a:pt x="291693" y="654634"/>
                  <a:pt x="290017" y="652958"/>
                </a:cubicBezTo>
                <a:cubicBezTo>
                  <a:pt x="291135" y="651840"/>
                  <a:pt x="292811" y="651002"/>
                  <a:pt x="295046" y="650443"/>
                </a:cubicBezTo>
                <a:close/>
                <a:moveTo>
                  <a:pt x="305105" y="611886"/>
                </a:moveTo>
                <a:cubicBezTo>
                  <a:pt x="303987" y="613004"/>
                  <a:pt x="303708" y="614121"/>
                  <a:pt x="304266" y="615239"/>
                </a:cubicBezTo>
                <a:cubicBezTo>
                  <a:pt x="304266" y="616356"/>
                  <a:pt x="305105" y="616915"/>
                  <a:pt x="306781" y="616915"/>
                </a:cubicBezTo>
                <a:cubicBezTo>
                  <a:pt x="307340" y="617474"/>
                  <a:pt x="308178" y="616915"/>
                  <a:pt x="309296" y="615239"/>
                </a:cubicBezTo>
                <a:lnTo>
                  <a:pt x="306781" y="611886"/>
                </a:lnTo>
                <a:close/>
                <a:moveTo>
                  <a:pt x="319354" y="593446"/>
                </a:moveTo>
                <a:cubicBezTo>
                  <a:pt x="318795" y="593446"/>
                  <a:pt x="318376" y="593725"/>
                  <a:pt x="318097" y="594284"/>
                </a:cubicBezTo>
                <a:cubicBezTo>
                  <a:pt x="317817" y="594843"/>
                  <a:pt x="317398" y="595401"/>
                  <a:pt x="316839" y="595960"/>
                </a:cubicBezTo>
                <a:lnTo>
                  <a:pt x="320192" y="598475"/>
                </a:lnTo>
                <a:cubicBezTo>
                  <a:pt x="321310" y="597357"/>
                  <a:pt x="321869" y="596240"/>
                  <a:pt x="321869" y="595122"/>
                </a:cubicBezTo>
                <a:cubicBezTo>
                  <a:pt x="320751" y="594004"/>
                  <a:pt x="319913" y="593446"/>
                  <a:pt x="319354" y="593446"/>
                </a:cubicBezTo>
                <a:close/>
                <a:moveTo>
                  <a:pt x="324383" y="586740"/>
                </a:moveTo>
                <a:cubicBezTo>
                  <a:pt x="323824" y="587858"/>
                  <a:pt x="323266" y="588696"/>
                  <a:pt x="322707" y="589255"/>
                </a:cubicBezTo>
                <a:cubicBezTo>
                  <a:pt x="322148" y="589813"/>
                  <a:pt x="321869" y="590372"/>
                  <a:pt x="321869" y="590931"/>
                </a:cubicBezTo>
                <a:cubicBezTo>
                  <a:pt x="322427" y="591490"/>
                  <a:pt x="322846" y="592188"/>
                  <a:pt x="323126" y="593026"/>
                </a:cubicBezTo>
                <a:cubicBezTo>
                  <a:pt x="323405" y="593865"/>
                  <a:pt x="323824" y="594563"/>
                  <a:pt x="324383" y="595122"/>
                </a:cubicBezTo>
                <a:cubicBezTo>
                  <a:pt x="324942" y="595122"/>
                  <a:pt x="325361" y="594982"/>
                  <a:pt x="325640" y="594703"/>
                </a:cubicBezTo>
                <a:cubicBezTo>
                  <a:pt x="325920" y="594423"/>
                  <a:pt x="326060" y="594004"/>
                  <a:pt x="326060" y="593446"/>
                </a:cubicBezTo>
                <a:close/>
                <a:moveTo>
                  <a:pt x="193624" y="551536"/>
                </a:moveTo>
                <a:cubicBezTo>
                  <a:pt x="192506" y="552094"/>
                  <a:pt x="191948" y="552933"/>
                  <a:pt x="191948" y="554050"/>
                </a:cubicBezTo>
                <a:cubicBezTo>
                  <a:pt x="191948" y="555168"/>
                  <a:pt x="192227" y="556565"/>
                  <a:pt x="192786" y="558241"/>
                </a:cubicBezTo>
                <a:cubicBezTo>
                  <a:pt x="194462" y="556565"/>
                  <a:pt x="194742" y="554330"/>
                  <a:pt x="193624" y="551536"/>
                </a:cubicBezTo>
                <a:close/>
                <a:moveTo>
                  <a:pt x="353720" y="546506"/>
                </a:moveTo>
                <a:cubicBezTo>
                  <a:pt x="352603" y="546506"/>
                  <a:pt x="352044" y="547065"/>
                  <a:pt x="352044" y="548183"/>
                </a:cubicBezTo>
                <a:cubicBezTo>
                  <a:pt x="351485" y="548742"/>
                  <a:pt x="351206" y="549580"/>
                  <a:pt x="351206" y="550697"/>
                </a:cubicBezTo>
                <a:lnTo>
                  <a:pt x="350367" y="552374"/>
                </a:lnTo>
                <a:lnTo>
                  <a:pt x="349529" y="552374"/>
                </a:lnTo>
                <a:cubicBezTo>
                  <a:pt x="348412" y="552374"/>
                  <a:pt x="347434" y="553212"/>
                  <a:pt x="346595" y="554888"/>
                </a:cubicBezTo>
                <a:cubicBezTo>
                  <a:pt x="345757" y="556565"/>
                  <a:pt x="344779" y="557962"/>
                  <a:pt x="343662" y="559079"/>
                </a:cubicBezTo>
                <a:cubicBezTo>
                  <a:pt x="342544" y="559638"/>
                  <a:pt x="342544" y="561035"/>
                  <a:pt x="343662" y="563270"/>
                </a:cubicBezTo>
                <a:cubicBezTo>
                  <a:pt x="344221" y="563270"/>
                  <a:pt x="344640" y="563550"/>
                  <a:pt x="344919" y="564109"/>
                </a:cubicBezTo>
                <a:cubicBezTo>
                  <a:pt x="345198" y="564667"/>
                  <a:pt x="345059" y="565226"/>
                  <a:pt x="344500" y="565785"/>
                </a:cubicBezTo>
                <a:cubicBezTo>
                  <a:pt x="343941" y="566903"/>
                  <a:pt x="342824" y="567461"/>
                  <a:pt x="341147" y="567461"/>
                </a:cubicBezTo>
                <a:cubicBezTo>
                  <a:pt x="341147" y="567461"/>
                  <a:pt x="340868" y="568020"/>
                  <a:pt x="340309" y="569138"/>
                </a:cubicBezTo>
                <a:cubicBezTo>
                  <a:pt x="339750" y="570255"/>
                  <a:pt x="338633" y="570814"/>
                  <a:pt x="336956" y="570814"/>
                </a:cubicBezTo>
                <a:cubicBezTo>
                  <a:pt x="334721" y="570814"/>
                  <a:pt x="334442" y="572491"/>
                  <a:pt x="336118" y="575843"/>
                </a:cubicBezTo>
                <a:cubicBezTo>
                  <a:pt x="337794" y="577520"/>
                  <a:pt x="337515" y="579196"/>
                  <a:pt x="335280" y="580873"/>
                </a:cubicBezTo>
                <a:lnTo>
                  <a:pt x="331927" y="576682"/>
                </a:lnTo>
                <a:lnTo>
                  <a:pt x="331927" y="583387"/>
                </a:lnTo>
                <a:cubicBezTo>
                  <a:pt x="330809" y="582828"/>
                  <a:pt x="329412" y="582549"/>
                  <a:pt x="327736" y="582549"/>
                </a:cubicBezTo>
                <a:cubicBezTo>
                  <a:pt x="327736" y="583108"/>
                  <a:pt x="327596" y="583667"/>
                  <a:pt x="327317" y="584225"/>
                </a:cubicBezTo>
                <a:cubicBezTo>
                  <a:pt x="327037" y="584784"/>
                  <a:pt x="327177" y="585064"/>
                  <a:pt x="327736" y="585064"/>
                </a:cubicBezTo>
                <a:cubicBezTo>
                  <a:pt x="329412" y="586740"/>
                  <a:pt x="330530" y="587578"/>
                  <a:pt x="331089" y="587578"/>
                </a:cubicBezTo>
                <a:lnTo>
                  <a:pt x="332765" y="585902"/>
                </a:lnTo>
                <a:cubicBezTo>
                  <a:pt x="332765" y="584225"/>
                  <a:pt x="333045" y="582828"/>
                  <a:pt x="333603" y="581711"/>
                </a:cubicBezTo>
                <a:lnTo>
                  <a:pt x="333603" y="583387"/>
                </a:lnTo>
                <a:cubicBezTo>
                  <a:pt x="333603" y="585622"/>
                  <a:pt x="332765" y="588277"/>
                  <a:pt x="331089" y="591350"/>
                </a:cubicBezTo>
                <a:cubicBezTo>
                  <a:pt x="329412" y="594423"/>
                  <a:pt x="327457" y="596519"/>
                  <a:pt x="325221" y="597637"/>
                </a:cubicBezTo>
                <a:cubicBezTo>
                  <a:pt x="326339" y="600989"/>
                  <a:pt x="325780" y="602945"/>
                  <a:pt x="323545" y="603504"/>
                </a:cubicBezTo>
                <a:lnTo>
                  <a:pt x="322707" y="605180"/>
                </a:lnTo>
                <a:cubicBezTo>
                  <a:pt x="322148" y="605180"/>
                  <a:pt x="322008" y="605320"/>
                  <a:pt x="322288" y="605599"/>
                </a:cubicBezTo>
                <a:cubicBezTo>
                  <a:pt x="322567" y="605879"/>
                  <a:pt x="322427" y="606019"/>
                  <a:pt x="321869" y="606019"/>
                </a:cubicBezTo>
                <a:cubicBezTo>
                  <a:pt x="320192" y="606577"/>
                  <a:pt x="317957" y="609092"/>
                  <a:pt x="315163" y="613562"/>
                </a:cubicBezTo>
                <a:cubicBezTo>
                  <a:pt x="315163" y="614121"/>
                  <a:pt x="315023" y="614261"/>
                  <a:pt x="314744" y="613981"/>
                </a:cubicBezTo>
                <a:cubicBezTo>
                  <a:pt x="314464" y="613702"/>
                  <a:pt x="314045" y="613562"/>
                  <a:pt x="313487" y="613562"/>
                </a:cubicBezTo>
                <a:cubicBezTo>
                  <a:pt x="312928" y="614121"/>
                  <a:pt x="312090" y="614401"/>
                  <a:pt x="310972" y="614401"/>
                </a:cubicBezTo>
                <a:lnTo>
                  <a:pt x="310972" y="617753"/>
                </a:lnTo>
                <a:cubicBezTo>
                  <a:pt x="312090" y="618871"/>
                  <a:pt x="312090" y="619989"/>
                  <a:pt x="310972" y="621106"/>
                </a:cubicBezTo>
                <a:lnTo>
                  <a:pt x="305943" y="629488"/>
                </a:lnTo>
                <a:lnTo>
                  <a:pt x="305943" y="632003"/>
                </a:lnTo>
                <a:lnTo>
                  <a:pt x="307619" y="632003"/>
                </a:lnTo>
                <a:cubicBezTo>
                  <a:pt x="308178" y="631444"/>
                  <a:pt x="308737" y="631165"/>
                  <a:pt x="309296" y="631165"/>
                </a:cubicBezTo>
                <a:cubicBezTo>
                  <a:pt x="309854" y="631165"/>
                  <a:pt x="310134" y="630885"/>
                  <a:pt x="310134" y="630326"/>
                </a:cubicBezTo>
                <a:lnTo>
                  <a:pt x="316001" y="621106"/>
                </a:lnTo>
                <a:lnTo>
                  <a:pt x="316839" y="619430"/>
                </a:lnTo>
                <a:lnTo>
                  <a:pt x="321869" y="613562"/>
                </a:lnTo>
                <a:lnTo>
                  <a:pt x="325221" y="609371"/>
                </a:lnTo>
                <a:cubicBezTo>
                  <a:pt x="326339" y="608254"/>
                  <a:pt x="327317" y="606857"/>
                  <a:pt x="328155" y="605180"/>
                </a:cubicBezTo>
                <a:cubicBezTo>
                  <a:pt x="328993" y="603504"/>
                  <a:pt x="330251" y="601828"/>
                  <a:pt x="331927" y="600151"/>
                </a:cubicBezTo>
                <a:cubicBezTo>
                  <a:pt x="332486" y="598475"/>
                  <a:pt x="334162" y="596240"/>
                  <a:pt x="336956" y="593446"/>
                </a:cubicBezTo>
                <a:lnTo>
                  <a:pt x="342824" y="584225"/>
                </a:lnTo>
                <a:lnTo>
                  <a:pt x="345338" y="581711"/>
                </a:lnTo>
                <a:cubicBezTo>
                  <a:pt x="345338" y="579476"/>
                  <a:pt x="346037" y="577380"/>
                  <a:pt x="347434" y="575424"/>
                </a:cubicBezTo>
                <a:cubicBezTo>
                  <a:pt x="348831" y="573468"/>
                  <a:pt x="349809" y="571932"/>
                  <a:pt x="350367" y="570814"/>
                </a:cubicBezTo>
                <a:cubicBezTo>
                  <a:pt x="351485" y="569697"/>
                  <a:pt x="351764" y="569138"/>
                  <a:pt x="351206" y="569138"/>
                </a:cubicBezTo>
                <a:cubicBezTo>
                  <a:pt x="351206" y="567461"/>
                  <a:pt x="352044" y="565645"/>
                  <a:pt x="353720" y="563689"/>
                </a:cubicBezTo>
                <a:cubicBezTo>
                  <a:pt x="355397" y="561734"/>
                  <a:pt x="356514" y="560197"/>
                  <a:pt x="357073" y="559079"/>
                </a:cubicBezTo>
                <a:lnTo>
                  <a:pt x="361264" y="550697"/>
                </a:lnTo>
                <a:cubicBezTo>
                  <a:pt x="357911" y="548462"/>
                  <a:pt x="355397" y="547065"/>
                  <a:pt x="353720" y="546506"/>
                </a:cubicBezTo>
                <a:close/>
                <a:moveTo>
                  <a:pt x="305943" y="504596"/>
                </a:moveTo>
                <a:lnTo>
                  <a:pt x="302590" y="507111"/>
                </a:lnTo>
                <a:cubicBezTo>
                  <a:pt x="299237" y="508229"/>
                  <a:pt x="297002" y="509905"/>
                  <a:pt x="295884" y="512140"/>
                </a:cubicBezTo>
                <a:lnTo>
                  <a:pt x="285826" y="532257"/>
                </a:lnTo>
                <a:lnTo>
                  <a:pt x="285826" y="533095"/>
                </a:lnTo>
                <a:cubicBezTo>
                  <a:pt x="284708" y="536448"/>
                  <a:pt x="283032" y="538963"/>
                  <a:pt x="280797" y="540639"/>
                </a:cubicBezTo>
                <a:lnTo>
                  <a:pt x="277444" y="547345"/>
                </a:lnTo>
                <a:cubicBezTo>
                  <a:pt x="275209" y="550139"/>
                  <a:pt x="273253" y="553771"/>
                  <a:pt x="271577" y="558241"/>
                </a:cubicBezTo>
                <a:lnTo>
                  <a:pt x="269900" y="568300"/>
                </a:lnTo>
                <a:cubicBezTo>
                  <a:pt x="271018" y="568300"/>
                  <a:pt x="272415" y="567461"/>
                  <a:pt x="274091" y="565785"/>
                </a:cubicBezTo>
                <a:cubicBezTo>
                  <a:pt x="275768" y="564109"/>
                  <a:pt x="277444" y="563550"/>
                  <a:pt x="279120" y="564109"/>
                </a:cubicBezTo>
                <a:cubicBezTo>
                  <a:pt x="278003" y="566903"/>
                  <a:pt x="277165" y="568300"/>
                  <a:pt x="276606" y="568300"/>
                </a:cubicBezTo>
                <a:cubicBezTo>
                  <a:pt x="272694" y="571652"/>
                  <a:pt x="269341" y="576682"/>
                  <a:pt x="266547" y="583387"/>
                </a:cubicBezTo>
                <a:cubicBezTo>
                  <a:pt x="266547" y="585622"/>
                  <a:pt x="266827" y="587019"/>
                  <a:pt x="267386" y="587578"/>
                </a:cubicBezTo>
                <a:cubicBezTo>
                  <a:pt x="269062" y="587578"/>
                  <a:pt x="270738" y="586461"/>
                  <a:pt x="272415" y="584225"/>
                </a:cubicBezTo>
                <a:cubicBezTo>
                  <a:pt x="272974" y="583108"/>
                  <a:pt x="274371" y="581990"/>
                  <a:pt x="276606" y="580873"/>
                </a:cubicBezTo>
                <a:cubicBezTo>
                  <a:pt x="278282" y="580873"/>
                  <a:pt x="280238" y="582549"/>
                  <a:pt x="282473" y="585902"/>
                </a:cubicBezTo>
                <a:cubicBezTo>
                  <a:pt x="281356" y="586461"/>
                  <a:pt x="280517" y="586600"/>
                  <a:pt x="279959" y="586321"/>
                </a:cubicBezTo>
                <a:cubicBezTo>
                  <a:pt x="279400" y="586041"/>
                  <a:pt x="279120" y="586181"/>
                  <a:pt x="279120" y="586740"/>
                </a:cubicBezTo>
                <a:lnTo>
                  <a:pt x="277444" y="589255"/>
                </a:lnTo>
                <a:cubicBezTo>
                  <a:pt x="278003" y="589255"/>
                  <a:pt x="278841" y="589813"/>
                  <a:pt x="279959" y="590931"/>
                </a:cubicBezTo>
                <a:lnTo>
                  <a:pt x="282473" y="588416"/>
                </a:lnTo>
                <a:cubicBezTo>
                  <a:pt x="284708" y="587858"/>
                  <a:pt x="286105" y="586740"/>
                  <a:pt x="286664" y="585064"/>
                </a:cubicBezTo>
                <a:lnTo>
                  <a:pt x="290017" y="582549"/>
                </a:lnTo>
                <a:cubicBezTo>
                  <a:pt x="291693" y="580873"/>
                  <a:pt x="292811" y="580314"/>
                  <a:pt x="293370" y="580873"/>
                </a:cubicBezTo>
                <a:cubicBezTo>
                  <a:pt x="295046" y="579196"/>
                  <a:pt x="296723" y="577939"/>
                  <a:pt x="298399" y="577101"/>
                </a:cubicBezTo>
                <a:cubicBezTo>
                  <a:pt x="300075" y="576262"/>
                  <a:pt x="301472" y="575564"/>
                  <a:pt x="302590" y="575005"/>
                </a:cubicBezTo>
                <a:lnTo>
                  <a:pt x="303428" y="575005"/>
                </a:lnTo>
                <a:cubicBezTo>
                  <a:pt x="305663" y="571652"/>
                  <a:pt x="307899" y="569138"/>
                  <a:pt x="310134" y="567461"/>
                </a:cubicBezTo>
                <a:cubicBezTo>
                  <a:pt x="310134" y="567461"/>
                  <a:pt x="310273" y="567322"/>
                  <a:pt x="310553" y="567042"/>
                </a:cubicBezTo>
                <a:cubicBezTo>
                  <a:pt x="310832" y="566763"/>
                  <a:pt x="310972" y="566623"/>
                  <a:pt x="310972" y="566623"/>
                </a:cubicBezTo>
                <a:lnTo>
                  <a:pt x="313487" y="564109"/>
                </a:lnTo>
                <a:lnTo>
                  <a:pt x="315163" y="560756"/>
                </a:lnTo>
                <a:cubicBezTo>
                  <a:pt x="317957" y="564109"/>
                  <a:pt x="320192" y="564388"/>
                  <a:pt x="321869" y="561594"/>
                </a:cubicBezTo>
                <a:cubicBezTo>
                  <a:pt x="325780" y="557682"/>
                  <a:pt x="327736" y="555727"/>
                  <a:pt x="327736" y="555727"/>
                </a:cubicBezTo>
                <a:cubicBezTo>
                  <a:pt x="329971" y="552374"/>
                  <a:pt x="331927" y="549859"/>
                  <a:pt x="333603" y="548183"/>
                </a:cubicBezTo>
                <a:lnTo>
                  <a:pt x="340309" y="539801"/>
                </a:lnTo>
                <a:cubicBezTo>
                  <a:pt x="340309" y="539801"/>
                  <a:pt x="340169" y="539661"/>
                  <a:pt x="339890" y="539382"/>
                </a:cubicBezTo>
                <a:cubicBezTo>
                  <a:pt x="339610" y="539102"/>
                  <a:pt x="339471" y="538963"/>
                  <a:pt x="339471" y="538963"/>
                </a:cubicBezTo>
                <a:cubicBezTo>
                  <a:pt x="337794" y="534492"/>
                  <a:pt x="334442" y="531419"/>
                  <a:pt x="329412" y="529742"/>
                </a:cubicBezTo>
                <a:cubicBezTo>
                  <a:pt x="323266" y="527507"/>
                  <a:pt x="318236" y="523037"/>
                  <a:pt x="314325" y="516331"/>
                </a:cubicBezTo>
                <a:cubicBezTo>
                  <a:pt x="313207" y="514655"/>
                  <a:pt x="311950" y="512839"/>
                  <a:pt x="310553" y="510883"/>
                </a:cubicBezTo>
                <a:cubicBezTo>
                  <a:pt x="309156" y="508927"/>
                  <a:pt x="307899" y="507111"/>
                  <a:pt x="306781" y="505435"/>
                </a:cubicBezTo>
                <a:cubicBezTo>
                  <a:pt x="306781" y="505435"/>
                  <a:pt x="306641" y="505295"/>
                  <a:pt x="306362" y="505015"/>
                </a:cubicBezTo>
                <a:cubicBezTo>
                  <a:pt x="306082" y="504736"/>
                  <a:pt x="305943" y="504596"/>
                  <a:pt x="305943" y="504596"/>
                </a:cubicBezTo>
                <a:close/>
                <a:moveTo>
                  <a:pt x="139141" y="481965"/>
                </a:moveTo>
                <a:cubicBezTo>
                  <a:pt x="135788" y="482524"/>
                  <a:pt x="133274" y="484200"/>
                  <a:pt x="131597" y="486994"/>
                </a:cubicBezTo>
                <a:lnTo>
                  <a:pt x="128244" y="489509"/>
                </a:lnTo>
                <a:lnTo>
                  <a:pt x="124892" y="489509"/>
                </a:lnTo>
                <a:lnTo>
                  <a:pt x="129083" y="490347"/>
                </a:lnTo>
                <a:cubicBezTo>
                  <a:pt x="131877" y="490347"/>
                  <a:pt x="134112" y="489509"/>
                  <a:pt x="135788" y="487832"/>
                </a:cubicBezTo>
                <a:cubicBezTo>
                  <a:pt x="137465" y="486156"/>
                  <a:pt x="138582" y="484200"/>
                  <a:pt x="139141" y="481965"/>
                </a:cubicBezTo>
                <a:close/>
                <a:moveTo>
                  <a:pt x="134112" y="470230"/>
                </a:moveTo>
                <a:lnTo>
                  <a:pt x="132435" y="471068"/>
                </a:lnTo>
                <a:cubicBezTo>
                  <a:pt x="132435" y="471627"/>
                  <a:pt x="132435" y="472465"/>
                  <a:pt x="132435" y="473583"/>
                </a:cubicBezTo>
                <a:cubicBezTo>
                  <a:pt x="132435" y="474701"/>
                  <a:pt x="133553" y="474980"/>
                  <a:pt x="135788" y="474421"/>
                </a:cubicBezTo>
                <a:cubicBezTo>
                  <a:pt x="134671" y="472186"/>
                  <a:pt x="134112" y="470789"/>
                  <a:pt x="134112" y="470230"/>
                </a:cubicBezTo>
                <a:close/>
                <a:moveTo>
                  <a:pt x="141656" y="461010"/>
                </a:moveTo>
                <a:lnTo>
                  <a:pt x="141656" y="464363"/>
                </a:lnTo>
                <a:lnTo>
                  <a:pt x="142494" y="466877"/>
                </a:lnTo>
                <a:cubicBezTo>
                  <a:pt x="141935" y="466877"/>
                  <a:pt x="141097" y="466458"/>
                  <a:pt x="139979" y="465620"/>
                </a:cubicBezTo>
                <a:cubicBezTo>
                  <a:pt x="138862" y="464782"/>
                  <a:pt x="138023" y="465201"/>
                  <a:pt x="137465" y="466877"/>
                </a:cubicBezTo>
                <a:cubicBezTo>
                  <a:pt x="136347" y="469113"/>
                  <a:pt x="137185" y="471068"/>
                  <a:pt x="139979" y="472745"/>
                </a:cubicBezTo>
                <a:lnTo>
                  <a:pt x="140817" y="470230"/>
                </a:lnTo>
                <a:lnTo>
                  <a:pt x="140817" y="471068"/>
                </a:lnTo>
                <a:cubicBezTo>
                  <a:pt x="141376" y="470510"/>
                  <a:pt x="142214" y="470230"/>
                  <a:pt x="143332" y="470230"/>
                </a:cubicBezTo>
                <a:cubicBezTo>
                  <a:pt x="144450" y="470230"/>
                  <a:pt x="145288" y="469951"/>
                  <a:pt x="145847" y="469392"/>
                </a:cubicBezTo>
                <a:cubicBezTo>
                  <a:pt x="146405" y="469392"/>
                  <a:pt x="149199" y="467436"/>
                  <a:pt x="154229" y="463525"/>
                </a:cubicBezTo>
                <a:lnTo>
                  <a:pt x="154229" y="462686"/>
                </a:lnTo>
                <a:lnTo>
                  <a:pt x="153390" y="461010"/>
                </a:lnTo>
                <a:cubicBezTo>
                  <a:pt x="151155" y="461569"/>
                  <a:pt x="149199" y="462686"/>
                  <a:pt x="147523" y="464363"/>
                </a:cubicBezTo>
                <a:cubicBezTo>
                  <a:pt x="146405" y="465480"/>
                  <a:pt x="145288" y="466039"/>
                  <a:pt x="144170" y="466039"/>
                </a:cubicBezTo>
                <a:lnTo>
                  <a:pt x="144170" y="463525"/>
                </a:lnTo>
                <a:cubicBezTo>
                  <a:pt x="143611" y="462966"/>
                  <a:pt x="143332" y="462128"/>
                  <a:pt x="143332" y="461010"/>
                </a:cubicBezTo>
                <a:close/>
                <a:moveTo>
                  <a:pt x="124892" y="452628"/>
                </a:moveTo>
                <a:lnTo>
                  <a:pt x="124892" y="454304"/>
                </a:lnTo>
                <a:cubicBezTo>
                  <a:pt x="123774" y="455981"/>
                  <a:pt x="122098" y="458495"/>
                  <a:pt x="119862" y="461848"/>
                </a:cubicBezTo>
                <a:cubicBezTo>
                  <a:pt x="117627" y="465201"/>
                  <a:pt x="115113" y="467716"/>
                  <a:pt x="112319" y="469392"/>
                </a:cubicBezTo>
                <a:lnTo>
                  <a:pt x="111480" y="472745"/>
                </a:lnTo>
                <a:cubicBezTo>
                  <a:pt x="110363" y="472745"/>
                  <a:pt x="109804" y="473024"/>
                  <a:pt x="109804" y="473583"/>
                </a:cubicBezTo>
                <a:cubicBezTo>
                  <a:pt x="108686" y="472465"/>
                  <a:pt x="108128" y="471627"/>
                  <a:pt x="108128" y="471068"/>
                </a:cubicBezTo>
                <a:lnTo>
                  <a:pt x="108966" y="469392"/>
                </a:lnTo>
                <a:cubicBezTo>
                  <a:pt x="112319" y="466598"/>
                  <a:pt x="114833" y="463245"/>
                  <a:pt x="116510" y="459334"/>
                </a:cubicBezTo>
                <a:cubicBezTo>
                  <a:pt x="119304" y="456540"/>
                  <a:pt x="120980" y="454584"/>
                  <a:pt x="121539" y="453466"/>
                </a:cubicBezTo>
                <a:close/>
                <a:moveTo>
                  <a:pt x="163449" y="442570"/>
                </a:moveTo>
                <a:lnTo>
                  <a:pt x="164287" y="442570"/>
                </a:lnTo>
                <a:cubicBezTo>
                  <a:pt x="164287" y="443128"/>
                  <a:pt x="164566" y="443827"/>
                  <a:pt x="165125" y="444665"/>
                </a:cubicBezTo>
                <a:cubicBezTo>
                  <a:pt x="165684" y="445503"/>
                  <a:pt x="165684" y="446202"/>
                  <a:pt x="165125" y="446761"/>
                </a:cubicBezTo>
                <a:cubicBezTo>
                  <a:pt x="164566" y="447319"/>
                  <a:pt x="163169" y="447599"/>
                  <a:pt x="160934" y="447599"/>
                </a:cubicBezTo>
                <a:cubicBezTo>
                  <a:pt x="162052" y="446481"/>
                  <a:pt x="162750" y="445503"/>
                  <a:pt x="163030" y="444665"/>
                </a:cubicBezTo>
                <a:cubicBezTo>
                  <a:pt x="163309" y="443827"/>
                  <a:pt x="163449" y="443128"/>
                  <a:pt x="163449" y="442570"/>
                </a:cubicBezTo>
                <a:close/>
                <a:moveTo>
                  <a:pt x="167640" y="438379"/>
                </a:moveTo>
                <a:cubicBezTo>
                  <a:pt x="168199" y="438379"/>
                  <a:pt x="168618" y="438658"/>
                  <a:pt x="168897" y="439217"/>
                </a:cubicBezTo>
                <a:cubicBezTo>
                  <a:pt x="169176" y="439776"/>
                  <a:pt x="169596" y="440055"/>
                  <a:pt x="170154" y="440055"/>
                </a:cubicBezTo>
                <a:lnTo>
                  <a:pt x="166802" y="442570"/>
                </a:lnTo>
                <a:lnTo>
                  <a:pt x="165125" y="441731"/>
                </a:lnTo>
                <a:close/>
                <a:moveTo>
                  <a:pt x="183566" y="414071"/>
                </a:moveTo>
                <a:cubicBezTo>
                  <a:pt x="181889" y="414071"/>
                  <a:pt x="181051" y="414630"/>
                  <a:pt x="181051" y="415747"/>
                </a:cubicBezTo>
                <a:cubicBezTo>
                  <a:pt x="181051" y="416306"/>
                  <a:pt x="180352" y="417004"/>
                  <a:pt x="178955" y="417843"/>
                </a:cubicBezTo>
                <a:cubicBezTo>
                  <a:pt x="177558" y="418681"/>
                  <a:pt x="176581" y="419379"/>
                  <a:pt x="176022" y="419938"/>
                </a:cubicBezTo>
                <a:lnTo>
                  <a:pt x="170993" y="426644"/>
                </a:lnTo>
                <a:cubicBezTo>
                  <a:pt x="168757" y="429997"/>
                  <a:pt x="166802" y="432511"/>
                  <a:pt x="165125" y="434188"/>
                </a:cubicBezTo>
                <a:cubicBezTo>
                  <a:pt x="161214" y="438099"/>
                  <a:pt x="158978" y="441173"/>
                  <a:pt x="158420" y="443408"/>
                </a:cubicBezTo>
                <a:cubicBezTo>
                  <a:pt x="157302" y="443408"/>
                  <a:pt x="156743" y="443967"/>
                  <a:pt x="156743" y="445084"/>
                </a:cubicBezTo>
                <a:cubicBezTo>
                  <a:pt x="152273" y="449555"/>
                  <a:pt x="150038" y="451790"/>
                  <a:pt x="150038" y="451790"/>
                </a:cubicBezTo>
                <a:lnTo>
                  <a:pt x="146685" y="455143"/>
                </a:lnTo>
                <a:cubicBezTo>
                  <a:pt x="145567" y="456260"/>
                  <a:pt x="145008" y="457657"/>
                  <a:pt x="145008" y="459334"/>
                </a:cubicBezTo>
                <a:cubicBezTo>
                  <a:pt x="146126" y="459334"/>
                  <a:pt x="146964" y="459054"/>
                  <a:pt x="147523" y="458495"/>
                </a:cubicBezTo>
                <a:lnTo>
                  <a:pt x="154229" y="454304"/>
                </a:lnTo>
                <a:cubicBezTo>
                  <a:pt x="154787" y="453746"/>
                  <a:pt x="155206" y="453606"/>
                  <a:pt x="155486" y="453885"/>
                </a:cubicBezTo>
                <a:cubicBezTo>
                  <a:pt x="155765" y="454165"/>
                  <a:pt x="156184" y="454304"/>
                  <a:pt x="156743" y="454304"/>
                </a:cubicBezTo>
                <a:cubicBezTo>
                  <a:pt x="156743" y="454863"/>
                  <a:pt x="156883" y="455282"/>
                  <a:pt x="157162" y="455562"/>
                </a:cubicBezTo>
                <a:cubicBezTo>
                  <a:pt x="157442" y="455841"/>
                  <a:pt x="157302" y="456260"/>
                  <a:pt x="156743" y="456819"/>
                </a:cubicBezTo>
                <a:lnTo>
                  <a:pt x="156743" y="458495"/>
                </a:lnTo>
                <a:cubicBezTo>
                  <a:pt x="159537" y="456819"/>
                  <a:pt x="162890" y="454025"/>
                  <a:pt x="166802" y="450113"/>
                </a:cubicBezTo>
                <a:cubicBezTo>
                  <a:pt x="170713" y="446202"/>
                  <a:pt x="172390" y="443408"/>
                  <a:pt x="171831" y="441731"/>
                </a:cubicBezTo>
                <a:cubicBezTo>
                  <a:pt x="171831" y="441731"/>
                  <a:pt x="173228" y="440334"/>
                  <a:pt x="176022" y="437540"/>
                </a:cubicBezTo>
                <a:lnTo>
                  <a:pt x="175184" y="437540"/>
                </a:lnTo>
                <a:cubicBezTo>
                  <a:pt x="173507" y="436982"/>
                  <a:pt x="171272" y="436702"/>
                  <a:pt x="168478" y="436702"/>
                </a:cubicBezTo>
                <a:cubicBezTo>
                  <a:pt x="169596" y="435585"/>
                  <a:pt x="171272" y="433489"/>
                  <a:pt x="173507" y="430416"/>
                </a:cubicBezTo>
                <a:cubicBezTo>
                  <a:pt x="175742" y="427342"/>
                  <a:pt x="178536" y="425247"/>
                  <a:pt x="181889" y="424129"/>
                </a:cubicBezTo>
                <a:lnTo>
                  <a:pt x="181889" y="428320"/>
                </a:lnTo>
                <a:cubicBezTo>
                  <a:pt x="183007" y="428879"/>
                  <a:pt x="183845" y="428600"/>
                  <a:pt x="184404" y="427482"/>
                </a:cubicBezTo>
                <a:cubicBezTo>
                  <a:pt x="184963" y="426364"/>
                  <a:pt x="185521" y="425806"/>
                  <a:pt x="186080" y="425806"/>
                </a:cubicBezTo>
                <a:cubicBezTo>
                  <a:pt x="189433" y="423570"/>
                  <a:pt x="191668" y="421615"/>
                  <a:pt x="192786" y="419938"/>
                </a:cubicBezTo>
                <a:cubicBezTo>
                  <a:pt x="193345" y="419379"/>
                  <a:pt x="193624" y="418262"/>
                  <a:pt x="193624" y="416585"/>
                </a:cubicBezTo>
                <a:lnTo>
                  <a:pt x="191109" y="416585"/>
                </a:lnTo>
                <a:lnTo>
                  <a:pt x="185242" y="420776"/>
                </a:lnTo>
                <a:cubicBezTo>
                  <a:pt x="185242" y="418541"/>
                  <a:pt x="184683" y="416306"/>
                  <a:pt x="183566" y="414071"/>
                </a:cubicBezTo>
                <a:close/>
                <a:moveTo>
                  <a:pt x="918667" y="406527"/>
                </a:moveTo>
                <a:cubicBezTo>
                  <a:pt x="918108" y="406527"/>
                  <a:pt x="917270" y="407086"/>
                  <a:pt x="916152" y="408203"/>
                </a:cubicBezTo>
                <a:cubicBezTo>
                  <a:pt x="916711" y="407645"/>
                  <a:pt x="917130" y="407225"/>
                  <a:pt x="917410" y="406946"/>
                </a:cubicBezTo>
                <a:cubicBezTo>
                  <a:pt x="917689" y="406667"/>
                  <a:pt x="918108" y="406527"/>
                  <a:pt x="918667" y="406527"/>
                </a:cubicBezTo>
                <a:close/>
                <a:moveTo>
                  <a:pt x="202844" y="406527"/>
                </a:moveTo>
                <a:cubicBezTo>
                  <a:pt x="202285" y="407086"/>
                  <a:pt x="201587" y="407365"/>
                  <a:pt x="200749" y="407365"/>
                </a:cubicBezTo>
                <a:cubicBezTo>
                  <a:pt x="199910" y="407365"/>
                  <a:pt x="199212" y="407645"/>
                  <a:pt x="198653" y="408203"/>
                </a:cubicBezTo>
                <a:lnTo>
                  <a:pt x="198653" y="409042"/>
                </a:lnTo>
                <a:cubicBezTo>
                  <a:pt x="199212" y="409042"/>
                  <a:pt x="199910" y="409181"/>
                  <a:pt x="200749" y="409461"/>
                </a:cubicBezTo>
                <a:cubicBezTo>
                  <a:pt x="201587" y="409740"/>
                  <a:pt x="202285" y="409600"/>
                  <a:pt x="202844" y="409042"/>
                </a:cubicBezTo>
                <a:lnTo>
                  <a:pt x="204521" y="408203"/>
                </a:lnTo>
                <a:close/>
                <a:moveTo>
                  <a:pt x="220446" y="404431"/>
                </a:moveTo>
                <a:cubicBezTo>
                  <a:pt x="219888" y="404711"/>
                  <a:pt x="219329" y="405409"/>
                  <a:pt x="218770" y="406527"/>
                </a:cubicBezTo>
                <a:lnTo>
                  <a:pt x="215417" y="412394"/>
                </a:lnTo>
                <a:cubicBezTo>
                  <a:pt x="214300" y="415188"/>
                  <a:pt x="212903" y="415747"/>
                  <a:pt x="211226" y="414071"/>
                </a:cubicBezTo>
                <a:lnTo>
                  <a:pt x="207873" y="414909"/>
                </a:lnTo>
                <a:cubicBezTo>
                  <a:pt x="205638" y="416585"/>
                  <a:pt x="203124" y="419100"/>
                  <a:pt x="200330" y="422453"/>
                </a:cubicBezTo>
                <a:cubicBezTo>
                  <a:pt x="198653" y="425247"/>
                  <a:pt x="196139" y="428460"/>
                  <a:pt x="192786" y="432092"/>
                </a:cubicBezTo>
                <a:cubicBezTo>
                  <a:pt x="189433" y="435724"/>
                  <a:pt x="186918" y="438379"/>
                  <a:pt x="185242" y="440055"/>
                </a:cubicBezTo>
                <a:cubicBezTo>
                  <a:pt x="183007" y="442290"/>
                  <a:pt x="180213" y="445643"/>
                  <a:pt x="176860" y="450113"/>
                </a:cubicBezTo>
                <a:cubicBezTo>
                  <a:pt x="175742" y="451231"/>
                  <a:pt x="175184" y="452907"/>
                  <a:pt x="175184" y="455143"/>
                </a:cubicBezTo>
                <a:cubicBezTo>
                  <a:pt x="175184" y="457378"/>
                  <a:pt x="174345" y="459334"/>
                  <a:pt x="172669" y="461010"/>
                </a:cubicBezTo>
                <a:lnTo>
                  <a:pt x="158420" y="471907"/>
                </a:lnTo>
                <a:cubicBezTo>
                  <a:pt x="155626" y="473583"/>
                  <a:pt x="153670" y="476098"/>
                  <a:pt x="152552" y="479450"/>
                </a:cubicBezTo>
                <a:cubicBezTo>
                  <a:pt x="151435" y="482803"/>
                  <a:pt x="150596" y="485038"/>
                  <a:pt x="150038" y="486156"/>
                </a:cubicBezTo>
                <a:cubicBezTo>
                  <a:pt x="149479" y="487832"/>
                  <a:pt x="150038" y="488671"/>
                  <a:pt x="151714" y="488671"/>
                </a:cubicBezTo>
                <a:lnTo>
                  <a:pt x="155067" y="488671"/>
                </a:lnTo>
                <a:cubicBezTo>
                  <a:pt x="158978" y="488671"/>
                  <a:pt x="162890" y="487274"/>
                  <a:pt x="166802" y="484480"/>
                </a:cubicBezTo>
                <a:cubicBezTo>
                  <a:pt x="166802" y="483921"/>
                  <a:pt x="167221" y="483502"/>
                  <a:pt x="168059" y="483222"/>
                </a:cubicBezTo>
                <a:cubicBezTo>
                  <a:pt x="168897" y="482943"/>
                  <a:pt x="169875" y="482803"/>
                  <a:pt x="170993" y="482803"/>
                </a:cubicBezTo>
                <a:lnTo>
                  <a:pt x="167640" y="492023"/>
                </a:lnTo>
                <a:cubicBezTo>
                  <a:pt x="167640" y="493700"/>
                  <a:pt x="168199" y="495097"/>
                  <a:pt x="169316" y="496214"/>
                </a:cubicBezTo>
                <a:cubicBezTo>
                  <a:pt x="169875" y="496214"/>
                  <a:pt x="170294" y="496354"/>
                  <a:pt x="170573" y="496633"/>
                </a:cubicBezTo>
                <a:cubicBezTo>
                  <a:pt x="170853" y="496913"/>
                  <a:pt x="170993" y="496773"/>
                  <a:pt x="170993" y="496214"/>
                </a:cubicBezTo>
                <a:cubicBezTo>
                  <a:pt x="171551" y="495097"/>
                  <a:pt x="172809" y="494119"/>
                  <a:pt x="174764" y="493281"/>
                </a:cubicBezTo>
                <a:cubicBezTo>
                  <a:pt x="176720" y="492442"/>
                  <a:pt x="178257" y="491744"/>
                  <a:pt x="179375" y="491185"/>
                </a:cubicBezTo>
                <a:lnTo>
                  <a:pt x="183566" y="488671"/>
                </a:lnTo>
                <a:lnTo>
                  <a:pt x="194462" y="483641"/>
                </a:lnTo>
                <a:cubicBezTo>
                  <a:pt x="197256" y="482524"/>
                  <a:pt x="199212" y="479450"/>
                  <a:pt x="200330" y="474421"/>
                </a:cubicBezTo>
                <a:cubicBezTo>
                  <a:pt x="200888" y="472745"/>
                  <a:pt x="201447" y="471487"/>
                  <a:pt x="202006" y="470649"/>
                </a:cubicBezTo>
                <a:cubicBezTo>
                  <a:pt x="202565" y="469811"/>
                  <a:pt x="203124" y="469113"/>
                  <a:pt x="203682" y="468554"/>
                </a:cubicBezTo>
                <a:cubicBezTo>
                  <a:pt x="204241" y="469671"/>
                  <a:pt x="204521" y="471348"/>
                  <a:pt x="204521" y="473583"/>
                </a:cubicBezTo>
                <a:cubicBezTo>
                  <a:pt x="205079" y="474142"/>
                  <a:pt x="205778" y="474421"/>
                  <a:pt x="206616" y="474421"/>
                </a:cubicBezTo>
                <a:cubicBezTo>
                  <a:pt x="207454" y="474421"/>
                  <a:pt x="208153" y="474142"/>
                  <a:pt x="208712" y="473583"/>
                </a:cubicBezTo>
                <a:cubicBezTo>
                  <a:pt x="211506" y="465760"/>
                  <a:pt x="213741" y="460731"/>
                  <a:pt x="215417" y="458495"/>
                </a:cubicBezTo>
                <a:cubicBezTo>
                  <a:pt x="215976" y="457378"/>
                  <a:pt x="216535" y="455981"/>
                  <a:pt x="217094" y="454304"/>
                </a:cubicBezTo>
                <a:cubicBezTo>
                  <a:pt x="217652" y="452628"/>
                  <a:pt x="218491" y="451231"/>
                  <a:pt x="219608" y="450113"/>
                </a:cubicBezTo>
                <a:cubicBezTo>
                  <a:pt x="221843" y="447878"/>
                  <a:pt x="223520" y="445643"/>
                  <a:pt x="224637" y="443408"/>
                </a:cubicBezTo>
                <a:cubicBezTo>
                  <a:pt x="225755" y="441173"/>
                  <a:pt x="226873" y="439496"/>
                  <a:pt x="227990" y="438379"/>
                </a:cubicBezTo>
                <a:cubicBezTo>
                  <a:pt x="229667" y="436702"/>
                  <a:pt x="230505" y="433908"/>
                  <a:pt x="230505" y="429997"/>
                </a:cubicBezTo>
                <a:cubicBezTo>
                  <a:pt x="232181" y="427203"/>
                  <a:pt x="231343" y="426364"/>
                  <a:pt x="227990" y="427482"/>
                </a:cubicBezTo>
                <a:lnTo>
                  <a:pt x="221285" y="429997"/>
                </a:lnTo>
                <a:cubicBezTo>
                  <a:pt x="221285" y="429997"/>
                  <a:pt x="221145" y="429857"/>
                  <a:pt x="220865" y="429577"/>
                </a:cubicBezTo>
                <a:cubicBezTo>
                  <a:pt x="220586" y="429298"/>
                  <a:pt x="220446" y="429158"/>
                  <a:pt x="220446" y="429158"/>
                </a:cubicBezTo>
                <a:cubicBezTo>
                  <a:pt x="222682" y="426923"/>
                  <a:pt x="224079" y="425247"/>
                  <a:pt x="224637" y="424129"/>
                </a:cubicBezTo>
                <a:cubicBezTo>
                  <a:pt x="226314" y="422453"/>
                  <a:pt x="227152" y="421335"/>
                  <a:pt x="227152" y="420776"/>
                </a:cubicBezTo>
                <a:cubicBezTo>
                  <a:pt x="224917" y="419100"/>
                  <a:pt x="224917" y="416306"/>
                  <a:pt x="227152" y="412394"/>
                </a:cubicBezTo>
                <a:lnTo>
                  <a:pt x="226314" y="410718"/>
                </a:lnTo>
                <a:lnTo>
                  <a:pt x="226314" y="408203"/>
                </a:lnTo>
                <a:cubicBezTo>
                  <a:pt x="226314" y="407086"/>
                  <a:pt x="225755" y="406248"/>
                  <a:pt x="224637" y="405689"/>
                </a:cubicBezTo>
                <a:cubicBezTo>
                  <a:pt x="223520" y="405130"/>
                  <a:pt x="222682" y="404851"/>
                  <a:pt x="222123" y="404851"/>
                </a:cubicBezTo>
                <a:cubicBezTo>
                  <a:pt x="221564" y="404292"/>
                  <a:pt x="221005" y="404152"/>
                  <a:pt x="220446" y="404431"/>
                </a:cubicBezTo>
                <a:close/>
                <a:moveTo>
                  <a:pt x="167640" y="403174"/>
                </a:moveTo>
                <a:cubicBezTo>
                  <a:pt x="168199" y="403174"/>
                  <a:pt x="169037" y="403733"/>
                  <a:pt x="170154" y="404851"/>
                </a:cubicBezTo>
                <a:lnTo>
                  <a:pt x="166802" y="406527"/>
                </a:lnTo>
                <a:cubicBezTo>
                  <a:pt x="166243" y="406527"/>
                  <a:pt x="165963" y="406248"/>
                  <a:pt x="165963" y="405689"/>
                </a:cubicBezTo>
                <a:cubicBezTo>
                  <a:pt x="165963" y="405130"/>
                  <a:pt x="166243" y="404711"/>
                  <a:pt x="166802" y="404431"/>
                </a:cubicBezTo>
                <a:cubicBezTo>
                  <a:pt x="167360" y="404152"/>
                  <a:pt x="167640" y="403733"/>
                  <a:pt x="167640" y="403174"/>
                </a:cubicBezTo>
                <a:close/>
                <a:moveTo>
                  <a:pt x="213741" y="380543"/>
                </a:moveTo>
                <a:cubicBezTo>
                  <a:pt x="211506" y="381660"/>
                  <a:pt x="209270" y="383337"/>
                  <a:pt x="207035" y="385572"/>
                </a:cubicBezTo>
                <a:lnTo>
                  <a:pt x="202006" y="393954"/>
                </a:lnTo>
                <a:cubicBezTo>
                  <a:pt x="197536" y="397307"/>
                  <a:pt x="194742" y="400380"/>
                  <a:pt x="193624" y="403174"/>
                </a:cubicBezTo>
                <a:lnTo>
                  <a:pt x="192786" y="404012"/>
                </a:lnTo>
                <a:cubicBezTo>
                  <a:pt x="190551" y="405689"/>
                  <a:pt x="188874" y="407365"/>
                  <a:pt x="187757" y="409042"/>
                </a:cubicBezTo>
                <a:cubicBezTo>
                  <a:pt x="186639" y="410718"/>
                  <a:pt x="185521" y="412115"/>
                  <a:pt x="184404" y="413233"/>
                </a:cubicBezTo>
                <a:lnTo>
                  <a:pt x="194462" y="413233"/>
                </a:lnTo>
                <a:cubicBezTo>
                  <a:pt x="192786" y="411556"/>
                  <a:pt x="192786" y="410718"/>
                  <a:pt x="194462" y="410718"/>
                </a:cubicBezTo>
                <a:cubicBezTo>
                  <a:pt x="194462" y="410159"/>
                  <a:pt x="194742" y="408902"/>
                  <a:pt x="195300" y="406946"/>
                </a:cubicBezTo>
                <a:cubicBezTo>
                  <a:pt x="195859" y="404990"/>
                  <a:pt x="196977" y="403733"/>
                  <a:pt x="198653" y="403174"/>
                </a:cubicBezTo>
                <a:lnTo>
                  <a:pt x="202006" y="400660"/>
                </a:lnTo>
                <a:cubicBezTo>
                  <a:pt x="204241" y="399542"/>
                  <a:pt x="205638" y="398983"/>
                  <a:pt x="206197" y="398983"/>
                </a:cubicBezTo>
                <a:cubicBezTo>
                  <a:pt x="205638" y="399542"/>
                  <a:pt x="205359" y="400240"/>
                  <a:pt x="205359" y="401079"/>
                </a:cubicBezTo>
                <a:cubicBezTo>
                  <a:pt x="205359" y="401917"/>
                  <a:pt x="205079" y="402615"/>
                  <a:pt x="204521" y="403174"/>
                </a:cubicBezTo>
                <a:cubicBezTo>
                  <a:pt x="206197" y="404292"/>
                  <a:pt x="207873" y="404012"/>
                  <a:pt x="209550" y="402336"/>
                </a:cubicBezTo>
                <a:cubicBezTo>
                  <a:pt x="209550" y="400660"/>
                  <a:pt x="209829" y="400101"/>
                  <a:pt x="210388" y="400660"/>
                </a:cubicBezTo>
                <a:cubicBezTo>
                  <a:pt x="212623" y="397866"/>
                  <a:pt x="213182" y="395072"/>
                  <a:pt x="212064" y="392278"/>
                </a:cubicBezTo>
                <a:lnTo>
                  <a:pt x="211226" y="392278"/>
                </a:lnTo>
                <a:cubicBezTo>
                  <a:pt x="210667" y="392836"/>
                  <a:pt x="210528" y="393535"/>
                  <a:pt x="210807" y="394373"/>
                </a:cubicBezTo>
                <a:cubicBezTo>
                  <a:pt x="211086" y="395211"/>
                  <a:pt x="210947" y="395910"/>
                  <a:pt x="210388" y="396469"/>
                </a:cubicBezTo>
                <a:lnTo>
                  <a:pt x="206197" y="396469"/>
                </a:lnTo>
                <a:cubicBezTo>
                  <a:pt x="206197" y="394792"/>
                  <a:pt x="206756" y="392836"/>
                  <a:pt x="207873" y="390601"/>
                </a:cubicBezTo>
                <a:cubicBezTo>
                  <a:pt x="210109" y="390601"/>
                  <a:pt x="211785" y="389344"/>
                  <a:pt x="212903" y="386829"/>
                </a:cubicBezTo>
                <a:cubicBezTo>
                  <a:pt x="214020" y="384315"/>
                  <a:pt x="214300" y="382219"/>
                  <a:pt x="213741" y="380543"/>
                </a:cubicBezTo>
                <a:close/>
                <a:moveTo>
                  <a:pt x="491185" y="352044"/>
                </a:moveTo>
                <a:cubicBezTo>
                  <a:pt x="443128" y="393395"/>
                  <a:pt x="408762" y="424688"/>
                  <a:pt x="388086" y="445922"/>
                </a:cubicBezTo>
                <a:lnTo>
                  <a:pt x="454304" y="412394"/>
                </a:lnTo>
                <a:lnTo>
                  <a:pt x="454304" y="413233"/>
                </a:lnTo>
                <a:lnTo>
                  <a:pt x="440055" y="423291"/>
                </a:lnTo>
                <a:lnTo>
                  <a:pt x="466039" y="413233"/>
                </a:lnTo>
                <a:cubicBezTo>
                  <a:pt x="467715" y="412115"/>
                  <a:pt x="468833" y="411836"/>
                  <a:pt x="469392" y="412394"/>
                </a:cubicBezTo>
                <a:cubicBezTo>
                  <a:pt x="472186" y="413512"/>
                  <a:pt x="473583" y="412394"/>
                  <a:pt x="473583" y="409042"/>
                </a:cubicBezTo>
                <a:lnTo>
                  <a:pt x="483641" y="378866"/>
                </a:lnTo>
                <a:cubicBezTo>
                  <a:pt x="486994" y="367690"/>
                  <a:pt x="489788" y="359308"/>
                  <a:pt x="492023" y="353720"/>
                </a:cubicBezTo>
                <a:close/>
                <a:moveTo>
                  <a:pt x="329412" y="293370"/>
                </a:moveTo>
                <a:lnTo>
                  <a:pt x="316001" y="295885"/>
                </a:lnTo>
                <a:lnTo>
                  <a:pt x="316001" y="300076"/>
                </a:lnTo>
                <a:cubicBezTo>
                  <a:pt x="318795" y="298958"/>
                  <a:pt x="321310" y="298259"/>
                  <a:pt x="323545" y="297980"/>
                </a:cubicBezTo>
                <a:cubicBezTo>
                  <a:pt x="325780" y="297701"/>
                  <a:pt x="327457" y="297561"/>
                  <a:pt x="328574" y="297561"/>
                </a:cubicBezTo>
                <a:cubicBezTo>
                  <a:pt x="329133" y="297561"/>
                  <a:pt x="330530" y="297002"/>
                  <a:pt x="332765" y="295885"/>
                </a:cubicBezTo>
                <a:lnTo>
                  <a:pt x="333603" y="294208"/>
                </a:lnTo>
                <a:cubicBezTo>
                  <a:pt x="331927" y="293091"/>
                  <a:pt x="330530" y="292811"/>
                  <a:pt x="329412" y="293370"/>
                </a:cubicBezTo>
                <a:close/>
                <a:moveTo>
                  <a:pt x="645204" y="281216"/>
                </a:moveTo>
                <a:cubicBezTo>
                  <a:pt x="643667" y="281216"/>
                  <a:pt x="641782" y="281915"/>
                  <a:pt x="639546" y="283312"/>
                </a:cubicBezTo>
                <a:cubicBezTo>
                  <a:pt x="638429" y="283870"/>
                  <a:pt x="637311" y="284848"/>
                  <a:pt x="636194" y="286245"/>
                </a:cubicBezTo>
                <a:cubicBezTo>
                  <a:pt x="635076" y="287642"/>
                  <a:pt x="633400" y="288900"/>
                  <a:pt x="631164" y="290017"/>
                </a:cubicBezTo>
                <a:cubicBezTo>
                  <a:pt x="630047" y="291135"/>
                  <a:pt x="627812" y="292252"/>
                  <a:pt x="624459" y="293370"/>
                </a:cubicBezTo>
                <a:cubicBezTo>
                  <a:pt x="622224" y="294488"/>
                  <a:pt x="619430" y="296164"/>
                  <a:pt x="616077" y="298399"/>
                </a:cubicBezTo>
                <a:cubicBezTo>
                  <a:pt x="612724" y="300634"/>
                  <a:pt x="609651" y="302031"/>
                  <a:pt x="606857" y="302590"/>
                </a:cubicBezTo>
                <a:cubicBezTo>
                  <a:pt x="605739" y="302590"/>
                  <a:pt x="603923" y="303847"/>
                  <a:pt x="601408" y="306362"/>
                </a:cubicBezTo>
                <a:cubicBezTo>
                  <a:pt x="598894" y="308877"/>
                  <a:pt x="596519" y="309855"/>
                  <a:pt x="594284" y="309296"/>
                </a:cubicBezTo>
                <a:lnTo>
                  <a:pt x="593445" y="310972"/>
                </a:lnTo>
                <a:lnTo>
                  <a:pt x="589254" y="314325"/>
                </a:lnTo>
                <a:cubicBezTo>
                  <a:pt x="585343" y="314884"/>
                  <a:pt x="582828" y="317678"/>
                  <a:pt x="581711" y="322707"/>
                </a:cubicBezTo>
                <a:cubicBezTo>
                  <a:pt x="581152" y="324383"/>
                  <a:pt x="580593" y="326479"/>
                  <a:pt x="580034" y="328993"/>
                </a:cubicBezTo>
                <a:cubicBezTo>
                  <a:pt x="579475" y="331508"/>
                  <a:pt x="579196" y="334442"/>
                  <a:pt x="579196" y="337795"/>
                </a:cubicBezTo>
                <a:lnTo>
                  <a:pt x="576681" y="350368"/>
                </a:lnTo>
                <a:lnTo>
                  <a:pt x="572490" y="367132"/>
                </a:lnTo>
                <a:cubicBezTo>
                  <a:pt x="571932" y="369926"/>
                  <a:pt x="571373" y="372580"/>
                  <a:pt x="570814" y="375094"/>
                </a:cubicBezTo>
                <a:cubicBezTo>
                  <a:pt x="570255" y="377609"/>
                  <a:pt x="569696" y="380263"/>
                  <a:pt x="569138" y="383057"/>
                </a:cubicBezTo>
                <a:cubicBezTo>
                  <a:pt x="574167" y="381381"/>
                  <a:pt x="581711" y="379425"/>
                  <a:pt x="591769" y="377190"/>
                </a:cubicBezTo>
                <a:cubicBezTo>
                  <a:pt x="613003" y="371043"/>
                  <a:pt x="626694" y="366573"/>
                  <a:pt x="632841" y="363779"/>
                </a:cubicBezTo>
                <a:cubicBezTo>
                  <a:pt x="644017" y="359308"/>
                  <a:pt x="660781" y="352044"/>
                  <a:pt x="683133" y="341986"/>
                </a:cubicBezTo>
                <a:cubicBezTo>
                  <a:pt x="686486" y="340868"/>
                  <a:pt x="687324" y="339192"/>
                  <a:pt x="685647" y="336956"/>
                </a:cubicBezTo>
                <a:lnTo>
                  <a:pt x="673074" y="312649"/>
                </a:lnTo>
                <a:cubicBezTo>
                  <a:pt x="673074" y="311531"/>
                  <a:pt x="671398" y="309575"/>
                  <a:pt x="668045" y="306781"/>
                </a:cubicBezTo>
                <a:lnTo>
                  <a:pt x="648767" y="283312"/>
                </a:lnTo>
                <a:cubicBezTo>
                  <a:pt x="647928" y="281915"/>
                  <a:pt x="646741" y="281216"/>
                  <a:pt x="645204" y="281216"/>
                </a:cubicBezTo>
                <a:close/>
                <a:moveTo>
                  <a:pt x="220027" y="253136"/>
                </a:moveTo>
                <a:cubicBezTo>
                  <a:pt x="219468" y="253136"/>
                  <a:pt x="218770" y="253695"/>
                  <a:pt x="217932" y="254813"/>
                </a:cubicBezTo>
                <a:lnTo>
                  <a:pt x="199491" y="274091"/>
                </a:lnTo>
                <a:cubicBezTo>
                  <a:pt x="196697" y="278562"/>
                  <a:pt x="193624" y="282194"/>
                  <a:pt x="190271" y="284988"/>
                </a:cubicBezTo>
                <a:cubicBezTo>
                  <a:pt x="195859" y="286106"/>
                  <a:pt x="199491" y="286664"/>
                  <a:pt x="201168" y="286664"/>
                </a:cubicBezTo>
                <a:cubicBezTo>
                  <a:pt x="201168" y="286664"/>
                  <a:pt x="201307" y="286664"/>
                  <a:pt x="201587" y="286664"/>
                </a:cubicBezTo>
                <a:cubicBezTo>
                  <a:pt x="201866" y="286664"/>
                  <a:pt x="202006" y="286664"/>
                  <a:pt x="202006" y="286664"/>
                </a:cubicBezTo>
                <a:cubicBezTo>
                  <a:pt x="205359" y="283312"/>
                  <a:pt x="207315" y="280797"/>
                  <a:pt x="207873" y="279121"/>
                </a:cubicBezTo>
                <a:lnTo>
                  <a:pt x="213741" y="274091"/>
                </a:lnTo>
                <a:cubicBezTo>
                  <a:pt x="215976" y="272974"/>
                  <a:pt x="216814" y="270459"/>
                  <a:pt x="216255" y="266548"/>
                </a:cubicBezTo>
                <a:lnTo>
                  <a:pt x="217094" y="266548"/>
                </a:lnTo>
                <a:cubicBezTo>
                  <a:pt x="221564" y="266548"/>
                  <a:pt x="223799" y="263474"/>
                  <a:pt x="223799" y="257327"/>
                </a:cubicBezTo>
                <a:cubicBezTo>
                  <a:pt x="222123" y="255651"/>
                  <a:pt x="221285" y="254813"/>
                  <a:pt x="221285" y="254813"/>
                </a:cubicBezTo>
                <a:cubicBezTo>
                  <a:pt x="221005" y="253695"/>
                  <a:pt x="220586" y="253136"/>
                  <a:pt x="220027" y="253136"/>
                </a:cubicBezTo>
                <a:close/>
                <a:moveTo>
                  <a:pt x="483013" y="243707"/>
                </a:moveTo>
                <a:cubicBezTo>
                  <a:pt x="482314" y="243846"/>
                  <a:pt x="481685" y="244475"/>
                  <a:pt x="481127" y="245593"/>
                </a:cubicBezTo>
                <a:lnTo>
                  <a:pt x="478612" y="247269"/>
                </a:lnTo>
                <a:cubicBezTo>
                  <a:pt x="478053" y="248945"/>
                  <a:pt x="477075" y="250342"/>
                  <a:pt x="475678" y="251460"/>
                </a:cubicBezTo>
                <a:cubicBezTo>
                  <a:pt x="474281" y="252578"/>
                  <a:pt x="473303" y="253416"/>
                  <a:pt x="472745" y="253975"/>
                </a:cubicBezTo>
                <a:cubicBezTo>
                  <a:pt x="467715" y="257886"/>
                  <a:pt x="464642" y="261239"/>
                  <a:pt x="463524" y="264033"/>
                </a:cubicBezTo>
                <a:cubicBezTo>
                  <a:pt x="462407" y="267386"/>
                  <a:pt x="459054" y="270180"/>
                  <a:pt x="453466" y="272415"/>
                </a:cubicBezTo>
                <a:cubicBezTo>
                  <a:pt x="451231" y="272974"/>
                  <a:pt x="450113" y="274930"/>
                  <a:pt x="450113" y="278282"/>
                </a:cubicBezTo>
                <a:cubicBezTo>
                  <a:pt x="450113" y="279959"/>
                  <a:pt x="449275" y="281356"/>
                  <a:pt x="447599" y="282473"/>
                </a:cubicBezTo>
                <a:lnTo>
                  <a:pt x="442569" y="288341"/>
                </a:lnTo>
                <a:lnTo>
                  <a:pt x="436702" y="277444"/>
                </a:lnTo>
                <a:lnTo>
                  <a:pt x="419938" y="284988"/>
                </a:lnTo>
                <a:lnTo>
                  <a:pt x="417423" y="284988"/>
                </a:lnTo>
                <a:cubicBezTo>
                  <a:pt x="414629" y="285547"/>
                  <a:pt x="412254" y="286385"/>
                  <a:pt x="410299" y="287503"/>
                </a:cubicBezTo>
                <a:cubicBezTo>
                  <a:pt x="408343" y="288620"/>
                  <a:pt x="406527" y="289458"/>
                  <a:pt x="404850" y="290017"/>
                </a:cubicBezTo>
                <a:cubicBezTo>
                  <a:pt x="403174" y="290576"/>
                  <a:pt x="401777" y="291414"/>
                  <a:pt x="400659" y="292532"/>
                </a:cubicBezTo>
                <a:cubicBezTo>
                  <a:pt x="399542" y="293649"/>
                  <a:pt x="398145" y="294488"/>
                  <a:pt x="396468" y="295046"/>
                </a:cubicBezTo>
                <a:lnTo>
                  <a:pt x="382219" y="302590"/>
                </a:lnTo>
                <a:cubicBezTo>
                  <a:pt x="380543" y="302590"/>
                  <a:pt x="379704" y="303149"/>
                  <a:pt x="379704" y="304267"/>
                </a:cubicBezTo>
                <a:cubicBezTo>
                  <a:pt x="376352" y="307619"/>
                  <a:pt x="372999" y="308458"/>
                  <a:pt x="369646" y="306781"/>
                </a:cubicBezTo>
                <a:cubicBezTo>
                  <a:pt x="368528" y="305664"/>
                  <a:pt x="366852" y="305664"/>
                  <a:pt x="364617" y="306781"/>
                </a:cubicBezTo>
                <a:lnTo>
                  <a:pt x="363779" y="306781"/>
                </a:lnTo>
                <a:cubicBezTo>
                  <a:pt x="355955" y="306781"/>
                  <a:pt x="350088" y="306502"/>
                  <a:pt x="346176" y="305943"/>
                </a:cubicBezTo>
                <a:cubicBezTo>
                  <a:pt x="343382" y="304825"/>
                  <a:pt x="341147" y="304825"/>
                  <a:pt x="339471" y="305943"/>
                </a:cubicBezTo>
                <a:cubicBezTo>
                  <a:pt x="338912" y="306502"/>
                  <a:pt x="338353" y="306921"/>
                  <a:pt x="337794" y="307200"/>
                </a:cubicBezTo>
                <a:cubicBezTo>
                  <a:pt x="337236" y="307480"/>
                  <a:pt x="336956" y="307340"/>
                  <a:pt x="336956" y="306781"/>
                </a:cubicBezTo>
                <a:cubicBezTo>
                  <a:pt x="335839" y="306222"/>
                  <a:pt x="334302" y="306083"/>
                  <a:pt x="332346" y="306362"/>
                </a:cubicBezTo>
                <a:cubicBezTo>
                  <a:pt x="330390" y="306641"/>
                  <a:pt x="328574" y="306502"/>
                  <a:pt x="326898" y="305943"/>
                </a:cubicBezTo>
                <a:lnTo>
                  <a:pt x="321030" y="305943"/>
                </a:lnTo>
                <a:lnTo>
                  <a:pt x="325221" y="308458"/>
                </a:lnTo>
                <a:cubicBezTo>
                  <a:pt x="330251" y="310693"/>
                  <a:pt x="333324" y="313207"/>
                  <a:pt x="334442" y="316001"/>
                </a:cubicBezTo>
                <a:cubicBezTo>
                  <a:pt x="335559" y="318795"/>
                  <a:pt x="336956" y="320472"/>
                  <a:pt x="338633" y="321031"/>
                </a:cubicBezTo>
                <a:cubicBezTo>
                  <a:pt x="341985" y="324942"/>
                  <a:pt x="342544" y="328854"/>
                  <a:pt x="340309" y="332765"/>
                </a:cubicBezTo>
                <a:cubicBezTo>
                  <a:pt x="339750" y="333883"/>
                  <a:pt x="339471" y="335839"/>
                  <a:pt x="339471" y="338633"/>
                </a:cubicBezTo>
                <a:lnTo>
                  <a:pt x="338633" y="341986"/>
                </a:lnTo>
                <a:cubicBezTo>
                  <a:pt x="338633" y="345338"/>
                  <a:pt x="338912" y="347574"/>
                  <a:pt x="339471" y="348691"/>
                </a:cubicBezTo>
                <a:cubicBezTo>
                  <a:pt x="340030" y="349809"/>
                  <a:pt x="339890" y="351066"/>
                  <a:pt x="339052" y="352463"/>
                </a:cubicBezTo>
                <a:cubicBezTo>
                  <a:pt x="338213" y="353860"/>
                  <a:pt x="337236" y="354838"/>
                  <a:pt x="336118" y="355397"/>
                </a:cubicBezTo>
                <a:lnTo>
                  <a:pt x="330251" y="357911"/>
                </a:lnTo>
                <a:cubicBezTo>
                  <a:pt x="328015" y="360147"/>
                  <a:pt x="325221" y="361544"/>
                  <a:pt x="321869" y="362102"/>
                </a:cubicBezTo>
                <a:cubicBezTo>
                  <a:pt x="318516" y="362661"/>
                  <a:pt x="316001" y="363220"/>
                  <a:pt x="314325" y="363779"/>
                </a:cubicBezTo>
                <a:cubicBezTo>
                  <a:pt x="304266" y="364896"/>
                  <a:pt x="297281" y="366014"/>
                  <a:pt x="293370" y="367132"/>
                </a:cubicBezTo>
                <a:cubicBezTo>
                  <a:pt x="289458" y="367132"/>
                  <a:pt x="286105" y="366852"/>
                  <a:pt x="283311" y="366293"/>
                </a:cubicBezTo>
                <a:lnTo>
                  <a:pt x="277444" y="369646"/>
                </a:lnTo>
                <a:cubicBezTo>
                  <a:pt x="272974" y="370764"/>
                  <a:pt x="269900" y="370484"/>
                  <a:pt x="268224" y="368808"/>
                </a:cubicBezTo>
                <a:lnTo>
                  <a:pt x="264871" y="368808"/>
                </a:lnTo>
                <a:lnTo>
                  <a:pt x="268224" y="371323"/>
                </a:lnTo>
                <a:cubicBezTo>
                  <a:pt x="272135" y="372440"/>
                  <a:pt x="274650" y="374955"/>
                  <a:pt x="275768" y="378866"/>
                </a:cubicBezTo>
                <a:cubicBezTo>
                  <a:pt x="275768" y="379425"/>
                  <a:pt x="275907" y="379844"/>
                  <a:pt x="276187" y="380124"/>
                </a:cubicBezTo>
                <a:cubicBezTo>
                  <a:pt x="276466" y="380403"/>
                  <a:pt x="276885" y="380543"/>
                  <a:pt x="277444" y="380543"/>
                </a:cubicBezTo>
                <a:cubicBezTo>
                  <a:pt x="281356" y="381102"/>
                  <a:pt x="285826" y="382778"/>
                  <a:pt x="290855" y="385572"/>
                </a:cubicBezTo>
                <a:cubicBezTo>
                  <a:pt x="292532" y="387248"/>
                  <a:pt x="294208" y="388087"/>
                  <a:pt x="295884" y="388087"/>
                </a:cubicBezTo>
                <a:cubicBezTo>
                  <a:pt x="299237" y="389763"/>
                  <a:pt x="301472" y="390322"/>
                  <a:pt x="302590" y="389763"/>
                </a:cubicBezTo>
                <a:cubicBezTo>
                  <a:pt x="311531" y="390322"/>
                  <a:pt x="320192" y="392836"/>
                  <a:pt x="328574" y="397307"/>
                </a:cubicBezTo>
                <a:cubicBezTo>
                  <a:pt x="330809" y="399542"/>
                  <a:pt x="336677" y="402895"/>
                  <a:pt x="346176" y="407365"/>
                </a:cubicBezTo>
                <a:cubicBezTo>
                  <a:pt x="348412" y="408483"/>
                  <a:pt x="350088" y="409600"/>
                  <a:pt x="351206" y="410718"/>
                </a:cubicBezTo>
                <a:cubicBezTo>
                  <a:pt x="352323" y="411836"/>
                  <a:pt x="353441" y="412674"/>
                  <a:pt x="354558" y="413233"/>
                </a:cubicBezTo>
                <a:cubicBezTo>
                  <a:pt x="355676" y="413791"/>
                  <a:pt x="356235" y="414769"/>
                  <a:pt x="356235" y="416166"/>
                </a:cubicBezTo>
                <a:cubicBezTo>
                  <a:pt x="356235" y="417563"/>
                  <a:pt x="355955" y="418541"/>
                  <a:pt x="355397" y="419100"/>
                </a:cubicBezTo>
                <a:lnTo>
                  <a:pt x="354558" y="423291"/>
                </a:lnTo>
                <a:cubicBezTo>
                  <a:pt x="354558" y="426085"/>
                  <a:pt x="356514" y="428600"/>
                  <a:pt x="360426" y="430835"/>
                </a:cubicBezTo>
                <a:cubicBezTo>
                  <a:pt x="360426" y="430835"/>
                  <a:pt x="360985" y="430276"/>
                  <a:pt x="362102" y="429158"/>
                </a:cubicBezTo>
                <a:cubicBezTo>
                  <a:pt x="363779" y="429158"/>
                  <a:pt x="365176" y="428041"/>
                  <a:pt x="366293" y="425806"/>
                </a:cubicBezTo>
                <a:lnTo>
                  <a:pt x="374675" y="415747"/>
                </a:lnTo>
                <a:cubicBezTo>
                  <a:pt x="376910" y="413512"/>
                  <a:pt x="378587" y="412115"/>
                  <a:pt x="379704" y="411556"/>
                </a:cubicBezTo>
                <a:cubicBezTo>
                  <a:pt x="380822" y="410439"/>
                  <a:pt x="381381" y="409880"/>
                  <a:pt x="381381" y="409880"/>
                </a:cubicBezTo>
                <a:cubicBezTo>
                  <a:pt x="381940" y="409321"/>
                  <a:pt x="382359" y="409181"/>
                  <a:pt x="382638" y="409461"/>
                </a:cubicBezTo>
                <a:cubicBezTo>
                  <a:pt x="382917" y="409740"/>
                  <a:pt x="383057" y="409600"/>
                  <a:pt x="383057" y="409042"/>
                </a:cubicBezTo>
                <a:cubicBezTo>
                  <a:pt x="386410" y="406248"/>
                  <a:pt x="389483" y="403174"/>
                  <a:pt x="392277" y="399821"/>
                </a:cubicBezTo>
                <a:lnTo>
                  <a:pt x="403174" y="390601"/>
                </a:lnTo>
                <a:cubicBezTo>
                  <a:pt x="403733" y="388925"/>
                  <a:pt x="404990" y="387248"/>
                  <a:pt x="406946" y="385572"/>
                </a:cubicBezTo>
                <a:cubicBezTo>
                  <a:pt x="408902" y="383896"/>
                  <a:pt x="410438" y="382499"/>
                  <a:pt x="411556" y="381381"/>
                </a:cubicBezTo>
                <a:cubicBezTo>
                  <a:pt x="413791" y="379146"/>
                  <a:pt x="414909" y="378028"/>
                  <a:pt x="414909" y="378028"/>
                </a:cubicBezTo>
                <a:cubicBezTo>
                  <a:pt x="416026" y="378028"/>
                  <a:pt x="416585" y="377749"/>
                  <a:pt x="416585" y="377190"/>
                </a:cubicBezTo>
                <a:cubicBezTo>
                  <a:pt x="419938" y="372720"/>
                  <a:pt x="422732" y="369367"/>
                  <a:pt x="424967" y="367132"/>
                </a:cubicBezTo>
                <a:lnTo>
                  <a:pt x="427482" y="364617"/>
                </a:lnTo>
                <a:lnTo>
                  <a:pt x="429158" y="363779"/>
                </a:lnTo>
                <a:cubicBezTo>
                  <a:pt x="429717" y="362661"/>
                  <a:pt x="431952" y="360147"/>
                  <a:pt x="435864" y="356235"/>
                </a:cubicBezTo>
                <a:lnTo>
                  <a:pt x="442569" y="350368"/>
                </a:lnTo>
                <a:cubicBezTo>
                  <a:pt x="444246" y="349250"/>
                  <a:pt x="445643" y="347713"/>
                  <a:pt x="446760" y="345757"/>
                </a:cubicBezTo>
                <a:cubicBezTo>
                  <a:pt x="447878" y="343802"/>
                  <a:pt x="449554" y="341986"/>
                  <a:pt x="451790" y="340309"/>
                </a:cubicBezTo>
                <a:lnTo>
                  <a:pt x="464363" y="327736"/>
                </a:lnTo>
                <a:cubicBezTo>
                  <a:pt x="465480" y="326619"/>
                  <a:pt x="466039" y="326060"/>
                  <a:pt x="466039" y="326060"/>
                </a:cubicBezTo>
                <a:cubicBezTo>
                  <a:pt x="468833" y="324942"/>
                  <a:pt x="470230" y="323266"/>
                  <a:pt x="470230" y="321031"/>
                </a:cubicBezTo>
                <a:lnTo>
                  <a:pt x="472745" y="319354"/>
                </a:lnTo>
                <a:lnTo>
                  <a:pt x="476097" y="317678"/>
                </a:lnTo>
                <a:cubicBezTo>
                  <a:pt x="476656" y="315443"/>
                  <a:pt x="478333" y="313487"/>
                  <a:pt x="481127" y="311810"/>
                </a:cubicBezTo>
                <a:lnTo>
                  <a:pt x="489509" y="304267"/>
                </a:lnTo>
                <a:cubicBezTo>
                  <a:pt x="489509" y="304267"/>
                  <a:pt x="491185" y="302590"/>
                  <a:pt x="494538" y="299237"/>
                </a:cubicBezTo>
                <a:lnTo>
                  <a:pt x="497052" y="295885"/>
                </a:lnTo>
                <a:cubicBezTo>
                  <a:pt x="498170" y="294767"/>
                  <a:pt x="498729" y="293929"/>
                  <a:pt x="498729" y="293370"/>
                </a:cubicBezTo>
                <a:cubicBezTo>
                  <a:pt x="503199" y="288900"/>
                  <a:pt x="505714" y="286106"/>
                  <a:pt x="506273" y="284988"/>
                </a:cubicBezTo>
                <a:cubicBezTo>
                  <a:pt x="506831" y="284988"/>
                  <a:pt x="507111" y="284429"/>
                  <a:pt x="507111" y="283312"/>
                </a:cubicBezTo>
                <a:cubicBezTo>
                  <a:pt x="507111" y="281076"/>
                  <a:pt x="507530" y="279400"/>
                  <a:pt x="508368" y="278282"/>
                </a:cubicBezTo>
                <a:cubicBezTo>
                  <a:pt x="509206" y="277165"/>
                  <a:pt x="510184" y="276047"/>
                  <a:pt x="511302" y="274930"/>
                </a:cubicBezTo>
                <a:cubicBezTo>
                  <a:pt x="511302" y="274371"/>
                  <a:pt x="511022" y="274091"/>
                  <a:pt x="510464" y="274091"/>
                </a:cubicBezTo>
                <a:cubicBezTo>
                  <a:pt x="508228" y="272415"/>
                  <a:pt x="505434" y="268224"/>
                  <a:pt x="502082" y="261518"/>
                </a:cubicBezTo>
                <a:cubicBezTo>
                  <a:pt x="501523" y="258724"/>
                  <a:pt x="500964" y="257048"/>
                  <a:pt x="500405" y="256489"/>
                </a:cubicBezTo>
                <a:cubicBezTo>
                  <a:pt x="499846" y="255930"/>
                  <a:pt x="497891" y="255651"/>
                  <a:pt x="494538" y="255651"/>
                </a:cubicBezTo>
                <a:lnTo>
                  <a:pt x="491185" y="253975"/>
                </a:lnTo>
                <a:cubicBezTo>
                  <a:pt x="489509" y="252298"/>
                  <a:pt x="487553" y="249225"/>
                  <a:pt x="485318" y="244754"/>
                </a:cubicBezTo>
                <a:cubicBezTo>
                  <a:pt x="484479" y="243916"/>
                  <a:pt x="483711" y="243567"/>
                  <a:pt x="483013" y="243707"/>
                </a:cubicBezTo>
                <a:close/>
                <a:moveTo>
                  <a:pt x="390601" y="206197"/>
                </a:moveTo>
                <a:cubicBezTo>
                  <a:pt x="389483" y="207315"/>
                  <a:pt x="386969" y="208432"/>
                  <a:pt x="383057" y="209550"/>
                </a:cubicBezTo>
                <a:cubicBezTo>
                  <a:pt x="380822" y="210668"/>
                  <a:pt x="378028" y="211226"/>
                  <a:pt x="374675" y="211226"/>
                </a:cubicBezTo>
                <a:lnTo>
                  <a:pt x="372161" y="211226"/>
                </a:lnTo>
                <a:cubicBezTo>
                  <a:pt x="371602" y="211226"/>
                  <a:pt x="368528" y="213182"/>
                  <a:pt x="362940" y="217094"/>
                </a:cubicBezTo>
                <a:lnTo>
                  <a:pt x="362102" y="217094"/>
                </a:lnTo>
                <a:cubicBezTo>
                  <a:pt x="358749" y="218770"/>
                  <a:pt x="353441" y="220167"/>
                  <a:pt x="346176" y="221285"/>
                </a:cubicBezTo>
                <a:lnTo>
                  <a:pt x="344500" y="221285"/>
                </a:lnTo>
                <a:cubicBezTo>
                  <a:pt x="343382" y="222402"/>
                  <a:pt x="341566" y="222961"/>
                  <a:pt x="339052" y="222961"/>
                </a:cubicBezTo>
                <a:cubicBezTo>
                  <a:pt x="336537" y="222961"/>
                  <a:pt x="334721" y="222961"/>
                  <a:pt x="333603" y="222961"/>
                </a:cubicBezTo>
                <a:lnTo>
                  <a:pt x="331927" y="224638"/>
                </a:lnTo>
                <a:lnTo>
                  <a:pt x="329412" y="225476"/>
                </a:lnTo>
                <a:cubicBezTo>
                  <a:pt x="326618" y="224358"/>
                  <a:pt x="324104" y="224917"/>
                  <a:pt x="321869" y="227152"/>
                </a:cubicBezTo>
                <a:lnTo>
                  <a:pt x="316839" y="226314"/>
                </a:lnTo>
                <a:lnTo>
                  <a:pt x="315163" y="226314"/>
                </a:lnTo>
                <a:cubicBezTo>
                  <a:pt x="312928" y="225196"/>
                  <a:pt x="311251" y="224638"/>
                  <a:pt x="310134" y="224638"/>
                </a:cubicBezTo>
                <a:cubicBezTo>
                  <a:pt x="307899" y="224638"/>
                  <a:pt x="306082" y="224917"/>
                  <a:pt x="304685" y="225476"/>
                </a:cubicBezTo>
                <a:cubicBezTo>
                  <a:pt x="303288" y="226035"/>
                  <a:pt x="302031" y="226593"/>
                  <a:pt x="300914" y="227152"/>
                </a:cubicBezTo>
                <a:cubicBezTo>
                  <a:pt x="297561" y="227711"/>
                  <a:pt x="293509" y="228968"/>
                  <a:pt x="288760" y="230924"/>
                </a:cubicBezTo>
                <a:cubicBezTo>
                  <a:pt x="284010" y="232880"/>
                  <a:pt x="280238" y="234417"/>
                  <a:pt x="277444" y="235534"/>
                </a:cubicBezTo>
                <a:cubicBezTo>
                  <a:pt x="276326" y="236093"/>
                  <a:pt x="275348" y="236931"/>
                  <a:pt x="274510" y="238049"/>
                </a:cubicBezTo>
                <a:cubicBezTo>
                  <a:pt x="273672" y="239166"/>
                  <a:pt x="272974" y="240005"/>
                  <a:pt x="272415" y="240563"/>
                </a:cubicBezTo>
                <a:lnTo>
                  <a:pt x="271577" y="242240"/>
                </a:lnTo>
                <a:lnTo>
                  <a:pt x="273253" y="242240"/>
                </a:lnTo>
                <a:cubicBezTo>
                  <a:pt x="273812" y="242799"/>
                  <a:pt x="274650" y="242938"/>
                  <a:pt x="275768" y="242659"/>
                </a:cubicBezTo>
                <a:cubicBezTo>
                  <a:pt x="276885" y="242379"/>
                  <a:pt x="277723" y="242519"/>
                  <a:pt x="278282" y="243078"/>
                </a:cubicBezTo>
                <a:cubicBezTo>
                  <a:pt x="278841" y="243078"/>
                  <a:pt x="279400" y="243357"/>
                  <a:pt x="279959" y="243916"/>
                </a:cubicBezTo>
                <a:cubicBezTo>
                  <a:pt x="280517" y="244475"/>
                  <a:pt x="280797" y="245034"/>
                  <a:pt x="280797" y="245593"/>
                </a:cubicBezTo>
                <a:cubicBezTo>
                  <a:pt x="281356" y="246710"/>
                  <a:pt x="281356" y="247409"/>
                  <a:pt x="280797" y="247688"/>
                </a:cubicBezTo>
                <a:cubicBezTo>
                  <a:pt x="280238" y="247967"/>
                  <a:pt x="279679" y="248107"/>
                  <a:pt x="279120" y="248107"/>
                </a:cubicBezTo>
                <a:lnTo>
                  <a:pt x="274929" y="248945"/>
                </a:lnTo>
                <a:cubicBezTo>
                  <a:pt x="274371" y="249504"/>
                  <a:pt x="273532" y="249784"/>
                  <a:pt x="272415" y="249784"/>
                </a:cubicBezTo>
                <a:lnTo>
                  <a:pt x="258165" y="251460"/>
                </a:lnTo>
                <a:lnTo>
                  <a:pt x="256489" y="252298"/>
                </a:lnTo>
                <a:cubicBezTo>
                  <a:pt x="255371" y="252857"/>
                  <a:pt x="253974" y="253136"/>
                  <a:pt x="252298" y="253136"/>
                </a:cubicBezTo>
                <a:lnTo>
                  <a:pt x="244754" y="252298"/>
                </a:lnTo>
                <a:lnTo>
                  <a:pt x="243916" y="252298"/>
                </a:lnTo>
                <a:cubicBezTo>
                  <a:pt x="242798" y="252857"/>
                  <a:pt x="240982" y="253555"/>
                  <a:pt x="238468" y="254394"/>
                </a:cubicBezTo>
                <a:cubicBezTo>
                  <a:pt x="235953" y="255232"/>
                  <a:pt x="233858" y="256489"/>
                  <a:pt x="232181" y="258166"/>
                </a:cubicBezTo>
                <a:cubicBezTo>
                  <a:pt x="230505" y="259842"/>
                  <a:pt x="228968" y="261518"/>
                  <a:pt x="227571" y="263195"/>
                </a:cubicBezTo>
                <a:cubicBezTo>
                  <a:pt x="226174" y="264871"/>
                  <a:pt x="224637" y="266548"/>
                  <a:pt x="222961" y="268224"/>
                </a:cubicBezTo>
                <a:cubicBezTo>
                  <a:pt x="220167" y="269900"/>
                  <a:pt x="217652" y="272694"/>
                  <a:pt x="215417" y="276606"/>
                </a:cubicBezTo>
                <a:cubicBezTo>
                  <a:pt x="214300" y="278841"/>
                  <a:pt x="210947" y="282194"/>
                  <a:pt x="205359" y="286664"/>
                </a:cubicBezTo>
                <a:lnTo>
                  <a:pt x="204521" y="288341"/>
                </a:lnTo>
                <a:cubicBezTo>
                  <a:pt x="210109" y="289458"/>
                  <a:pt x="214300" y="290576"/>
                  <a:pt x="217094" y="291694"/>
                </a:cubicBezTo>
                <a:lnTo>
                  <a:pt x="224637" y="292532"/>
                </a:lnTo>
                <a:lnTo>
                  <a:pt x="232181" y="291694"/>
                </a:lnTo>
                <a:cubicBezTo>
                  <a:pt x="233858" y="291694"/>
                  <a:pt x="235255" y="291414"/>
                  <a:pt x="236372" y="290855"/>
                </a:cubicBezTo>
                <a:cubicBezTo>
                  <a:pt x="236931" y="290297"/>
                  <a:pt x="237909" y="289877"/>
                  <a:pt x="239306" y="289598"/>
                </a:cubicBezTo>
                <a:cubicBezTo>
                  <a:pt x="240703" y="289319"/>
                  <a:pt x="242240" y="288620"/>
                  <a:pt x="243916" y="287503"/>
                </a:cubicBezTo>
                <a:lnTo>
                  <a:pt x="243916" y="290855"/>
                </a:lnTo>
                <a:lnTo>
                  <a:pt x="244754" y="293370"/>
                </a:lnTo>
                <a:cubicBezTo>
                  <a:pt x="246431" y="293370"/>
                  <a:pt x="247548" y="293091"/>
                  <a:pt x="248107" y="292532"/>
                </a:cubicBezTo>
                <a:cubicBezTo>
                  <a:pt x="250901" y="290855"/>
                  <a:pt x="257886" y="286664"/>
                  <a:pt x="269062" y="279959"/>
                </a:cubicBezTo>
                <a:cubicBezTo>
                  <a:pt x="269621" y="279959"/>
                  <a:pt x="270459" y="279400"/>
                  <a:pt x="271577" y="278282"/>
                </a:cubicBezTo>
                <a:cubicBezTo>
                  <a:pt x="273253" y="276606"/>
                  <a:pt x="274650" y="275768"/>
                  <a:pt x="275768" y="275768"/>
                </a:cubicBezTo>
                <a:cubicBezTo>
                  <a:pt x="278003" y="275768"/>
                  <a:pt x="280378" y="275628"/>
                  <a:pt x="282892" y="275349"/>
                </a:cubicBezTo>
                <a:cubicBezTo>
                  <a:pt x="285407" y="275069"/>
                  <a:pt x="288341" y="275209"/>
                  <a:pt x="291693" y="275768"/>
                </a:cubicBezTo>
                <a:cubicBezTo>
                  <a:pt x="292252" y="275768"/>
                  <a:pt x="292811" y="276327"/>
                  <a:pt x="293370" y="277444"/>
                </a:cubicBezTo>
                <a:cubicBezTo>
                  <a:pt x="293929" y="278562"/>
                  <a:pt x="294487" y="279400"/>
                  <a:pt x="295046" y="279959"/>
                </a:cubicBezTo>
                <a:cubicBezTo>
                  <a:pt x="296723" y="283312"/>
                  <a:pt x="299237" y="284429"/>
                  <a:pt x="302590" y="283312"/>
                </a:cubicBezTo>
                <a:lnTo>
                  <a:pt x="306781" y="283312"/>
                </a:lnTo>
                <a:cubicBezTo>
                  <a:pt x="310693" y="283312"/>
                  <a:pt x="312928" y="284429"/>
                  <a:pt x="313487" y="286664"/>
                </a:cubicBezTo>
                <a:lnTo>
                  <a:pt x="316839" y="284150"/>
                </a:lnTo>
                <a:cubicBezTo>
                  <a:pt x="320751" y="282473"/>
                  <a:pt x="324663" y="280238"/>
                  <a:pt x="328574" y="277444"/>
                </a:cubicBezTo>
                <a:cubicBezTo>
                  <a:pt x="330251" y="276327"/>
                  <a:pt x="331089" y="274930"/>
                  <a:pt x="331089" y="273253"/>
                </a:cubicBezTo>
                <a:lnTo>
                  <a:pt x="331927" y="271577"/>
                </a:lnTo>
                <a:cubicBezTo>
                  <a:pt x="331927" y="271577"/>
                  <a:pt x="335280" y="268224"/>
                  <a:pt x="341985" y="261518"/>
                </a:cubicBezTo>
                <a:lnTo>
                  <a:pt x="351206" y="250622"/>
                </a:lnTo>
                <a:cubicBezTo>
                  <a:pt x="351206" y="250622"/>
                  <a:pt x="351764" y="250063"/>
                  <a:pt x="352882" y="248945"/>
                </a:cubicBezTo>
                <a:lnTo>
                  <a:pt x="356235" y="246431"/>
                </a:lnTo>
                <a:cubicBezTo>
                  <a:pt x="357352" y="245872"/>
                  <a:pt x="358330" y="245173"/>
                  <a:pt x="359168" y="244335"/>
                </a:cubicBezTo>
                <a:cubicBezTo>
                  <a:pt x="360007" y="243497"/>
                  <a:pt x="360705" y="242799"/>
                  <a:pt x="361264" y="242240"/>
                </a:cubicBezTo>
                <a:cubicBezTo>
                  <a:pt x="361264" y="242240"/>
                  <a:pt x="361404" y="242100"/>
                  <a:pt x="361683" y="241821"/>
                </a:cubicBezTo>
                <a:cubicBezTo>
                  <a:pt x="361962" y="241541"/>
                  <a:pt x="362102" y="241402"/>
                  <a:pt x="362102" y="241402"/>
                </a:cubicBezTo>
                <a:lnTo>
                  <a:pt x="370484" y="230505"/>
                </a:lnTo>
                <a:lnTo>
                  <a:pt x="372999" y="227990"/>
                </a:lnTo>
                <a:lnTo>
                  <a:pt x="377190" y="222961"/>
                </a:lnTo>
                <a:cubicBezTo>
                  <a:pt x="377749" y="222961"/>
                  <a:pt x="378168" y="222542"/>
                  <a:pt x="378447" y="221704"/>
                </a:cubicBezTo>
                <a:cubicBezTo>
                  <a:pt x="378726" y="220866"/>
                  <a:pt x="379146" y="220447"/>
                  <a:pt x="379704" y="220447"/>
                </a:cubicBezTo>
                <a:cubicBezTo>
                  <a:pt x="382498" y="219329"/>
                  <a:pt x="383895" y="217094"/>
                  <a:pt x="383895" y="213741"/>
                </a:cubicBezTo>
                <a:lnTo>
                  <a:pt x="384734" y="212903"/>
                </a:lnTo>
                <a:cubicBezTo>
                  <a:pt x="387528" y="211226"/>
                  <a:pt x="389483" y="208991"/>
                  <a:pt x="390601" y="206197"/>
                </a:cubicBezTo>
                <a:close/>
                <a:moveTo>
                  <a:pt x="564108" y="0"/>
                </a:moveTo>
                <a:lnTo>
                  <a:pt x="565785" y="0"/>
                </a:lnTo>
                <a:cubicBezTo>
                  <a:pt x="566902" y="1118"/>
                  <a:pt x="569696" y="2375"/>
                  <a:pt x="574167" y="3772"/>
                </a:cubicBezTo>
                <a:cubicBezTo>
                  <a:pt x="578637" y="5169"/>
                  <a:pt x="581152" y="7544"/>
                  <a:pt x="581711" y="10897"/>
                </a:cubicBezTo>
                <a:lnTo>
                  <a:pt x="584225" y="12573"/>
                </a:lnTo>
                <a:cubicBezTo>
                  <a:pt x="592607" y="22072"/>
                  <a:pt x="597636" y="30175"/>
                  <a:pt x="599313" y="36881"/>
                </a:cubicBezTo>
                <a:cubicBezTo>
                  <a:pt x="599313" y="40234"/>
                  <a:pt x="600989" y="42469"/>
                  <a:pt x="604342" y="43586"/>
                </a:cubicBezTo>
                <a:cubicBezTo>
                  <a:pt x="606577" y="44145"/>
                  <a:pt x="607695" y="45822"/>
                  <a:pt x="607695" y="48616"/>
                </a:cubicBezTo>
                <a:cubicBezTo>
                  <a:pt x="607136" y="49733"/>
                  <a:pt x="606857" y="51689"/>
                  <a:pt x="606857" y="54483"/>
                </a:cubicBezTo>
                <a:cubicBezTo>
                  <a:pt x="606857" y="57836"/>
                  <a:pt x="607136" y="60350"/>
                  <a:pt x="607695" y="62027"/>
                </a:cubicBezTo>
                <a:cubicBezTo>
                  <a:pt x="609371" y="70409"/>
                  <a:pt x="610209" y="74879"/>
                  <a:pt x="610209" y="75438"/>
                </a:cubicBezTo>
                <a:cubicBezTo>
                  <a:pt x="610209" y="77114"/>
                  <a:pt x="609651" y="79629"/>
                  <a:pt x="608533" y="82982"/>
                </a:cubicBezTo>
                <a:lnTo>
                  <a:pt x="609371" y="85496"/>
                </a:lnTo>
                <a:cubicBezTo>
                  <a:pt x="609371" y="87173"/>
                  <a:pt x="608812" y="89129"/>
                  <a:pt x="607695" y="91364"/>
                </a:cubicBezTo>
                <a:lnTo>
                  <a:pt x="607695" y="95555"/>
                </a:lnTo>
                <a:lnTo>
                  <a:pt x="606857" y="98908"/>
                </a:lnTo>
                <a:cubicBezTo>
                  <a:pt x="605180" y="100584"/>
                  <a:pt x="604901" y="101981"/>
                  <a:pt x="606018" y="103099"/>
                </a:cubicBezTo>
                <a:cubicBezTo>
                  <a:pt x="607136" y="103657"/>
                  <a:pt x="607415" y="104496"/>
                  <a:pt x="606857" y="105613"/>
                </a:cubicBezTo>
                <a:cubicBezTo>
                  <a:pt x="606298" y="106731"/>
                  <a:pt x="605460" y="107569"/>
                  <a:pt x="604342" y="108128"/>
                </a:cubicBezTo>
                <a:cubicBezTo>
                  <a:pt x="602666" y="108687"/>
                  <a:pt x="601827" y="109385"/>
                  <a:pt x="601827" y="110223"/>
                </a:cubicBezTo>
                <a:cubicBezTo>
                  <a:pt x="601827" y="111061"/>
                  <a:pt x="602386" y="112039"/>
                  <a:pt x="603504" y="113157"/>
                </a:cubicBezTo>
                <a:lnTo>
                  <a:pt x="604342" y="114833"/>
                </a:lnTo>
                <a:cubicBezTo>
                  <a:pt x="601548" y="115951"/>
                  <a:pt x="600151" y="117488"/>
                  <a:pt x="600151" y="119443"/>
                </a:cubicBezTo>
                <a:cubicBezTo>
                  <a:pt x="600151" y="121399"/>
                  <a:pt x="600151" y="122657"/>
                  <a:pt x="600151" y="123215"/>
                </a:cubicBezTo>
                <a:cubicBezTo>
                  <a:pt x="597916" y="127686"/>
                  <a:pt x="596798" y="131039"/>
                  <a:pt x="596798" y="133274"/>
                </a:cubicBezTo>
                <a:cubicBezTo>
                  <a:pt x="596798" y="137744"/>
                  <a:pt x="597078" y="141097"/>
                  <a:pt x="597636" y="143332"/>
                </a:cubicBezTo>
                <a:lnTo>
                  <a:pt x="599313" y="144170"/>
                </a:lnTo>
                <a:cubicBezTo>
                  <a:pt x="602666" y="139141"/>
                  <a:pt x="604342" y="136627"/>
                  <a:pt x="604342" y="136627"/>
                </a:cubicBezTo>
                <a:lnTo>
                  <a:pt x="604342" y="138303"/>
                </a:lnTo>
                <a:cubicBezTo>
                  <a:pt x="604342" y="139421"/>
                  <a:pt x="604621" y="141097"/>
                  <a:pt x="605180" y="143332"/>
                </a:cubicBezTo>
                <a:cubicBezTo>
                  <a:pt x="605739" y="145567"/>
                  <a:pt x="605180" y="147803"/>
                  <a:pt x="603504" y="150038"/>
                </a:cubicBezTo>
                <a:cubicBezTo>
                  <a:pt x="601827" y="153391"/>
                  <a:pt x="603224" y="155626"/>
                  <a:pt x="607695" y="156743"/>
                </a:cubicBezTo>
                <a:cubicBezTo>
                  <a:pt x="615518" y="158420"/>
                  <a:pt x="621665" y="160934"/>
                  <a:pt x="626135" y="164287"/>
                </a:cubicBezTo>
                <a:cubicBezTo>
                  <a:pt x="627253" y="164846"/>
                  <a:pt x="629069" y="166103"/>
                  <a:pt x="631583" y="168059"/>
                </a:cubicBezTo>
                <a:cubicBezTo>
                  <a:pt x="634098" y="170015"/>
                  <a:pt x="637032" y="170993"/>
                  <a:pt x="640385" y="170993"/>
                </a:cubicBezTo>
                <a:cubicBezTo>
                  <a:pt x="644296" y="170993"/>
                  <a:pt x="647509" y="172669"/>
                  <a:pt x="650024" y="176022"/>
                </a:cubicBezTo>
                <a:cubicBezTo>
                  <a:pt x="652538" y="179375"/>
                  <a:pt x="653237" y="183007"/>
                  <a:pt x="652119" y="186919"/>
                </a:cubicBezTo>
                <a:cubicBezTo>
                  <a:pt x="652119" y="190830"/>
                  <a:pt x="652399" y="193624"/>
                  <a:pt x="652958" y="195301"/>
                </a:cubicBezTo>
                <a:cubicBezTo>
                  <a:pt x="653516" y="196977"/>
                  <a:pt x="655472" y="198653"/>
                  <a:pt x="658825" y="200330"/>
                </a:cubicBezTo>
                <a:cubicBezTo>
                  <a:pt x="661619" y="201447"/>
                  <a:pt x="664273" y="202705"/>
                  <a:pt x="666788" y="204102"/>
                </a:cubicBezTo>
                <a:cubicBezTo>
                  <a:pt x="669302" y="205499"/>
                  <a:pt x="671677" y="206477"/>
                  <a:pt x="673913" y="207035"/>
                </a:cubicBezTo>
                <a:cubicBezTo>
                  <a:pt x="676707" y="208712"/>
                  <a:pt x="678383" y="210807"/>
                  <a:pt x="678942" y="213322"/>
                </a:cubicBezTo>
                <a:cubicBezTo>
                  <a:pt x="679501" y="215836"/>
                  <a:pt x="679780" y="217373"/>
                  <a:pt x="679780" y="217932"/>
                </a:cubicBezTo>
                <a:lnTo>
                  <a:pt x="679780" y="221285"/>
                </a:lnTo>
                <a:cubicBezTo>
                  <a:pt x="679780" y="223520"/>
                  <a:pt x="680339" y="227432"/>
                  <a:pt x="681456" y="233020"/>
                </a:cubicBezTo>
                <a:cubicBezTo>
                  <a:pt x="681456" y="233578"/>
                  <a:pt x="682015" y="234417"/>
                  <a:pt x="683133" y="235534"/>
                </a:cubicBezTo>
                <a:cubicBezTo>
                  <a:pt x="683692" y="236093"/>
                  <a:pt x="684250" y="236512"/>
                  <a:pt x="684809" y="236791"/>
                </a:cubicBezTo>
                <a:cubicBezTo>
                  <a:pt x="685368" y="237071"/>
                  <a:pt x="685927" y="237490"/>
                  <a:pt x="686486" y="238049"/>
                </a:cubicBezTo>
                <a:cubicBezTo>
                  <a:pt x="686486" y="240284"/>
                  <a:pt x="686206" y="242659"/>
                  <a:pt x="685647" y="245173"/>
                </a:cubicBezTo>
                <a:cubicBezTo>
                  <a:pt x="685089" y="247688"/>
                  <a:pt x="684809" y="250063"/>
                  <a:pt x="684809" y="252298"/>
                </a:cubicBezTo>
                <a:cubicBezTo>
                  <a:pt x="684809" y="252857"/>
                  <a:pt x="684530" y="253136"/>
                  <a:pt x="683971" y="253136"/>
                </a:cubicBezTo>
                <a:cubicBezTo>
                  <a:pt x="683412" y="253136"/>
                  <a:pt x="682853" y="253416"/>
                  <a:pt x="682295" y="253975"/>
                </a:cubicBezTo>
                <a:lnTo>
                  <a:pt x="683971" y="260680"/>
                </a:lnTo>
                <a:lnTo>
                  <a:pt x="694868" y="284150"/>
                </a:lnTo>
                <a:cubicBezTo>
                  <a:pt x="695985" y="285267"/>
                  <a:pt x="696823" y="286664"/>
                  <a:pt x="697382" y="288341"/>
                </a:cubicBezTo>
                <a:cubicBezTo>
                  <a:pt x="709676" y="300634"/>
                  <a:pt x="721690" y="313487"/>
                  <a:pt x="733425" y="326898"/>
                </a:cubicBezTo>
                <a:cubicBezTo>
                  <a:pt x="735660" y="329692"/>
                  <a:pt x="737476" y="332346"/>
                  <a:pt x="738873" y="334861"/>
                </a:cubicBezTo>
                <a:cubicBezTo>
                  <a:pt x="740270" y="337375"/>
                  <a:pt x="742086" y="340030"/>
                  <a:pt x="744321" y="342824"/>
                </a:cubicBezTo>
                <a:cubicBezTo>
                  <a:pt x="745998" y="346177"/>
                  <a:pt x="747674" y="349250"/>
                  <a:pt x="749351" y="352044"/>
                </a:cubicBezTo>
                <a:cubicBezTo>
                  <a:pt x="751027" y="354838"/>
                  <a:pt x="752703" y="357353"/>
                  <a:pt x="754380" y="359588"/>
                </a:cubicBezTo>
                <a:cubicBezTo>
                  <a:pt x="756615" y="361823"/>
                  <a:pt x="758571" y="362941"/>
                  <a:pt x="760247" y="362941"/>
                </a:cubicBezTo>
                <a:cubicBezTo>
                  <a:pt x="764159" y="364058"/>
                  <a:pt x="766673" y="366154"/>
                  <a:pt x="767791" y="369227"/>
                </a:cubicBezTo>
                <a:cubicBezTo>
                  <a:pt x="768909" y="372300"/>
                  <a:pt x="769467" y="374117"/>
                  <a:pt x="769467" y="374675"/>
                </a:cubicBezTo>
                <a:cubicBezTo>
                  <a:pt x="770026" y="376911"/>
                  <a:pt x="770585" y="379006"/>
                  <a:pt x="771144" y="380962"/>
                </a:cubicBezTo>
                <a:cubicBezTo>
                  <a:pt x="771703" y="382918"/>
                  <a:pt x="772261" y="385013"/>
                  <a:pt x="772820" y="387248"/>
                </a:cubicBezTo>
                <a:cubicBezTo>
                  <a:pt x="773938" y="392278"/>
                  <a:pt x="775614" y="395630"/>
                  <a:pt x="777849" y="397307"/>
                </a:cubicBezTo>
                <a:lnTo>
                  <a:pt x="779526" y="400660"/>
                </a:lnTo>
                <a:cubicBezTo>
                  <a:pt x="781202" y="403454"/>
                  <a:pt x="779805" y="405689"/>
                  <a:pt x="775335" y="407365"/>
                </a:cubicBezTo>
                <a:cubicBezTo>
                  <a:pt x="774217" y="407924"/>
                  <a:pt x="771982" y="408622"/>
                  <a:pt x="768629" y="409461"/>
                </a:cubicBezTo>
                <a:cubicBezTo>
                  <a:pt x="765276" y="410299"/>
                  <a:pt x="762482" y="411556"/>
                  <a:pt x="760247" y="413233"/>
                </a:cubicBezTo>
                <a:cubicBezTo>
                  <a:pt x="759688" y="413791"/>
                  <a:pt x="758990" y="414071"/>
                  <a:pt x="758152" y="414071"/>
                </a:cubicBezTo>
                <a:cubicBezTo>
                  <a:pt x="757313" y="414071"/>
                  <a:pt x="756615" y="413791"/>
                  <a:pt x="756056" y="413233"/>
                </a:cubicBezTo>
                <a:cubicBezTo>
                  <a:pt x="749909" y="410997"/>
                  <a:pt x="745439" y="408203"/>
                  <a:pt x="742645" y="404851"/>
                </a:cubicBezTo>
                <a:cubicBezTo>
                  <a:pt x="739851" y="400380"/>
                  <a:pt x="737616" y="398145"/>
                  <a:pt x="735939" y="398145"/>
                </a:cubicBezTo>
                <a:lnTo>
                  <a:pt x="727557" y="399821"/>
                </a:lnTo>
                <a:cubicBezTo>
                  <a:pt x="724763" y="400380"/>
                  <a:pt x="719175" y="401777"/>
                  <a:pt x="710793" y="404012"/>
                </a:cubicBezTo>
                <a:cubicBezTo>
                  <a:pt x="709676" y="404012"/>
                  <a:pt x="706044" y="405689"/>
                  <a:pt x="699897" y="409042"/>
                </a:cubicBezTo>
                <a:lnTo>
                  <a:pt x="684809" y="415747"/>
                </a:lnTo>
                <a:cubicBezTo>
                  <a:pt x="681456" y="416306"/>
                  <a:pt x="675589" y="418541"/>
                  <a:pt x="667207" y="422453"/>
                </a:cubicBezTo>
                <a:lnTo>
                  <a:pt x="647090" y="429158"/>
                </a:lnTo>
                <a:cubicBezTo>
                  <a:pt x="643737" y="430276"/>
                  <a:pt x="639826" y="431533"/>
                  <a:pt x="635355" y="432930"/>
                </a:cubicBezTo>
                <a:cubicBezTo>
                  <a:pt x="630885" y="434327"/>
                  <a:pt x="625856" y="435585"/>
                  <a:pt x="620268" y="436702"/>
                </a:cubicBezTo>
                <a:cubicBezTo>
                  <a:pt x="617474" y="437261"/>
                  <a:pt x="613283" y="438658"/>
                  <a:pt x="607695" y="440893"/>
                </a:cubicBezTo>
                <a:cubicBezTo>
                  <a:pt x="600430" y="443128"/>
                  <a:pt x="595960" y="444525"/>
                  <a:pt x="594284" y="445084"/>
                </a:cubicBezTo>
                <a:lnTo>
                  <a:pt x="580034" y="450113"/>
                </a:lnTo>
                <a:lnTo>
                  <a:pt x="578358" y="450952"/>
                </a:lnTo>
                <a:lnTo>
                  <a:pt x="576681" y="450952"/>
                </a:lnTo>
                <a:cubicBezTo>
                  <a:pt x="573329" y="450952"/>
                  <a:pt x="570116" y="451790"/>
                  <a:pt x="567042" y="453466"/>
                </a:cubicBezTo>
                <a:cubicBezTo>
                  <a:pt x="563969" y="455143"/>
                  <a:pt x="561873" y="456260"/>
                  <a:pt x="560756" y="456819"/>
                </a:cubicBezTo>
                <a:lnTo>
                  <a:pt x="548183" y="461010"/>
                </a:lnTo>
                <a:cubicBezTo>
                  <a:pt x="547624" y="461569"/>
                  <a:pt x="546646" y="462267"/>
                  <a:pt x="545249" y="463105"/>
                </a:cubicBezTo>
                <a:cubicBezTo>
                  <a:pt x="543852" y="463944"/>
                  <a:pt x="543153" y="465201"/>
                  <a:pt x="543153" y="466877"/>
                </a:cubicBezTo>
                <a:cubicBezTo>
                  <a:pt x="543153" y="468554"/>
                  <a:pt x="542595" y="469951"/>
                  <a:pt x="541477" y="471068"/>
                </a:cubicBezTo>
                <a:lnTo>
                  <a:pt x="540639" y="476936"/>
                </a:lnTo>
                <a:lnTo>
                  <a:pt x="564947" y="494538"/>
                </a:lnTo>
                <a:cubicBezTo>
                  <a:pt x="567182" y="496773"/>
                  <a:pt x="569836" y="499847"/>
                  <a:pt x="572909" y="503758"/>
                </a:cubicBezTo>
                <a:cubicBezTo>
                  <a:pt x="575983" y="507670"/>
                  <a:pt x="578637" y="510464"/>
                  <a:pt x="580872" y="512140"/>
                </a:cubicBezTo>
                <a:cubicBezTo>
                  <a:pt x="595401" y="521640"/>
                  <a:pt x="613003" y="528066"/>
                  <a:pt x="633679" y="531419"/>
                </a:cubicBezTo>
                <a:lnTo>
                  <a:pt x="658825" y="530581"/>
                </a:lnTo>
                <a:cubicBezTo>
                  <a:pt x="664413" y="529463"/>
                  <a:pt x="668045" y="528345"/>
                  <a:pt x="669722" y="527228"/>
                </a:cubicBezTo>
                <a:cubicBezTo>
                  <a:pt x="673633" y="526110"/>
                  <a:pt x="678942" y="525551"/>
                  <a:pt x="685647" y="525551"/>
                </a:cubicBezTo>
                <a:lnTo>
                  <a:pt x="691515" y="523875"/>
                </a:lnTo>
                <a:cubicBezTo>
                  <a:pt x="707161" y="516611"/>
                  <a:pt x="714984" y="512978"/>
                  <a:pt x="714984" y="512978"/>
                </a:cubicBezTo>
                <a:cubicBezTo>
                  <a:pt x="717220" y="514096"/>
                  <a:pt x="719175" y="513817"/>
                  <a:pt x="720852" y="512140"/>
                </a:cubicBezTo>
                <a:cubicBezTo>
                  <a:pt x="724763" y="510464"/>
                  <a:pt x="728396" y="508508"/>
                  <a:pt x="731748" y="506273"/>
                </a:cubicBezTo>
                <a:cubicBezTo>
                  <a:pt x="735101" y="504038"/>
                  <a:pt x="738175" y="502082"/>
                  <a:pt x="740969" y="500405"/>
                </a:cubicBezTo>
                <a:cubicBezTo>
                  <a:pt x="746557" y="499847"/>
                  <a:pt x="752424" y="496773"/>
                  <a:pt x="758571" y="491185"/>
                </a:cubicBezTo>
                <a:cubicBezTo>
                  <a:pt x="762482" y="488950"/>
                  <a:pt x="767931" y="486296"/>
                  <a:pt x="774916" y="483222"/>
                </a:cubicBezTo>
                <a:cubicBezTo>
                  <a:pt x="781901" y="480149"/>
                  <a:pt x="787628" y="476936"/>
                  <a:pt x="792099" y="473583"/>
                </a:cubicBezTo>
                <a:cubicBezTo>
                  <a:pt x="805510" y="467436"/>
                  <a:pt x="825208" y="457378"/>
                  <a:pt x="851192" y="443408"/>
                </a:cubicBezTo>
                <a:cubicBezTo>
                  <a:pt x="877176" y="429438"/>
                  <a:pt x="898830" y="417703"/>
                  <a:pt x="916152" y="408203"/>
                </a:cubicBezTo>
                <a:cubicBezTo>
                  <a:pt x="899947" y="418262"/>
                  <a:pt x="878294" y="432511"/>
                  <a:pt x="851192" y="450952"/>
                </a:cubicBezTo>
                <a:cubicBezTo>
                  <a:pt x="824090" y="469392"/>
                  <a:pt x="809980" y="480009"/>
                  <a:pt x="808863" y="482803"/>
                </a:cubicBezTo>
                <a:cubicBezTo>
                  <a:pt x="807186" y="486715"/>
                  <a:pt x="817245" y="481406"/>
                  <a:pt x="839038" y="466877"/>
                </a:cubicBezTo>
                <a:cubicBezTo>
                  <a:pt x="858037" y="454584"/>
                  <a:pt x="869213" y="448158"/>
                  <a:pt x="872566" y="447599"/>
                </a:cubicBezTo>
                <a:cubicBezTo>
                  <a:pt x="851332" y="458216"/>
                  <a:pt x="836244" y="469811"/>
                  <a:pt x="827303" y="482384"/>
                </a:cubicBezTo>
                <a:cubicBezTo>
                  <a:pt x="818362" y="494957"/>
                  <a:pt x="812495" y="505015"/>
                  <a:pt x="809701" y="512559"/>
                </a:cubicBezTo>
                <a:cubicBezTo>
                  <a:pt x="806907" y="520103"/>
                  <a:pt x="805231" y="524713"/>
                  <a:pt x="804672" y="526390"/>
                </a:cubicBezTo>
                <a:cubicBezTo>
                  <a:pt x="802436" y="539242"/>
                  <a:pt x="801319" y="548183"/>
                  <a:pt x="801319" y="553212"/>
                </a:cubicBezTo>
                <a:cubicBezTo>
                  <a:pt x="801319" y="555447"/>
                  <a:pt x="801598" y="556565"/>
                  <a:pt x="802157" y="556565"/>
                </a:cubicBezTo>
                <a:cubicBezTo>
                  <a:pt x="802716" y="556565"/>
                  <a:pt x="804253" y="554190"/>
                  <a:pt x="806767" y="549440"/>
                </a:cubicBezTo>
                <a:cubicBezTo>
                  <a:pt x="809282" y="544690"/>
                  <a:pt x="811098" y="541198"/>
                  <a:pt x="812216" y="538963"/>
                </a:cubicBezTo>
                <a:cubicBezTo>
                  <a:pt x="813892" y="538963"/>
                  <a:pt x="815009" y="543852"/>
                  <a:pt x="815568" y="553631"/>
                </a:cubicBezTo>
                <a:cubicBezTo>
                  <a:pt x="816127" y="563410"/>
                  <a:pt x="816965" y="568300"/>
                  <a:pt x="818083" y="568300"/>
                </a:cubicBezTo>
                <a:cubicBezTo>
                  <a:pt x="819759" y="568858"/>
                  <a:pt x="820598" y="569557"/>
                  <a:pt x="820598" y="570395"/>
                </a:cubicBezTo>
                <a:cubicBezTo>
                  <a:pt x="820598" y="571233"/>
                  <a:pt x="820039" y="572491"/>
                  <a:pt x="818921" y="574167"/>
                </a:cubicBezTo>
                <a:cubicBezTo>
                  <a:pt x="817804" y="575285"/>
                  <a:pt x="816686" y="576542"/>
                  <a:pt x="815568" y="577939"/>
                </a:cubicBezTo>
                <a:cubicBezTo>
                  <a:pt x="814451" y="579336"/>
                  <a:pt x="813892" y="580873"/>
                  <a:pt x="813892" y="582549"/>
                </a:cubicBezTo>
                <a:cubicBezTo>
                  <a:pt x="815009" y="583108"/>
                  <a:pt x="815568" y="584365"/>
                  <a:pt x="815568" y="586321"/>
                </a:cubicBezTo>
                <a:cubicBezTo>
                  <a:pt x="815568" y="588277"/>
                  <a:pt x="815009" y="590093"/>
                  <a:pt x="813892" y="591769"/>
                </a:cubicBezTo>
                <a:cubicBezTo>
                  <a:pt x="815009" y="594563"/>
                  <a:pt x="815708" y="598195"/>
                  <a:pt x="815987" y="602666"/>
                </a:cubicBezTo>
                <a:cubicBezTo>
                  <a:pt x="816267" y="607136"/>
                  <a:pt x="816407" y="610489"/>
                  <a:pt x="816407" y="612724"/>
                </a:cubicBezTo>
                <a:cubicBezTo>
                  <a:pt x="815848" y="613842"/>
                  <a:pt x="815708" y="614959"/>
                  <a:pt x="815987" y="616077"/>
                </a:cubicBezTo>
                <a:cubicBezTo>
                  <a:pt x="816267" y="617195"/>
                  <a:pt x="816127" y="618312"/>
                  <a:pt x="815568" y="619430"/>
                </a:cubicBezTo>
                <a:cubicBezTo>
                  <a:pt x="815568" y="621106"/>
                  <a:pt x="814870" y="623202"/>
                  <a:pt x="813473" y="625716"/>
                </a:cubicBezTo>
                <a:cubicBezTo>
                  <a:pt x="812076" y="628231"/>
                  <a:pt x="810539" y="630047"/>
                  <a:pt x="808863" y="631165"/>
                </a:cubicBezTo>
                <a:cubicBezTo>
                  <a:pt x="801040" y="635076"/>
                  <a:pt x="798246" y="639826"/>
                  <a:pt x="800481" y="645414"/>
                </a:cubicBezTo>
                <a:cubicBezTo>
                  <a:pt x="799922" y="647649"/>
                  <a:pt x="799223" y="649186"/>
                  <a:pt x="798385" y="650024"/>
                </a:cubicBezTo>
                <a:cubicBezTo>
                  <a:pt x="797547" y="650862"/>
                  <a:pt x="795172" y="651561"/>
                  <a:pt x="791261" y="652120"/>
                </a:cubicBezTo>
                <a:cubicBezTo>
                  <a:pt x="789025" y="652678"/>
                  <a:pt x="787489" y="653796"/>
                  <a:pt x="786650" y="655472"/>
                </a:cubicBezTo>
                <a:cubicBezTo>
                  <a:pt x="785812" y="657149"/>
                  <a:pt x="785952" y="658266"/>
                  <a:pt x="787070" y="658825"/>
                </a:cubicBezTo>
                <a:cubicBezTo>
                  <a:pt x="789305" y="662737"/>
                  <a:pt x="790981" y="664972"/>
                  <a:pt x="792099" y="665531"/>
                </a:cubicBezTo>
                <a:cubicBezTo>
                  <a:pt x="792658" y="666090"/>
                  <a:pt x="794055" y="667207"/>
                  <a:pt x="796290" y="668884"/>
                </a:cubicBezTo>
                <a:cubicBezTo>
                  <a:pt x="798525" y="670560"/>
                  <a:pt x="799643" y="672516"/>
                  <a:pt x="799643" y="674751"/>
                </a:cubicBezTo>
                <a:cubicBezTo>
                  <a:pt x="799643" y="675310"/>
                  <a:pt x="798246" y="678942"/>
                  <a:pt x="795452" y="685648"/>
                </a:cubicBezTo>
                <a:cubicBezTo>
                  <a:pt x="794334" y="689559"/>
                  <a:pt x="792518" y="692772"/>
                  <a:pt x="790003" y="695287"/>
                </a:cubicBezTo>
                <a:cubicBezTo>
                  <a:pt x="787489" y="697801"/>
                  <a:pt x="783437" y="700735"/>
                  <a:pt x="777849" y="704088"/>
                </a:cubicBezTo>
                <a:cubicBezTo>
                  <a:pt x="777291" y="705206"/>
                  <a:pt x="776592" y="707022"/>
                  <a:pt x="775754" y="709536"/>
                </a:cubicBezTo>
                <a:cubicBezTo>
                  <a:pt x="774916" y="712051"/>
                  <a:pt x="773938" y="713588"/>
                  <a:pt x="772820" y="714146"/>
                </a:cubicBezTo>
                <a:cubicBezTo>
                  <a:pt x="768350" y="714705"/>
                  <a:pt x="762343" y="716242"/>
                  <a:pt x="754799" y="718756"/>
                </a:cubicBezTo>
                <a:cubicBezTo>
                  <a:pt x="747255" y="721271"/>
                  <a:pt x="741807" y="722528"/>
                  <a:pt x="738454" y="722528"/>
                </a:cubicBezTo>
                <a:cubicBezTo>
                  <a:pt x="736219" y="722528"/>
                  <a:pt x="733425" y="721970"/>
                  <a:pt x="730072" y="720852"/>
                </a:cubicBezTo>
                <a:lnTo>
                  <a:pt x="729234" y="720852"/>
                </a:lnTo>
                <a:cubicBezTo>
                  <a:pt x="715264" y="720852"/>
                  <a:pt x="704647" y="720573"/>
                  <a:pt x="697382" y="720014"/>
                </a:cubicBezTo>
                <a:cubicBezTo>
                  <a:pt x="687324" y="720573"/>
                  <a:pt x="676707" y="717499"/>
                  <a:pt x="665531" y="710794"/>
                </a:cubicBezTo>
                <a:cubicBezTo>
                  <a:pt x="661619" y="709117"/>
                  <a:pt x="657987" y="706742"/>
                  <a:pt x="654634" y="703669"/>
                </a:cubicBezTo>
                <a:cubicBezTo>
                  <a:pt x="651281" y="700595"/>
                  <a:pt x="648767" y="698500"/>
                  <a:pt x="647090" y="697382"/>
                </a:cubicBezTo>
                <a:cubicBezTo>
                  <a:pt x="642620" y="692912"/>
                  <a:pt x="640385" y="690677"/>
                  <a:pt x="640385" y="690677"/>
                </a:cubicBezTo>
                <a:cubicBezTo>
                  <a:pt x="639826" y="689559"/>
                  <a:pt x="636752" y="684251"/>
                  <a:pt x="631164" y="674751"/>
                </a:cubicBezTo>
                <a:cubicBezTo>
                  <a:pt x="625576" y="665251"/>
                  <a:pt x="590931" y="618871"/>
                  <a:pt x="527228" y="535610"/>
                </a:cubicBezTo>
                <a:lnTo>
                  <a:pt x="521360" y="525551"/>
                </a:lnTo>
                <a:cubicBezTo>
                  <a:pt x="518566" y="532257"/>
                  <a:pt x="517169" y="535889"/>
                  <a:pt x="517169" y="536448"/>
                </a:cubicBezTo>
                <a:cubicBezTo>
                  <a:pt x="511581" y="546506"/>
                  <a:pt x="507949" y="554330"/>
                  <a:pt x="506273" y="559918"/>
                </a:cubicBezTo>
                <a:cubicBezTo>
                  <a:pt x="505155" y="561594"/>
                  <a:pt x="504177" y="563829"/>
                  <a:pt x="503339" y="566623"/>
                </a:cubicBezTo>
                <a:cubicBezTo>
                  <a:pt x="502501" y="569417"/>
                  <a:pt x="501802" y="571652"/>
                  <a:pt x="501243" y="573329"/>
                </a:cubicBezTo>
                <a:lnTo>
                  <a:pt x="498729" y="579196"/>
                </a:lnTo>
                <a:cubicBezTo>
                  <a:pt x="498729" y="580314"/>
                  <a:pt x="497332" y="583387"/>
                  <a:pt x="494538" y="588416"/>
                </a:cubicBezTo>
                <a:cubicBezTo>
                  <a:pt x="493979" y="593446"/>
                  <a:pt x="491883" y="598475"/>
                  <a:pt x="488251" y="603504"/>
                </a:cubicBezTo>
                <a:cubicBezTo>
                  <a:pt x="484619" y="608533"/>
                  <a:pt x="482244" y="612165"/>
                  <a:pt x="481127" y="614401"/>
                </a:cubicBezTo>
                <a:cubicBezTo>
                  <a:pt x="481127" y="616077"/>
                  <a:pt x="480847" y="617195"/>
                  <a:pt x="480288" y="617753"/>
                </a:cubicBezTo>
                <a:cubicBezTo>
                  <a:pt x="478612" y="621106"/>
                  <a:pt x="477215" y="623062"/>
                  <a:pt x="476097" y="623621"/>
                </a:cubicBezTo>
                <a:cubicBezTo>
                  <a:pt x="475539" y="624738"/>
                  <a:pt x="474561" y="626135"/>
                  <a:pt x="473164" y="627812"/>
                </a:cubicBezTo>
                <a:cubicBezTo>
                  <a:pt x="471767" y="629488"/>
                  <a:pt x="470230" y="630606"/>
                  <a:pt x="468554" y="631165"/>
                </a:cubicBezTo>
                <a:cubicBezTo>
                  <a:pt x="468554" y="632841"/>
                  <a:pt x="467576" y="634657"/>
                  <a:pt x="465620" y="636613"/>
                </a:cubicBezTo>
                <a:cubicBezTo>
                  <a:pt x="463664" y="638569"/>
                  <a:pt x="462127" y="640105"/>
                  <a:pt x="461010" y="641223"/>
                </a:cubicBezTo>
                <a:lnTo>
                  <a:pt x="458495" y="645414"/>
                </a:lnTo>
                <a:lnTo>
                  <a:pt x="455142" y="648767"/>
                </a:lnTo>
                <a:lnTo>
                  <a:pt x="452628" y="652120"/>
                </a:lnTo>
                <a:cubicBezTo>
                  <a:pt x="451510" y="654355"/>
                  <a:pt x="450393" y="656031"/>
                  <a:pt x="449275" y="657149"/>
                </a:cubicBezTo>
                <a:cubicBezTo>
                  <a:pt x="449275" y="658266"/>
                  <a:pt x="448437" y="659105"/>
                  <a:pt x="446760" y="659663"/>
                </a:cubicBezTo>
                <a:lnTo>
                  <a:pt x="444246" y="663854"/>
                </a:lnTo>
                <a:lnTo>
                  <a:pt x="441731" y="667207"/>
                </a:lnTo>
                <a:lnTo>
                  <a:pt x="431673" y="678104"/>
                </a:lnTo>
                <a:cubicBezTo>
                  <a:pt x="429438" y="680339"/>
                  <a:pt x="428320" y="681457"/>
                  <a:pt x="428320" y="681457"/>
                </a:cubicBezTo>
                <a:lnTo>
                  <a:pt x="424129" y="684809"/>
                </a:lnTo>
                <a:cubicBezTo>
                  <a:pt x="424129" y="684809"/>
                  <a:pt x="423989" y="684670"/>
                  <a:pt x="423710" y="684390"/>
                </a:cubicBezTo>
                <a:cubicBezTo>
                  <a:pt x="423430" y="684111"/>
                  <a:pt x="423291" y="683971"/>
                  <a:pt x="423291" y="683971"/>
                </a:cubicBezTo>
                <a:cubicBezTo>
                  <a:pt x="423291" y="681177"/>
                  <a:pt x="421894" y="680339"/>
                  <a:pt x="419100" y="681457"/>
                </a:cubicBezTo>
                <a:cubicBezTo>
                  <a:pt x="412394" y="682574"/>
                  <a:pt x="406806" y="683692"/>
                  <a:pt x="402336" y="684809"/>
                </a:cubicBezTo>
                <a:lnTo>
                  <a:pt x="384734" y="694868"/>
                </a:lnTo>
                <a:lnTo>
                  <a:pt x="376352" y="698221"/>
                </a:lnTo>
                <a:cubicBezTo>
                  <a:pt x="369646" y="701573"/>
                  <a:pt x="364896" y="703529"/>
                  <a:pt x="362102" y="704088"/>
                </a:cubicBezTo>
                <a:cubicBezTo>
                  <a:pt x="358191" y="705764"/>
                  <a:pt x="353441" y="706044"/>
                  <a:pt x="347853" y="704926"/>
                </a:cubicBezTo>
                <a:lnTo>
                  <a:pt x="345338" y="704926"/>
                </a:lnTo>
                <a:lnTo>
                  <a:pt x="335280" y="705764"/>
                </a:lnTo>
                <a:cubicBezTo>
                  <a:pt x="334721" y="705764"/>
                  <a:pt x="334302" y="706044"/>
                  <a:pt x="334022" y="706603"/>
                </a:cubicBezTo>
                <a:cubicBezTo>
                  <a:pt x="333743" y="707161"/>
                  <a:pt x="333324" y="707441"/>
                  <a:pt x="332765" y="707441"/>
                </a:cubicBezTo>
                <a:cubicBezTo>
                  <a:pt x="332765" y="706323"/>
                  <a:pt x="331648" y="705764"/>
                  <a:pt x="329412" y="705764"/>
                </a:cubicBezTo>
                <a:lnTo>
                  <a:pt x="306781" y="709955"/>
                </a:lnTo>
                <a:cubicBezTo>
                  <a:pt x="310693" y="707720"/>
                  <a:pt x="315722" y="705625"/>
                  <a:pt x="321869" y="703669"/>
                </a:cubicBezTo>
                <a:cubicBezTo>
                  <a:pt x="328015" y="701713"/>
                  <a:pt x="333045" y="699897"/>
                  <a:pt x="336956" y="698221"/>
                </a:cubicBezTo>
                <a:cubicBezTo>
                  <a:pt x="334721" y="697103"/>
                  <a:pt x="332765" y="696544"/>
                  <a:pt x="331089" y="696544"/>
                </a:cubicBezTo>
                <a:cubicBezTo>
                  <a:pt x="330530" y="696544"/>
                  <a:pt x="327736" y="697382"/>
                  <a:pt x="322707" y="699059"/>
                </a:cubicBezTo>
                <a:cubicBezTo>
                  <a:pt x="320472" y="700176"/>
                  <a:pt x="317817" y="701434"/>
                  <a:pt x="314744" y="702831"/>
                </a:cubicBezTo>
                <a:cubicBezTo>
                  <a:pt x="311670" y="704228"/>
                  <a:pt x="308178" y="705764"/>
                  <a:pt x="304266" y="707441"/>
                </a:cubicBezTo>
                <a:lnTo>
                  <a:pt x="314325" y="699059"/>
                </a:lnTo>
                <a:cubicBezTo>
                  <a:pt x="316001" y="697941"/>
                  <a:pt x="317817" y="696684"/>
                  <a:pt x="319773" y="695287"/>
                </a:cubicBezTo>
                <a:cubicBezTo>
                  <a:pt x="321729" y="693890"/>
                  <a:pt x="324104" y="692633"/>
                  <a:pt x="326898" y="691515"/>
                </a:cubicBezTo>
                <a:cubicBezTo>
                  <a:pt x="329133" y="690397"/>
                  <a:pt x="331228" y="688302"/>
                  <a:pt x="333184" y="685228"/>
                </a:cubicBezTo>
                <a:cubicBezTo>
                  <a:pt x="335140" y="682155"/>
                  <a:pt x="336677" y="679780"/>
                  <a:pt x="337794" y="678104"/>
                </a:cubicBezTo>
                <a:cubicBezTo>
                  <a:pt x="347853" y="664693"/>
                  <a:pt x="352882" y="657987"/>
                  <a:pt x="352882" y="657987"/>
                </a:cubicBezTo>
                <a:lnTo>
                  <a:pt x="365455" y="642061"/>
                </a:lnTo>
                <a:lnTo>
                  <a:pt x="377190" y="623621"/>
                </a:lnTo>
                <a:lnTo>
                  <a:pt x="388086" y="603504"/>
                </a:lnTo>
                <a:cubicBezTo>
                  <a:pt x="390880" y="598475"/>
                  <a:pt x="393255" y="594004"/>
                  <a:pt x="395211" y="590093"/>
                </a:cubicBezTo>
                <a:cubicBezTo>
                  <a:pt x="397167" y="586181"/>
                  <a:pt x="398983" y="582828"/>
                  <a:pt x="400659" y="580034"/>
                </a:cubicBezTo>
                <a:lnTo>
                  <a:pt x="413232" y="559918"/>
                </a:lnTo>
                <a:cubicBezTo>
                  <a:pt x="414909" y="554888"/>
                  <a:pt x="416725" y="550558"/>
                  <a:pt x="418681" y="546925"/>
                </a:cubicBezTo>
                <a:cubicBezTo>
                  <a:pt x="420636" y="543293"/>
                  <a:pt x="422173" y="540080"/>
                  <a:pt x="423291" y="537286"/>
                </a:cubicBezTo>
                <a:cubicBezTo>
                  <a:pt x="427761" y="524993"/>
                  <a:pt x="430276" y="518008"/>
                  <a:pt x="430835" y="516331"/>
                </a:cubicBezTo>
                <a:lnTo>
                  <a:pt x="432511" y="513817"/>
                </a:lnTo>
                <a:cubicBezTo>
                  <a:pt x="425805" y="516611"/>
                  <a:pt x="421335" y="518846"/>
                  <a:pt x="419100" y="520522"/>
                </a:cubicBezTo>
                <a:cubicBezTo>
                  <a:pt x="416306" y="522757"/>
                  <a:pt x="412674" y="524713"/>
                  <a:pt x="408203" y="526390"/>
                </a:cubicBezTo>
                <a:cubicBezTo>
                  <a:pt x="406527" y="527507"/>
                  <a:pt x="405689" y="528764"/>
                  <a:pt x="405689" y="530161"/>
                </a:cubicBezTo>
                <a:cubicBezTo>
                  <a:pt x="405689" y="531558"/>
                  <a:pt x="405689" y="532536"/>
                  <a:pt x="405689" y="533095"/>
                </a:cubicBezTo>
                <a:cubicBezTo>
                  <a:pt x="405689" y="535889"/>
                  <a:pt x="404850" y="537286"/>
                  <a:pt x="403174" y="537286"/>
                </a:cubicBezTo>
                <a:cubicBezTo>
                  <a:pt x="402615" y="537286"/>
                  <a:pt x="401917" y="537426"/>
                  <a:pt x="401078" y="537705"/>
                </a:cubicBezTo>
                <a:cubicBezTo>
                  <a:pt x="400240" y="537985"/>
                  <a:pt x="399821" y="538404"/>
                  <a:pt x="399821" y="538963"/>
                </a:cubicBezTo>
                <a:cubicBezTo>
                  <a:pt x="398145" y="541198"/>
                  <a:pt x="396189" y="542315"/>
                  <a:pt x="393954" y="542315"/>
                </a:cubicBezTo>
                <a:lnTo>
                  <a:pt x="392277" y="544830"/>
                </a:lnTo>
                <a:cubicBezTo>
                  <a:pt x="391719" y="545389"/>
                  <a:pt x="391439" y="545948"/>
                  <a:pt x="391439" y="546506"/>
                </a:cubicBezTo>
                <a:cubicBezTo>
                  <a:pt x="391439" y="547065"/>
                  <a:pt x="391160" y="547345"/>
                  <a:pt x="390601" y="547345"/>
                </a:cubicBezTo>
                <a:lnTo>
                  <a:pt x="377190" y="552374"/>
                </a:lnTo>
                <a:cubicBezTo>
                  <a:pt x="373837" y="554609"/>
                  <a:pt x="370205" y="554888"/>
                  <a:pt x="366293" y="553212"/>
                </a:cubicBezTo>
                <a:lnTo>
                  <a:pt x="365455" y="554888"/>
                </a:lnTo>
                <a:cubicBezTo>
                  <a:pt x="362102" y="561594"/>
                  <a:pt x="359867" y="566623"/>
                  <a:pt x="358749" y="569976"/>
                </a:cubicBezTo>
                <a:cubicBezTo>
                  <a:pt x="357632" y="573888"/>
                  <a:pt x="356235" y="577380"/>
                  <a:pt x="354558" y="580453"/>
                </a:cubicBezTo>
                <a:cubicBezTo>
                  <a:pt x="352882" y="583527"/>
                  <a:pt x="351485" y="586461"/>
                  <a:pt x="350367" y="589255"/>
                </a:cubicBezTo>
                <a:lnTo>
                  <a:pt x="344500" y="596798"/>
                </a:lnTo>
                <a:cubicBezTo>
                  <a:pt x="343941" y="599592"/>
                  <a:pt x="342824" y="602386"/>
                  <a:pt x="341147" y="605180"/>
                </a:cubicBezTo>
                <a:cubicBezTo>
                  <a:pt x="339471" y="607974"/>
                  <a:pt x="338074" y="610210"/>
                  <a:pt x="336956" y="611886"/>
                </a:cubicBezTo>
                <a:cubicBezTo>
                  <a:pt x="335839" y="613004"/>
                  <a:pt x="334861" y="614401"/>
                  <a:pt x="334022" y="616077"/>
                </a:cubicBezTo>
                <a:cubicBezTo>
                  <a:pt x="333184" y="617753"/>
                  <a:pt x="331927" y="619430"/>
                  <a:pt x="330251" y="621106"/>
                </a:cubicBezTo>
                <a:cubicBezTo>
                  <a:pt x="327457" y="625018"/>
                  <a:pt x="326060" y="627253"/>
                  <a:pt x="326060" y="627812"/>
                </a:cubicBezTo>
                <a:cubicBezTo>
                  <a:pt x="321030" y="634517"/>
                  <a:pt x="317678" y="639267"/>
                  <a:pt x="316001" y="642061"/>
                </a:cubicBezTo>
                <a:cubicBezTo>
                  <a:pt x="313766" y="644855"/>
                  <a:pt x="312090" y="647370"/>
                  <a:pt x="310972" y="649605"/>
                </a:cubicBezTo>
                <a:cubicBezTo>
                  <a:pt x="309854" y="651840"/>
                  <a:pt x="308457" y="654075"/>
                  <a:pt x="306781" y="656311"/>
                </a:cubicBezTo>
                <a:cubicBezTo>
                  <a:pt x="301193" y="663016"/>
                  <a:pt x="297561" y="668045"/>
                  <a:pt x="295884" y="671398"/>
                </a:cubicBezTo>
                <a:cubicBezTo>
                  <a:pt x="294767" y="673633"/>
                  <a:pt x="293370" y="675449"/>
                  <a:pt x="291693" y="676846"/>
                </a:cubicBezTo>
                <a:cubicBezTo>
                  <a:pt x="290017" y="678243"/>
                  <a:pt x="288620" y="680060"/>
                  <a:pt x="287502" y="682295"/>
                </a:cubicBezTo>
                <a:lnTo>
                  <a:pt x="285826" y="683133"/>
                </a:lnTo>
                <a:lnTo>
                  <a:pt x="279120" y="689000"/>
                </a:lnTo>
                <a:lnTo>
                  <a:pt x="267386" y="701573"/>
                </a:lnTo>
                <a:cubicBezTo>
                  <a:pt x="266268" y="702691"/>
                  <a:pt x="265150" y="704228"/>
                  <a:pt x="264033" y="706183"/>
                </a:cubicBezTo>
                <a:cubicBezTo>
                  <a:pt x="262915" y="708139"/>
                  <a:pt x="261518" y="709397"/>
                  <a:pt x="259842" y="709955"/>
                </a:cubicBezTo>
                <a:cubicBezTo>
                  <a:pt x="257607" y="711073"/>
                  <a:pt x="255930" y="711632"/>
                  <a:pt x="254813" y="711632"/>
                </a:cubicBezTo>
                <a:cubicBezTo>
                  <a:pt x="252577" y="711632"/>
                  <a:pt x="251460" y="713308"/>
                  <a:pt x="251460" y="716661"/>
                </a:cubicBezTo>
                <a:cubicBezTo>
                  <a:pt x="252019" y="718337"/>
                  <a:pt x="251739" y="720293"/>
                  <a:pt x="250622" y="722528"/>
                </a:cubicBezTo>
                <a:cubicBezTo>
                  <a:pt x="248386" y="724764"/>
                  <a:pt x="245313" y="725322"/>
                  <a:pt x="241401" y="724205"/>
                </a:cubicBezTo>
                <a:cubicBezTo>
                  <a:pt x="240843" y="723646"/>
                  <a:pt x="240004" y="723367"/>
                  <a:pt x="238887" y="723367"/>
                </a:cubicBezTo>
                <a:lnTo>
                  <a:pt x="237210" y="723367"/>
                </a:lnTo>
                <a:cubicBezTo>
                  <a:pt x="234416" y="723367"/>
                  <a:pt x="232181" y="721970"/>
                  <a:pt x="230505" y="719176"/>
                </a:cubicBezTo>
                <a:cubicBezTo>
                  <a:pt x="229387" y="718058"/>
                  <a:pt x="228270" y="717779"/>
                  <a:pt x="227152" y="718337"/>
                </a:cubicBezTo>
                <a:cubicBezTo>
                  <a:pt x="225476" y="718896"/>
                  <a:pt x="223240" y="717779"/>
                  <a:pt x="220446" y="714985"/>
                </a:cubicBezTo>
                <a:cubicBezTo>
                  <a:pt x="218770" y="710514"/>
                  <a:pt x="215417" y="708000"/>
                  <a:pt x="210388" y="707441"/>
                </a:cubicBezTo>
                <a:cubicBezTo>
                  <a:pt x="208712" y="706882"/>
                  <a:pt x="207035" y="705206"/>
                  <a:pt x="205359" y="702412"/>
                </a:cubicBezTo>
                <a:cubicBezTo>
                  <a:pt x="203124" y="699618"/>
                  <a:pt x="201447" y="697662"/>
                  <a:pt x="200330" y="696544"/>
                </a:cubicBezTo>
                <a:cubicBezTo>
                  <a:pt x="195300" y="694309"/>
                  <a:pt x="192506" y="690118"/>
                  <a:pt x="191948" y="683971"/>
                </a:cubicBezTo>
                <a:cubicBezTo>
                  <a:pt x="191948" y="682295"/>
                  <a:pt x="191109" y="680898"/>
                  <a:pt x="189433" y="679780"/>
                </a:cubicBezTo>
                <a:cubicBezTo>
                  <a:pt x="187757" y="677545"/>
                  <a:pt x="186918" y="675310"/>
                  <a:pt x="186918" y="673075"/>
                </a:cubicBezTo>
                <a:lnTo>
                  <a:pt x="188595" y="666369"/>
                </a:lnTo>
                <a:cubicBezTo>
                  <a:pt x="189712" y="665251"/>
                  <a:pt x="190131" y="664273"/>
                  <a:pt x="189852" y="663435"/>
                </a:cubicBezTo>
                <a:cubicBezTo>
                  <a:pt x="189573" y="662597"/>
                  <a:pt x="189154" y="661899"/>
                  <a:pt x="188595" y="661340"/>
                </a:cubicBezTo>
                <a:cubicBezTo>
                  <a:pt x="188036" y="660781"/>
                  <a:pt x="187477" y="660502"/>
                  <a:pt x="186918" y="660502"/>
                </a:cubicBezTo>
                <a:lnTo>
                  <a:pt x="186080" y="658825"/>
                </a:lnTo>
                <a:lnTo>
                  <a:pt x="187757" y="655472"/>
                </a:lnTo>
                <a:cubicBezTo>
                  <a:pt x="191109" y="652120"/>
                  <a:pt x="192227" y="647649"/>
                  <a:pt x="191109" y="642061"/>
                </a:cubicBezTo>
                <a:cubicBezTo>
                  <a:pt x="191668" y="638708"/>
                  <a:pt x="192646" y="634657"/>
                  <a:pt x="194043" y="629907"/>
                </a:cubicBezTo>
                <a:cubicBezTo>
                  <a:pt x="195440" y="625157"/>
                  <a:pt x="196418" y="620827"/>
                  <a:pt x="196977" y="616915"/>
                </a:cubicBezTo>
                <a:cubicBezTo>
                  <a:pt x="197536" y="614121"/>
                  <a:pt x="198513" y="609511"/>
                  <a:pt x="199910" y="603085"/>
                </a:cubicBezTo>
                <a:cubicBezTo>
                  <a:pt x="201307" y="596659"/>
                  <a:pt x="201727" y="590931"/>
                  <a:pt x="201168" y="585902"/>
                </a:cubicBezTo>
                <a:cubicBezTo>
                  <a:pt x="200609" y="583667"/>
                  <a:pt x="200330" y="579476"/>
                  <a:pt x="200330" y="573329"/>
                </a:cubicBezTo>
                <a:cubicBezTo>
                  <a:pt x="200330" y="572211"/>
                  <a:pt x="199771" y="571652"/>
                  <a:pt x="198653" y="571652"/>
                </a:cubicBezTo>
                <a:cubicBezTo>
                  <a:pt x="194742" y="569976"/>
                  <a:pt x="192227" y="566623"/>
                  <a:pt x="191109" y="561594"/>
                </a:cubicBezTo>
                <a:cubicBezTo>
                  <a:pt x="190551" y="563270"/>
                  <a:pt x="189992" y="564807"/>
                  <a:pt x="189433" y="566204"/>
                </a:cubicBezTo>
                <a:cubicBezTo>
                  <a:pt x="188874" y="567601"/>
                  <a:pt x="188315" y="568858"/>
                  <a:pt x="187757" y="569976"/>
                </a:cubicBezTo>
                <a:cubicBezTo>
                  <a:pt x="186639" y="571094"/>
                  <a:pt x="186080" y="571373"/>
                  <a:pt x="186080" y="570814"/>
                </a:cubicBezTo>
                <a:cubicBezTo>
                  <a:pt x="185521" y="570814"/>
                  <a:pt x="184683" y="570255"/>
                  <a:pt x="183566" y="569138"/>
                </a:cubicBezTo>
                <a:lnTo>
                  <a:pt x="183566" y="559918"/>
                </a:lnTo>
                <a:cubicBezTo>
                  <a:pt x="183566" y="558800"/>
                  <a:pt x="184124" y="556006"/>
                  <a:pt x="185242" y="551536"/>
                </a:cubicBezTo>
                <a:lnTo>
                  <a:pt x="169316" y="556565"/>
                </a:lnTo>
                <a:cubicBezTo>
                  <a:pt x="168757" y="556565"/>
                  <a:pt x="163169" y="557403"/>
                  <a:pt x="152552" y="559079"/>
                </a:cubicBezTo>
                <a:lnTo>
                  <a:pt x="154229" y="560756"/>
                </a:lnTo>
                <a:cubicBezTo>
                  <a:pt x="161493" y="562991"/>
                  <a:pt x="166243" y="564388"/>
                  <a:pt x="168478" y="564947"/>
                </a:cubicBezTo>
                <a:lnTo>
                  <a:pt x="177698" y="564109"/>
                </a:lnTo>
                <a:cubicBezTo>
                  <a:pt x="177698" y="564109"/>
                  <a:pt x="178117" y="563969"/>
                  <a:pt x="178955" y="563689"/>
                </a:cubicBezTo>
                <a:cubicBezTo>
                  <a:pt x="179794" y="563410"/>
                  <a:pt x="180492" y="564109"/>
                  <a:pt x="181051" y="565785"/>
                </a:cubicBezTo>
                <a:cubicBezTo>
                  <a:pt x="181051" y="567461"/>
                  <a:pt x="179654" y="568300"/>
                  <a:pt x="176860" y="568300"/>
                </a:cubicBezTo>
                <a:cubicBezTo>
                  <a:pt x="175742" y="568300"/>
                  <a:pt x="173926" y="568719"/>
                  <a:pt x="171412" y="569557"/>
                </a:cubicBezTo>
                <a:cubicBezTo>
                  <a:pt x="168897" y="570395"/>
                  <a:pt x="166522" y="570535"/>
                  <a:pt x="164287" y="569976"/>
                </a:cubicBezTo>
                <a:cubicBezTo>
                  <a:pt x="162052" y="569976"/>
                  <a:pt x="159956" y="569697"/>
                  <a:pt x="158000" y="569138"/>
                </a:cubicBezTo>
                <a:cubicBezTo>
                  <a:pt x="156045" y="568579"/>
                  <a:pt x="154229" y="568020"/>
                  <a:pt x="152552" y="567461"/>
                </a:cubicBezTo>
                <a:lnTo>
                  <a:pt x="147523" y="566623"/>
                </a:lnTo>
                <a:cubicBezTo>
                  <a:pt x="146405" y="566623"/>
                  <a:pt x="145427" y="566763"/>
                  <a:pt x="144589" y="567042"/>
                </a:cubicBezTo>
                <a:cubicBezTo>
                  <a:pt x="143751" y="567322"/>
                  <a:pt x="142773" y="567182"/>
                  <a:pt x="141656" y="566623"/>
                </a:cubicBezTo>
                <a:cubicBezTo>
                  <a:pt x="139979" y="566623"/>
                  <a:pt x="138303" y="566204"/>
                  <a:pt x="136626" y="565366"/>
                </a:cubicBezTo>
                <a:cubicBezTo>
                  <a:pt x="134950" y="564528"/>
                  <a:pt x="133832" y="564109"/>
                  <a:pt x="133274" y="564109"/>
                </a:cubicBezTo>
                <a:cubicBezTo>
                  <a:pt x="129921" y="562432"/>
                  <a:pt x="127686" y="561035"/>
                  <a:pt x="126568" y="559918"/>
                </a:cubicBezTo>
                <a:cubicBezTo>
                  <a:pt x="126009" y="557682"/>
                  <a:pt x="124053" y="556006"/>
                  <a:pt x="120701" y="554888"/>
                </a:cubicBezTo>
                <a:lnTo>
                  <a:pt x="119024" y="554888"/>
                </a:lnTo>
                <a:cubicBezTo>
                  <a:pt x="116230" y="554888"/>
                  <a:pt x="113995" y="553771"/>
                  <a:pt x="112319" y="551536"/>
                </a:cubicBezTo>
                <a:cubicBezTo>
                  <a:pt x="110642" y="549300"/>
                  <a:pt x="109525" y="547903"/>
                  <a:pt x="108966" y="547345"/>
                </a:cubicBezTo>
                <a:cubicBezTo>
                  <a:pt x="107848" y="546227"/>
                  <a:pt x="106172" y="543992"/>
                  <a:pt x="103937" y="540639"/>
                </a:cubicBezTo>
                <a:lnTo>
                  <a:pt x="96393" y="533095"/>
                </a:lnTo>
                <a:cubicBezTo>
                  <a:pt x="92481" y="530860"/>
                  <a:pt x="90525" y="528066"/>
                  <a:pt x="90525" y="524713"/>
                </a:cubicBezTo>
                <a:cubicBezTo>
                  <a:pt x="91084" y="523037"/>
                  <a:pt x="90246" y="521081"/>
                  <a:pt x="88011" y="518846"/>
                </a:cubicBezTo>
                <a:lnTo>
                  <a:pt x="84658" y="513817"/>
                </a:lnTo>
                <a:cubicBezTo>
                  <a:pt x="82423" y="511581"/>
                  <a:pt x="82982" y="509346"/>
                  <a:pt x="86334" y="507111"/>
                </a:cubicBezTo>
                <a:cubicBezTo>
                  <a:pt x="88011" y="505435"/>
                  <a:pt x="88290" y="503758"/>
                  <a:pt x="87173" y="502082"/>
                </a:cubicBezTo>
                <a:cubicBezTo>
                  <a:pt x="87173" y="499847"/>
                  <a:pt x="88011" y="498450"/>
                  <a:pt x="89687" y="497891"/>
                </a:cubicBezTo>
                <a:cubicBezTo>
                  <a:pt x="90805" y="495097"/>
                  <a:pt x="93040" y="491465"/>
                  <a:pt x="96393" y="486994"/>
                </a:cubicBezTo>
                <a:lnTo>
                  <a:pt x="102260" y="477774"/>
                </a:lnTo>
                <a:lnTo>
                  <a:pt x="104775" y="475259"/>
                </a:lnTo>
                <a:lnTo>
                  <a:pt x="107289" y="473583"/>
                </a:lnTo>
                <a:lnTo>
                  <a:pt x="108128" y="474421"/>
                </a:lnTo>
                <a:cubicBezTo>
                  <a:pt x="105892" y="478892"/>
                  <a:pt x="103937" y="482244"/>
                  <a:pt x="102260" y="484480"/>
                </a:cubicBezTo>
                <a:lnTo>
                  <a:pt x="98907" y="489509"/>
                </a:lnTo>
                <a:lnTo>
                  <a:pt x="98907" y="492023"/>
                </a:lnTo>
                <a:lnTo>
                  <a:pt x="101422" y="492023"/>
                </a:lnTo>
                <a:cubicBezTo>
                  <a:pt x="101981" y="491465"/>
                  <a:pt x="103098" y="489509"/>
                  <a:pt x="104775" y="486156"/>
                </a:cubicBezTo>
                <a:cubicBezTo>
                  <a:pt x="106451" y="484480"/>
                  <a:pt x="107569" y="482943"/>
                  <a:pt x="108128" y="481546"/>
                </a:cubicBezTo>
                <a:cubicBezTo>
                  <a:pt x="108686" y="480149"/>
                  <a:pt x="109245" y="478892"/>
                  <a:pt x="109804" y="477774"/>
                </a:cubicBezTo>
                <a:lnTo>
                  <a:pt x="112319" y="474421"/>
                </a:lnTo>
                <a:cubicBezTo>
                  <a:pt x="117907" y="468833"/>
                  <a:pt x="122098" y="463245"/>
                  <a:pt x="124892" y="457657"/>
                </a:cubicBezTo>
                <a:cubicBezTo>
                  <a:pt x="127127" y="455422"/>
                  <a:pt x="130200" y="450952"/>
                  <a:pt x="134112" y="444246"/>
                </a:cubicBezTo>
                <a:lnTo>
                  <a:pt x="134950" y="439217"/>
                </a:lnTo>
                <a:cubicBezTo>
                  <a:pt x="135509" y="439217"/>
                  <a:pt x="136207" y="439496"/>
                  <a:pt x="137045" y="440055"/>
                </a:cubicBezTo>
                <a:cubicBezTo>
                  <a:pt x="137884" y="440614"/>
                  <a:pt x="138582" y="440334"/>
                  <a:pt x="139141" y="439217"/>
                </a:cubicBezTo>
                <a:lnTo>
                  <a:pt x="138303" y="434188"/>
                </a:lnTo>
                <a:lnTo>
                  <a:pt x="139141" y="433349"/>
                </a:lnTo>
                <a:lnTo>
                  <a:pt x="141656" y="436702"/>
                </a:lnTo>
                <a:lnTo>
                  <a:pt x="144170" y="433349"/>
                </a:lnTo>
                <a:cubicBezTo>
                  <a:pt x="144170" y="432232"/>
                  <a:pt x="143332" y="431394"/>
                  <a:pt x="141656" y="430835"/>
                </a:cubicBezTo>
                <a:lnTo>
                  <a:pt x="148361" y="424129"/>
                </a:lnTo>
                <a:cubicBezTo>
                  <a:pt x="148361" y="424129"/>
                  <a:pt x="148780" y="424269"/>
                  <a:pt x="149618" y="424548"/>
                </a:cubicBezTo>
                <a:cubicBezTo>
                  <a:pt x="150457" y="424828"/>
                  <a:pt x="151155" y="424688"/>
                  <a:pt x="151714" y="424129"/>
                </a:cubicBezTo>
                <a:lnTo>
                  <a:pt x="151714" y="416585"/>
                </a:lnTo>
                <a:lnTo>
                  <a:pt x="155067" y="419100"/>
                </a:lnTo>
                <a:lnTo>
                  <a:pt x="157581" y="414071"/>
                </a:lnTo>
                <a:cubicBezTo>
                  <a:pt x="158140" y="414630"/>
                  <a:pt x="158978" y="414909"/>
                  <a:pt x="160096" y="414909"/>
                </a:cubicBezTo>
                <a:cubicBezTo>
                  <a:pt x="161214" y="414909"/>
                  <a:pt x="161772" y="413931"/>
                  <a:pt x="161772" y="411975"/>
                </a:cubicBezTo>
                <a:cubicBezTo>
                  <a:pt x="161772" y="410019"/>
                  <a:pt x="162052" y="408762"/>
                  <a:pt x="162611" y="408203"/>
                </a:cubicBezTo>
                <a:cubicBezTo>
                  <a:pt x="163728" y="409880"/>
                  <a:pt x="164566" y="410997"/>
                  <a:pt x="165125" y="411556"/>
                </a:cubicBezTo>
                <a:lnTo>
                  <a:pt x="175184" y="399821"/>
                </a:lnTo>
                <a:cubicBezTo>
                  <a:pt x="175184" y="398704"/>
                  <a:pt x="174625" y="396469"/>
                  <a:pt x="173507" y="393116"/>
                </a:cubicBezTo>
                <a:cubicBezTo>
                  <a:pt x="176860" y="393675"/>
                  <a:pt x="178816" y="393814"/>
                  <a:pt x="179375" y="393535"/>
                </a:cubicBezTo>
                <a:cubicBezTo>
                  <a:pt x="179933" y="393255"/>
                  <a:pt x="179933" y="391719"/>
                  <a:pt x="179375" y="388925"/>
                </a:cubicBezTo>
                <a:cubicBezTo>
                  <a:pt x="182169" y="390042"/>
                  <a:pt x="183566" y="389623"/>
                  <a:pt x="183566" y="387667"/>
                </a:cubicBezTo>
                <a:cubicBezTo>
                  <a:pt x="183566" y="385712"/>
                  <a:pt x="183566" y="384454"/>
                  <a:pt x="183566" y="383896"/>
                </a:cubicBezTo>
                <a:lnTo>
                  <a:pt x="186918" y="384734"/>
                </a:lnTo>
                <a:lnTo>
                  <a:pt x="186918" y="381381"/>
                </a:lnTo>
                <a:lnTo>
                  <a:pt x="188595" y="378028"/>
                </a:lnTo>
                <a:lnTo>
                  <a:pt x="189433" y="378028"/>
                </a:lnTo>
                <a:cubicBezTo>
                  <a:pt x="189433" y="378028"/>
                  <a:pt x="189992" y="378587"/>
                  <a:pt x="191109" y="379705"/>
                </a:cubicBezTo>
                <a:lnTo>
                  <a:pt x="192786" y="378028"/>
                </a:lnTo>
                <a:lnTo>
                  <a:pt x="191948" y="372999"/>
                </a:lnTo>
                <a:cubicBezTo>
                  <a:pt x="192506" y="372440"/>
                  <a:pt x="193065" y="372300"/>
                  <a:pt x="193624" y="372580"/>
                </a:cubicBezTo>
                <a:cubicBezTo>
                  <a:pt x="194183" y="372859"/>
                  <a:pt x="194462" y="373278"/>
                  <a:pt x="194462" y="373837"/>
                </a:cubicBezTo>
                <a:lnTo>
                  <a:pt x="194462" y="376352"/>
                </a:lnTo>
                <a:cubicBezTo>
                  <a:pt x="195580" y="375234"/>
                  <a:pt x="196697" y="373558"/>
                  <a:pt x="197815" y="371323"/>
                </a:cubicBezTo>
                <a:cubicBezTo>
                  <a:pt x="195580" y="371323"/>
                  <a:pt x="195580" y="370205"/>
                  <a:pt x="197815" y="367970"/>
                </a:cubicBezTo>
                <a:cubicBezTo>
                  <a:pt x="198933" y="369087"/>
                  <a:pt x="199491" y="369926"/>
                  <a:pt x="199491" y="370484"/>
                </a:cubicBezTo>
                <a:cubicBezTo>
                  <a:pt x="201727" y="368808"/>
                  <a:pt x="203124" y="367970"/>
                  <a:pt x="203682" y="367970"/>
                </a:cubicBezTo>
                <a:lnTo>
                  <a:pt x="202006" y="364617"/>
                </a:lnTo>
                <a:cubicBezTo>
                  <a:pt x="202006" y="364617"/>
                  <a:pt x="202146" y="364477"/>
                  <a:pt x="202425" y="364198"/>
                </a:cubicBezTo>
                <a:cubicBezTo>
                  <a:pt x="202704" y="363918"/>
                  <a:pt x="202844" y="363779"/>
                  <a:pt x="202844" y="363779"/>
                </a:cubicBezTo>
                <a:lnTo>
                  <a:pt x="204521" y="366293"/>
                </a:lnTo>
                <a:cubicBezTo>
                  <a:pt x="205079" y="365735"/>
                  <a:pt x="205778" y="364896"/>
                  <a:pt x="206616" y="363779"/>
                </a:cubicBezTo>
                <a:cubicBezTo>
                  <a:pt x="207454" y="362661"/>
                  <a:pt x="207315" y="361544"/>
                  <a:pt x="206197" y="360426"/>
                </a:cubicBezTo>
                <a:lnTo>
                  <a:pt x="207035" y="357073"/>
                </a:lnTo>
                <a:lnTo>
                  <a:pt x="207873" y="358750"/>
                </a:lnTo>
                <a:cubicBezTo>
                  <a:pt x="208991" y="358750"/>
                  <a:pt x="209550" y="359029"/>
                  <a:pt x="209550" y="359588"/>
                </a:cubicBezTo>
                <a:cubicBezTo>
                  <a:pt x="210109" y="359029"/>
                  <a:pt x="210388" y="358191"/>
                  <a:pt x="210388" y="357073"/>
                </a:cubicBezTo>
                <a:cubicBezTo>
                  <a:pt x="210947" y="356514"/>
                  <a:pt x="211226" y="355816"/>
                  <a:pt x="211226" y="354978"/>
                </a:cubicBezTo>
                <a:cubicBezTo>
                  <a:pt x="211226" y="354139"/>
                  <a:pt x="211226" y="353441"/>
                  <a:pt x="211226" y="352882"/>
                </a:cubicBezTo>
                <a:lnTo>
                  <a:pt x="212064" y="352882"/>
                </a:lnTo>
                <a:lnTo>
                  <a:pt x="213741" y="356235"/>
                </a:lnTo>
                <a:lnTo>
                  <a:pt x="215417" y="352882"/>
                </a:lnTo>
                <a:cubicBezTo>
                  <a:pt x="215417" y="350088"/>
                  <a:pt x="216255" y="347853"/>
                  <a:pt x="217932" y="346177"/>
                </a:cubicBezTo>
                <a:cubicBezTo>
                  <a:pt x="218491" y="345618"/>
                  <a:pt x="218770" y="344221"/>
                  <a:pt x="218770" y="341986"/>
                </a:cubicBezTo>
                <a:cubicBezTo>
                  <a:pt x="218770" y="338633"/>
                  <a:pt x="217932" y="336118"/>
                  <a:pt x="216255" y="334442"/>
                </a:cubicBezTo>
                <a:cubicBezTo>
                  <a:pt x="214579" y="332765"/>
                  <a:pt x="213741" y="331368"/>
                  <a:pt x="213741" y="330251"/>
                </a:cubicBezTo>
                <a:cubicBezTo>
                  <a:pt x="213741" y="329692"/>
                  <a:pt x="213461" y="328854"/>
                  <a:pt x="212903" y="327736"/>
                </a:cubicBezTo>
                <a:cubicBezTo>
                  <a:pt x="212344" y="326619"/>
                  <a:pt x="211226" y="326060"/>
                  <a:pt x="209550" y="326060"/>
                </a:cubicBezTo>
                <a:cubicBezTo>
                  <a:pt x="208432" y="324942"/>
                  <a:pt x="208153" y="324104"/>
                  <a:pt x="208712" y="323545"/>
                </a:cubicBezTo>
                <a:lnTo>
                  <a:pt x="208712" y="321869"/>
                </a:lnTo>
                <a:cubicBezTo>
                  <a:pt x="208712" y="320192"/>
                  <a:pt x="207035" y="317678"/>
                  <a:pt x="203682" y="314325"/>
                </a:cubicBezTo>
                <a:cubicBezTo>
                  <a:pt x="199771" y="312649"/>
                  <a:pt x="197536" y="310134"/>
                  <a:pt x="196977" y="306781"/>
                </a:cubicBezTo>
                <a:lnTo>
                  <a:pt x="192786" y="303428"/>
                </a:lnTo>
                <a:lnTo>
                  <a:pt x="191948" y="301752"/>
                </a:lnTo>
                <a:lnTo>
                  <a:pt x="191948" y="300076"/>
                </a:lnTo>
                <a:cubicBezTo>
                  <a:pt x="191948" y="297282"/>
                  <a:pt x="189992" y="294488"/>
                  <a:pt x="186080" y="291694"/>
                </a:cubicBezTo>
                <a:cubicBezTo>
                  <a:pt x="184963" y="290576"/>
                  <a:pt x="183566" y="288341"/>
                  <a:pt x="181889" y="284988"/>
                </a:cubicBezTo>
                <a:cubicBezTo>
                  <a:pt x="182448" y="283312"/>
                  <a:pt x="183007" y="281915"/>
                  <a:pt x="183566" y="280797"/>
                </a:cubicBezTo>
                <a:cubicBezTo>
                  <a:pt x="184124" y="279679"/>
                  <a:pt x="184683" y="278841"/>
                  <a:pt x="185242" y="278282"/>
                </a:cubicBezTo>
                <a:lnTo>
                  <a:pt x="204521" y="257327"/>
                </a:lnTo>
                <a:cubicBezTo>
                  <a:pt x="205079" y="256210"/>
                  <a:pt x="206337" y="254813"/>
                  <a:pt x="208292" y="253136"/>
                </a:cubicBezTo>
                <a:cubicBezTo>
                  <a:pt x="210248" y="251460"/>
                  <a:pt x="211785" y="249784"/>
                  <a:pt x="212903" y="248107"/>
                </a:cubicBezTo>
                <a:cubicBezTo>
                  <a:pt x="211226" y="247548"/>
                  <a:pt x="210248" y="246850"/>
                  <a:pt x="209969" y="246012"/>
                </a:cubicBezTo>
                <a:cubicBezTo>
                  <a:pt x="209689" y="245173"/>
                  <a:pt x="209829" y="243916"/>
                  <a:pt x="210388" y="242240"/>
                </a:cubicBezTo>
                <a:cubicBezTo>
                  <a:pt x="211506" y="241122"/>
                  <a:pt x="211785" y="239446"/>
                  <a:pt x="211226" y="237211"/>
                </a:cubicBezTo>
                <a:cubicBezTo>
                  <a:pt x="210667" y="234975"/>
                  <a:pt x="209829" y="233578"/>
                  <a:pt x="208712" y="233020"/>
                </a:cubicBezTo>
                <a:cubicBezTo>
                  <a:pt x="205359" y="229667"/>
                  <a:pt x="203682" y="227990"/>
                  <a:pt x="203682" y="227990"/>
                </a:cubicBezTo>
                <a:cubicBezTo>
                  <a:pt x="202006" y="233020"/>
                  <a:pt x="199491" y="237211"/>
                  <a:pt x="196139" y="240563"/>
                </a:cubicBezTo>
                <a:cubicBezTo>
                  <a:pt x="195580" y="241122"/>
                  <a:pt x="195300" y="241681"/>
                  <a:pt x="195300" y="242240"/>
                </a:cubicBezTo>
                <a:cubicBezTo>
                  <a:pt x="195300" y="242799"/>
                  <a:pt x="195021" y="243078"/>
                  <a:pt x="194462" y="243078"/>
                </a:cubicBezTo>
                <a:cubicBezTo>
                  <a:pt x="192786" y="246431"/>
                  <a:pt x="190551" y="249504"/>
                  <a:pt x="187757" y="252298"/>
                </a:cubicBezTo>
                <a:lnTo>
                  <a:pt x="186080" y="253136"/>
                </a:lnTo>
                <a:lnTo>
                  <a:pt x="186080" y="254813"/>
                </a:lnTo>
                <a:cubicBezTo>
                  <a:pt x="186080" y="257048"/>
                  <a:pt x="185242" y="259143"/>
                  <a:pt x="183566" y="261099"/>
                </a:cubicBezTo>
                <a:cubicBezTo>
                  <a:pt x="181889" y="263055"/>
                  <a:pt x="180772" y="264592"/>
                  <a:pt x="180213" y="265709"/>
                </a:cubicBezTo>
                <a:cubicBezTo>
                  <a:pt x="180213" y="266268"/>
                  <a:pt x="179794" y="266967"/>
                  <a:pt x="178955" y="267805"/>
                </a:cubicBezTo>
                <a:cubicBezTo>
                  <a:pt x="178117" y="268643"/>
                  <a:pt x="177419" y="269062"/>
                  <a:pt x="176860" y="269062"/>
                </a:cubicBezTo>
                <a:cubicBezTo>
                  <a:pt x="174625" y="269062"/>
                  <a:pt x="172948" y="270459"/>
                  <a:pt x="171831" y="273253"/>
                </a:cubicBezTo>
                <a:lnTo>
                  <a:pt x="169316" y="275768"/>
                </a:lnTo>
                <a:cubicBezTo>
                  <a:pt x="168199" y="275768"/>
                  <a:pt x="167640" y="276327"/>
                  <a:pt x="167640" y="277444"/>
                </a:cubicBezTo>
                <a:cubicBezTo>
                  <a:pt x="167081" y="279121"/>
                  <a:pt x="165544" y="280657"/>
                  <a:pt x="163030" y="282054"/>
                </a:cubicBezTo>
                <a:cubicBezTo>
                  <a:pt x="160515" y="283451"/>
                  <a:pt x="158978" y="284709"/>
                  <a:pt x="158420" y="285826"/>
                </a:cubicBezTo>
                <a:cubicBezTo>
                  <a:pt x="158420" y="286944"/>
                  <a:pt x="157581" y="287503"/>
                  <a:pt x="155905" y="287503"/>
                </a:cubicBezTo>
                <a:cubicBezTo>
                  <a:pt x="152552" y="289179"/>
                  <a:pt x="150876" y="291135"/>
                  <a:pt x="150876" y="293370"/>
                </a:cubicBezTo>
                <a:cubicBezTo>
                  <a:pt x="150317" y="293929"/>
                  <a:pt x="149618" y="294208"/>
                  <a:pt x="148780" y="294208"/>
                </a:cubicBezTo>
                <a:cubicBezTo>
                  <a:pt x="147942" y="294208"/>
                  <a:pt x="147244" y="294488"/>
                  <a:pt x="146685" y="295046"/>
                </a:cubicBezTo>
                <a:lnTo>
                  <a:pt x="146685" y="296723"/>
                </a:lnTo>
                <a:cubicBezTo>
                  <a:pt x="147244" y="298958"/>
                  <a:pt x="147244" y="300495"/>
                  <a:pt x="146685" y="301333"/>
                </a:cubicBezTo>
                <a:cubicBezTo>
                  <a:pt x="146126" y="302171"/>
                  <a:pt x="144450" y="302590"/>
                  <a:pt x="141656" y="302590"/>
                </a:cubicBezTo>
                <a:cubicBezTo>
                  <a:pt x="139979" y="302590"/>
                  <a:pt x="138862" y="303149"/>
                  <a:pt x="138303" y="304267"/>
                </a:cubicBezTo>
                <a:cubicBezTo>
                  <a:pt x="138303" y="304825"/>
                  <a:pt x="138163" y="305244"/>
                  <a:pt x="137884" y="305524"/>
                </a:cubicBezTo>
                <a:cubicBezTo>
                  <a:pt x="137604" y="305803"/>
                  <a:pt x="137185" y="305943"/>
                  <a:pt x="136626" y="305943"/>
                </a:cubicBezTo>
                <a:lnTo>
                  <a:pt x="134112" y="303428"/>
                </a:lnTo>
                <a:cubicBezTo>
                  <a:pt x="134112" y="301752"/>
                  <a:pt x="134391" y="300634"/>
                  <a:pt x="134950" y="300076"/>
                </a:cubicBezTo>
                <a:cubicBezTo>
                  <a:pt x="136068" y="299517"/>
                  <a:pt x="137185" y="297840"/>
                  <a:pt x="138303" y="295046"/>
                </a:cubicBezTo>
                <a:cubicBezTo>
                  <a:pt x="137744" y="292811"/>
                  <a:pt x="136626" y="291694"/>
                  <a:pt x="134950" y="291694"/>
                </a:cubicBezTo>
                <a:cubicBezTo>
                  <a:pt x="134391" y="291694"/>
                  <a:pt x="132715" y="291973"/>
                  <a:pt x="129921" y="292532"/>
                </a:cubicBezTo>
                <a:cubicBezTo>
                  <a:pt x="127127" y="293091"/>
                  <a:pt x="125171" y="294208"/>
                  <a:pt x="124053" y="295885"/>
                </a:cubicBezTo>
                <a:lnTo>
                  <a:pt x="123215" y="296723"/>
                </a:lnTo>
                <a:cubicBezTo>
                  <a:pt x="119862" y="296723"/>
                  <a:pt x="114833" y="297840"/>
                  <a:pt x="108128" y="300076"/>
                </a:cubicBezTo>
                <a:cubicBezTo>
                  <a:pt x="107010" y="300634"/>
                  <a:pt x="105194" y="301193"/>
                  <a:pt x="102679" y="301752"/>
                </a:cubicBezTo>
                <a:cubicBezTo>
                  <a:pt x="100165" y="302311"/>
                  <a:pt x="98069" y="303428"/>
                  <a:pt x="96393" y="305105"/>
                </a:cubicBezTo>
                <a:cubicBezTo>
                  <a:pt x="95834" y="305664"/>
                  <a:pt x="94856" y="305943"/>
                  <a:pt x="93459" y="305943"/>
                </a:cubicBezTo>
                <a:cubicBezTo>
                  <a:pt x="92062" y="305943"/>
                  <a:pt x="91084" y="305943"/>
                  <a:pt x="90525" y="305943"/>
                </a:cubicBezTo>
                <a:cubicBezTo>
                  <a:pt x="89967" y="306502"/>
                  <a:pt x="88570" y="306781"/>
                  <a:pt x="86334" y="306781"/>
                </a:cubicBezTo>
                <a:lnTo>
                  <a:pt x="78791" y="306781"/>
                </a:lnTo>
                <a:cubicBezTo>
                  <a:pt x="77673" y="306781"/>
                  <a:pt x="75438" y="305943"/>
                  <a:pt x="72085" y="304267"/>
                </a:cubicBezTo>
                <a:cubicBezTo>
                  <a:pt x="70967" y="304267"/>
                  <a:pt x="70409" y="304267"/>
                  <a:pt x="70409" y="304267"/>
                </a:cubicBezTo>
                <a:cubicBezTo>
                  <a:pt x="68732" y="304267"/>
                  <a:pt x="66357" y="304127"/>
                  <a:pt x="63284" y="303847"/>
                </a:cubicBezTo>
                <a:cubicBezTo>
                  <a:pt x="60210" y="303568"/>
                  <a:pt x="56718" y="303708"/>
                  <a:pt x="52806" y="304267"/>
                </a:cubicBezTo>
                <a:cubicBezTo>
                  <a:pt x="50571" y="304267"/>
                  <a:pt x="48895" y="304546"/>
                  <a:pt x="47777" y="305105"/>
                </a:cubicBezTo>
                <a:cubicBezTo>
                  <a:pt x="44983" y="306781"/>
                  <a:pt x="43307" y="306502"/>
                  <a:pt x="42748" y="304267"/>
                </a:cubicBezTo>
                <a:cubicBezTo>
                  <a:pt x="42189" y="302590"/>
                  <a:pt x="41491" y="301752"/>
                  <a:pt x="40652" y="301752"/>
                </a:cubicBezTo>
                <a:cubicBezTo>
                  <a:pt x="39814" y="301752"/>
                  <a:pt x="38836" y="302311"/>
                  <a:pt x="37719" y="303428"/>
                </a:cubicBezTo>
                <a:cubicBezTo>
                  <a:pt x="35484" y="305105"/>
                  <a:pt x="34366" y="304546"/>
                  <a:pt x="34366" y="301752"/>
                </a:cubicBezTo>
                <a:cubicBezTo>
                  <a:pt x="33807" y="300634"/>
                  <a:pt x="32131" y="300076"/>
                  <a:pt x="29337" y="300076"/>
                </a:cubicBezTo>
                <a:lnTo>
                  <a:pt x="27660" y="300914"/>
                </a:lnTo>
                <a:lnTo>
                  <a:pt x="22631" y="300076"/>
                </a:lnTo>
                <a:cubicBezTo>
                  <a:pt x="19278" y="300076"/>
                  <a:pt x="13132" y="301752"/>
                  <a:pt x="4191" y="305105"/>
                </a:cubicBezTo>
                <a:lnTo>
                  <a:pt x="3353" y="304267"/>
                </a:lnTo>
                <a:cubicBezTo>
                  <a:pt x="5029" y="303708"/>
                  <a:pt x="6566" y="303009"/>
                  <a:pt x="7963" y="302171"/>
                </a:cubicBezTo>
                <a:cubicBezTo>
                  <a:pt x="9360" y="301333"/>
                  <a:pt x="10896" y="300634"/>
                  <a:pt x="12573" y="300076"/>
                </a:cubicBezTo>
                <a:cubicBezTo>
                  <a:pt x="13690" y="299517"/>
                  <a:pt x="14808" y="298958"/>
                  <a:pt x="15926" y="298399"/>
                </a:cubicBezTo>
                <a:cubicBezTo>
                  <a:pt x="17043" y="297840"/>
                  <a:pt x="18440" y="297561"/>
                  <a:pt x="20117" y="297561"/>
                </a:cubicBezTo>
                <a:cubicBezTo>
                  <a:pt x="21234" y="297561"/>
                  <a:pt x="22911" y="297142"/>
                  <a:pt x="25146" y="296304"/>
                </a:cubicBezTo>
                <a:cubicBezTo>
                  <a:pt x="27381" y="295465"/>
                  <a:pt x="29337" y="295605"/>
                  <a:pt x="31013" y="296723"/>
                </a:cubicBezTo>
                <a:cubicBezTo>
                  <a:pt x="31572" y="296723"/>
                  <a:pt x="32550" y="296304"/>
                  <a:pt x="33947" y="295465"/>
                </a:cubicBezTo>
                <a:cubicBezTo>
                  <a:pt x="35344" y="294627"/>
                  <a:pt x="36601" y="294767"/>
                  <a:pt x="37719" y="295885"/>
                </a:cubicBezTo>
                <a:lnTo>
                  <a:pt x="40233" y="295046"/>
                </a:lnTo>
                <a:cubicBezTo>
                  <a:pt x="41910" y="293370"/>
                  <a:pt x="43586" y="293091"/>
                  <a:pt x="45263" y="294208"/>
                </a:cubicBezTo>
                <a:lnTo>
                  <a:pt x="47777" y="294208"/>
                </a:lnTo>
                <a:cubicBezTo>
                  <a:pt x="48336" y="293649"/>
                  <a:pt x="48755" y="293091"/>
                  <a:pt x="49034" y="292532"/>
                </a:cubicBezTo>
                <a:cubicBezTo>
                  <a:pt x="49314" y="291973"/>
                  <a:pt x="49174" y="291694"/>
                  <a:pt x="48615" y="291694"/>
                </a:cubicBezTo>
                <a:cubicBezTo>
                  <a:pt x="47498" y="290576"/>
                  <a:pt x="46660" y="290017"/>
                  <a:pt x="46101" y="290017"/>
                </a:cubicBezTo>
                <a:cubicBezTo>
                  <a:pt x="43866" y="290576"/>
                  <a:pt x="38976" y="291274"/>
                  <a:pt x="31432" y="292113"/>
                </a:cubicBezTo>
                <a:cubicBezTo>
                  <a:pt x="23888" y="292951"/>
                  <a:pt x="17323" y="294488"/>
                  <a:pt x="11735" y="296723"/>
                </a:cubicBezTo>
                <a:cubicBezTo>
                  <a:pt x="11176" y="297282"/>
                  <a:pt x="8102" y="299237"/>
                  <a:pt x="2514" y="302590"/>
                </a:cubicBezTo>
                <a:lnTo>
                  <a:pt x="838" y="303428"/>
                </a:lnTo>
                <a:lnTo>
                  <a:pt x="0" y="301752"/>
                </a:lnTo>
                <a:cubicBezTo>
                  <a:pt x="5588" y="298958"/>
                  <a:pt x="11735" y="294767"/>
                  <a:pt x="18440" y="289179"/>
                </a:cubicBezTo>
                <a:cubicBezTo>
                  <a:pt x="20675" y="288061"/>
                  <a:pt x="23330" y="286664"/>
                  <a:pt x="26403" y="284988"/>
                </a:cubicBezTo>
                <a:cubicBezTo>
                  <a:pt x="29476" y="283312"/>
                  <a:pt x="32131" y="282194"/>
                  <a:pt x="34366" y="281635"/>
                </a:cubicBezTo>
                <a:cubicBezTo>
                  <a:pt x="38836" y="279959"/>
                  <a:pt x="42469" y="277444"/>
                  <a:pt x="45263" y="274091"/>
                </a:cubicBezTo>
                <a:cubicBezTo>
                  <a:pt x="48057" y="270739"/>
                  <a:pt x="49733" y="268783"/>
                  <a:pt x="50292" y="268224"/>
                </a:cubicBezTo>
                <a:cubicBezTo>
                  <a:pt x="51409" y="267106"/>
                  <a:pt x="52946" y="265709"/>
                  <a:pt x="54902" y="264033"/>
                </a:cubicBezTo>
                <a:cubicBezTo>
                  <a:pt x="56858" y="262357"/>
                  <a:pt x="58115" y="260680"/>
                  <a:pt x="58674" y="259004"/>
                </a:cubicBezTo>
                <a:cubicBezTo>
                  <a:pt x="59791" y="256769"/>
                  <a:pt x="61188" y="255092"/>
                  <a:pt x="62865" y="253975"/>
                </a:cubicBezTo>
                <a:cubicBezTo>
                  <a:pt x="64541" y="252857"/>
                  <a:pt x="65938" y="251460"/>
                  <a:pt x="67056" y="249784"/>
                </a:cubicBezTo>
                <a:lnTo>
                  <a:pt x="76276" y="238887"/>
                </a:lnTo>
                <a:lnTo>
                  <a:pt x="83820" y="229667"/>
                </a:lnTo>
                <a:cubicBezTo>
                  <a:pt x="83820" y="229667"/>
                  <a:pt x="83959" y="229527"/>
                  <a:pt x="84239" y="229248"/>
                </a:cubicBezTo>
                <a:cubicBezTo>
                  <a:pt x="84518" y="228968"/>
                  <a:pt x="84658" y="228829"/>
                  <a:pt x="84658" y="228829"/>
                </a:cubicBezTo>
                <a:cubicBezTo>
                  <a:pt x="85776" y="227152"/>
                  <a:pt x="88849" y="222961"/>
                  <a:pt x="93878" y="216256"/>
                </a:cubicBezTo>
                <a:cubicBezTo>
                  <a:pt x="94996" y="214579"/>
                  <a:pt x="95974" y="212623"/>
                  <a:pt x="96812" y="210388"/>
                </a:cubicBezTo>
                <a:cubicBezTo>
                  <a:pt x="97650" y="208153"/>
                  <a:pt x="99187" y="205638"/>
                  <a:pt x="101422" y="202844"/>
                </a:cubicBezTo>
                <a:lnTo>
                  <a:pt x="103098" y="200330"/>
                </a:lnTo>
                <a:cubicBezTo>
                  <a:pt x="103098" y="200330"/>
                  <a:pt x="103238" y="200190"/>
                  <a:pt x="103517" y="199911"/>
                </a:cubicBezTo>
                <a:cubicBezTo>
                  <a:pt x="103797" y="199631"/>
                  <a:pt x="103937" y="199492"/>
                  <a:pt x="103937" y="199492"/>
                </a:cubicBezTo>
                <a:lnTo>
                  <a:pt x="111480" y="186919"/>
                </a:lnTo>
                <a:lnTo>
                  <a:pt x="112319" y="185242"/>
                </a:lnTo>
                <a:cubicBezTo>
                  <a:pt x="114554" y="180213"/>
                  <a:pt x="117068" y="176022"/>
                  <a:pt x="119862" y="172669"/>
                </a:cubicBezTo>
                <a:lnTo>
                  <a:pt x="121539" y="168478"/>
                </a:lnTo>
                <a:cubicBezTo>
                  <a:pt x="123215" y="166802"/>
                  <a:pt x="124053" y="165964"/>
                  <a:pt x="124053" y="165964"/>
                </a:cubicBezTo>
                <a:lnTo>
                  <a:pt x="124892" y="164287"/>
                </a:lnTo>
                <a:cubicBezTo>
                  <a:pt x="125450" y="162611"/>
                  <a:pt x="126428" y="160655"/>
                  <a:pt x="127825" y="158420"/>
                </a:cubicBezTo>
                <a:cubicBezTo>
                  <a:pt x="129222" y="156185"/>
                  <a:pt x="130480" y="153670"/>
                  <a:pt x="131597" y="150876"/>
                </a:cubicBezTo>
                <a:cubicBezTo>
                  <a:pt x="133832" y="148641"/>
                  <a:pt x="135229" y="146964"/>
                  <a:pt x="135788" y="145847"/>
                </a:cubicBezTo>
                <a:lnTo>
                  <a:pt x="141656" y="133274"/>
                </a:lnTo>
                <a:cubicBezTo>
                  <a:pt x="142773" y="131039"/>
                  <a:pt x="143891" y="129362"/>
                  <a:pt x="145008" y="128245"/>
                </a:cubicBezTo>
                <a:lnTo>
                  <a:pt x="145847" y="128245"/>
                </a:lnTo>
                <a:cubicBezTo>
                  <a:pt x="147523" y="122657"/>
                  <a:pt x="149479" y="117907"/>
                  <a:pt x="151714" y="113995"/>
                </a:cubicBezTo>
                <a:cubicBezTo>
                  <a:pt x="151714" y="113436"/>
                  <a:pt x="151993" y="112878"/>
                  <a:pt x="152552" y="112319"/>
                </a:cubicBezTo>
                <a:cubicBezTo>
                  <a:pt x="153111" y="111760"/>
                  <a:pt x="153670" y="111201"/>
                  <a:pt x="154229" y="110642"/>
                </a:cubicBezTo>
                <a:lnTo>
                  <a:pt x="156743" y="106451"/>
                </a:lnTo>
                <a:lnTo>
                  <a:pt x="159258" y="102260"/>
                </a:lnTo>
                <a:cubicBezTo>
                  <a:pt x="159258" y="101143"/>
                  <a:pt x="160096" y="99746"/>
                  <a:pt x="161772" y="98069"/>
                </a:cubicBezTo>
                <a:cubicBezTo>
                  <a:pt x="162331" y="95834"/>
                  <a:pt x="164566" y="90246"/>
                  <a:pt x="168478" y="81305"/>
                </a:cubicBezTo>
                <a:lnTo>
                  <a:pt x="171831" y="74600"/>
                </a:lnTo>
                <a:cubicBezTo>
                  <a:pt x="172390" y="72365"/>
                  <a:pt x="173228" y="69571"/>
                  <a:pt x="174345" y="66218"/>
                </a:cubicBezTo>
                <a:cubicBezTo>
                  <a:pt x="175463" y="62865"/>
                  <a:pt x="176301" y="60071"/>
                  <a:pt x="176860" y="57836"/>
                </a:cubicBezTo>
                <a:cubicBezTo>
                  <a:pt x="176860" y="57277"/>
                  <a:pt x="176022" y="55321"/>
                  <a:pt x="174345" y="51968"/>
                </a:cubicBezTo>
                <a:cubicBezTo>
                  <a:pt x="173228" y="50851"/>
                  <a:pt x="171831" y="49174"/>
                  <a:pt x="170154" y="46939"/>
                </a:cubicBezTo>
                <a:cubicBezTo>
                  <a:pt x="168478" y="44704"/>
                  <a:pt x="167919" y="42469"/>
                  <a:pt x="168478" y="40234"/>
                </a:cubicBezTo>
                <a:cubicBezTo>
                  <a:pt x="168478" y="38557"/>
                  <a:pt x="167919" y="37719"/>
                  <a:pt x="166802" y="37719"/>
                </a:cubicBezTo>
                <a:cubicBezTo>
                  <a:pt x="165125" y="36601"/>
                  <a:pt x="164008" y="34785"/>
                  <a:pt x="163449" y="32271"/>
                </a:cubicBezTo>
                <a:cubicBezTo>
                  <a:pt x="162890" y="29756"/>
                  <a:pt x="163169" y="27661"/>
                  <a:pt x="164287" y="25984"/>
                </a:cubicBezTo>
                <a:lnTo>
                  <a:pt x="164287" y="24308"/>
                </a:lnTo>
                <a:cubicBezTo>
                  <a:pt x="164846" y="23749"/>
                  <a:pt x="165125" y="23050"/>
                  <a:pt x="165125" y="22212"/>
                </a:cubicBezTo>
                <a:cubicBezTo>
                  <a:pt x="165125" y="21374"/>
                  <a:pt x="165405" y="20955"/>
                  <a:pt x="165963" y="20955"/>
                </a:cubicBezTo>
                <a:cubicBezTo>
                  <a:pt x="166522" y="20955"/>
                  <a:pt x="167221" y="21095"/>
                  <a:pt x="168059" y="21374"/>
                </a:cubicBezTo>
                <a:cubicBezTo>
                  <a:pt x="168897" y="21653"/>
                  <a:pt x="169316" y="22072"/>
                  <a:pt x="169316" y="22631"/>
                </a:cubicBezTo>
                <a:cubicBezTo>
                  <a:pt x="170993" y="26543"/>
                  <a:pt x="174345" y="28499"/>
                  <a:pt x="179375" y="28499"/>
                </a:cubicBezTo>
                <a:cubicBezTo>
                  <a:pt x="181610" y="27940"/>
                  <a:pt x="183286" y="29058"/>
                  <a:pt x="184404" y="31852"/>
                </a:cubicBezTo>
                <a:cubicBezTo>
                  <a:pt x="185521" y="38557"/>
                  <a:pt x="188874" y="42189"/>
                  <a:pt x="194462" y="42748"/>
                </a:cubicBezTo>
                <a:lnTo>
                  <a:pt x="204521" y="45263"/>
                </a:lnTo>
                <a:cubicBezTo>
                  <a:pt x="206197" y="45263"/>
                  <a:pt x="207594" y="45961"/>
                  <a:pt x="208712" y="47358"/>
                </a:cubicBezTo>
                <a:cubicBezTo>
                  <a:pt x="209829" y="48755"/>
                  <a:pt x="210388" y="50292"/>
                  <a:pt x="210388" y="51968"/>
                </a:cubicBezTo>
                <a:cubicBezTo>
                  <a:pt x="210388" y="55321"/>
                  <a:pt x="210667" y="57277"/>
                  <a:pt x="211226" y="57836"/>
                </a:cubicBezTo>
                <a:cubicBezTo>
                  <a:pt x="215697" y="63424"/>
                  <a:pt x="219049" y="69291"/>
                  <a:pt x="221285" y="75438"/>
                </a:cubicBezTo>
                <a:cubicBezTo>
                  <a:pt x="221285" y="75997"/>
                  <a:pt x="222123" y="77114"/>
                  <a:pt x="223799" y="78791"/>
                </a:cubicBezTo>
                <a:cubicBezTo>
                  <a:pt x="226593" y="82144"/>
                  <a:pt x="229108" y="86335"/>
                  <a:pt x="231343" y="91364"/>
                </a:cubicBezTo>
                <a:cubicBezTo>
                  <a:pt x="231902" y="91923"/>
                  <a:pt x="232181" y="93320"/>
                  <a:pt x="232181" y="95555"/>
                </a:cubicBezTo>
                <a:cubicBezTo>
                  <a:pt x="232740" y="97790"/>
                  <a:pt x="234416" y="99746"/>
                  <a:pt x="237210" y="101422"/>
                </a:cubicBezTo>
                <a:cubicBezTo>
                  <a:pt x="242240" y="102540"/>
                  <a:pt x="245313" y="106172"/>
                  <a:pt x="246431" y="112319"/>
                </a:cubicBezTo>
                <a:cubicBezTo>
                  <a:pt x="246431" y="113436"/>
                  <a:pt x="246989" y="115113"/>
                  <a:pt x="248107" y="117348"/>
                </a:cubicBezTo>
                <a:lnTo>
                  <a:pt x="248945" y="119863"/>
                </a:lnTo>
                <a:cubicBezTo>
                  <a:pt x="248945" y="121539"/>
                  <a:pt x="248526" y="123215"/>
                  <a:pt x="247688" y="124892"/>
                </a:cubicBezTo>
                <a:cubicBezTo>
                  <a:pt x="246850" y="126568"/>
                  <a:pt x="246431" y="127686"/>
                  <a:pt x="246431" y="128245"/>
                </a:cubicBezTo>
                <a:cubicBezTo>
                  <a:pt x="245872" y="129921"/>
                  <a:pt x="245592" y="132436"/>
                  <a:pt x="245592" y="135788"/>
                </a:cubicBezTo>
                <a:cubicBezTo>
                  <a:pt x="245592" y="136347"/>
                  <a:pt x="245453" y="137325"/>
                  <a:pt x="245173" y="138722"/>
                </a:cubicBezTo>
                <a:cubicBezTo>
                  <a:pt x="244894" y="140119"/>
                  <a:pt x="244195" y="141656"/>
                  <a:pt x="243078" y="143332"/>
                </a:cubicBezTo>
                <a:lnTo>
                  <a:pt x="243078" y="144170"/>
                </a:lnTo>
                <a:cubicBezTo>
                  <a:pt x="243078" y="146964"/>
                  <a:pt x="242659" y="149758"/>
                  <a:pt x="241820" y="152552"/>
                </a:cubicBezTo>
                <a:cubicBezTo>
                  <a:pt x="240982" y="155346"/>
                  <a:pt x="240563" y="157302"/>
                  <a:pt x="240563" y="158420"/>
                </a:cubicBezTo>
                <a:lnTo>
                  <a:pt x="240563" y="160096"/>
                </a:lnTo>
                <a:cubicBezTo>
                  <a:pt x="237769" y="164567"/>
                  <a:pt x="234416" y="171831"/>
                  <a:pt x="230505" y="181889"/>
                </a:cubicBezTo>
                <a:lnTo>
                  <a:pt x="227152" y="186919"/>
                </a:lnTo>
                <a:lnTo>
                  <a:pt x="227152" y="190271"/>
                </a:lnTo>
                <a:lnTo>
                  <a:pt x="230505" y="188595"/>
                </a:lnTo>
                <a:cubicBezTo>
                  <a:pt x="242240" y="183007"/>
                  <a:pt x="248945" y="179934"/>
                  <a:pt x="250622" y="179375"/>
                </a:cubicBezTo>
                <a:cubicBezTo>
                  <a:pt x="252857" y="178816"/>
                  <a:pt x="256768" y="176581"/>
                  <a:pt x="262356" y="172669"/>
                </a:cubicBezTo>
                <a:lnTo>
                  <a:pt x="293370" y="146685"/>
                </a:lnTo>
                <a:cubicBezTo>
                  <a:pt x="293929" y="146685"/>
                  <a:pt x="294487" y="146964"/>
                  <a:pt x="295046" y="147523"/>
                </a:cubicBezTo>
                <a:lnTo>
                  <a:pt x="277444" y="165964"/>
                </a:lnTo>
                <a:lnTo>
                  <a:pt x="277444" y="166802"/>
                </a:lnTo>
                <a:cubicBezTo>
                  <a:pt x="279679" y="165684"/>
                  <a:pt x="281356" y="164567"/>
                  <a:pt x="282473" y="163449"/>
                </a:cubicBezTo>
                <a:cubicBezTo>
                  <a:pt x="285267" y="161773"/>
                  <a:pt x="287782" y="160096"/>
                  <a:pt x="290017" y="158420"/>
                </a:cubicBezTo>
                <a:cubicBezTo>
                  <a:pt x="292252" y="156743"/>
                  <a:pt x="294767" y="155067"/>
                  <a:pt x="297561" y="153391"/>
                </a:cubicBezTo>
                <a:lnTo>
                  <a:pt x="300075" y="153391"/>
                </a:lnTo>
                <a:cubicBezTo>
                  <a:pt x="301193" y="152273"/>
                  <a:pt x="302031" y="151714"/>
                  <a:pt x="302590" y="151714"/>
                </a:cubicBezTo>
                <a:cubicBezTo>
                  <a:pt x="303708" y="150597"/>
                  <a:pt x="304266" y="149758"/>
                  <a:pt x="304266" y="149200"/>
                </a:cubicBezTo>
                <a:cubicBezTo>
                  <a:pt x="307060" y="147523"/>
                  <a:pt x="310413" y="145288"/>
                  <a:pt x="314325" y="142494"/>
                </a:cubicBezTo>
                <a:cubicBezTo>
                  <a:pt x="318236" y="139700"/>
                  <a:pt x="322707" y="136627"/>
                  <a:pt x="327736" y="133274"/>
                </a:cubicBezTo>
                <a:lnTo>
                  <a:pt x="331927" y="128245"/>
                </a:lnTo>
                <a:cubicBezTo>
                  <a:pt x="334162" y="126009"/>
                  <a:pt x="336956" y="125171"/>
                  <a:pt x="340309" y="125730"/>
                </a:cubicBezTo>
                <a:cubicBezTo>
                  <a:pt x="341985" y="126848"/>
                  <a:pt x="344640" y="128245"/>
                  <a:pt x="348272" y="129921"/>
                </a:cubicBezTo>
                <a:cubicBezTo>
                  <a:pt x="351904" y="131597"/>
                  <a:pt x="354558" y="133274"/>
                  <a:pt x="356235" y="134950"/>
                </a:cubicBezTo>
                <a:cubicBezTo>
                  <a:pt x="357911" y="136627"/>
                  <a:pt x="360146" y="137465"/>
                  <a:pt x="362940" y="137465"/>
                </a:cubicBezTo>
                <a:lnTo>
                  <a:pt x="365455" y="137465"/>
                </a:lnTo>
                <a:cubicBezTo>
                  <a:pt x="369367" y="137465"/>
                  <a:pt x="372300" y="139281"/>
                  <a:pt x="374256" y="142913"/>
                </a:cubicBezTo>
                <a:cubicBezTo>
                  <a:pt x="376212" y="146545"/>
                  <a:pt x="376631" y="150038"/>
                  <a:pt x="375513" y="153391"/>
                </a:cubicBezTo>
                <a:cubicBezTo>
                  <a:pt x="374396" y="156743"/>
                  <a:pt x="374116" y="158979"/>
                  <a:pt x="374675" y="160096"/>
                </a:cubicBezTo>
                <a:cubicBezTo>
                  <a:pt x="375234" y="161214"/>
                  <a:pt x="376910" y="162052"/>
                  <a:pt x="379704" y="162611"/>
                </a:cubicBezTo>
                <a:lnTo>
                  <a:pt x="394792" y="167640"/>
                </a:lnTo>
                <a:cubicBezTo>
                  <a:pt x="397027" y="168758"/>
                  <a:pt x="398145" y="170713"/>
                  <a:pt x="398145" y="173507"/>
                </a:cubicBezTo>
                <a:cubicBezTo>
                  <a:pt x="398145" y="176301"/>
                  <a:pt x="397865" y="178257"/>
                  <a:pt x="397307" y="179375"/>
                </a:cubicBezTo>
                <a:lnTo>
                  <a:pt x="396468" y="182728"/>
                </a:lnTo>
                <a:cubicBezTo>
                  <a:pt x="396468" y="184404"/>
                  <a:pt x="398145" y="186919"/>
                  <a:pt x="401498" y="190271"/>
                </a:cubicBezTo>
                <a:lnTo>
                  <a:pt x="402336" y="189433"/>
                </a:lnTo>
                <a:lnTo>
                  <a:pt x="404850" y="186080"/>
                </a:lnTo>
                <a:lnTo>
                  <a:pt x="406527" y="185242"/>
                </a:lnTo>
                <a:lnTo>
                  <a:pt x="415747" y="172669"/>
                </a:lnTo>
                <a:lnTo>
                  <a:pt x="415747" y="170993"/>
                </a:lnTo>
                <a:cubicBezTo>
                  <a:pt x="417982" y="169875"/>
                  <a:pt x="419519" y="168199"/>
                  <a:pt x="420357" y="165964"/>
                </a:cubicBezTo>
                <a:cubicBezTo>
                  <a:pt x="421195" y="163728"/>
                  <a:pt x="421894" y="162331"/>
                  <a:pt x="422453" y="161773"/>
                </a:cubicBezTo>
                <a:cubicBezTo>
                  <a:pt x="424129" y="160096"/>
                  <a:pt x="425526" y="157302"/>
                  <a:pt x="426644" y="153391"/>
                </a:cubicBezTo>
                <a:lnTo>
                  <a:pt x="427482" y="153391"/>
                </a:lnTo>
                <a:cubicBezTo>
                  <a:pt x="428599" y="152273"/>
                  <a:pt x="431114" y="148361"/>
                  <a:pt x="435026" y="141656"/>
                </a:cubicBezTo>
                <a:cubicBezTo>
                  <a:pt x="436143" y="140538"/>
                  <a:pt x="436702" y="139700"/>
                  <a:pt x="436702" y="139141"/>
                </a:cubicBezTo>
                <a:cubicBezTo>
                  <a:pt x="438378" y="136347"/>
                  <a:pt x="439775" y="133413"/>
                  <a:pt x="440893" y="130340"/>
                </a:cubicBezTo>
                <a:cubicBezTo>
                  <a:pt x="442011" y="127267"/>
                  <a:pt x="443408" y="124333"/>
                  <a:pt x="445084" y="121539"/>
                </a:cubicBezTo>
                <a:cubicBezTo>
                  <a:pt x="445084" y="119863"/>
                  <a:pt x="444525" y="118466"/>
                  <a:pt x="443408" y="117348"/>
                </a:cubicBezTo>
                <a:cubicBezTo>
                  <a:pt x="441172" y="113995"/>
                  <a:pt x="437261" y="108966"/>
                  <a:pt x="431673" y="102260"/>
                </a:cubicBezTo>
                <a:cubicBezTo>
                  <a:pt x="431114" y="101702"/>
                  <a:pt x="430974" y="101282"/>
                  <a:pt x="431254" y="101003"/>
                </a:cubicBezTo>
                <a:cubicBezTo>
                  <a:pt x="431533" y="100724"/>
                  <a:pt x="431393" y="100305"/>
                  <a:pt x="430835" y="99746"/>
                </a:cubicBezTo>
                <a:cubicBezTo>
                  <a:pt x="430835" y="95834"/>
                  <a:pt x="428599" y="93320"/>
                  <a:pt x="424129" y="92202"/>
                </a:cubicBezTo>
                <a:cubicBezTo>
                  <a:pt x="423011" y="92202"/>
                  <a:pt x="422173" y="91923"/>
                  <a:pt x="421614" y="91364"/>
                </a:cubicBezTo>
                <a:cubicBezTo>
                  <a:pt x="420497" y="88570"/>
                  <a:pt x="417982" y="84379"/>
                  <a:pt x="414071" y="78791"/>
                </a:cubicBezTo>
                <a:lnTo>
                  <a:pt x="411556" y="75438"/>
                </a:lnTo>
                <a:cubicBezTo>
                  <a:pt x="409880" y="73762"/>
                  <a:pt x="409041" y="72923"/>
                  <a:pt x="409041" y="72923"/>
                </a:cubicBezTo>
                <a:cubicBezTo>
                  <a:pt x="408483" y="70688"/>
                  <a:pt x="406527" y="68453"/>
                  <a:pt x="403174" y="66218"/>
                </a:cubicBezTo>
                <a:cubicBezTo>
                  <a:pt x="402615" y="65659"/>
                  <a:pt x="402056" y="64541"/>
                  <a:pt x="401498" y="62865"/>
                </a:cubicBezTo>
                <a:cubicBezTo>
                  <a:pt x="400939" y="61189"/>
                  <a:pt x="399821" y="60071"/>
                  <a:pt x="398145" y="59512"/>
                </a:cubicBezTo>
                <a:cubicBezTo>
                  <a:pt x="397586" y="58953"/>
                  <a:pt x="397027" y="57836"/>
                  <a:pt x="396468" y="56159"/>
                </a:cubicBezTo>
                <a:cubicBezTo>
                  <a:pt x="395910" y="54483"/>
                  <a:pt x="395910" y="52807"/>
                  <a:pt x="396468" y="51130"/>
                </a:cubicBezTo>
                <a:cubicBezTo>
                  <a:pt x="397027" y="51130"/>
                  <a:pt x="398284" y="51270"/>
                  <a:pt x="400240" y="51549"/>
                </a:cubicBezTo>
                <a:cubicBezTo>
                  <a:pt x="402196" y="51829"/>
                  <a:pt x="403453" y="52807"/>
                  <a:pt x="404012" y="54483"/>
                </a:cubicBezTo>
                <a:cubicBezTo>
                  <a:pt x="404012" y="55042"/>
                  <a:pt x="404292" y="55321"/>
                  <a:pt x="404850" y="55321"/>
                </a:cubicBezTo>
                <a:cubicBezTo>
                  <a:pt x="405409" y="55321"/>
                  <a:pt x="405968" y="55601"/>
                  <a:pt x="406527" y="56159"/>
                </a:cubicBezTo>
                <a:cubicBezTo>
                  <a:pt x="408203" y="56159"/>
                  <a:pt x="409041" y="56439"/>
                  <a:pt x="409041" y="56998"/>
                </a:cubicBezTo>
                <a:cubicBezTo>
                  <a:pt x="410159" y="58674"/>
                  <a:pt x="412115" y="60071"/>
                  <a:pt x="414909" y="61189"/>
                </a:cubicBezTo>
                <a:cubicBezTo>
                  <a:pt x="417144" y="61189"/>
                  <a:pt x="418401" y="61468"/>
                  <a:pt x="418681" y="62027"/>
                </a:cubicBezTo>
                <a:cubicBezTo>
                  <a:pt x="418960" y="62586"/>
                  <a:pt x="418541" y="64262"/>
                  <a:pt x="417423" y="67056"/>
                </a:cubicBezTo>
                <a:cubicBezTo>
                  <a:pt x="420776" y="67056"/>
                  <a:pt x="423291" y="67335"/>
                  <a:pt x="424967" y="67894"/>
                </a:cubicBezTo>
                <a:cubicBezTo>
                  <a:pt x="426085" y="67894"/>
                  <a:pt x="427761" y="68453"/>
                  <a:pt x="429996" y="69571"/>
                </a:cubicBezTo>
                <a:cubicBezTo>
                  <a:pt x="431673" y="70688"/>
                  <a:pt x="433489" y="71945"/>
                  <a:pt x="435445" y="73342"/>
                </a:cubicBezTo>
                <a:cubicBezTo>
                  <a:pt x="437400" y="74739"/>
                  <a:pt x="439775" y="75997"/>
                  <a:pt x="442569" y="77114"/>
                </a:cubicBezTo>
                <a:cubicBezTo>
                  <a:pt x="449834" y="81026"/>
                  <a:pt x="455142" y="85496"/>
                  <a:pt x="458495" y="90526"/>
                </a:cubicBezTo>
                <a:cubicBezTo>
                  <a:pt x="461289" y="93320"/>
                  <a:pt x="464921" y="95275"/>
                  <a:pt x="469392" y="96393"/>
                </a:cubicBezTo>
                <a:cubicBezTo>
                  <a:pt x="478333" y="99187"/>
                  <a:pt x="484479" y="105334"/>
                  <a:pt x="487832" y="114833"/>
                </a:cubicBezTo>
                <a:cubicBezTo>
                  <a:pt x="490626" y="121539"/>
                  <a:pt x="493700" y="126848"/>
                  <a:pt x="497052" y="130759"/>
                </a:cubicBezTo>
                <a:cubicBezTo>
                  <a:pt x="498729" y="131877"/>
                  <a:pt x="500405" y="133833"/>
                  <a:pt x="502082" y="136627"/>
                </a:cubicBezTo>
                <a:cubicBezTo>
                  <a:pt x="503758" y="139421"/>
                  <a:pt x="505155" y="141656"/>
                  <a:pt x="506273" y="143332"/>
                </a:cubicBezTo>
                <a:cubicBezTo>
                  <a:pt x="506273" y="143332"/>
                  <a:pt x="508228" y="145288"/>
                  <a:pt x="512140" y="149200"/>
                </a:cubicBezTo>
                <a:cubicBezTo>
                  <a:pt x="516610" y="151435"/>
                  <a:pt x="519404" y="153949"/>
                  <a:pt x="520522" y="156743"/>
                </a:cubicBezTo>
                <a:cubicBezTo>
                  <a:pt x="521640" y="159537"/>
                  <a:pt x="521640" y="163449"/>
                  <a:pt x="520522" y="168478"/>
                </a:cubicBezTo>
                <a:cubicBezTo>
                  <a:pt x="519404" y="176860"/>
                  <a:pt x="518007" y="183007"/>
                  <a:pt x="516331" y="186919"/>
                </a:cubicBezTo>
                <a:cubicBezTo>
                  <a:pt x="515772" y="189713"/>
                  <a:pt x="513816" y="193904"/>
                  <a:pt x="510464" y="199492"/>
                </a:cubicBezTo>
                <a:cubicBezTo>
                  <a:pt x="509905" y="200609"/>
                  <a:pt x="509206" y="202146"/>
                  <a:pt x="508368" y="204102"/>
                </a:cubicBezTo>
                <a:cubicBezTo>
                  <a:pt x="507530" y="206057"/>
                  <a:pt x="506273" y="208432"/>
                  <a:pt x="504596" y="211226"/>
                </a:cubicBezTo>
                <a:lnTo>
                  <a:pt x="516331" y="208712"/>
                </a:lnTo>
                <a:cubicBezTo>
                  <a:pt x="518566" y="208153"/>
                  <a:pt x="523316" y="206756"/>
                  <a:pt x="530580" y="204521"/>
                </a:cubicBezTo>
                <a:cubicBezTo>
                  <a:pt x="532816" y="204521"/>
                  <a:pt x="533933" y="203403"/>
                  <a:pt x="533933" y="201168"/>
                </a:cubicBezTo>
                <a:cubicBezTo>
                  <a:pt x="537286" y="183286"/>
                  <a:pt x="540359" y="169875"/>
                  <a:pt x="543153" y="160934"/>
                </a:cubicBezTo>
                <a:lnTo>
                  <a:pt x="550697" y="120701"/>
                </a:lnTo>
                <a:cubicBezTo>
                  <a:pt x="551815" y="109525"/>
                  <a:pt x="552932" y="101702"/>
                  <a:pt x="554050" y="97231"/>
                </a:cubicBezTo>
                <a:cubicBezTo>
                  <a:pt x="554050" y="96114"/>
                  <a:pt x="554888" y="89687"/>
                  <a:pt x="556565" y="77953"/>
                </a:cubicBezTo>
                <a:cubicBezTo>
                  <a:pt x="557123" y="75159"/>
                  <a:pt x="557682" y="71806"/>
                  <a:pt x="558241" y="67894"/>
                </a:cubicBezTo>
                <a:cubicBezTo>
                  <a:pt x="558800" y="63983"/>
                  <a:pt x="559079" y="59233"/>
                  <a:pt x="559079" y="53645"/>
                </a:cubicBezTo>
                <a:cubicBezTo>
                  <a:pt x="559079" y="51968"/>
                  <a:pt x="558800" y="50851"/>
                  <a:pt x="558241" y="50292"/>
                </a:cubicBezTo>
                <a:cubicBezTo>
                  <a:pt x="555447" y="48616"/>
                  <a:pt x="554050" y="44704"/>
                  <a:pt x="554050" y="38557"/>
                </a:cubicBezTo>
                <a:cubicBezTo>
                  <a:pt x="552374" y="33528"/>
                  <a:pt x="551535" y="28219"/>
                  <a:pt x="551535" y="22631"/>
                </a:cubicBezTo>
                <a:cubicBezTo>
                  <a:pt x="551535" y="15926"/>
                  <a:pt x="552374" y="9779"/>
                  <a:pt x="554050" y="4191"/>
                </a:cubicBezTo>
                <a:cubicBezTo>
                  <a:pt x="554050" y="3632"/>
                  <a:pt x="554329" y="3073"/>
                  <a:pt x="554888" y="2515"/>
                </a:cubicBezTo>
                <a:cubicBezTo>
                  <a:pt x="555447" y="1956"/>
                  <a:pt x="556006" y="1676"/>
                  <a:pt x="556565" y="1676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66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5" name="文本框 444">
            <a:extLst>
              <a:ext uri="{FF2B5EF4-FFF2-40B4-BE49-F238E27FC236}">
                <a16:creationId xmlns:a16="http://schemas.microsoft.com/office/drawing/2014/main" id="{286D246D-444A-44A4-BCA9-9836CD632707}"/>
              </a:ext>
            </a:extLst>
          </p:cNvPr>
          <p:cNvSpPr txBox="1"/>
          <p:nvPr/>
        </p:nvSpPr>
        <p:spPr>
          <a:xfrm>
            <a:off x="3728012" y="2561151"/>
            <a:ext cx="914324" cy="859841"/>
          </a:xfrm>
          <a:custGeom>
            <a:avLst/>
            <a:gdLst/>
            <a:ahLst/>
            <a:cxnLst/>
            <a:rect l="l" t="t" r="r" b="b"/>
            <a:pathLst>
              <a:path w="914324" h="859841">
                <a:moveTo>
                  <a:pt x="892531" y="785546"/>
                </a:moveTo>
                <a:cubicBezTo>
                  <a:pt x="890550" y="787527"/>
                  <a:pt x="889229" y="790003"/>
                  <a:pt x="888568" y="792975"/>
                </a:cubicBezTo>
                <a:cubicBezTo>
                  <a:pt x="887908" y="795947"/>
                  <a:pt x="888899" y="798424"/>
                  <a:pt x="891540" y="800405"/>
                </a:cubicBezTo>
                <a:lnTo>
                  <a:pt x="895503" y="800405"/>
                </a:lnTo>
                <a:cubicBezTo>
                  <a:pt x="896163" y="800405"/>
                  <a:pt x="896989" y="800075"/>
                  <a:pt x="897979" y="799414"/>
                </a:cubicBezTo>
                <a:cubicBezTo>
                  <a:pt x="898970" y="798754"/>
                  <a:pt x="899465" y="798093"/>
                  <a:pt x="899465" y="797433"/>
                </a:cubicBezTo>
                <a:cubicBezTo>
                  <a:pt x="897484" y="792150"/>
                  <a:pt x="895172" y="788187"/>
                  <a:pt x="892531" y="785546"/>
                </a:cubicBezTo>
                <a:close/>
                <a:moveTo>
                  <a:pt x="632994" y="765734"/>
                </a:moveTo>
                <a:cubicBezTo>
                  <a:pt x="629031" y="766394"/>
                  <a:pt x="624243" y="768375"/>
                  <a:pt x="618630" y="771677"/>
                </a:cubicBezTo>
                <a:cubicBezTo>
                  <a:pt x="613016" y="774979"/>
                  <a:pt x="609549" y="776961"/>
                  <a:pt x="608229" y="777621"/>
                </a:cubicBezTo>
                <a:cubicBezTo>
                  <a:pt x="606247" y="779602"/>
                  <a:pt x="604596" y="780593"/>
                  <a:pt x="603276" y="780593"/>
                </a:cubicBezTo>
                <a:cubicBezTo>
                  <a:pt x="602615" y="779932"/>
                  <a:pt x="601955" y="779767"/>
                  <a:pt x="601294" y="780098"/>
                </a:cubicBezTo>
                <a:cubicBezTo>
                  <a:pt x="600634" y="780428"/>
                  <a:pt x="599974" y="780593"/>
                  <a:pt x="599313" y="780593"/>
                </a:cubicBezTo>
                <a:cubicBezTo>
                  <a:pt x="596672" y="782574"/>
                  <a:pt x="593204" y="784390"/>
                  <a:pt x="588912" y="786041"/>
                </a:cubicBezTo>
                <a:cubicBezTo>
                  <a:pt x="584619" y="787692"/>
                  <a:pt x="581152" y="788848"/>
                  <a:pt x="578511" y="789508"/>
                </a:cubicBezTo>
                <a:cubicBezTo>
                  <a:pt x="571907" y="793471"/>
                  <a:pt x="564972" y="798424"/>
                  <a:pt x="557708" y="804367"/>
                </a:cubicBezTo>
                <a:lnTo>
                  <a:pt x="556717" y="807339"/>
                </a:lnTo>
                <a:lnTo>
                  <a:pt x="569595" y="802386"/>
                </a:lnTo>
                <a:cubicBezTo>
                  <a:pt x="572237" y="801726"/>
                  <a:pt x="574218" y="800900"/>
                  <a:pt x="575539" y="799909"/>
                </a:cubicBezTo>
                <a:cubicBezTo>
                  <a:pt x="576860" y="798919"/>
                  <a:pt x="578511" y="798093"/>
                  <a:pt x="580492" y="797433"/>
                </a:cubicBezTo>
                <a:cubicBezTo>
                  <a:pt x="589737" y="794131"/>
                  <a:pt x="595351" y="791820"/>
                  <a:pt x="597332" y="790499"/>
                </a:cubicBezTo>
                <a:lnTo>
                  <a:pt x="613182" y="783565"/>
                </a:lnTo>
                <a:cubicBezTo>
                  <a:pt x="613842" y="782904"/>
                  <a:pt x="614668" y="782574"/>
                  <a:pt x="615658" y="782574"/>
                </a:cubicBezTo>
                <a:cubicBezTo>
                  <a:pt x="616649" y="782574"/>
                  <a:pt x="617474" y="782244"/>
                  <a:pt x="618135" y="781583"/>
                </a:cubicBezTo>
                <a:cubicBezTo>
                  <a:pt x="620776" y="780263"/>
                  <a:pt x="626059" y="778612"/>
                  <a:pt x="633984" y="776630"/>
                </a:cubicBezTo>
                <a:cubicBezTo>
                  <a:pt x="635305" y="773989"/>
                  <a:pt x="635965" y="771017"/>
                  <a:pt x="635965" y="767715"/>
                </a:cubicBezTo>
                <a:cubicBezTo>
                  <a:pt x="636626" y="767055"/>
                  <a:pt x="636461" y="766559"/>
                  <a:pt x="635470" y="766229"/>
                </a:cubicBezTo>
                <a:cubicBezTo>
                  <a:pt x="634479" y="765899"/>
                  <a:pt x="633654" y="765734"/>
                  <a:pt x="632994" y="765734"/>
                </a:cubicBezTo>
                <a:close/>
                <a:moveTo>
                  <a:pt x="693420" y="744931"/>
                </a:moveTo>
                <a:cubicBezTo>
                  <a:pt x="690118" y="744931"/>
                  <a:pt x="687807" y="745261"/>
                  <a:pt x="686486" y="745922"/>
                </a:cubicBezTo>
                <a:cubicBezTo>
                  <a:pt x="685826" y="745922"/>
                  <a:pt x="685165" y="746252"/>
                  <a:pt x="684505" y="746912"/>
                </a:cubicBezTo>
                <a:cubicBezTo>
                  <a:pt x="683844" y="747573"/>
                  <a:pt x="682854" y="747903"/>
                  <a:pt x="681533" y="747903"/>
                </a:cubicBezTo>
                <a:cubicBezTo>
                  <a:pt x="680212" y="748563"/>
                  <a:pt x="677901" y="748894"/>
                  <a:pt x="674599" y="748894"/>
                </a:cubicBezTo>
                <a:lnTo>
                  <a:pt x="673608" y="745922"/>
                </a:lnTo>
                <a:lnTo>
                  <a:pt x="672618" y="745922"/>
                </a:lnTo>
                <a:lnTo>
                  <a:pt x="668655" y="747903"/>
                </a:lnTo>
                <a:cubicBezTo>
                  <a:pt x="663372" y="749884"/>
                  <a:pt x="662051" y="752526"/>
                  <a:pt x="664693" y="755828"/>
                </a:cubicBezTo>
                <a:cubicBezTo>
                  <a:pt x="663372" y="755828"/>
                  <a:pt x="662216" y="755993"/>
                  <a:pt x="661226" y="756323"/>
                </a:cubicBezTo>
                <a:cubicBezTo>
                  <a:pt x="660235" y="756653"/>
                  <a:pt x="659410" y="756488"/>
                  <a:pt x="658749" y="755828"/>
                </a:cubicBezTo>
                <a:cubicBezTo>
                  <a:pt x="656108" y="753847"/>
                  <a:pt x="653796" y="753847"/>
                  <a:pt x="651815" y="755828"/>
                </a:cubicBezTo>
                <a:lnTo>
                  <a:pt x="651815" y="758800"/>
                </a:lnTo>
                <a:lnTo>
                  <a:pt x="648843" y="758800"/>
                </a:lnTo>
                <a:lnTo>
                  <a:pt x="643890" y="759790"/>
                </a:lnTo>
                <a:cubicBezTo>
                  <a:pt x="642569" y="761771"/>
                  <a:pt x="642239" y="763092"/>
                  <a:pt x="642900" y="763753"/>
                </a:cubicBezTo>
                <a:cubicBezTo>
                  <a:pt x="643560" y="765073"/>
                  <a:pt x="645211" y="766064"/>
                  <a:pt x="647853" y="766724"/>
                </a:cubicBezTo>
                <a:cubicBezTo>
                  <a:pt x="650494" y="767385"/>
                  <a:pt x="652475" y="767385"/>
                  <a:pt x="653796" y="766724"/>
                </a:cubicBezTo>
                <a:cubicBezTo>
                  <a:pt x="655117" y="766064"/>
                  <a:pt x="656603" y="764908"/>
                  <a:pt x="658254" y="763257"/>
                </a:cubicBezTo>
                <a:cubicBezTo>
                  <a:pt x="659905" y="761606"/>
                  <a:pt x="661391" y="760781"/>
                  <a:pt x="662712" y="760781"/>
                </a:cubicBezTo>
                <a:cubicBezTo>
                  <a:pt x="662712" y="758800"/>
                  <a:pt x="663372" y="757149"/>
                  <a:pt x="664693" y="755828"/>
                </a:cubicBezTo>
                <a:cubicBezTo>
                  <a:pt x="666674" y="755828"/>
                  <a:pt x="668325" y="755332"/>
                  <a:pt x="669646" y="754342"/>
                </a:cubicBezTo>
                <a:cubicBezTo>
                  <a:pt x="670967" y="753351"/>
                  <a:pt x="672618" y="752526"/>
                  <a:pt x="674599" y="751865"/>
                </a:cubicBezTo>
                <a:cubicBezTo>
                  <a:pt x="674599" y="751865"/>
                  <a:pt x="675259" y="752526"/>
                  <a:pt x="676580" y="753847"/>
                </a:cubicBezTo>
                <a:close/>
                <a:moveTo>
                  <a:pt x="697135" y="734035"/>
                </a:moveTo>
                <a:cubicBezTo>
                  <a:pt x="695979" y="734035"/>
                  <a:pt x="694741" y="734695"/>
                  <a:pt x="693420" y="736016"/>
                </a:cubicBezTo>
                <a:lnTo>
                  <a:pt x="690448" y="736016"/>
                </a:lnTo>
                <a:lnTo>
                  <a:pt x="679552" y="742950"/>
                </a:lnTo>
                <a:lnTo>
                  <a:pt x="698373" y="738988"/>
                </a:lnTo>
                <a:cubicBezTo>
                  <a:pt x="699694" y="738988"/>
                  <a:pt x="700354" y="737997"/>
                  <a:pt x="700354" y="736016"/>
                </a:cubicBezTo>
                <a:cubicBezTo>
                  <a:pt x="699364" y="734695"/>
                  <a:pt x="698291" y="734035"/>
                  <a:pt x="697135" y="734035"/>
                </a:cubicBezTo>
                <a:close/>
                <a:moveTo>
                  <a:pt x="421005" y="631012"/>
                </a:moveTo>
                <a:cubicBezTo>
                  <a:pt x="419024" y="637616"/>
                  <a:pt x="417373" y="641579"/>
                  <a:pt x="416052" y="642899"/>
                </a:cubicBezTo>
                <a:lnTo>
                  <a:pt x="419024" y="642899"/>
                </a:lnTo>
                <a:lnTo>
                  <a:pt x="424968" y="632003"/>
                </a:lnTo>
                <a:cubicBezTo>
                  <a:pt x="424307" y="631342"/>
                  <a:pt x="422986" y="631012"/>
                  <a:pt x="421005" y="631012"/>
                </a:cubicBezTo>
                <a:close/>
                <a:moveTo>
                  <a:pt x="531952" y="603275"/>
                </a:moveTo>
                <a:cubicBezTo>
                  <a:pt x="531952" y="603936"/>
                  <a:pt x="530797" y="606082"/>
                  <a:pt x="528485" y="609714"/>
                </a:cubicBezTo>
                <a:cubicBezTo>
                  <a:pt x="526174" y="613346"/>
                  <a:pt x="525018" y="615823"/>
                  <a:pt x="525018" y="617144"/>
                </a:cubicBezTo>
                <a:cubicBezTo>
                  <a:pt x="526339" y="618465"/>
                  <a:pt x="528485" y="621271"/>
                  <a:pt x="531457" y="625564"/>
                </a:cubicBezTo>
                <a:cubicBezTo>
                  <a:pt x="534429" y="629856"/>
                  <a:pt x="536905" y="634644"/>
                  <a:pt x="538887" y="639928"/>
                </a:cubicBezTo>
                <a:cubicBezTo>
                  <a:pt x="544830" y="633984"/>
                  <a:pt x="547802" y="628701"/>
                  <a:pt x="547802" y="624078"/>
                </a:cubicBezTo>
                <a:cubicBezTo>
                  <a:pt x="547802" y="618795"/>
                  <a:pt x="545491" y="614502"/>
                  <a:pt x="540868" y="611200"/>
                </a:cubicBezTo>
                <a:cubicBezTo>
                  <a:pt x="540207" y="608559"/>
                  <a:pt x="538887" y="606742"/>
                  <a:pt x="536905" y="605752"/>
                </a:cubicBezTo>
                <a:cubicBezTo>
                  <a:pt x="534924" y="604761"/>
                  <a:pt x="533273" y="603936"/>
                  <a:pt x="531952" y="603275"/>
                </a:cubicBezTo>
                <a:close/>
                <a:moveTo>
                  <a:pt x="556717" y="602285"/>
                </a:moveTo>
                <a:cubicBezTo>
                  <a:pt x="554076" y="604926"/>
                  <a:pt x="552095" y="611200"/>
                  <a:pt x="550774" y="621106"/>
                </a:cubicBezTo>
                <a:cubicBezTo>
                  <a:pt x="549453" y="631012"/>
                  <a:pt x="548793" y="636956"/>
                  <a:pt x="548793" y="638937"/>
                </a:cubicBezTo>
                <a:cubicBezTo>
                  <a:pt x="548132" y="639597"/>
                  <a:pt x="548132" y="640093"/>
                  <a:pt x="548793" y="640423"/>
                </a:cubicBezTo>
                <a:cubicBezTo>
                  <a:pt x="549453" y="640753"/>
                  <a:pt x="549783" y="641248"/>
                  <a:pt x="549783" y="641909"/>
                </a:cubicBezTo>
                <a:cubicBezTo>
                  <a:pt x="549783" y="644550"/>
                  <a:pt x="550444" y="647192"/>
                  <a:pt x="551764" y="649834"/>
                </a:cubicBezTo>
                <a:cubicBezTo>
                  <a:pt x="551764" y="650494"/>
                  <a:pt x="552755" y="651815"/>
                  <a:pt x="554736" y="653796"/>
                </a:cubicBezTo>
                <a:lnTo>
                  <a:pt x="569595" y="655777"/>
                </a:lnTo>
                <a:cubicBezTo>
                  <a:pt x="570256" y="652475"/>
                  <a:pt x="571411" y="650164"/>
                  <a:pt x="573062" y="648843"/>
                </a:cubicBezTo>
                <a:cubicBezTo>
                  <a:pt x="574713" y="647522"/>
                  <a:pt x="579171" y="646532"/>
                  <a:pt x="586435" y="645871"/>
                </a:cubicBezTo>
                <a:lnTo>
                  <a:pt x="583464" y="645871"/>
                </a:lnTo>
                <a:cubicBezTo>
                  <a:pt x="576199" y="645871"/>
                  <a:pt x="572567" y="640258"/>
                  <a:pt x="572567" y="629031"/>
                </a:cubicBezTo>
                <a:cubicBezTo>
                  <a:pt x="572567" y="623748"/>
                  <a:pt x="571576" y="619455"/>
                  <a:pt x="569595" y="616153"/>
                </a:cubicBezTo>
                <a:cubicBezTo>
                  <a:pt x="566954" y="608889"/>
                  <a:pt x="562661" y="604266"/>
                  <a:pt x="556717" y="602285"/>
                </a:cubicBezTo>
                <a:close/>
                <a:moveTo>
                  <a:pt x="752856" y="601294"/>
                </a:moveTo>
                <a:cubicBezTo>
                  <a:pt x="752856" y="604596"/>
                  <a:pt x="752526" y="606908"/>
                  <a:pt x="751866" y="608228"/>
                </a:cubicBezTo>
                <a:cubicBezTo>
                  <a:pt x="751866" y="609549"/>
                  <a:pt x="751535" y="610870"/>
                  <a:pt x="750875" y="612191"/>
                </a:cubicBezTo>
                <a:cubicBezTo>
                  <a:pt x="750215" y="613512"/>
                  <a:pt x="749884" y="614832"/>
                  <a:pt x="749884" y="616153"/>
                </a:cubicBezTo>
                <a:cubicBezTo>
                  <a:pt x="749884" y="618795"/>
                  <a:pt x="750215" y="620446"/>
                  <a:pt x="750875" y="621106"/>
                </a:cubicBezTo>
                <a:cubicBezTo>
                  <a:pt x="752856" y="622427"/>
                  <a:pt x="754837" y="622097"/>
                  <a:pt x="756819" y="620116"/>
                </a:cubicBezTo>
                <a:cubicBezTo>
                  <a:pt x="758800" y="618134"/>
                  <a:pt x="759790" y="615823"/>
                  <a:pt x="759790" y="613181"/>
                </a:cubicBezTo>
                <a:cubicBezTo>
                  <a:pt x="759790" y="608559"/>
                  <a:pt x="757479" y="604596"/>
                  <a:pt x="752856" y="601294"/>
                </a:cubicBezTo>
                <a:close/>
                <a:moveTo>
                  <a:pt x="97079" y="582473"/>
                </a:moveTo>
                <a:cubicBezTo>
                  <a:pt x="101041" y="588416"/>
                  <a:pt x="104013" y="591388"/>
                  <a:pt x="105994" y="591388"/>
                </a:cubicBezTo>
                <a:cubicBezTo>
                  <a:pt x="107976" y="591388"/>
                  <a:pt x="110287" y="589077"/>
                  <a:pt x="112929" y="584454"/>
                </a:cubicBezTo>
                <a:cubicBezTo>
                  <a:pt x="110947" y="584454"/>
                  <a:pt x="108801" y="584124"/>
                  <a:pt x="106490" y="583463"/>
                </a:cubicBezTo>
                <a:cubicBezTo>
                  <a:pt x="104178" y="582803"/>
                  <a:pt x="101041" y="582473"/>
                  <a:pt x="97079" y="582473"/>
                </a:cubicBezTo>
                <a:close/>
                <a:moveTo>
                  <a:pt x="456667" y="570586"/>
                </a:moveTo>
                <a:lnTo>
                  <a:pt x="457657" y="576529"/>
                </a:lnTo>
                <a:cubicBezTo>
                  <a:pt x="456337" y="582473"/>
                  <a:pt x="455346" y="586105"/>
                  <a:pt x="454686" y="587426"/>
                </a:cubicBezTo>
                <a:lnTo>
                  <a:pt x="453695" y="587426"/>
                </a:lnTo>
                <a:cubicBezTo>
                  <a:pt x="455016" y="588747"/>
                  <a:pt x="456997" y="589737"/>
                  <a:pt x="459639" y="590398"/>
                </a:cubicBezTo>
                <a:cubicBezTo>
                  <a:pt x="456337" y="591058"/>
                  <a:pt x="454190" y="592049"/>
                  <a:pt x="453200" y="593369"/>
                </a:cubicBezTo>
                <a:cubicBezTo>
                  <a:pt x="452209" y="594690"/>
                  <a:pt x="452044" y="597002"/>
                  <a:pt x="452704" y="600304"/>
                </a:cubicBezTo>
                <a:cubicBezTo>
                  <a:pt x="451384" y="604266"/>
                  <a:pt x="450393" y="608228"/>
                  <a:pt x="449733" y="612191"/>
                </a:cubicBezTo>
                <a:cubicBezTo>
                  <a:pt x="449072" y="616153"/>
                  <a:pt x="448412" y="620116"/>
                  <a:pt x="447751" y="624078"/>
                </a:cubicBezTo>
                <a:cubicBezTo>
                  <a:pt x="443129" y="636626"/>
                  <a:pt x="441147" y="645211"/>
                  <a:pt x="441808" y="649834"/>
                </a:cubicBezTo>
                <a:cubicBezTo>
                  <a:pt x="442468" y="650494"/>
                  <a:pt x="441808" y="653466"/>
                  <a:pt x="439827" y="658749"/>
                </a:cubicBezTo>
                <a:cubicBezTo>
                  <a:pt x="439166" y="662051"/>
                  <a:pt x="438010" y="665353"/>
                  <a:pt x="436359" y="668655"/>
                </a:cubicBezTo>
                <a:cubicBezTo>
                  <a:pt x="434708" y="671957"/>
                  <a:pt x="433553" y="675259"/>
                  <a:pt x="432892" y="678561"/>
                </a:cubicBezTo>
                <a:cubicBezTo>
                  <a:pt x="432892" y="679882"/>
                  <a:pt x="433553" y="681203"/>
                  <a:pt x="434874" y="682523"/>
                </a:cubicBezTo>
                <a:lnTo>
                  <a:pt x="438836" y="681533"/>
                </a:lnTo>
                <a:cubicBezTo>
                  <a:pt x="438176" y="680872"/>
                  <a:pt x="437845" y="679882"/>
                  <a:pt x="437845" y="678561"/>
                </a:cubicBezTo>
                <a:cubicBezTo>
                  <a:pt x="437845" y="676580"/>
                  <a:pt x="438506" y="674599"/>
                  <a:pt x="439827" y="672617"/>
                </a:cubicBezTo>
                <a:cubicBezTo>
                  <a:pt x="441147" y="670636"/>
                  <a:pt x="441808" y="669315"/>
                  <a:pt x="441808" y="668655"/>
                </a:cubicBezTo>
                <a:cubicBezTo>
                  <a:pt x="442468" y="666013"/>
                  <a:pt x="443129" y="663867"/>
                  <a:pt x="443789" y="662216"/>
                </a:cubicBezTo>
                <a:cubicBezTo>
                  <a:pt x="444449" y="660565"/>
                  <a:pt x="445110" y="658749"/>
                  <a:pt x="445770" y="656768"/>
                </a:cubicBezTo>
                <a:cubicBezTo>
                  <a:pt x="445770" y="654126"/>
                  <a:pt x="446100" y="652145"/>
                  <a:pt x="446761" y="650824"/>
                </a:cubicBezTo>
                <a:cubicBezTo>
                  <a:pt x="446761" y="650164"/>
                  <a:pt x="447256" y="648843"/>
                  <a:pt x="448247" y="646862"/>
                </a:cubicBezTo>
                <a:cubicBezTo>
                  <a:pt x="449237" y="644881"/>
                  <a:pt x="449402" y="642899"/>
                  <a:pt x="448742" y="640918"/>
                </a:cubicBezTo>
                <a:cubicBezTo>
                  <a:pt x="448742" y="637616"/>
                  <a:pt x="449072" y="635305"/>
                  <a:pt x="449733" y="633984"/>
                </a:cubicBezTo>
                <a:lnTo>
                  <a:pt x="452704" y="629031"/>
                </a:lnTo>
                <a:lnTo>
                  <a:pt x="453695" y="629031"/>
                </a:lnTo>
                <a:cubicBezTo>
                  <a:pt x="455016" y="631673"/>
                  <a:pt x="455676" y="633324"/>
                  <a:pt x="455676" y="633984"/>
                </a:cubicBezTo>
                <a:cubicBezTo>
                  <a:pt x="455676" y="634644"/>
                  <a:pt x="454686" y="636956"/>
                  <a:pt x="452704" y="640918"/>
                </a:cubicBezTo>
                <a:cubicBezTo>
                  <a:pt x="452704" y="642239"/>
                  <a:pt x="453035" y="643890"/>
                  <a:pt x="453695" y="645871"/>
                </a:cubicBezTo>
                <a:cubicBezTo>
                  <a:pt x="454355" y="647852"/>
                  <a:pt x="454355" y="649834"/>
                  <a:pt x="453695" y="651815"/>
                </a:cubicBezTo>
                <a:cubicBezTo>
                  <a:pt x="453035" y="656438"/>
                  <a:pt x="452209" y="661060"/>
                  <a:pt x="451218" y="665683"/>
                </a:cubicBezTo>
                <a:cubicBezTo>
                  <a:pt x="450228" y="670306"/>
                  <a:pt x="449402" y="675589"/>
                  <a:pt x="448742" y="681533"/>
                </a:cubicBezTo>
                <a:lnTo>
                  <a:pt x="448742" y="686486"/>
                </a:lnTo>
                <a:cubicBezTo>
                  <a:pt x="448742" y="691109"/>
                  <a:pt x="447751" y="694080"/>
                  <a:pt x="445770" y="695401"/>
                </a:cubicBezTo>
                <a:lnTo>
                  <a:pt x="446761" y="696392"/>
                </a:lnTo>
                <a:cubicBezTo>
                  <a:pt x="447421" y="699033"/>
                  <a:pt x="447091" y="701345"/>
                  <a:pt x="445770" y="703326"/>
                </a:cubicBezTo>
                <a:cubicBezTo>
                  <a:pt x="445110" y="704647"/>
                  <a:pt x="445440" y="706958"/>
                  <a:pt x="446761" y="710260"/>
                </a:cubicBezTo>
                <a:lnTo>
                  <a:pt x="455676" y="710260"/>
                </a:lnTo>
                <a:lnTo>
                  <a:pt x="453695" y="714223"/>
                </a:lnTo>
                <a:lnTo>
                  <a:pt x="445770" y="722147"/>
                </a:lnTo>
                <a:cubicBezTo>
                  <a:pt x="444449" y="726110"/>
                  <a:pt x="444449" y="728421"/>
                  <a:pt x="445770" y="729082"/>
                </a:cubicBezTo>
                <a:lnTo>
                  <a:pt x="449733" y="731063"/>
                </a:lnTo>
                <a:cubicBezTo>
                  <a:pt x="450393" y="731063"/>
                  <a:pt x="451714" y="730898"/>
                  <a:pt x="453695" y="730567"/>
                </a:cubicBezTo>
                <a:cubicBezTo>
                  <a:pt x="455676" y="730237"/>
                  <a:pt x="456997" y="730402"/>
                  <a:pt x="457657" y="731063"/>
                </a:cubicBezTo>
                <a:cubicBezTo>
                  <a:pt x="458978" y="733704"/>
                  <a:pt x="460299" y="737006"/>
                  <a:pt x="461620" y="740969"/>
                </a:cubicBezTo>
                <a:cubicBezTo>
                  <a:pt x="463601" y="742950"/>
                  <a:pt x="465912" y="743280"/>
                  <a:pt x="468554" y="741959"/>
                </a:cubicBezTo>
                <a:cubicBezTo>
                  <a:pt x="471196" y="740639"/>
                  <a:pt x="473837" y="740639"/>
                  <a:pt x="476479" y="741959"/>
                </a:cubicBezTo>
                <a:cubicBezTo>
                  <a:pt x="478460" y="743280"/>
                  <a:pt x="480606" y="743941"/>
                  <a:pt x="482918" y="743941"/>
                </a:cubicBezTo>
                <a:cubicBezTo>
                  <a:pt x="485229" y="743941"/>
                  <a:pt x="487375" y="742620"/>
                  <a:pt x="489357" y="739978"/>
                </a:cubicBezTo>
                <a:lnTo>
                  <a:pt x="490347" y="739978"/>
                </a:lnTo>
                <a:cubicBezTo>
                  <a:pt x="498932" y="737337"/>
                  <a:pt x="505536" y="734365"/>
                  <a:pt x="510159" y="731063"/>
                </a:cubicBezTo>
                <a:cubicBezTo>
                  <a:pt x="513461" y="729082"/>
                  <a:pt x="516928" y="727100"/>
                  <a:pt x="520560" y="725119"/>
                </a:cubicBezTo>
                <a:cubicBezTo>
                  <a:pt x="524193" y="723138"/>
                  <a:pt x="527990" y="721157"/>
                  <a:pt x="531952" y="719176"/>
                </a:cubicBezTo>
                <a:cubicBezTo>
                  <a:pt x="540538" y="713892"/>
                  <a:pt x="549783" y="709600"/>
                  <a:pt x="559689" y="706298"/>
                </a:cubicBezTo>
                <a:cubicBezTo>
                  <a:pt x="557048" y="702996"/>
                  <a:pt x="554076" y="699364"/>
                  <a:pt x="550774" y="695401"/>
                </a:cubicBezTo>
                <a:cubicBezTo>
                  <a:pt x="547472" y="691439"/>
                  <a:pt x="543840" y="686486"/>
                  <a:pt x="539877" y="680542"/>
                </a:cubicBezTo>
                <a:cubicBezTo>
                  <a:pt x="539877" y="680542"/>
                  <a:pt x="539712" y="680377"/>
                  <a:pt x="539382" y="680047"/>
                </a:cubicBezTo>
                <a:cubicBezTo>
                  <a:pt x="539052" y="679717"/>
                  <a:pt x="538887" y="679552"/>
                  <a:pt x="538887" y="679552"/>
                </a:cubicBezTo>
                <a:cubicBezTo>
                  <a:pt x="536905" y="676910"/>
                  <a:pt x="531292" y="669976"/>
                  <a:pt x="522046" y="658749"/>
                </a:cubicBezTo>
                <a:cubicBezTo>
                  <a:pt x="520726" y="656768"/>
                  <a:pt x="519240" y="654291"/>
                  <a:pt x="517589" y="651319"/>
                </a:cubicBezTo>
                <a:cubicBezTo>
                  <a:pt x="515938" y="648348"/>
                  <a:pt x="513791" y="645211"/>
                  <a:pt x="511150" y="641909"/>
                </a:cubicBezTo>
                <a:cubicBezTo>
                  <a:pt x="509169" y="638607"/>
                  <a:pt x="505867" y="634149"/>
                  <a:pt x="501244" y="628536"/>
                </a:cubicBezTo>
                <a:cubicBezTo>
                  <a:pt x="496621" y="622922"/>
                  <a:pt x="493319" y="617804"/>
                  <a:pt x="491338" y="613181"/>
                </a:cubicBezTo>
                <a:cubicBezTo>
                  <a:pt x="489357" y="609879"/>
                  <a:pt x="487871" y="606577"/>
                  <a:pt x="486880" y="603275"/>
                </a:cubicBezTo>
                <a:cubicBezTo>
                  <a:pt x="485889" y="599973"/>
                  <a:pt x="484404" y="596671"/>
                  <a:pt x="482422" y="593369"/>
                </a:cubicBezTo>
                <a:cubicBezTo>
                  <a:pt x="478460" y="590728"/>
                  <a:pt x="472847" y="587096"/>
                  <a:pt x="465582" y="582473"/>
                </a:cubicBezTo>
                <a:cubicBezTo>
                  <a:pt x="464261" y="581812"/>
                  <a:pt x="463106" y="580657"/>
                  <a:pt x="462115" y="579006"/>
                </a:cubicBezTo>
                <a:cubicBezTo>
                  <a:pt x="461124" y="577355"/>
                  <a:pt x="460959" y="575869"/>
                  <a:pt x="461620" y="574548"/>
                </a:cubicBezTo>
                <a:cubicBezTo>
                  <a:pt x="462941" y="572567"/>
                  <a:pt x="463271" y="571411"/>
                  <a:pt x="462610" y="571081"/>
                </a:cubicBezTo>
                <a:cubicBezTo>
                  <a:pt x="461950" y="570751"/>
                  <a:pt x="459969" y="570586"/>
                  <a:pt x="456667" y="570586"/>
                </a:cubicBezTo>
                <a:close/>
                <a:moveTo>
                  <a:pt x="736016" y="565633"/>
                </a:moveTo>
                <a:lnTo>
                  <a:pt x="714223" y="569595"/>
                </a:lnTo>
                <a:cubicBezTo>
                  <a:pt x="712242" y="571576"/>
                  <a:pt x="710591" y="572567"/>
                  <a:pt x="709270" y="572567"/>
                </a:cubicBezTo>
                <a:cubicBezTo>
                  <a:pt x="704647" y="573227"/>
                  <a:pt x="698373" y="574383"/>
                  <a:pt x="690448" y="576034"/>
                </a:cubicBezTo>
                <a:cubicBezTo>
                  <a:pt x="682524" y="577685"/>
                  <a:pt x="676580" y="579171"/>
                  <a:pt x="672618" y="580492"/>
                </a:cubicBezTo>
                <a:cubicBezTo>
                  <a:pt x="671957" y="580492"/>
                  <a:pt x="671957" y="581152"/>
                  <a:pt x="672618" y="582473"/>
                </a:cubicBezTo>
                <a:cubicBezTo>
                  <a:pt x="673278" y="583794"/>
                  <a:pt x="673608" y="585445"/>
                  <a:pt x="673608" y="587426"/>
                </a:cubicBezTo>
                <a:cubicBezTo>
                  <a:pt x="673608" y="593369"/>
                  <a:pt x="670636" y="602285"/>
                  <a:pt x="664693" y="614172"/>
                </a:cubicBezTo>
                <a:cubicBezTo>
                  <a:pt x="658749" y="626059"/>
                  <a:pt x="655447" y="634644"/>
                  <a:pt x="654787" y="639928"/>
                </a:cubicBezTo>
                <a:lnTo>
                  <a:pt x="654787" y="640918"/>
                </a:lnTo>
                <a:cubicBezTo>
                  <a:pt x="654787" y="642239"/>
                  <a:pt x="656603" y="643064"/>
                  <a:pt x="660235" y="643395"/>
                </a:cubicBezTo>
                <a:cubicBezTo>
                  <a:pt x="663867" y="643725"/>
                  <a:pt x="664693" y="644881"/>
                  <a:pt x="662712" y="646862"/>
                </a:cubicBezTo>
                <a:cubicBezTo>
                  <a:pt x="658089" y="652805"/>
                  <a:pt x="655777" y="658419"/>
                  <a:pt x="655777" y="663702"/>
                </a:cubicBezTo>
                <a:cubicBezTo>
                  <a:pt x="658419" y="661721"/>
                  <a:pt x="665353" y="658419"/>
                  <a:pt x="676580" y="653796"/>
                </a:cubicBezTo>
                <a:cubicBezTo>
                  <a:pt x="677901" y="653136"/>
                  <a:pt x="679882" y="651815"/>
                  <a:pt x="682524" y="649834"/>
                </a:cubicBezTo>
                <a:cubicBezTo>
                  <a:pt x="685165" y="647852"/>
                  <a:pt x="688137" y="646532"/>
                  <a:pt x="691439" y="645871"/>
                </a:cubicBezTo>
                <a:cubicBezTo>
                  <a:pt x="698043" y="641909"/>
                  <a:pt x="702996" y="639267"/>
                  <a:pt x="706298" y="637946"/>
                </a:cubicBezTo>
                <a:cubicBezTo>
                  <a:pt x="710260" y="635965"/>
                  <a:pt x="713562" y="633324"/>
                  <a:pt x="716204" y="630022"/>
                </a:cubicBezTo>
                <a:cubicBezTo>
                  <a:pt x="716864" y="629361"/>
                  <a:pt x="718185" y="628040"/>
                  <a:pt x="720166" y="626059"/>
                </a:cubicBezTo>
                <a:cubicBezTo>
                  <a:pt x="722148" y="624078"/>
                  <a:pt x="722808" y="621767"/>
                  <a:pt x="722148" y="619125"/>
                </a:cubicBezTo>
                <a:cubicBezTo>
                  <a:pt x="722148" y="618465"/>
                  <a:pt x="722313" y="617969"/>
                  <a:pt x="722643" y="617639"/>
                </a:cubicBezTo>
                <a:cubicBezTo>
                  <a:pt x="722973" y="617309"/>
                  <a:pt x="723138" y="616814"/>
                  <a:pt x="723138" y="616153"/>
                </a:cubicBezTo>
                <a:cubicBezTo>
                  <a:pt x="727761" y="610870"/>
                  <a:pt x="727101" y="607238"/>
                  <a:pt x="721157" y="605257"/>
                </a:cubicBezTo>
                <a:cubicBezTo>
                  <a:pt x="718515" y="602615"/>
                  <a:pt x="717195" y="601294"/>
                  <a:pt x="717195" y="601294"/>
                </a:cubicBezTo>
                <a:cubicBezTo>
                  <a:pt x="721157" y="597332"/>
                  <a:pt x="720166" y="594030"/>
                  <a:pt x="714223" y="591388"/>
                </a:cubicBezTo>
                <a:lnTo>
                  <a:pt x="714223" y="588416"/>
                </a:lnTo>
                <a:lnTo>
                  <a:pt x="713232" y="584454"/>
                </a:lnTo>
                <a:lnTo>
                  <a:pt x="708279" y="585445"/>
                </a:lnTo>
                <a:cubicBezTo>
                  <a:pt x="708279" y="584784"/>
                  <a:pt x="708114" y="583959"/>
                  <a:pt x="707784" y="582968"/>
                </a:cubicBezTo>
                <a:cubicBezTo>
                  <a:pt x="707454" y="581977"/>
                  <a:pt x="707619" y="581152"/>
                  <a:pt x="708279" y="580492"/>
                </a:cubicBezTo>
                <a:cubicBezTo>
                  <a:pt x="708279" y="578510"/>
                  <a:pt x="708940" y="577520"/>
                  <a:pt x="710260" y="577520"/>
                </a:cubicBezTo>
                <a:cubicBezTo>
                  <a:pt x="711581" y="576859"/>
                  <a:pt x="713067" y="576529"/>
                  <a:pt x="714718" y="576529"/>
                </a:cubicBezTo>
                <a:cubicBezTo>
                  <a:pt x="716369" y="576529"/>
                  <a:pt x="717855" y="576199"/>
                  <a:pt x="719176" y="575539"/>
                </a:cubicBezTo>
                <a:cubicBezTo>
                  <a:pt x="721157" y="571576"/>
                  <a:pt x="723303" y="569265"/>
                  <a:pt x="725615" y="568604"/>
                </a:cubicBezTo>
                <a:cubicBezTo>
                  <a:pt x="727926" y="567944"/>
                  <a:pt x="730733" y="567944"/>
                  <a:pt x="734035" y="568604"/>
                </a:cubicBezTo>
                <a:lnTo>
                  <a:pt x="737007" y="568604"/>
                </a:lnTo>
                <a:close/>
                <a:moveTo>
                  <a:pt x="155524" y="563651"/>
                </a:moveTo>
                <a:lnTo>
                  <a:pt x="133731" y="572567"/>
                </a:lnTo>
                <a:lnTo>
                  <a:pt x="111938" y="581482"/>
                </a:lnTo>
                <a:lnTo>
                  <a:pt x="122835" y="588416"/>
                </a:lnTo>
                <a:cubicBezTo>
                  <a:pt x="118212" y="594360"/>
                  <a:pt x="115900" y="598322"/>
                  <a:pt x="115900" y="600304"/>
                </a:cubicBezTo>
                <a:cubicBezTo>
                  <a:pt x="115900" y="602945"/>
                  <a:pt x="118872" y="607238"/>
                  <a:pt x="124816" y="613181"/>
                </a:cubicBezTo>
                <a:lnTo>
                  <a:pt x="160477" y="644881"/>
                </a:lnTo>
                <a:lnTo>
                  <a:pt x="176327" y="658749"/>
                </a:lnTo>
                <a:cubicBezTo>
                  <a:pt x="180950" y="663372"/>
                  <a:pt x="187884" y="667995"/>
                  <a:pt x="197130" y="672617"/>
                </a:cubicBezTo>
                <a:lnTo>
                  <a:pt x="197130" y="649834"/>
                </a:lnTo>
                <a:cubicBezTo>
                  <a:pt x="197130" y="644550"/>
                  <a:pt x="197295" y="638442"/>
                  <a:pt x="197625" y="631507"/>
                </a:cubicBezTo>
                <a:cubicBezTo>
                  <a:pt x="197955" y="624573"/>
                  <a:pt x="197790" y="616483"/>
                  <a:pt x="197130" y="607238"/>
                </a:cubicBezTo>
                <a:cubicBezTo>
                  <a:pt x="196469" y="599313"/>
                  <a:pt x="193332" y="591388"/>
                  <a:pt x="187719" y="583463"/>
                </a:cubicBezTo>
                <a:cubicBezTo>
                  <a:pt x="182105" y="575539"/>
                  <a:pt x="178308" y="569925"/>
                  <a:pt x="176327" y="566623"/>
                </a:cubicBezTo>
                <a:cubicBezTo>
                  <a:pt x="175667" y="571246"/>
                  <a:pt x="174016" y="575869"/>
                  <a:pt x="171374" y="580492"/>
                </a:cubicBezTo>
                <a:lnTo>
                  <a:pt x="167412" y="570586"/>
                </a:lnTo>
                <a:lnTo>
                  <a:pt x="160477" y="574548"/>
                </a:lnTo>
                <a:cubicBezTo>
                  <a:pt x="159817" y="573227"/>
                  <a:pt x="158991" y="571741"/>
                  <a:pt x="158001" y="570090"/>
                </a:cubicBezTo>
                <a:cubicBezTo>
                  <a:pt x="157010" y="568439"/>
                  <a:pt x="156185" y="566293"/>
                  <a:pt x="155524" y="563651"/>
                </a:cubicBezTo>
                <a:close/>
                <a:moveTo>
                  <a:pt x="738523" y="155896"/>
                </a:moveTo>
                <a:cubicBezTo>
                  <a:pt x="727193" y="156639"/>
                  <a:pt x="712985" y="161468"/>
                  <a:pt x="695897" y="170383"/>
                </a:cubicBezTo>
                <a:cubicBezTo>
                  <a:pt x="673113" y="182270"/>
                  <a:pt x="658419" y="193827"/>
                  <a:pt x="651815" y="205054"/>
                </a:cubicBezTo>
                <a:lnTo>
                  <a:pt x="659740" y="206045"/>
                </a:lnTo>
                <a:lnTo>
                  <a:pt x="659740" y="210998"/>
                </a:lnTo>
                <a:lnTo>
                  <a:pt x="653796" y="231800"/>
                </a:lnTo>
                <a:cubicBezTo>
                  <a:pt x="653136" y="232461"/>
                  <a:pt x="653301" y="233451"/>
                  <a:pt x="654292" y="234772"/>
                </a:cubicBezTo>
                <a:cubicBezTo>
                  <a:pt x="655282" y="236093"/>
                  <a:pt x="655777" y="237414"/>
                  <a:pt x="655777" y="238735"/>
                </a:cubicBezTo>
                <a:lnTo>
                  <a:pt x="656768" y="242697"/>
                </a:lnTo>
                <a:lnTo>
                  <a:pt x="656768" y="244678"/>
                </a:lnTo>
                <a:cubicBezTo>
                  <a:pt x="656768" y="246659"/>
                  <a:pt x="657593" y="247980"/>
                  <a:pt x="659244" y="248641"/>
                </a:cubicBezTo>
                <a:cubicBezTo>
                  <a:pt x="660896" y="249301"/>
                  <a:pt x="663042" y="249631"/>
                  <a:pt x="665683" y="249631"/>
                </a:cubicBezTo>
                <a:lnTo>
                  <a:pt x="668655" y="248641"/>
                </a:lnTo>
                <a:cubicBezTo>
                  <a:pt x="671297" y="248641"/>
                  <a:pt x="674599" y="251282"/>
                  <a:pt x="678561" y="256565"/>
                </a:cubicBezTo>
                <a:cubicBezTo>
                  <a:pt x="678561" y="257226"/>
                  <a:pt x="679387" y="258051"/>
                  <a:pt x="681038" y="259042"/>
                </a:cubicBezTo>
                <a:cubicBezTo>
                  <a:pt x="682689" y="260032"/>
                  <a:pt x="684175" y="260528"/>
                  <a:pt x="685495" y="260528"/>
                </a:cubicBezTo>
                <a:cubicBezTo>
                  <a:pt x="695401" y="258547"/>
                  <a:pt x="704977" y="254584"/>
                  <a:pt x="714223" y="248641"/>
                </a:cubicBezTo>
                <a:cubicBezTo>
                  <a:pt x="730072" y="243357"/>
                  <a:pt x="744271" y="234112"/>
                  <a:pt x="756819" y="220904"/>
                </a:cubicBezTo>
                <a:lnTo>
                  <a:pt x="765734" y="212979"/>
                </a:lnTo>
                <a:cubicBezTo>
                  <a:pt x="772998" y="207035"/>
                  <a:pt x="777951" y="201917"/>
                  <a:pt x="780593" y="197625"/>
                </a:cubicBezTo>
                <a:cubicBezTo>
                  <a:pt x="783235" y="193332"/>
                  <a:pt x="784225" y="188214"/>
                  <a:pt x="783565" y="182270"/>
                </a:cubicBezTo>
                <a:cubicBezTo>
                  <a:pt x="780923" y="182270"/>
                  <a:pt x="779602" y="181280"/>
                  <a:pt x="779602" y="179299"/>
                </a:cubicBezTo>
                <a:cubicBezTo>
                  <a:pt x="777621" y="181940"/>
                  <a:pt x="776631" y="183591"/>
                  <a:pt x="776631" y="184252"/>
                </a:cubicBezTo>
                <a:cubicBezTo>
                  <a:pt x="771347" y="176327"/>
                  <a:pt x="765074" y="172364"/>
                  <a:pt x="757809" y="172364"/>
                </a:cubicBezTo>
                <a:cubicBezTo>
                  <a:pt x="755828" y="172364"/>
                  <a:pt x="750875" y="173025"/>
                  <a:pt x="742950" y="174346"/>
                </a:cubicBezTo>
                <a:cubicBezTo>
                  <a:pt x="745592" y="170383"/>
                  <a:pt x="746913" y="168072"/>
                  <a:pt x="746913" y="167411"/>
                </a:cubicBezTo>
                <a:lnTo>
                  <a:pt x="739978" y="167411"/>
                </a:lnTo>
                <a:cubicBezTo>
                  <a:pt x="718846" y="171374"/>
                  <a:pt x="702005" y="176657"/>
                  <a:pt x="689458" y="183261"/>
                </a:cubicBezTo>
                <a:lnTo>
                  <a:pt x="684505" y="184252"/>
                </a:lnTo>
                <a:lnTo>
                  <a:pt x="684505" y="180289"/>
                </a:lnTo>
                <a:cubicBezTo>
                  <a:pt x="687807" y="178308"/>
                  <a:pt x="692760" y="175831"/>
                  <a:pt x="699364" y="172860"/>
                </a:cubicBezTo>
                <a:cubicBezTo>
                  <a:pt x="705968" y="169888"/>
                  <a:pt x="710921" y="167742"/>
                  <a:pt x="714223" y="166421"/>
                </a:cubicBezTo>
                <a:lnTo>
                  <a:pt x="748894" y="156515"/>
                </a:lnTo>
                <a:cubicBezTo>
                  <a:pt x="745757" y="155854"/>
                  <a:pt x="742300" y="155648"/>
                  <a:pt x="738523" y="155896"/>
                </a:cubicBezTo>
                <a:close/>
                <a:moveTo>
                  <a:pt x="609219" y="36652"/>
                </a:moveTo>
                <a:cubicBezTo>
                  <a:pt x="603276" y="36652"/>
                  <a:pt x="597662" y="38303"/>
                  <a:pt x="592379" y="41605"/>
                </a:cubicBezTo>
                <a:cubicBezTo>
                  <a:pt x="590398" y="43586"/>
                  <a:pt x="587261" y="45402"/>
                  <a:pt x="582968" y="47053"/>
                </a:cubicBezTo>
                <a:cubicBezTo>
                  <a:pt x="578676" y="48704"/>
                  <a:pt x="575209" y="50521"/>
                  <a:pt x="572567" y="52502"/>
                </a:cubicBezTo>
                <a:cubicBezTo>
                  <a:pt x="556057" y="62408"/>
                  <a:pt x="541198" y="72974"/>
                  <a:pt x="527990" y="84201"/>
                </a:cubicBezTo>
                <a:cubicBezTo>
                  <a:pt x="523367" y="85522"/>
                  <a:pt x="519405" y="91465"/>
                  <a:pt x="516103" y="102032"/>
                </a:cubicBezTo>
                <a:cubicBezTo>
                  <a:pt x="514782" y="102032"/>
                  <a:pt x="514782" y="103683"/>
                  <a:pt x="516103" y="106985"/>
                </a:cubicBezTo>
                <a:lnTo>
                  <a:pt x="522046" y="106985"/>
                </a:lnTo>
                <a:cubicBezTo>
                  <a:pt x="523367" y="106324"/>
                  <a:pt x="531292" y="101702"/>
                  <a:pt x="545821" y="93116"/>
                </a:cubicBezTo>
                <a:cubicBezTo>
                  <a:pt x="559689" y="86512"/>
                  <a:pt x="570256" y="80569"/>
                  <a:pt x="577520" y="75286"/>
                </a:cubicBezTo>
                <a:cubicBezTo>
                  <a:pt x="586766" y="71984"/>
                  <a:pt x="596672" y="67361"/>
                  <a:pt x="607238" y="61417"/>
                </a:cubicBezTo>
                <a:lnTo>
                  <a:pt x="632994" y="49530"/>
                </a:lnTo>
                <a:cubicBezTo>
                  <a:pt x="633654" y="49530"/>
                  <a:pt x="634645" y="48704"/>
                  <a:pt x="635965" y="47053"/>
                </a:cubicBezTo>
                <a:cubicBezTo>
                  <a:pt x="637286" y="45402"/>
                  <a:pt x="638607" y="44247"/>
                  <a:pt x="639928" y="43586"/>
                </a:cubicBezTo>
                <a:cubicBezTo>
                  <a:pt x="636626" y="42266"/>
                  <a:pt x="632663" y="41605"/>
                  <a:pt x="628041" y="41605"/>
                </a:cubicBezTo>
                <a:cubicBezTo>
                  <a:pt x="622757" y="38303"/>
                  <a:pt x="616484" y="36652"/>
                  <a:pt x="609219" y="36652"/>
                </a:cubicBezTo>
                <a:close/>
                <a:moveTo>
                  <a:pt x="689458" y="0"/>
                </a:moveTo>
                <a:lnTo>
                  <a:pt x="691439" y="0"/>
                </a:lnTo>
                <a:cubicBezTo>
                  <a:pt x="694081" y="0"/>
                  <a:pt x="697713" y="825"/>
                  <a:pt x="702336" y="2476"/>
                </a:cubicBezTo>
                <a:cubicBezTo>
                  <a:pt x="706958" y="4127"/>
                  <a:pt x="711251" y="5283"/>
                  <a:pt x="715213" y="5944"/>
                </a:cubicBezTo>
                <a:cubicBezTo>
                  <a:pt x="717855" y="6604"/>
                  <a:pt x="721157" y="7925"/>
                  <a:pt x="725119" y="9906"/>
                </a:cubicBezTo>
                <a:cubicBezTo>
                  <a:pt x="729082" y="11887"/>
                  <a:pt x="732714" y="12878"/>
                  <a:pt x="736016" y="12878"/>
                </a:cubicBezTo>
                <a:cubicBezTo>
                  <a:pt x="748564" y="19482"/>
                  <a:pt x="752856" y="27737"/>
                  <a:pt x="748894" y="37643"/>
                </a:cubicBezTo>
                <a:cubicBezTo>
                  <a:pt x="747573" y="42266"/>
                  <a:pt x="748894" y="45568"/>
                  <a:pt x="752856" y="47549"/>
                </a:cubicBezTo>
                <a:cubicBezTo>
                  <a:pt x="762102" y="49530"/>
                  <a:pt x="769696" y="52502"/>
                  <a:pt x="775640" y="56464"/>
                </a:cubicBezTo>
                <a:cubicBezTo>
                  <a:pt x="778282" y="59106"/>
                  <a:pt x="779602" y="62408"/>
                  <a:pt x="779602" y="66370"/>
                </a:cubicBezTo>
                <a:lnTo>
                  <a:pt x="779602" y="70333"/>
                </a:lnTo>
                <a:cubicBezTo>
                  <a:pt x="779602" y="74295"/>
                  <a:pt x="780923" y="77597"/>
                  <a:pt x="783565" y="80239"/>
                </a:cubicBezTo>
                <a:cubicBezTo>
                  <a:pt x="790829" y="82880"/>
                  <a:pt x="792480" y="87173"/>
                  <a:pt x="788518" y="93116"/>
                </a:cubicBezTo>
                <a:cubicBezTo>
                  <a:pt x="787197" y="93116"/>
                  <a:pt x="786867" y="93942"/>
                  <a:pt x="787527" y="95593"/>
                </a:cubicBezTo>
                <a:cubicBezTo>
                  <a:pt x="788188" y="97244"/>
                  <a:pt x="788518" y="98730"/>
                  <a:pt x="788518" y="100051"/>
                </a:cubicBezTo>
                <a:cubicBezTo>
                  <a:pt x="788518" y="104673"/>
                  <a:pt x="785546" y="106655"/>
                  <a:pt x="779602" y="105994"/>
                </a:cubicBezTo>
                <a:cubicBezTo>
                  <a:pt x="779602" y="105334"/>
                  <a:pt x="779272" y="105004"/>
                  <a:pt x="778612" y="105004"/>
                </a:cubicBezTo>
                <a:cubicBezTo>
                  <a:pt x="777951" y="105004"/>
                  <a:pt x="777621" y="105334"/>
                  <a:pt x="777621" y="105994"/>
                </a:cubicBezTo>
                <a:cubicBezTo>
                  <a:pt x="774980" y="106655"/>
                  <a:pt x="771347" y="106985"/>
                  <a:pt x="766725" y="106985"/>
                </a:cubicBezTo>
                <a:cubicBezTo>
                  <a:pt x="762102" y="106985"/>
                  <a:pt x="757149" y="105664"/>
                  <a:pt x="751866" y="103022"/>
                </a:cubicBezTo>
                <a:cubicBezTo>
                  <a:pt x="749884" y="108966"/>
                  <a:pt x="746252" y="110287"/>
                  <a:pt x="740969" y="106985"/>
                </a:cubicBezTo>
                <a:cubicBezTo>
                  <a:pt x="738988" y="105664"/>
                  <a:pt x="737337" y="105004"/>
                  <a:pt x="736016" y="105004"/>
                </a:cubicBezTo>
                <a:cubicBezTo>
                  <a:pt x="730733" y="101041"/>
                  <a:pt x="728091" y="101702"/>
                  <a:pt x="728091" y="106985"/>
                </a:cubicBezTo>
                <a:cubicBezTo>
                  <a:pt x="719506" y="108306"/>
                  <a:pt x="713893" y="109626"/>
                  <a:pt x="711251" y="110947"/>
                </a:cubicBezTo>
                <a:cubicBezTo>
                  <a:pt x="707289" y="112268"/>
                  <a:pt x="705307" y="115240"/>
                  <a:pt x="705307" y="119863"/>
                </a:cubicBezTo>
                <a:cubicBezTo>
                  <a:pt x="705307" y="120523"/>
                  <a:pt x="705307" y="121679"/>
                  <a:pt x="705307" y="123330"/>
                </a:cubicBezTo>
                <a:cubicBezTo>
                  <a:pt x="705307" y="124981"/>
                  <a:pt x="703987" y="126136"/>
                  <a:pt x="701345" y="126797"/>
                </a:cubicBezTo>
                <a:cubicBezTo>
                  <a:pt x="699364" y="128118"/>
                  <a:pt x="698373" y="125806"/>
                  <a:pt x="698373" y="119863"/>
                </a:cubicBezTo>
                <a:cubicBezTo>
                  <a:pt x="695732" y="121183"/>
                  <a:pt x="691439" y="123164"/>
                  <a:pt x="685495" y="125806"/>
                </a:cubicBezTo>
                <a:cubicBezTo>
                  <a:pt x="679552" y="128448"/>
                  <a:pt x="675259" y="131420"/>
                  <a:pt x="672618" y="134722"/>
                </a:cubicBezTo>
                <a:cubicBezTo>
                  <a:pt x="676580" y="134722"/>
                  <a:pt x="679882" y="135382"/>
                  <a:pt x="682524" y="136703"/>
                </a:cubicBezTo>
                <a:cubicBezTo>
                  <a:pt x="681203" y="136703"/>
                  <a:pt x="680542" y="137363"/>
                  <a:pt x="680542" y="138684"/>
                </a:cubicBezTo>
                <a:cubicBezTo>
                  <a:pt x="678561" y="138684"/>
                  <a:pt x="676580" y="138354"/>
                  <a:pt x="674599" y="137693"/>
                </a:cubicBezTo>
                <a:cubicBezTo>
                  <a:pt x="672618" y="137033"/>
                  <a:pt x="669976" y="136703"/>
                  <a:pt x="666674" y="136703"/>
                </a:cubicBezTo>
                <a:cubicBezTo>
                  <a:pt x="664693" y="136703"/>
                  <a:pt x="662712" y="137033"/>
                  <a:pt x="660730" y="137693"/>
                </a:cubicBezTo>
                <a:cubicBezTo>
                  <a:pt x="658749" y="138354"/>
                  <a:pt x="656438" y="138684"/>
                  <a:pt x="653796" y="138684"/>
                </a:cubicBezTo>
                <a:cubicBezTo>
                  <a:pt x="649834" y="139344"/>
                  <a:pt x="646367" y="141160"/>
                  <a:pt x="643395" y="144132"/>
                </a:cubicBezTo>
                <a:cubicBezTo>
                  <a:pt x="640423" y="147104"/>
                  <a:pt x="638607" y="148920"/>
                  <a:pt x="637947" y="149581"/>
                </a:cubicBezTo>
                <a:cubicBezTo>
                  <a:pt x="632663" y="150901"/>
                  <a:pt x="622427" y="154534"/>
                  <a:pt x="607238" y="160477"/>
                </a:cubicBezTo>
                <a:cubicBezTo>
                  <a:pt x="602615" y="162458"/>
                  <a:pt x="601955" y="165100"/>
                  <a:pt x="605257" y="168402"/>
                </a:cubicBezTo>
                <a:cubicBezTo>
                  <a:pt x="609880" y="173025"/>
                  <a:pt x="613182" y="175997"/>
                  <a:pt x="615163" y="177317"/>
                </a:cubicBezTo>
                <a:lnTo>
                  <a:pt x="615163" y="180289"/>
                </a:lnTo>
                <a:cubicBezTo>
                  <a:pt x="617804" y="182270"/>
                  <a:pt x="620776" y="184417"/>
                  <a:pt x="624078" y="186728"/>
                </a:cubicBezTo>
                <a:cubicBezTo>
                  <a:pt x="627380" y="189039"/>
                  <a:pt x="630352" y="191186"/>
                  <a:pt x="632994" y="193167"/>
                </a:cubicBezTo>
                <a:cubicBezTo>
                  <a:pt x="634975" y="194488"/>
                  <a:pt x="637947" y="195148"/>
                  <a:pt x="641909" y="195148"/>
                </a:cubicBezTo>
                <a:cubicBezTo>
                  <a:pt x="647192" y="195148"/>
                  <a:pt x="651815" y="193497"/>
                  <a:pt x="655777" y="190195"/>
                </a:cubicBezTo>
                <a:cubicBezTo>
                  <a:pt x="687477" y="165100"/>
                  <a:pt x="717525" y="150901"/>
                  <a:pt x="745922" y="147599"/>
                </a:cubicBezTo>
                <a:cubicBezTo>
                  <a:pt x="749224" y="146939"/>
                  <a:pt x="753021" y="145123"/>
                  <a:pt x="757314" y="142151"/>
                </a:cubicBezTo>
                <a:cubicBezTo>
                  <a:pt x="761606" y="139179"/>
                  <a:pt x="765074" y="137363"/>
                  <a:pt x="767715" y="136703"/>
                </a:cubicBezTo>
                <a:lnTo>
                  <a:pt x="769696" y="136703"/>
                </a:lnTo>
                <a:cubicBezTo>
                  <a:pt x="773659" y="138684"/>
                  <a:pt x="783235" y="142316"/>
                  <a:pt x="798424" y="147599"/>
                </a:cubicBezTo>
                <a:cubicBezTo>
                  <a:pt x="799745" y="148260"/>
                  <a:pt x="800570" y="149085"/>
                  <a:pt x="800900" y="150076"/>
                </a:cubicBezTo>
                <a:cubicBezTo>
                  <a:pt x="801230" y="151066"/>
                  <a:pt x="801726" y="152222"/>
                  <a:pt x="802386" y="153543"/>
                </a:cubicBezTo>
                <a:lnTo>
                  <a:pt x="808330" y="159487"/>
                </a:lnTo>
                <a:cubicBezTo>
                  <a:pt x="815594" y="162788"/>
                  <a:pt x="820877" y="166256"/>
                  <a:pt x="824179" y="169888"/>
                </a:cubicBezTo>
                <a:cubicBezTo>
                  <a:pt x="827481" y="173520"/>
                  <a:pt x="831444" y="179959"/>
                  <a:pt x="836067" y="189205"/>
                </a:cubicBezTo>
                <a:cubicBezTo>
                  <a:pt x="836067" y="190525"/>
                  <a:pt x="836892" y="192176"/>
                  <a:pt x="838543" y="194158"/>
                </a:cubicBezTo>
                <a:cubicBezTo>
                  <a:pt x="840194" y="196139"/>
                  <a:pt x="841020" y="197790"/>
                  <a:pt x="841020" y="199111"/>
                </a:cubicBezTo>
                <a:cubicBezTo>
                  <a:pt x="841680" y="204394"/>
                  <a:pt x="843331" y="209347"/>
                  <a:pt x="845973" y="213970"/>
                </a:cubicBezTo>
                <a:cubicBezTo>
                  <a:pt x="848614" y="218592"/>
                  <a:pt x="850595" y="221894"/>
                  <a:pt x="851916" y="223876"/>
                </a:cubicBezTo>
                <a:cubicBezTo>
                  <a:pt x="854558" y="225857"/>
                  <a:pt x="855879" y="228829"/>
                  <a:pt x="855879" y="232791"/>
                </a:cubicBezTo>
                <a:cubicBezTo>
                  <a:pt x="855879" y="237414"/>
                  <a:pt x="854558" y="241046"/>
                  <a:pt x="851916" y="243688"/>
                </a:cubicBezTo>
                <a:cubicBezTo>
                  <a:pt x="850595" y="246329"/>
                  <a:pt x="848944" y="249961"/>
                  <a:pt x="846963" y="254584"/>
                </a:cubicBezTo>
                <a:cubicBezTo>
                  <a:pt x="844982" y="259207"/>
                  <a:pt x="843001" y="262839"/>
                  <a:pt x="841020" y="265481"/>
                </a:cubicBezTo>
                <a:cubicBezTo>
                  <a:pt x="836397" y="271424"/>
                  <a:pt x="830123" y="275387"/>
                  <a:pt x="822198" y="277368"/>
                </a:cubicBezTo>
                <a:cubicBezTo>
                  <a:pt x="808330" y="281991"/>
                  <a:pt x="796773" y="284963"/>
                  <a:pt x="787527" y="286283"/>
                </a:cubicBezTo>
                <a:cubicBezTo>
                  <a:pt x="782904" y="286944"/>
                  <a:pt x="776466" y="288099"/>
                  <a:pt x="768210" y="289750"/>
                </a:cubicBezTo>
                <a:cubicBezTo>
                  <a:pt x="759956" y="291401"/>
                  <a:pt x="752856" y="293218"/>
                  <a:pt x="746913" y="295199"/>
                </a:cubicBezTo>
                <a:cubicBezTo>
                  <a:pt x="730403" y="295199"/>
                  <a:pt x="718846" y="294208"/>
                  <a:pt x="712242" y="292227"/>
                </a:cubicBezTo>
                <a:cubicBezTo>
                  <a:pt x="708940" y="292227"/>
                  <a:pt x="706463" y="292722"/>
                  <a:pt x="704812" y="293713"/>
                </a:cubicBezTo>
                <a:cubicBezTo>
                  <a:pt x="703161" y="294703"/>
                  <a:pt x="702005" y="296850"/>
                  <a:pt x="701345" y="300152"/>
                </a:cubicBezTo>
                <a:cubicBezTo>
                  <a:pt x="703326" y="302793"/>
                  <a:pt x="701345" y="304114"/>
                  <a:pt x="695401" y="304114"/>
                </a:cubicBezTo>
                <a:cubicBezTo>
                  <a:pt x="679552" y="300812"/>
                  <a:pt x="667995" y="308407"/>
                  <a:pt x="660730" y="326898"/>
                </a:cubicBezTo>
                <a:cubicBezTo>
                  <a:pt x="659410" y="333502"/>
                  <a:pt x="656438" y="341097"/>
                  <a:pt x="651815" y="349682"/>
                </a:cubicBezTo>
                <a:cubicBezTo>
                  <a:pt x="655777" y="348361"/>
                  <a:pt x="658749" y="347040"/>
                  <a:pt x="660730" y="345719"/>
                </a:cubicBezTo>
                <a:lnTo>
                  <a:pt x="699364" y="336804"/>
                </a:lnTo>
                <a:lnTo>
                  <a:pt x="715213" y="332842"/>
                </a:lnTo>
                <a:lnTo>
                  <a:pt x="719176" y="332842"/>
                </a:lnTo>
                <a:lnTo>
                  <a:pt x="724129" y="331851"/>
                </a:lnTo>
                <a:lnTo>
                  <a:pt x="722148" y="327889"/>
                </a:lnTo>
                <a:cubicBezTo>
                  <a:pt x="721487" y="327228"/>
                  <a:pt x="721157" y="325907"/>
                  <a:pt x="721157" y="323926"/>
                </a:cubicBezTo>
                <a:cubicBezTo>
                  <a:pt x="722478" y="323926"/>
                  <a:pt x="725450" y="325247"/>
                  <a:pt x="730072" y="327889"/>
                </a:cubicBezTo>
                <a:lnTo>
                  <a:pt x="730072" y="323926"/>
                </a:lnTo>
                <a:cubicBezTo>
                  <a:pt x="737997" y="321945"/>
                  <a:pt x="744271" y="319634"/>
                  <a:pt x="748894" y="316992"/>
                </a:cubicBezTo>
                <a:cubicBezTo>
                  <a:pt x="750875" y="316332"/>
                  <a:pt x="752526" y="316001"/>
                  <a:pt x="753847" y="316001"/>
                </a:cubicBezTo>
                <a:cubicBezTo>
                  <a:pt x="755168" y="316001"/>
                  <a:pt x="756158" y="316992"/>
                  <a:pt x="756819" y="318973"/>
                </a:cubicBezTo>
                <a:cubicBezTo>
                  <a:pt x="756819" y="319634"/>
                  <a:pt x="758470" y="319964"/>
                  <a:pt x="761772" y="319964"/>
                </a:cubicBezTo>
                <a:cubicBezTo>
                  <a:pt x="763753" y="319964"/>
                  <a:pt x="766890" y="319799"/>
                  <a:pt x="771182" y="319468"/>
                </a:cubicBezTo>
                <a:cubicBezTo>
                  <a:pt x="775475" y="319138"/>
                  <a:pt x="778942" y="319303"/>
                  <a:pt x="781584" y="319964"/>
                </a:cubicBezTo>
                <a:cubicBezTo>
                  <a:pt x="789508" y="321945"/>
                  <a:pt x="802386" y="326898"/>
                  <a:pt x="820217" y="334823"/>
                </a:cubicBezTo>
                <a:cubicBezTo>
                  <a:pt x="824840" y="337464"/>
                  <a:pt x="830288" y="342417"/>
                  <a:pt x="836562" y="349682"/>
                </a:cubicBezTo>
                <a:cubicBezTo>
                  <a:pt x="842836" y="356946"/>
                  <a:pt x="847624" y="361569"/>
                  <a:pt x="850926" y="363550"/>
                </a:cubicBezTo>
                <a:cubicBezTo>
                  <a:pt x="853567" y="366192"/>
                  <a:pt x="854888" y="369824"/>
                  <a:pt x="854888" y="374447"/>
                </a:cubicBezTo>
                <a:cubicBezTo>
                  <a:pt x="854888" y="376428"/>
                  <a:pt x="855879" y="378409"/>
                  <a:pt x="857860" y="380390"/>
                </a:cubicBezTo>
                <a:lnTo>
                  <a:pt x="870738" y="388315"/>
                </a:lnTo>
                <a:cubicBezTo>
                  <a:pt x="878662" y="390957"/>
                  <a:pt x="881634" y="396900"/>
                  <a:pt x="879653" y="406146"/>
                </a:cubicBezTo>
                <a:cubicBezTo>
                  <a:pt x="879653" y="406806"/>
                  <a:pt x="879158" y="409118"/>
                  <a:pt x="878167" y="413080"/>
                </a:cubicBezTo>
                <a:cubicBezTo>
                  <a:pt x="877177" y="417043"/>
                  <a:pt x="877672" y="420675"/>
                  <a:pt x="879653" y="423977"/>
                </a:cubicBezTo>
                <a:lnTo>
                  <a:pt x="879653" y="425958"/>
                </a:lnTo>
                <a:cubicBezTo>
                  <a:pt x="879653" y="427939"/>
                  <a:pt x="878662" y="429590"/>
                  <a:pt x="876681" y="430911"/>
                </a:cubicBezTo>
                <a:cubicBezTo>
                  <a:pt x="874700" y="432232"/>
                  <a:pt x="872058" y="432892"/>
                  <a:pt x="868756" y="432892"/>
                </a:cubicBezTo>
                <a:cubicBezTo>
                  <a:pt x="863473" y="432892"/>
                  <a:pt x="860171" y="434543"/>
                  <a:pt x="858850" y="437845"/>
                </a:cubicBezTo>
                <a:cubicBezTo>
                  <a:pt x="858190" y="438506"/>
                  <a:pt x="856869" y="438836"/>
                  <a:pt x="854888" y="438836"/>
                </a:cubicBezTo>
                <a:cubicBezTo>
                  <a:pt x="851586" y="438836"/>
                  <a:pt x="847954" y="437845"/>
                  <a:pt x="843991" y="435864"/>
                </a:cubicBezTo>
                <a:cubicBezTo>
                  <a:pt x="841350" y="437845"/>
                  <a:pt x="839038" y="438836"/>
                  <a:pt x="837057" y="438836"/>
                </a:cubicBezTo>
                <a:cubicBezTo>
                  <a:pt x="835736" y="438836"/>
                  <a:pt x="833425" y="437515"/>
                  <a:pt x="830123" y="434873"/>
                </a:cubicBezTo>
                <a:cubicBezTo>
                  <a:pt x="830123" y="434213"/>
                  <a:pt x="823849" y="435864"/>
                  <a:pt x="811302" y="439826"/>
                </a:cubicBezTo>
                <a:cubicBezTo>
                  <a:pt x="798754" y="443789"/>
                  <a:pt x="791159" y="446100"/>
                  <a:pt x="788518" y="446761"/>
                </a:cubicBezTo>
                <a:lnTo>
                  <a:pt x="804367" y="436855"/>
                </a:lnTo>
                <a:lnTo>
                  <a:pt x="777621" y="442798"/>
                </a:lnTo>
                <a:lnTo>
                  <a:pt x="715213" y="455676"/>
                </a:lnTo>
                <a:cubicBezTo>
                  <a:pt x="717195" y="455016"/>
                  <a:pt x="730403" y="451383"/>
                  <a:pt x="754837" y="444779"/>
                </a:cubicBezTo>
                <a:cubicBezTo>
                  <a:pt x="779272" y="438175"/>
                  <a:pt x="788188" y="434873"/>
                  <a:pt x="781584" y="434873"/>
                </a:cubicBezTo>
                <a:cubicBezTo>
                  <a:pt x="779602" y="434873"/>
                  <a:pt x="776135" y="435534"/>
                  <a:pt x="771182" y="436855"/>
                </a:cubicBezTo>
                <a:cubicBezTo>
                  <a:pt x="766229" y="438175"/>
                  <a:pt x="762102" y="439166"/>
                  <a:pt x="758800" y="439826"/>
                </a:cubicBezTo>
                <a:cubicBezTo>
                  <a:pt x="746913" y="443789"/>
                  <a:pt x="739318" y="445770"/>
                  <a:pt x="736016" y="445770"/>
                </a:cubicBezTo>
                <a:cubicBezTo>
                  <a:pt x="738658" y="443789"/>
                  <a:pt x="742785" y="440817"/>
                  <a:pt x="748398" y="436855"/>
                </a:cubicBezTo>
                <a:cubicBezTo>
                  <a:pt x="754012" y="432892"/>
                  <a:pt x="756488" y="430581"/>
                  <a:pt x="755828" y="429920"/>
                </a:cubicBezTo>
                <a:cubicBezTo>
                  <a:pt x="755168" y="429260"/>
                  <a:pt x="754177" y="428434"/>
                  <a:pt x="752856" y="427444"/>
                </a:cubicBezTo>
                <a:cubicBezTo>
                  <a:pt x="751535" y="426453"/>
                  <a:pt x="749884" y="426618"/>
                  <a:pt x="747903" y="427939"/>
                </a:cubicBezTo>
                <a:cubicBezTo>
                  <a:pt x="745922" y="429260"/>
                  <a:pt x="742950" y="428600"/>
                  <a:pt x="738988" y="425958"/>
                </a:cubicBezTo>
                <a:cubicBezTo>
                  <a:pt x="738327" y="425958"/>
                  <a:pt x="737832" y="425463"/>
                  <a:pt x="737502" y="424472"/>
                </a:cubicBezTo>
                <a:cubicBezTo>
                  <a:pt x="737172" y="423481"/>
                  <a:pt x="736676" y="423316"/>
                  <a:pt x="736016" y="423977"/>
                </a:cubicBezTo>
                <a:cubicBezTo>
                  <a:pt x="734695" y="424637"/>
                  <a:pt x="732714" y="424967"/>
                  <a:pt x="730072" y="424967"/>
                </a:cubicBezTo>
                <a:lnTo>
                  <a:pt x="717195" y="423977"/>
                </a:lnTo>
                <a:cubicBezTo>
                  <a:pt x="716534" y="423977"/>
                  <a:pt x="715379" y="424142"/>
                  <a:pt x="713727" y="424472"/>
                </a:cubicBezTo>
                <a:cubicBezTo>
                  <a:pt x="712076" y="424802"/>
                  <a:pt x="710921" y="424637"/>
                  <a:pt x="710260" y="423977"/>
                </a:cubicBezTo>
                <a:cubicBezTo>
                  <a:pt x="709600" y="423977"/>
                  <a:pt x="708279" y="423647"/>
                  <a:pt x="706298" y="422986"/>
                </a:cubicBezTo>
                <a:cubicBezTo>
                  <a:pt x="704317" y="422326"/>
                  <a:pt x="702005" y="422656"/>
                  <a:pt x="699364" y="423977"/>
                </a:cubicBezTo>
                <a:lnTo>
                  <a:pt x="697383" y="423977"/>
                </a:lnTo>
                <a:cubicBezTo>
                  <a:pt x="694741" y="423316"/>
                  <a:pt x="691769" y="422656"/>
                  <a:pt x="688467" y="421996"/>
                </a:cubicBezTo>
                <a:cubicBezTo>
                  <a:pt x="685165" y="421335"/>
                  <a:pt x="682193" y="420345"/>
                  <a:pt x="679552" y="419024"/>
                </a:cubicBezTo>
                <a:cubicBezTo>
                  <a:pt x="678891" y="419024"/>
                  <a:pt x="677901" y="418694"/>
                  <a:pt x="676580" y="418033"/>
                </a:cubicBezTo>
                <a:cubicBezTo>
                  <a:pt x="675259" y="417373"/>
                  <a:pt x="673608" y="416382"/>
                  <a:pt x="671627" y="415061"/>
                </a:cubicBezTo>
                <a:cubicBezTo>
                  <a:pt x="670306" y="413741"/>
                  <a:pt x="668325" y="413080"/>
                  <a:pt x="665683" y="413080"/>
                </a:cubicBezTo>
                <a:cubicBezTo>
                  <a:pt x="663042" y="413080"/>
                  <a:pt x="659079" y="413741"/>
                  <a:pt x="653796" y="415061"/>
                </a:cubicBezTo>
                <a:cubicBezTo>
                  <a:pt x="652475" y="415061"/>
                  <a:pt x="649999" y="415392"/>
                  <a:pt x="646367" y="416052"/>
                </a:cubicBezTo>
                <a:cubicBezTo>
                  <a:pt x="642735" y="416712"/>
                  <a:pt x="640258" y="417703"/>
                  <a:pt x="638937" y="419024"/>
                </a:cubicBezTo>
                <a:cubicBezTo>
                  <a:pt x="634314" y="421005"/>
                  <a:pt x="628866" y="422821"/>
                  <a:pt x="622592" y="424472"/>
                </a:cubicBezTo>
                <a:cubicBezTo>
                  <a:pt x="616319" y="426123"/>
                  <a:pt x="611531" y="427609"/>
                  <a:pt x="608229" y="428930"/>
                </a:cubicBezTo>
                <a:cubicBezTo>
                  <a:pt x="610870" y="432232"/>
                  <a:pt x="614172" y="435204"/>
                  <a:pt x="618135" y="437845"/>
                </a:cubicBezTo>
                <a:lnTo>
                  <a:pt x="635965" y="448742"/>
                </a:lnTo>
                <a:cubicBezTo>
                  <a:pt x="639928" y="452704"/>
                  <a:pt x="648183" y="456667"/>
                  <a:pt x="660730" y="460629"/>
                </a:cubicBezTo>
                <a:cubicBezTo>
                  <a:pt x="663372" y="461289"/>
                  <a:pt x="666509" y="462115"/>
                  <a:pt x="670141" y="463105"/>
                </a:cubicBezTo>
                <a:cubicBezTo>
                  <a:pt x="673773" y="464096"/>
                  <a:pt x="676580" y="464591"/>
                  <a:pt x="678561" y="464591"/>
                </a:cubicBezTo>
                <a:cubicBezTo>
                  <a:pt x="687146" y="464591"/>
                  <a:pt x="693420" y="464922"/>
                  <a:pt x="697383" y="465582"/>
                </a:cubicBezTo>
                <a:cubicBezTo>
                  <a:pt x="702666" y="465582"/>
                  <a:pt x="706628" y="466242"/>
                  <a:pt x="709270" y="467563"/>
                </a:cubicBezTo>
                <a:cubicBezTo>
                  <a:pt x="717855" y="470205"/>
                  <a:pt x="726440" y="474167"/>
                  <a:pt x="735025" y="479450"/>
                </a:cubicBezTo>
                <a:cubicBezTo>
                  <a:pt x="735686" y="480111"/>
                  <a:pt x="737337" y="480771"/>
                  <a:pt x="739978" y="481432"/>
                </a:cubicBezTo>
                <a:cubicBezTo>
                  <a:pt x="742620" y="482092"/>
                  <a:pt x="744931" y="482752"/>
                  <a:pt x="746913" y="483413"/>
                </a:cubicBezTo>
                <a:cubicBezTo>
                  <a:pt x="748894" y="484734"/>
                  <a:pt x="751205" y="486054"/>
                  <a:pt x="753847" y="487375"/>
                </a:cubicBezTo>
                <a:cubicBezTo>
                  <a:pt x="756488" y="488696"/>
                  <a:pt x="758800" y="490017"/>
                  <a:pt x="760781" y="491338"/>
                </a:cubicBezTo>
                <a:cubicBezTo>
                  <a:pt x="766064" y="495300"/>
                  <a:pt x="767055" y="499593"/>
                  <a:pt x="763753" y="504215"/>
                </a:cubicBezTo>
                <a:lnTo>
                  <a:pt x="763753" y="506197"/>
                </a:lnTo>
                <a:cubicBezTo>
                  <a:pt x="763753" y="509499"/>
                  <a:pt x="765074" y="512140"/>
                  <a:pt x="767715" y="514121"/>
                </a:cubicBezTo>
                <a:cubicBezTo>
                  <a:pt x="771017" y="515442"/>
                  <a:pt x="774649" y="516763"/>
                  <a:pt x="778612" y="518084"/>
                </a:cubicBezTo>
                <a:cubicBezTo>
                  <a:pt x="782574" y="519405"/>
                  <a:pt x="786867" y="521056"/>
                  <a:pt x="791490" y="523037"/>
                </a:cubicBezTo>
                <a:cubicBezTo>
                  <a:pt x="794131" y="524358"/>
                  <a:pt x="795782" y="525678"/>
                  <a:pt x="796443" y="526999"/>
                </a:cubicBezTo>
                <a:cubicBezTo>
                  <a:pt x="797103" y="528320"/>
                  <a:pt x="796773" y="531622"/>
                  <a:pt x="795452" y="536905"/>
                </a:cubicBezTo>
                <a:cubicBezTo>
                  <a:pt x="794792" y="537566"/>
                  <a:pt x="794792" y="538721"/>
                  <a:pt x="795452" y="540372"/>
                </a:cubicBezTo>
                <a:cubicBezTo>
                  <a:pt x="796112" y="542023"/>
                  <a:pt x="796443" y="543179"/>
                  <a:pt x="796443" y="543839"/>
                </a:cubicBezTo>
                <a:cubicBezTo>
                  <a:pt x="797763" y="545160"/>
                  <a:pt x="799414" y="546646"/>
                  <a:pt x="801396" y="548297"/>
                </a:cubicBezTo>
                <a:cubicBezTo>
                  <a:pt x="803377" y="549948"/>
                  <a:pt x="805028" y="551764"/>
                  <a:pt x="806349" y="553745"/>
                </a:cubicBezTo>
                <a:cubicBezTo>
                  <a:pt x="807669" y="555066"/>
                  <a:pt x="808165" y="556387"/>
                  <a:pt x="807835" y="557708"/>
                </a:cubicBezTo>
                <a:cubicBezTo>
                  <a:pt x="807504" y="559029"/>
                  <a:pt x="806349" y="560349"/>
                  <a:pt x="804367" y="561670"/>
                </a:cubicBezTo>
                <a:cubicBezTo>
                  <a:pt x="801726" y="562331"/>
                  <a:pt x="800405" y="563982"/>
                  <a:pt x="800405" y="566623"/>
                </a:cubicBezTo>
                <a:cubicBezTo>
                  <a:pt x="800405" y="569265"/>
                  <a:pt x="799580" y="571081"/>
                  <a:pt x="797929" y="572071"/>
                </a:cubicBezTo>
                <a:cubicBezTo>
                  <a:pt x="796277" y="573062"/>
                  <a:pt x="794131" y="572897"/>
                  <a:pt x="791490" y="571576"/>
                </a:cubicBezTo>
                <a:cubicBezTo>
                  <a:pt x="788188" y="571576"/>
                  <a:pt x="785546" y="571906"/>
                  <a:pt x="783565" y="572567"/>
                </a:cubicBezTo>
                <a:cubicBezTo>
                  <a:pt x="781584" y="571906"/>
                  <a:pt x="777621" y="571576"/>
                  <a:pt x="771678" y="571576"/>
                </a:cubicBezTo>
                <a:lnTo>
                  <a:pt x="762762" y="571576"/>
                </a:lnTo>
                <a:lnTo>
                  <a:pt x="748894" y="574548"/>
                </a:lnTo>
                <a:lnTo>
                  <a:pt x="758800" y="577520"/>
                </a:lnTo>
                <a:cubicBezTo>
                  <a:pt x="776631" y="586105"/>
                  <a:pt x="793141" y="597662"/>
                  <a:pt x="808330" y="612191"/>
                </a:cubicBezTo>
                <a:cubicBezTo>
                  <a:pt x="815594" y="617474"/>
                  <a:pt x="826491" y="627380"/>
                  <a:pt x="841020" y="641909"/>
                </a:cubicBezTo>
                <a:cubicBezTo>
                  <a:pt x="848284" y="651154"/>
                  <a:pt x="856869" y="662711"/>
                  <a:pt x="866775" y="676580"/>
                </a:cubicBezTo>
                <a:lnTo>
                  <a:pt x="884606" y="697382"/>
                </a:lnTo>
                <a:cubicBezTo>
                  <a:pt x="897814" y="715874"/>
                  <a:pt x="905078" y="726110"/>
                  <a:pt x="906399" y="728091"/>
                </a:cubicBezTo>
                <a:lnTo>
                  <a:pt x="908380" y="738988"/>
                </a:lnTo>
                <a:cubicBezTo>
                  <a:pt x="908380" y="742950"/>
                  <a:pt x="909041" y="749554"/>
                  <a:pt x="910362" y="758800"/>
                </a:cubicBezTo>
                <a:lnTo>
                  <a:pt x="910362" y="761771"/>
                </a:lnTo>
                <a:cubicBezTo>
                  <a:pt x="911682" y="764413"/>
                  <a:pt x="911352" y="767385"/>
                  <a:pt x="909371" y="770687"/>
                </a:cubicBezTo>
                <a:cubicBezTo>
                  <a:pt x="910692" y="775310"/>
                  <a:pt x="911682" y="781749"/>
                  <a:pt x="912343" y="790003"/>
                </a:cubicBezTo>
                <a:cubicBezTo>
                  <a:pt x="913003" y="798258"/>
                  <a:pt x="913664" y="804697"/>
                  <a:pt x="914324" y="809320"/>
                </a:cubicBezTo>
                <a:lnTo>
                  <a:pt x="910362" y="813283"/>
                </a:lnTo>
                <a:cubicBezTo>
                  <a:pt x="909041" y="813943"/>
                  <a:pt x="906894" y="814934"/>
                  <a:pt x="903923" y="816254"/>
                </a:cubicBezTo>
                <a:cubicBezTo>
                  <a:pt x="900951" y="817575"/>
                  <a:pt x="899465" y="818896"/>
                  <a:pt x="899465" y="820217"/>
                </a:cubicBezTo>
                <a:cubicBezTo>
                  <a:pt x="896163" y="826160"/>
                  <a:pt x="893521" y="833095"/>
                  <a:pt x="891540" y="841019"/>
                </a:cubicBezTo>
                <a:cubicBezTo>
                  <a:pt x="890880" y="844982"/>
                  <a:pt x="888899" y="848614"/>
                  <a:pt x="885597" y="851916"/>
                </a:cubicBezTo>
                <a:cubicBezTo>
                  <a:pt x="882295" y="855218"/>
                  <a:pt x="879983" y="857529"/>
                  <a:pt x="878662" y="858850"/>
                </a:cubicBezTo>
                <a:cubicBezTo>
                  <a:pt x="878002" y="859511"/>
                  <a:pt x="876351" y="859841"/>
                  <a:pt x="873709" y="859841"/>
                </a:cubicBezTo>
                <a:cubicBezTo>
                  <a:pt x="870407" y="859841"/>
                  <a:pt x="867271" y="859015"/>
                  <a:pt x="864299" y="857364"/>
                </a:cubicBezTo>
                <a:cubicBezTo>
                  <a:pt x="861327" y="855713"/>
                  <a:pt x="859841" y="853567"/>
                  <a:pt x="859841" y="850925"/>
                </a:cubicBezTo>
                <a:lnTo>
                  <a:pt x="861822" y="846963"/>
                </a:lnTo>
                <a:cubicBezTo>
                  <a:pt x="861822" y="843661"/>
                  <a:pt x="858520" y="842010"/>
                  <a:pt x="851916" y="842010"/>
                </a:cubicBezTo>
                <a:cubicBezTo>
                  <a:pt x="849935" y="842010"/>
                  <a:pt x="848119" y="841680"/>
                  <a:pt x="846468" y="841019"/>
                </a:cubicBezTo>
                <a:cubicBezTo>
                  <a:pt x="844817" y="840359"/>
                  <a:pt x="843661" y="840029"/>
                  <a:pt x="843001" y="840029"/>
                </a:cubicBezTo>
                <a:cubicBezTo>
                  <a:pt x="841020" y="840029"/>
                  <a:pt x="839369" y="839699"/>
                  <a:pt x="838048" y="839038"/>
                </a:cubicBezTo>
                <a:cubicBezTo>
                  <a:pt x="836727" y="838378"/>
                  <a:pt x="835736" y="838048"/>
                  <a:pt x="835076" y="838048"/>
                </a:cubicBezTo>
                <a:cubicBezTo>
                  <a:pt x="826491" y="840689"/>
                  <a:pt x="819226" y="841350"/>
                  <a:pt x="813283" y="840029"/>
                </a:cubicBezTo>
                <a:cubicBezTo>
                  <a:pt x="811302" y="839368"/>
                  <a:pt x="807339" y="839038"/>
                  <a:pt x="801396" y="839038"/>
                </a:cubicBezTo>
                <a:cubicBezTo>
                  <a:pt x="798094" y="839038"/>
                  <a:pt x="790004" y="839038"/>
                  <a:pt x="777126" y="839038"/>
                </a:cubicBezTo>
                <a:cubicBezTo>
                  <a:pt x="764248" y="839038"/>
                  <a:pt x="752526" y="838048"/>
                  <a:pt x="741960" y="836066"/>
                </a:cubicBezTo>
                <a:cubicBezTo>
                  <a:pt x="737337" y="836727"/>
                  <a:pt x="730898" y="836727"/>
                  <a:pt x="722643" y="836066"/>
                </a:cubicBezTo>
                <a:cubicBezTo>
                  <a:pt x="714388" y="835406"/>
                  <a:pt x="707619" y="835076"/>
                  <a:pt x="702336" y="835076"/>
                </a:cubicBezTo>
                <a:lnTo>
                  <a:pt x="674599" y="835076"/>
                </a:lnTo>
                <a:cubicBezTo>
                  <a:pt x="698373" y="831113"/>
                  <a:pt x="711251" y="829132"/>
                  <a:pt x="713232" y="829132"/>
                </a:cubicBezTo>
                <a:cubicBezTo>
                  <a:pt x="716534" y="827811"/>
                  <a:pt x="720332" y="826821"/>
                  <a:pt x="724624" y="826160"/>
                </a:cubicBezTo>
                <a:cubicBezTo>
                  <a:pt x="728917" y="825500"/>
                  <a:pt x="732054" y="825170"/>
                  <a:pt x="734035" y="825170"/>
                </a:cubicBezTo>
                <a:lnTo>
                  <a:pt x="746913" y="825170"/>
                </a:lnTo>
                <a:lnTo>
                  <a:pt x="746913" y="820217"/>
                </a:lnTo>
                <a:lnTo>
                  <a:pt x="730072" y="820217"/>
                </a:lnTo>
                <a:cubicBezTo>
                  <a:pt x="718185" y="824179"/>
                  <a:pt x="704977" y="826160"/>
                  <a:pt x="690448" y="826160"/>
                </a:cubicBezTo>
                <a:lnTo>
                  <a:pt x="685495" y="826160"/>
                </a:lnTo>
                <a:cubicBezTo>
                  <a:pt x="685495" y="824840"/>
                  <a:pt x="667334" y="826160"/>
                  <a:pt x="631012" y="830123"/>
                </a:cubicBezTo>
                <a:lnTo>
                  <a:pt x="650824" y="825170"/>
                </a:lnTo>
                <a:lnTo>
                  <a:pt x="683514" y="817245"/>
                </a:lnTo>
                <a:cubicBezTo>
                  <a:pt x="727101" y="806679"/>
                  <a:pt x="751205" y="798093"/>
                  <a:pt x="755828" y="791489"/>
                </a:cubicBezTo>
                <a:cubicBezTo>
                  <a:pt x="762432" y="775640"/>
                  <a:pt x="765734" y="763092"/>
                  <a:pt x="765734" y="753847"/>
                </a:cubicBezTo>
                <a:cubicBezTo>
                  <a:pt x="765734" y="745261"/>
                  <a:pt x="763092" y="738988"/>
                  <a:pt x="757809" y="735025"/>
                </a:cubicBezTo>
                <a:lnTo>
                  <a:pt x="749884" y="736016"/>
                </a:lnTo>
                <a:lnTo>
                  <a:pt x="749884" y="733044"/>
                </a:lnTo>
                <a:cubicBezTo>
                  <a:pt x="748564" y="730402"/>
                  <a:pt x="744601" y="729082"/>
                  <a:pt x="737997" y="729082"/>
                </a:cubicBezTo>
                <a:lnTo>
                  <a:pt x="734035" y="732053"/>
                </a:lnTo>
                <a:cubicBezTo>
                  <a:pt x="733374" y="732053"/>
                  <a:pt x="733044" y="731723"/>
                  <a:pt x="733044" y="731063"/>
                </a:cubicBezTo>
                <a:lnTo>
                  <a:pt x="725119" y="732053"/>
                </a:lnTo>
                <a:cubicBezTo>
                  <a:pt x="724459" y="733374"/>
                  <a:pt x="723468" y="734365"/>
                  <a:pt x="722148" y="735025"/>
                </a:cubicBezTo>
                <a:cubicBezTo>
                  <a:pt x="720827" y="735686"/>
                  <a:pt x="719836" y="736346"/>
                  <a:pt x="719176" y="737006"/>
                </a:cubicBezTo>
                <a:lnTo>
                  <a:pt x="678561" y="762762"/>
                </a:lnTo>
                <a:cubicBezTo>
                  <a:pt x="675259" y="764083"/>
                  <a:pt x="672122" y="765404"/>
                  <a:pt x="669150" y="766724"/>
                </a:cubicBezTo>
                <a:cubicBezTo>
                  <a:pt x="666179" y="768045"/>
                  <a:pt x="663372" y="769366"/>
                  <a:pt x="660730" y="770687"/>
                </a:cubicBezTo>
                <a:lnTo>
                  <a:pt x="656768" y="773659"/>
                </a:lnTo>
                <a:lnTo>
                  <a:pt x="615163" y="790499"/>
                </a:lnTo>
                <a:lnTo>
                  <a:pt x="612191" y="793471"/>
                </a:lnTo>
                <a:lnTo>
                  <a:pt x="569595" y="817245"/>
                </a:lnTo>
                <a:lnTo>
                  <a:pt x="568605" y="817245"/>
                </a:lnTo>
                <a:cubicBezTo>
                  <a:pt x="565963" y="817245"/>
                  <a:pt x="563156" y="816585"/>
                  <a:pt x="560185" y="815264"/>
                </a:cubicBezTo>
                <a:cubicBezTo>
                  <a:pt x="557213" y="813943"/>
                  <a:pt x="555066" y="812292"/>
                  <a:pt x="553746" y="810311"/>
                </a:cubicBezTo>
                <a:cubicBezTo>
                  <a:pt x="553085" y="809650"/>
                  <a:pt x="552260" y="809485"/>
                  <a:pt x="551269" y="809815"/>
                </a:cubicBezTo>
                <a:cubicBezTo>
                  <a:pt x="550279" y="810146"/>
                  <a:pt x="549453" y="810641"/>
                  <a:pt x="548793" y="811301"/>
                </a:cubicBezTo>
                <a:cubicBezTo>
                  <a:pt x="548132" y="814603"/>
                  <a:pt x="547142" y="816420"/>
                  <a:pt x="545821" y="816750"/>
                </a:cubicBezTo>
                <a:cubicBezTo>
                  <a:pt x="544500" y="817080"/>
                  <a:pt x="541858" y="816915"/>
                  <a:pt x="537896" y="816254"/>
                </a:cubicBezTo>
                <a:cubicBezTo>
                  <a:pt x="537236" y="818896"/>
                  <a:pt x="533603" y="820547"/>
                  <a:pt x="526999" y="821207"/>
                </a:cubicBezTo>
                <a:cubicBezTo>
                  <a:pt x="523697" y="821868"/>
                  <a:pt x="520065" y="823189"/>
                  <a:pt x="516103" y="825170"/>
                </a:cubicBezTo>
                <a:cubicBezTo>
                  <a:pt x="512140" y="827151"/>
                  <a:pt x="508508" y="828802"/>
                  <a:pt x="505206" y="830123"/>
                </a:cubicBezTo>
                <a:cubicBezTo>
                  <a:pt x="502565" y="830783"/>
                  <a:pt x="499263" y="832434"/>
                  <a:pt x="495300" y="835076"/>
                </a:cubicBezTo>
                <a:cubicBezTo>
                  <a:pt x="493319" y="835076"/>
                  <a:pt x="492328" y="835736"/>
                  <a:pt x="492328" y="837057"/>
                </a:cubicBezTo>
                <a:cubicBezTo>
                  <a:pt x="491668" y="837057"/>
                  <a:pt x="492328" y="838048"/>
                  <a:pt x="494310" y="840029"/>
                </a:cubicBezTo>
                <a:cubicBezTo>
                  <a:pt x="498272" y="842010"/>
                  <a:pt x="500583" y="843331"/>
                  <a:pt x="501244" y="843991"/>
                </a:cubicBezTo>
                <a:cubicBezTo>
                  <a:pt x="503885" y="843991"/>
                  <a:pt x="505206" y="844982"/>
                  <a:pt x="505206" y="846963"/>
                </a:cubicBezTo>
                <a:lnTo>
                  <a:pt x="502234" y="848944"/>
                </a:lnTo>
                <a:cubicBezTo>
                  <a:pt x="491668" y="853567"/>
                  <a:pt x="482092" y="855218"/>
                  <a:pt x="473507" y="853897"/>
                </a:cubicBezTo>
                <a:cubicBezTo>
                  <a:pt x="460959" y="848614"/>
                  <a:pt x="452374" y="844652"/>
                  <a:pt x="447751" y="842010"/>
                </a:cubicBezTo>
                <a:cubicBezTo>
                  <a:pt x="441808" y="840689"/>
                  <a:pt x="435204" y="837057"/>
                  <a:pt x="427939" y="831113"/>
                </a:cubicBezTo>
                <a:cubicBezTo>
                  <a:pt x="420675" y="825170"/>
                  <a:pt x="415722" y="821207"/>
                  <a:pt x="413080" y="819226"/>
                </a:cubicBezTo>
                <a:cubicBezTo>
                  <a:pt x="412420" y="819226"/>
                  <a:pt x="411594" y="818566"/>
                  <a:pt x="410604" y="817245"/>
                </a:cubicBezTo>
                <a:cubicBezTo>
                  <a:pt x="409613" y="815924"/>
                  <a:pt x="408788" y="814934"/>
                  <a:pt x="408127" y="814273"/>
                </a:cubicBezTo>
                <a:cubicBezTo>
                  <a:pt x="402844" y="811632"/>
                  <a:pt x="397561" y="806348"/>
                  <a:pt x="392278" y="798424"/>
                </a:cubicBezTo>
                <a:cubicBezTo>
                  <a:pt x="390297" y="796442"/>
                  <a:pt x="387325" y="792480"/>
                  <a:pt x="383362" y="786536"/>
                </a:cubicBezTo>
                <a:lnTo>
                  <a:pt x="374447" y="773659"/>
                </a:lnTo>
                <a:cubicBezTo>
                  <a:pt x="370485" y="769696"/>
                  <a:pt x="369164" y="764413"/>
                  <a:pt x="370485" y="757809"/>
                </a:cubicBezTo>
                <a:cubicBezTo>
                  <a:pt x="370485" y="756488"/>
                  <a:pt x="369989" y="755167"/>
                  <a:pt x="368999" y="753847"/>
                </a:cubicBezTo>
                <a:cubicBezTo>
                  <a:pt x="368008" y="752526"/>
                  <a:pt x="367183" y="751205"/>
                  <a:pt x="366522" y="749884"/>
                </a:cubicBezTo>
                <a:cubicBezTo>
                  <a:pt x="371145" y="749224"/>
                  <a:pt x="373952" y="747903"/>
                  <a:pt x="374942" y="745922"/>
                </a:cubicBezTo>
                <a:cubicBezTo>
                  <a:pt x="375933" y="743941"/>
                  <a:pt x="376758" y="740639"/>
                  <a:pt x="377419" y="736016"/>
                </a:cubicBezTo>
                <a:cubicBezTo>
                  <a:pt x="380060" y="724129"/>
                  <a:pt x="384683" y="710921"/>
                  <a:pt x="391287" y="696392"/>
                </a:cubicBezTo>
                <a:cubicBezTo>
                  <a:pt x="395250" y="679221"/>
                  <a:pt x="398882" y="667664"/>
                  <a:pt x="402184" y="661721"/>
                </a:cubicBezTo>
                <a:cubicBezTo>
                  <a:pt x="404165" y="657098"/>
                  <a:pt x="406476" y="651980"/>
                  <a:pt x="409118" y="646366"/>
                </a:cubicBezTo>
                <a:cubicBezTo>
                  <a:pt x="411760" y="640753"/>
                  <a:pt x="414401" y="634314"/>
                  <a:pt x="417043" y="627050"/>
                </a:cubicBezTo>
                <a:cubicBezTo>
                  <a:pt x="417703" y="625729"/>
                  <a:pt x="419684" y="624738"/>
                  <a:pt x="422986" y="624078"/>
                </a:cubicBezTo>
                <a:cubicBezTo>
                  <a:pt x="424307" y="625399"/>
                  <a:pt x="424968" y="626389"/>
                  <a:pt x="424968" y="627050"/>
                </a:cubicBezTo>
                <a:lnTo>
                  <a:pt x="425958" y="627050"/>
                </a:lnTo>
                <a:cubicBezTo>
                  <a:pt x="425958" y="625069"/>
                  <a:pt x="425628" y="623748"/>
                  <a:pt x="424968" y="623087"/>
                </a:cubicBezTo>
                <a:lnTo>
                  <a:pt x="423977" y="619125"/>
                </a:lnTo>
                <a:cubicBezTo>
                  <a:pt x="423977" y="619125"/>
                  <a:pt x="424142" y="618960"/>
                  <a:pt x="424472" y="618630"/>
                </a:cubicBezTo>
                <a:cubicBezTo>
                  <a:pt x="424802" y="618299"/>
                  <a:pt x="424968" y="618134"/>
                  <a:pt x="424968" y="618134"/>
                </a:cubicBezTo>
                <a:lnTo>
                  <a:pt x="426949" y="622097"/>
                </a:lnTo>
                <a:cubicBezTo>
                  <a:pt x="430911" y="618134"/>
                  <a:pt x="432892" y="614832"/>
                  <a:pt x="432892" y="612191"/>
                </a:cubicBezTo>
                <a:cubicBezTo>
                  <a:pt x="433553" y="610870"/>
                  <a:pt x="433388" y="609384"/>
                  <a:pt x="432397" y="607733"/>
                </a:cubicBezTo>
                <a:cubicBezTo>
                  <a:pt x="431406" y="606082"/>
                  <a:pt x="430911" y="604926"/>
                  <a:pt x="430911" y="604266"/>
                </a:cubicBezTo>
                <a:cubicBezTo>
                  <a:pt x="434213" y="606247"/>
                  <a:pt x="436525" y="604926"/>
                  <a:pt x="437845" y="600304"/>
                </a:cubicBezTo>
                <a:cubicBezTo>
                  <a:pt x="438506" y="598322"/>
                  <a:pt x="439496" y="596341"/>
                  <a:pt x="440817" y="594360"/>
                </a:cubicBezTo>
                <a:cubicBezTo>
                  <a:pt x="442138" y="592379"/>
                  <a:pt x="443129" y="589737"/>
                  <a:pt x="443789" y="586435"/>
                </a:cubicBezTo>
                <a:cubicBezTo>
                  <a:pt x="449072" y="575869"/>
                  <a:pt x="452374" y="569595"/>
                  <a:pt x="453695" y="567614"/>
                </a:cubicBezTo>
                <a:cubicBezTo>
                  <a:pt x="453695" y="567614"/>
                  <a:pt x="451053" y="564972"/>
                  <a:pt x="445770" y="559689"/>
                </a:cubicBezTo>
                <a:cubicBezTo>
                  <a:pt x="449072" y="557047"/>
                  <a:pt x="451714" y="555727"/>
                  <a:pt x="453695" y="555727"/>
                </a:cubicBezTo>
                <a:cubicBezTo>
                  <a:pt x="454355" y="555727"/>
                  <a:pt x="456997" y="557378"/>
                  <a:pt x="461620" y="560680"/>
                </a:cubicBezTo>
                <a:cubicBezTo>
                  <a:pt x="465582" y="562000"/>
                  <a:pt x="468554" y="562661"/>
                  <a:pt x="470535" y="562661"/>
                </a:cubicBezTo>
                <a:cubicBezTo>
                  <a:pt x="473177" y="562661"/>
                  <a:pt x="475158" y="562991"/>
                  <a:pt x="476479" y="563651"/>
                </a:cubicBezTo>
                <a:cubicBezTo>
                  <a:pt x="483083" y="568274"/>
                  <a:pt x="489687" y="570586"/>
                  <a:pt x="496291" y="570586"/>
                </a:cubicBezTo>
                <a:cubicBezTo>
                  <a:pt x="498932" y="570586"/>
                  <a:pt x="502895" y="569925"/>
                  <a:pt x="508178" y="568604"/>
                </a:cubicBezTo>
                <a:cubicBezTo>
                  <a:pt x="513461" y="567284"/>
                  <a:pt x="518084" y="565798"/>
                  <a:pt x="522046" y="564147"/>
                </a:cubicBezTo>
                <a:cubicBezTo>
                  <a:pt x="526009" y="562496"/>
                  <a:pt x="529971" y="561340"/>
                  <a:pt x="533934" y="560680"/>
                </a:cubicBezTo>
                <a:cubicBezTo>
                  <a:pt x="544500" y="554736"/>
                  <a:pt x="552425" y="551434"/>
                  <a:pt x="557708" y="550774"/>
                </a:cubicBezTo>
                <a:cubicBezTo>
                  <a:pt x="560350" y="548792"/>
                  <a:pt x="562661" y="546151"/>
                  <a:pt x="564642" y="542849"/>
                </a:cubicBezTo>
                <a:cubicBezTo>
                  <a:pt x="565303" y="540207"/>
                  <a:pt x="567284" y="535584"/>
                  <a:pt x="570586" y="528980"/>
                </a:cubicBezTo>
                <a:lnTo>
                  <a:pt x="571576" y="540868"/>
                </a:lnTo>
                <a:lnTo>
                  <a:pt x="572567" y="540868"/>
                </a:lnTo>
                <a:cubicBezTo>
                  <a:pt x="577190" y="534264"/>
                  <a:pt x="579501" y="530631"/>
                  <a:pt x="579501" y="529971"/>
                </a:cubicBezTo>
                <a:cubicBezTo>
                  <a:pt x="580822" y="524688"/>
                  <a:pt x="583299" y="518909"/>
                  <a:pt x="586931" y="512635"/>
                </a:cubicBezTo>
                <a:cubicBezTo>
                  <a:pt x="590563" y="506362"/>
                  <a:pt x="593039" y="502234"/>
                  <a:pt x="594360" y="500253"/>
                </a:cubicBezTo>
                <a:cubicBezTo>
                  <a:pt x="597002" y="495630"/>
                  <a:pt x="596341" y="492328"/>
                  <a:pt x="592379" y="490347"/>
                </a:cubicBezTo>
                <a:cubicBezTo>
                  <a:pt x="591719" y="489687"/>
                  <a:pt x="591223" y="488861"/>
                  <a:pt x="590893" y="487870"/>
                </a:cubicBezTo>
                <a:cubicBezTo>
                  <a:pt x="590563" y="486880"/>
                  <a:pt x="590728" y="486054"/>
                  <a:pt x="591388" y="485394"/>
                </a:cubicBezTo>
                <a:cubicBezTo>
                  <a:pt x="594030" y="484734"/>
                  <a:pt x="595351" y="482752"/>
                  <a:pt x="595351" y="479450"/>
                </a:cubicBezTo>
                <a:cubicBezTo>
                  <a:pt x="595351" y="477469"/>
                  <a:pt x="594856" y="475653"/>
                  <a:pt x="593865" y="474002"/>
                </a:cubicBezTo>
                <a:cubicBezTo>
                  <a:pt x="592874" y="472351"/>
                  <a:pt x="592049" y="470535"/>
                  <a:pt x="591388" y="468554"/>
                </a:cubicBezTo>
                <a:cubicBezTo>
                  <a:pt x="590728" y="460629"/>
                  <a:pt x="587426" y="452374"/>
                  <a:pt x="581482" y="443789"/>
                </a:cubicBezTo>
                <a:cubicBezTo>
                  <a:pt x="580822" y="443128"/>
                  <a:pt x="580492" y="442303"/>
                  <a:pt x="580492" y="441312"/>
                </a:cubicBezTo>
                <a:cubicBezTo>
                  <a:pt x="580492" y="440322"/>
                  <a:pt x="580162" y="439496"/>
                  <a:pt x="579501" y="438836"/>
                </a:cubicBezTo>
                <a:lnTo>
                  <a:pt x="576529" y="441808"/>
                </a:lnTo>
                <a:cubicBezTo>
                  <a:pt x="569265" y="445110"/>
                  <a:pt x="562661" y="447091"/>
                  <a:pt x="556717" y="447751"/>
                </a:cubicBezTo>
                <a:cubicBezTo>
                  <a:pt x="554736" y="448412"/>
                  <a:pt x="550774" y="449567"/>
                  <a:pt x="544830" y="451218"/>
                </a:cubicBezTo>
                <a:cubicBezTo>
                  <a:pt x="538887" y="452869"/>
                  <a:pt x="533603" y="455346"/>
                  <a:pt x="528981" y="458648"/>
                </a:cubicBezTo>
                <a:cubicBezTo>
                  <a:pt x="526339" y="461289"/>
                  <a:pt x="520065" y="465252"/>
                  <a:pt x="510159" y="470535"/>
                </a:cubicBezTo>
                <a:cubicBezTo>
                  <a:pt x="509499" y="470535"/>
                  <a:pt x="508343" y="470865"/>
                  <a:pt x="506692" y="471526"/>
                </a:cubicBezTo>
                <a:cubicBezTo>
                  <a:pt x="505041" y="472186"/>
                  <a:pt x="503555" y="473177"/>
                  <a:pt x="502234" y="474497"/>
                </a:cubicBezTo>
                <a:cubicBezTo>
                  <a:pt x="497612" y="477139"/>
                  <a:pt x="493649" y="480111"/>
                  <a:pt x="490347" y="483413"/>
                </a:cubicBezTo>
                <a:cubicBezTo>
                  <a:pt x="489026" y="484073"/>
                  <a:pt x="488036" y="485394"/>
                  <a:pt x="487375" y="487375"/>
                </a:cubicBezTo>
                <a:cubicBezTo>
                  <a:pt x="486715" y="489356"/>
                  <a:pt x="486055" y="491007"/>
                  <a:pt x="485394" y="492328"/>
                </a:cubicBezTo>
                <a:cubicBezTo>
                  <a:pt x="484734" y="496951"/>
                  <a:pt x="481432" y="502895"/>
                  <a:pt x="475488" y="510159"/>
                </a:cubicBezTo>
                <a:cubicBezTo>
                  <a:pt x="472186" y="516103"/>
                  <a:pt x="465912" y="522707"/>
                  <a:pt x="456667" y="529971"/>
                </a:cubicBezTo>
                <a:cubicBezTo>
                  <a:pt x="454686" y="531952"/>
                  <a:pt x="453695" y="532943"/>
                  <a:pt x="453695" y="532943"/>
                </a:cubicBezTo>
                <a:lnTo>
                  <a:pt x="450723" y="533933"/>
                </a:lnTo>
                <a:cubicBezTo>
                  <a:pt x="450723" y="539217"/>
                  <a:pt x="448742" y="544500"/>
                  <a:pt x="444780" y="549783"/>
                </a:cubicBezTo>
                <a:cubicBezTo>
                  <a:pt x="442138" y="552425"/>
                  <a:pt x="439827" y="556387"/>
                  <a:pt x="437845" y="561670"/>
                </a:cubicBezTo>
                <a:cubicBezTo>
                  <a:pt x="434543" y="563651"/>
                  <a:pt x="432892" y="567614"/>
                  <a:pt x="432892" y="573557"/>
                </a:cubicBezTo>
                <a:cubicBezTo>
                  <a:pt x="432892" y="574878"/>
                  <a:pt x="432232" y="575704"/>
                  <a:pt x="430911" y="576034"/>
                </a:cubicBezTo>
                <a:cubicBezTo>
                  <a:pt x="429590" y="576364"/>
                  <a:pt x="427939" y="576199"/>
                  <a:pt x="425958" y="575539"/>
                </a:cubicBezTo>
                <a:lnTo>
                  <a:pt x="424968" y="575539"/>
                </a:lnTo>
                <a:cubicBezTo>
                  <a:pt x="421666" y="575539"/>
                  <a:pt x="419024" y="576529"/>
                  <a:pt x="417043" y="578510"/>
                </a:cubicBezTo>
                <a:cubicBezTo>
                  <a:pt x="412420" y="581812"/>
                  <a:pt x="409118" y="583463"/>
                  <a:pt x="407137" y="583463"/>
                </a:cubicBezTo>
                <a:cubicBezTo>
                  <a:pt x="404495" y="583463"/>
                  <a:pt x="401854" y="582143"/>
                  <a:pt x="399212" y="579501"/>
                </a:cubicBezTo>
                <a:cubicBezTo>
                  <a:pt x="396570" y="577520"/>
                  <a:pt x="392608" y="574878"/>
                  <a:pt x="387325" y="571576"/>
                </a:cubicBezTo>
                <a:cubicBezTo>
                  <a:pt x="382042" y="568274"/>
                  <a:pt x="377419" y="565302"/>
                  <a:pt x="373456" y="562661"/>
                </a:cubicBezTo>
                <a:cubicBezTo>
                  <a:pt x="364871" y="556717"/>
                  <a:pt x="359918" y="553085"/>
                  <a:pt x="358597" y="551764"/>
                </a:cubicBezTo>
                <a:cubicBezTo>
                  <a:pt x="356616" y="549783"/>
                  <a:pt x="354800" y="547802"/>
                  <a:pt x="353149" y="545821"/>
                </a:cubicBezTo>
                <a:cubicBezTo>
                  <a:pt x="351498" y="543839"/>
                  <a:pt x="350012" y="542188"/>
                  <a:pt x="348691" y="540868"/>
                </a:cubicBezTo>
                <a:cubicBezTo>
                  <a:pt x="346710" y="536245"/>
                  <a:pt x="343738" y="532943"/>
                  <a:pt x="339776" y="530962"/>
                </a:cubicBezTo>
                <a:lnTo>
                  <a:pt x="333832" y="521056"/>
                </a:lnTo>
                <a:cubicBezTo>
                  <a:pt x="333172" y="519074"/>
                  <a:pt x="332677" y="516268"/>
                  <a:pt x="332346" y="512635"/>
                </a:cubicBezTo>
                <a:cubicBezTo>
                  <a:pt x="332016" y="509003"/>
                  <a:pt x="330200" y="506527"/>
                  <a:pt x="326898" y="505206"/>
                </a:cubicBezTo>
                <a:lnTo>
                  <a:pt x="325908" y="503225"/>
                </a:lnTo>
                <a:cubicBezTo>
                  <a:pt x="325908" y="499923"/>
                  <a:pt x="327559" y="495960"/>
                  <a:pt x="330861" y="491338"/>
                </a:cubicBezTo>
                <a:cubicBezTo>
                  <a:pt x="340767" y="483413"/>
                  <a:pt x="349682" y="471856"/>
                  <a:pt x="357607" y="456667"/>
                </a:cubicBezTo>
                <a:cubicBezTo>
                  <a:pt x="358928" y="454025"/>
                  <a:pt x="358597" y="452044"/>
                  <a:pt x="356616" y="450723"/>
                </a:cubicBezTo>
                <a:lnTo>
                  <a:pt x="356616" y="446761"/>
                </a:lnTo>
                <a:cubicBezTo>
                  <a:pt x="362560" y="439496"/>
                  <a:pt x="366522" y="432397"/>
                  <a:pt x="368503" y="425463"/>
                </a:cubicBezTo>
                <a:cubicBezTo>
                  <a:pt x="370485" y="418528"/>
                  <a:pt x="372466" y="408457"/>
                  <a:pt x="374447" y="395249"/>
                </a:cubicBezTo>
                <a:cubicBezTo>
                  <a:pt x="376428" y="387325"/>
                  <a:pt x="377419" y="380060"/>
                  <a:pt x="377419" y="373456"/>
                </a:cubicBezTo>
                <a:lnTo>
                  <a:pt x="376428" y="357607"/>
                </a:lnTo>
                <a:cubicBezTo>
                  <a:pt x="377089" y="351003"/>
                  <a:pt x="377089" y="345389"/>
                  <a:pt x="376428" y="340766"/>
                </a:cubicBezTo>
                <a:cubicBezTo>
                  <a:pt x="376428" y="340106"/>
                  <a:pt x="375933" y="339281"/>
                  <a:pt x="374942" y="338290"/>
                </a:cubicBezTo>
                <a:cubicBezTo>
                  <a:pt x="373952" y="337299"/>
                  <a:pt x="373456" y="336474"/>
                  <a:pt x="373456" y="335813"/>
                </a:cubicBezTo>
                <a:cubicBezTo>
                  <a:pt x="374777" y="331851"/>
                  <a:pt x="374447" y="328879"/>
                  <a:pt x="372466" y="326898"/>
                </a:cubicBezTo>
                <a:cubicBezTo>
                  <a:pt x="363881" y="337464"/>
                  <a:pt x="357772" y="346545"/>
                  <a:pt x="354140" y="354139"/>
                </a:cubicBezTo>
                <a:cubicBezTo>
                  <a:pt x="350507" y="361734"/>
                  <a:pt x="349022" y="369494"/>
                  <a:pt x="349682" y="377419"/>
                </a:cubicBezTo>
                <a:lnTo>
                  <a:pt x="361569" y="357607"/>
                </a:lnTo>
                <a:cubicBezTo>
                  <a:pt x="348361" y="382702"/>
                  <a:pt x="344069" y="397561"/>
                  <a:pt x="348691" y="402184"/>
                </a:cubicBezTo>
                <a:cubicBezTo>
                  <a:pt x="350012" y="396900"/>
                  <a:pt x="351663" y="393268"/>
                  <a:pt x="353644" y="391287"/>
                </a:cubicBezTo>
                <a:cubicBezTo>
                  <a:pt x="362230" y="374777"/>
                  <a:pt x="366522" y="366522"/>
                  <a:pt x="366522" y="366522"/>
                </a:cubicBezTo>
                <a:cubicBezTo>
                  <a:pt x="365201" y="370484"/>
                  <a:pt x="362725" y="376758"/>
                  <a:pt x="359093" y="385343"/>
                </a:cubicBezTo>
                <a:cubicBezTo>
                  <a:pt x="355460" y="393929"/>
                  <a:pt x="352984" y="400202"/>
                  <a:pt x="351663" y="404165"/>
                </a:cubicBezTo>
                <a:lnTo>
                  <a:pt x="351663" y="407137"/>
                </a:lnTo>
                <a:cubicBezTo>
                  <a:pt x="351663" y="408457"/>
                  <a:pt x="351828" y="410273"/>
                  <a:pt x="352158" y="412585"/>
                </a:cubicBezTo>
                <a:cubicBezTo>
                  <a:pt x="352489" y="414896"/>
                  <a:pt x="351663" y="417373"/>
                  <a:pt x="349682" y="420014"/>
                </a:cubicBezTo>
                <a:cubicBezTo>
                  <a:pt x="347040" y="425958"/>
                  <a:pt x="344069" y="433387"/>
                  <a:pt x="340767" y="442303"/>
                </a:cubicBezTo>
                <a:cubicBezTo>
                  <a:pt x="337465" y="451218"/>
                  <a:pt x="334163" y="458318"/>
                  <a:pt x="330861" y="463601"/>
                </a:cubicBezTo>
                <a:cubicBezTo>
                  <a:pt x="329540" y="466242"/>
                  <a:pt x="328219" y="470535"/>
                  <a:pt x="326898" y="476479"/>
                </a:cubicBezTo>
                <a:cubicBezTo>
                  <a:pt x="325577" y="482422"/>
                  <a:pt x="323926" y="487705"/>
                  <a:pt x="321945" y="492328"/>
                </a:cubicBezTo>
                <a:cubicBezTo>
                  <a:pt x="321945" y="496291"/>
                  <a:pt x="321285" y="498272"/>
                  <a:pt x="319964" y="498272"/>
                </a:cubicBezTo>
                <a:cubicBezTo>
                  <a:pt x="315341" y="500913"/>
                  <a:pt x="312039" y="504380"/>
                  <a:pt x="310058" y="508673"/>
                </a:cubicBezTo>
                <a:cubicBezTo>
                  <a:pt x="308077" y="512966"/>
                  <a:pt x="306426" y="517588"/>
                  <a:pt x="305105" y="522541"/>
                </a:cubicBezTo>
                <a:cubicBezTo>
                  <a:pt x="303784" y="527494"/>
                  <a:pt x="302463" y="531952"/>
                  <a:pt x="301143" y="535915"/>
                </a:cubicBezTo>
                <a:cubicBezTo>
                  <a:pt x="297841" y="545160"/>
                  <a:pt x="296190" y="555066"/>
                  <a:pt x="296190" y="565633"/>
                </a:cubicBezTo>
                <a:lnTo>
                  <a:pt x="301143" y="806348"/>
                </a:lnTo>
                <a:cubicBezTo>
                  <a:pt x="297841" y="809650"/>
                  <a:pt x="295859" y="812292"/>
                  <a:pt x="295199" y="814273"/>
                </a:cubicBezTo>
                <a:cubicBezTo>
                  <a:pt x="294539" y="816254"/>
                  <a:pt x="294208" y="817905"/>
                  <a:pt x="294208" y="819226"/>
                </a:cubicBezTo>
                <a:cubicBezTo>
                  <a:pt x="294208" y="821207"/>
                  <a:pt x="293878" y="822528"/>
                  <a:pt x="293218" y="823189"/>
                </a:cubicBezTo>
                <a:cubicBezTo>
                  <a:pt x="291897" y="824509"/>
                  <a:pt x="290576" y="824509"/>
                  <a:pt x="289255" y="823189"/>
                </a:cubicBezTo>
                <a:cubicBezTo>
                  <a:pt x="288595" y="823189"/>
                  <a:pt x="287274" y="823849"/>
                  <a:pt x="285293" y="825170"/>
                </a:cubicBezTo>
                <a:cubicBezTo>
                  <a:pt x="283312" y="826491"/>
                  <a:pt x="281661" y="826821"/>
                  <a:pt x="280340" y="826160"/>
                </a:cubicBezTo>
                <a:lnTo>
                  <a:pt x="267462" y="823189"/>
                </a:lnTo>
                <a:cubicBezTo>
                  <a:pt x="254254" y="815924"/>
                  <a:pt x="240386" y="805358"/>
                  <a:pt x="225857" y="791489"/>
                </a:cubicBezTo>
                <a:cubicBezTo>
                  <a:pt x="212649" y="776961"/>
                  <a:pt x="203073" y="765734"/>
                  <a:pt x="197130" y="757809"/>
                </a:cubicBezTo>
                <a:cubicBezTo>
                  <a:pt x="191186" y="749884"/>
                  <a:pt x="175997" y="725449"/>
                  <a:pt x="151562" y="684505"/>
                </a:cubicBezTo>
                <a:cubicBezTo>
                  <a:pt x="126467" y="640918"/>
                  <a:pt x="109627" y="613842"/>
                  <a:pt x="101041" y="603275"/>
                </a:cubicBezTo>
                <a:cubicBezTo>
                  <a:pt x="96419" y="597992"/>
                  <a:pt x="92786" y="595351"/>
                  <a:pt x="90145" y="595351"/>
                </a:cubicBezTo>
                <a:cubicBezTo>
                  <a:pt x="88164" y="595351"/>
                  <a:pt x="85027" y="597167"/>
                  <a:pt x="80734" y="600799"/>
                </a:cubicBezTo>
                <a:cubicBezTo>
                  <a:pt x="76441" y="604431"/>
                  <a:pt x="72644" y="606247"/>
                  <a:pt x="69342" y="606247"/>
                </a:cubicBezTo>
                <a:cubicBezTo>
                  <a:pt x="65380" y="606247"/>
                  <a:pt x="61087" y="604926"/>
                  <a:pt x="56464" y="602285"/>
                </a:cubicBezTo>
                <a:cubicBezTo>
                  <a:pt x="43256" y="594360"/>
                  <a:pt x="32360" y="585114"/>
                  <a:pt x="23775" y="574548"/>
                </a:cubicBezTo>
                <a:cubicBezTo>
                  <a:pt x="20473" y="570586"/>
                  <a:pt x="16510" y="564312"/>
                  <a:pt x="11887" y="555727"/>
                </a:cubicBezTo>
                <a:cubicBezTo>
                  <a:pt x="7265" y="547141"/>
                  <a:pt x="3302" y="540207"/>
                  <a:pt x="0" y="534924"/>
                </a:cubicBezTo>
                <a:cubicBezTo>
                  <a:pt x="1981" y="535584"/>
                  <a:pt x="4128" y="535915"/>
                  <a:pt x="6439" y="535915"/>
                </a:cubicBezTo>
                <a:cubicBezTo>
                  <a:pt x="8750" y="535915"/>
                  <a:pt x="10567" y="536245"/>
                  <a:pt x="11887" y="536905"/>
                </a:cubicBezTo>
                <a:cubicBezTo>
                  <a:pt x="15850" y="538886"/>
                  <a:pt x="19152" y="539877"/>
                  <a:pt x="21793" y="539877"/>
                </a:cubicBezTo>
                <a:cubicBezTo>
                  <a:pt x="26416" y="539877"/>
                  <a:pt x="31534" y="538061"/>
                  <a:pt x="37148" y="534429"/>
                </a:cubicBezTo>
                <a:cubicBezTo>
                  <a:pt x="42761" y="530796"/>
                  <a:pt x="46889" y="528320"/>
                  <a:pt x="49530" y="526999"/>
                </a:cubicBezTo>
                <a:cubicBezTo>
                  <a:pt x="58115" y="523037"/>
                  <a:pt x="71654" y="515772"/>
                  <a:pt x="90145" y="505206"/>
                </a:cubicBezTo>
                <a:lnTo>
                  <a:pt x="125806" y="486385"/>
                </a:lnTo>
                <a:cubicBezTo>
                  <a:pt x="133731" y="482422"/>
                  <a:pt x="141161" y="478460"/>
                  <a:pt x="148095" y="474497"/>
                </a:cubicBezTo>
                <a:cubicBezTo>
                  <a:pt x="155029" y="470535"/>
                  <a:pt x="161138" y="466903"/>
                  <a:pt x="166421" y="463601"/>
                </a:cubicBezTo>
                <a:cubicBezTo>
                  <a:pt x="168402" y="462280"/>
                  <a:pt x="170548" y="459473"/>
                  <a:pt x="172860" y="455181"/>
                </a:cubicBezTo>
                <a:cubicBezTo>
                  <a:pt x="175171" y="450888"/>
                  <a:pt x="176987" y="447751"/>
                  <a:pt x="178308" y="445770"/>
                </a:cubicBezTo>
                <a:lnTo>
                  <a:pt x="180289" y="454685"/>
                </a:lnTo>
                <a:cubicBezTo>
                  <a:pt x="180950" y="452704"/>
                  <a:pt x="181610" y="451383"/>
                  <a:pt x="182271" y="450723"/>
                </a:cubicBezTo>
                <a:cubicBezTo>
                  <a:pt x="182931" y="450063"/>
                  <a:pt x="183591" y="449402"/>
                  <a:pt x="184252" y="448742"/>
                </a:cubicBezTo>
                <a:cubicBezTo>
                  <a:pt x="190856" y="430251"/>
                  <a:pt x="197460" y="417703"/>
                  <a:pt x="204064" y="411099"/>
                </a:cubicBezTo>
                <a:cubicBezTo>
                  <a:pt x="205385" y="409778"/>
                  <a:pt x="206045" y="407797"/>
                  <a:pt x="206045" y="405155"/>
                </a:cubicBezTo>
                <a:lnTo>
                  <a:pt x="205054" y="395249"/>
                </a:lnTo>
                <a:cubicBezTo>
                  <a:pt x="205715" y="393268"/>
                  <a:pt x="206705" y="390296"/>
                  <a:pt x="208026" y="386334"/>
                </a:cubicBezTo>
                <a:cubicBezTo>
                  <a:pt x="209347" y="382372"/>
                  <a:pt x="210007" y="378409"/>
                  <a:pt x="210007" y="374447"/>
                </a:cubicBezTo>
                <a:cubicBezTo>
                  <a:pt x="210007" y="357276"/>
                  <a:pt x="203734" y="343408"/>
                  <a:pt x="191186" y="332842"/>
                </a:cubicBezTo>
                <a:cubicBezTo>
                  <a:pt x="189865" y="332181"/>
                  <a:pt x="184582" y="329870"/>
                  <a:pt x="175336" y="325907"/>
                </a:cubicBezTo>
                <a:cubicBezTo>
                  <a:pt x="152883" y="322605"/>
                  <a:pt x="129769" y="314020"/>
                  <a:pt x="105994" y="300152"/>
                </a:cubicBezTo>
                <a:cubicBezTo>
                  <a:pt x="95428" y="294208"/>
                  <a:pt x="82220" y="283972"/>
                  <a:pt x="66370" y="269443"/>
                </a:cubicBezTo>
                <a:cubicBezTo>
                  <a:pt x="66370" y="269443"/>
                  <a:pt x="63729" y="266802"/>
                  <a:pt x="58446" y="261518"/>
                </a:cubicBezTo>
                <a:cubicBezTo>
                  <a:pt x="60427" y="259537"/>
                  <a:pt x="62738" y="258216"/>
                  <a:pt x="65380" y="257556"/>
                </a:cubicBezTo>
                <a:cubicBezTo>
                  <a:pt x="54813" y="254254"/>
                  <a:pt x="47549" y="248310"/>
                  <a:pt x="43587" y="239725"/>
                </a:cubicBezTo>
                <a:cubicBezTo>
                  <a:pt x="49530" y="240386"/>
                  <a:pt x="56299" y="241706"/>
                  <a:pt x="63894" y="243688"/>
                </a:cubicBezTo>
                <a:cubicBezTo>
                  <a:pt x="71488" y="245669"/>
                  <a:pt x="78588" y="247320"/>
                  <a:pt x="85192" y="248641"/>
                </a:cubicBezTo>
                <a:cubicBezTo>
                  <a:pt x="88494" y="249301"/>
                  <a:pt x="93777" y="250622"/>
                  <a:pt x="101041" y="252603"/>
                </a:cubicBezTo>
                <a:cubicBezTo>
                  <a:pt x="108306" y="254584"/>
                  <a:pt x="114580" y="255245"/>
                  <a:pt x="119863" y="254584"/>
                </a:cubicBezTo>
                <a:cubicBezTo>
                  <a:pt x="127788" y="253924"/>
                  <a:pt x="135877" y="251777"/>
                  <a:pt x="144132" y="248145"/>
                </a:cubicBezTo>
                <a:cubicBezTo>
                  <a:pt x="152387" y="244513"/>
                  <a:pt x="157506" y="242367"/>
                  <a:pt x="159487" y="241706"/>
                </a:cubicBezTo>
                <a:cubicBezTo>
                  <a:pt x="162789" y="240386"/>
                  <a:pt x="165761" y="238900"/>
                  <a:pt x="168402" y="237249"/>
                </a:cubicBezTo>
                <a:cubicBezTo>
                  <a:pt x="171044" y="235598"/>
                  <a:pt x="173355" y="234442"/>
                  <a:pt x="175336" y="233782"/>
                </a:cubicBezTo>
                <a:cubicBezTo>
                  <a:pt x="179299" y="232461"/>
                  <a:pt x="182105" y="230480"/>
                  <a:pt x="183756" y="227838"/>
                </a:cubicBezTo>
                <a:cubicBezTo>
                  <a:pt x="185407" y="225196"/>
                  <a:pt x="186563" y="221894"/>
                  <a:pt x="187224" y="217932"/>
                </a:cubicBezTo>
                <a:cubicBezTo>
                  <a:pt x="187884" y="213970"/>
                  <a:pt x="188544" y="210998"/>
                  <a:pt x="189205" y="209017"/>
                </a:cubicBezTo>
                <a:lnTo>
                  <a:pt x="192177" y="220904"/>
                </a:lnTo>
                <a:lnTo>
                  <a:pt x="195148" y="216941"/>
                </a:lnTo>
                <a:cubicBezTo>
                  <a:pt x="197130" y="205054"/>
                  <a:pt x="200762" y="193497"/>
                  <a:pt x="206045" y="182270"/>
                </a:cubicBezTo>
                <a:cubicBezTo>
                  <a:pt x="207366" y="178308"/>
                  <a:pt x="208026" y="175997"/>
                  <a:pt x="208026" y="175336"/>
                </a:cubicBezTo>
                <a:cubicBezTo>
                  <a:pt x="208026" y="172695"/>
                  <a:pt x="206045" y="170383"/>
                  <a:pt x="202083" y="168402"/>
                </a:cubicBezTo>
                <a:cubicBezTo>
                  <a:pt x="204724" y="163779"/>
                  <a:pt x="206045" y="159156"/>
                  <a:pt x="206045" y="154534"/>
                </a:cubicBezTo>
                <a:cubicBezTo>
                  <a:pt x="206045" y="150571"/>
                  <a:pt x="205550" y="146113"/>
                  <a:pt x="204559" y="141160"/>
                </a:cubicBezTo>
                <a:cubicBezTo>
                  <a:pt x="203568" y="136207"/>
                  <a:pt x="203403" y="132080"/>
                  <a:pt x="204064" y="128778"/>
                </a:cubicBezTo>
                <a:cubicBezTo>
                  <a:pt x="204064" y="117551"/>
                  <a:pt x="201257" y="107150"/>
                  <a:pt x="195644" y="97574"/>
                </a:cubicBezTo>
                <a:cubicBezTo>
                  <a:pt x="190030" y="87998"/>
                  <a:pt x="182271" y="78257"/>
                  <a:pt x="172365" y="68351"/>
                </a:cubicBezTo>
                <a:cubicBezTo>
                  <a:pt x="171044" y="67031"/>
                  <a:pt x="169723" y="64554"/>
                  <a:pt x="168402" y="60922"/>
                </a:cubicBezTo>
                <a:cubicBezTo>
                  <a:pt x="167081" y="57290"/>
                  <a:pt x="165430" y="54153"/>
                  <a:pt x="163449" y="51511"/>
                </a:cubicBezTo>
                <a:lnTo>
                  <a:pt x="165430" y="48539"/>
                </a:lnTo>
                <a:cubicBezTo>
                  <a:pt x="166751" y="48539"/>
                  <a:pt x="168897" y="48870"/>
                  <a:pt x="171869" y="49530"/>
                </a:cubicBezTo>
                <a:cubicBezTo>
                  <a:pt x="174841" y="50190"/>
                  <a:pt x="177318" y="50851"/>
                  <a:pt x="179299" y="51511"/>
                </a:cubicBezTo>
                <a:cubicBezTo>
                  <a:pt x="183922" y="52832"/>
                  <a:pt x="191186" y="57125"/>
                  <a:pt x="201092" y="64389"/>
                </a:cubicBezTo>
                <a:cubicBezTo>
                  <a:pt x="208356" y="67691"/>
                  <a:pt x="214630" y="72479"/>
                  <a:pt x="219913" y="78753"/>
                </a:cubicBezTo>
                <a:cubicBezTo>
                  <a:pt x="225197" y="85026"/>
                  <a:pt x="231140" y="93116"/>
                  <a:pt x="237744" y="103022"/>
                </a:cubicBezTo>
                <a:cubicBezTo>
                  <a:pt x="239725" y="105004"/>
                  <a:pt x="244678" y="111608"/>
                  <a:pt x="252603" y="122834"/>
                </a:cubicBezTo>
                <a:cubicBezTo>
                  <a:pt x="254584" y="124816"/>
                  <a:pt x="256896" y="127787"/>
                  <a:pt x="259537" y="131750"/>
                </a:cubicBezTo>
                <a:cubicBezTo>
                  <a:pt x="262179" y="135712"/>
                  <a:pt x="264490" y="139014"/>
                  <a:pt x="266472" y="141656"/>
                </a:cubicBezTo>
                <a:cubicBezTo>
                  <a:pt x="273736" y="146279"/>
                  <a:pt x="280670" y="149911"/>
                  <a:pt x="287274" y="152552"/>
                </a:cubicBezTo>
                <a:lnTo>
                  <a:pt x="323926" y="167411"/>
                </a:lnTo>
                <a:cubicBezTo>
                  <a:pt x="325247" y="168072"/>
                  <a:pt x="326733" y="168732"/>
                  <a:pt x="328384" y="169393"/>
                </a:cubicBezTo>
                <a:cubicBezTo>
                  <a:pt x="330035" y="170053"/>
                  <a:pt x="332181" y="170713"/>
                  <a:pt x="334823" y="171374"/>
                </a:cubicBezTo>
                <a:cubicBezTo>
                  <a:pt x="340106" y="173355"/>
                  <a:pt x="343903" y="175831"/>
                  <a:pt x="346215" y="178803"/>
                </a:cubicBezTo>
                <a:cubicBezTo>
                  <a:pt x="348526" y="181775"/>
                  <a:pt x="350012" y="186233"/>
                  <a:pt x="350673" y="192176"/>
                </a:cubicBezTo>
                <a:cubicBezTo>
                  <a:pt x="350673" y="194818"/>
                  <a:pt x="352984" y="197790"/>
                  <a:pt x="357607" y="201092"/>
                </a:cubicBezTo>
                <a:cubicBezTo>
                  <a:pt x="358928" y="201752"/>
                  <a:pt x="360413" y="202247"/>
                  <a:pt x="362064" y="202578"/>
                </a:cubicBezTo>
                <a:cubicBezTo>
                  <a:pt x="363715" y="202908"/>
                  <a:pt x="365201" y="203733"/>
                  <a:pt x="366522" y="205054"/>
                </a:cubicBezTo>
                <a:lnTo>
                  <a:pt x="382372" y="213970"/>
                </a:lnTo>
                <a:cubicBezTo>
                  <a:pt x="381711" y="215290"/>
                  <a:pt x="381381" y="217272"/>
                  <a:pt x="381381" y="219913"/>
                </a:cubicBezTo>
                <a:cubicBezTo>
                  <a:pt x="381381" y="223215"/>
                  <a:pt x="382372" y="226682"/>
                  <a:pt x="384353" y="230314"/>
                </a:cubicBezTo>
                <a:cubicBezTo>
                  <a:pt x="386334" y="233947"/>
                  <a:pt x="387655" y="236423"/>
                  <a:pt x="388315" y="237744"/>
                </a:cubicBezTo>
                <a:cubicBezTo>
                  <a:pt x="389636" y="239065"/>
                  <a:pt x="390462" y="241376"/>
                  <a:pt x="390792" y="244678"/>
                </a:cubicBezTo>
                <a:cubicBezTo>
                  <a:pt x="391122" y="247980"/>
                  <a:pt x="390627" y="250622"/>
                  <a:pt x="389306" y="252603"/>
                </a:cubicBezTo>
                <a:cubicBezTo>
                  <a:pt x="388646" y="255245"/>
                  <a:pt x="386829" y="257391"/>
                  <a:pt x="383858" y="259042"/>
                </a:cubicBezTo>
                <a:cubicBezTo>
                  <a:pt x="380886" y="260693"/>
                  <a:pt x="377749" y="261188"/>
                  <a:pt x="374447" y="260528"/>
                </a:cubicBezTo>
                <a:cubicBezTo>
                  <a:pt x="370485" y="259207"/>
                  <a:pt x="367183" y="258877"/>
                  <a:pt x="364541" y="259537"/>
                </a:cubicBezTo>
                <a:cubicBezTo>
                  <a:pt x="363220" y="260198"/>
                  <a:pt x="361569" y="260528"/>
                  <a:pt x="359588" y="260528"/>
                </a:cubicBezTo>
                <a:cubicBezTo>
                  <a:pt x="356286" y="260528"/>
                  <a:pt x="352984" y="258877"/>
                  <a:pt x="349682" y="255575"/>
                </a:cubicBezTo>
                <a:lnTo>
                  <a:pt x="341757" y="252603"/>
                </a:lnTo>
                <a:cubicBezTo>
                  <a:pt x="341097" y="252603"/>
                  <a:pt x="340436" y="252933"/>
                  <a:pt x="339776" y="253594"/>
                </a:cubicBezTo>
                <a:cubicBezTo>
                  <a:pt x="339116" y="254254"/>
                  <a:pt x="339116" y="254914"/>
                  <a:pt x="339776" y="255575"/>
                </a:cubicBezTo>
                <a:cubicBezTo>
                  <a:pt x="343078" y="258877"/>
                  <a:pt x="345389" y="260858"/>
                  <a:pt x="346710" y="261518"/>
                </a:cubicBezTo>
                <a:lnTo>
                  <a:pt x="330861" y="272415"/>
                </a:lnTo>
                <a:lnTo>
                  <a:pt x="328879" y="273406"/>
                </a:lnTo>
                <a:lnTo>
                  <a:pt x="325908" y="273406"/>
                </a:lnTo>
                <a:cubicBezTo>
                  <a:pt x="321945" y="273406"/>
                  <a:pt x="319304" y="274726"/>
                  <a:pt x="317983" y="277368"/>
                </a:cubicBezTo>
                <a:cubicBezTo>
                  <a:pt x="316662" y="280010"/>
                  <a:pt x="315506" y="282651"/>
                  <a:pt x="314516" y="285293"/>
                </a:cubicBezTo>
                <a:cubicBezTo>
                  <a:pt x="313525" y="287934"/>
                  <a:pt x="313030" y="289916"/>
                  <a:pt x="313030" y="291236"/>
                </a:cubicBezTo>
                <a:cubicBezTo>
                  <a:pt x="313030" y="291897"/>
                  <a:pt x="312369" y="292887"/>
                  <a:pt x="311049" y="294208"/>
                </a:cubicBezTo>
                <a:cubicBezTo>
                  <a:pt x="303124" y="298831"/>
                  <a:pt x="299161" y="305765"/>
                  <a:pt x="299161" y="315011"/>
                </a:cubicBezTo>
                <a:cubicBezTo>
                  <a:pt x="299161" y="319634"/>
                  <a:pt x="299492" y="323266"/>
                  <a:pt x="300152" y="325907"/>
                </a:cubicBezTo>
                <a:cubicBezTo>
                  <a:pt x="298831" y="332511"/>
                  <a:pt x="298171" y="337464"/>
                  <a:pt x="298171" y="340766"/>
                </a:cubicBezTo>
                <a:lnTo>
                  <a:pt x="300152" y="352654"/>
                </a:lnTo>
                <a:lnTo>
                  <a:pt x="294208" y="357607"/>
                </a:lnTo>
                <a:cubicBezTo>
                  <a:pt x="299492" y="361569"/>
                  <a:pt x="304775" y="363550"/>
                  <a:pt x="310058" y="363550"/>
                </a:cubicBezTo>
                <a:cubicBezTo>
                  <a:pt x="313360" y="363550"/>
                  <a:pt x="316167" y="363220"/>
                  <a:pt x="318478" y="362560"/>
                </a:cubicBezTo>
                <a:cubicBezTo>
                  <a:pt x="320789" y="361899"/>
                  <a:pt x="322936" y="361239"/>
                  <a:pt x="324917" y="360578"/>
                </a:cubicBezTo>
                <a:cubicBezTo>
                  <a:pt x="330861" y="359258"/>
                  <a:pt x="335979" y="356121"/>
                  <a:pt x="340271" y="351168"/>
                </a:cubicBezTo>
                <a:cubicBezTo>
                  <a:pt x="344564" y="346215"/>
                  <a:pt x="347701" y="342748"/>
                  <a:pt x="349682" y="340766"/>
                </a:cubicBezTo>
                <a:cubicBezTo>
                  <a:pt x="354965" y="335483"/>
                  <a:pt x="361899" y="329540"/>
                  <a:pt x="370485" y="322936"/>
                </a:cubicBezTo>
                <a:lnTo>
                  <a:pt x="368503" y="320954"/>
                </a:lnTo>
                <a:cubicBezTo>
                  <a:pt x="368503" y="320954"/>
                  <a:pt x="368338" y="320459"/>
                  <a:pt x="368008" y="319468"/>
                </a:cubicBezTo>
                <a:cubicBezTo>
                  <a:pt x="367678" y="318478"/>
                  <a:pt x="367843" y="317652"/>
                  <a:pt x="368503" y="316992"/>
                </a:cubicBezTo>
                <a:lnTo>
                  <a:pt x="368503" y="316001"/>
                </a:lnTo>
                <a:cubicBezTo>
                  <a:pt x="368503" y="314020"/>
                  <a:pt x="367678" y="312369"/>
                  <a:pt x="366027" y="311048"/>
                </a:cubicBezTo>
                <a:cubicBezTo>
                  <a:pt x="364376" y="309728"/>
                  <a:pt x="363220" y="308737"/>
                  <a:pt x="362560" y="308077"/>
                </a:cubicBezTo>
                <a:cubicBezTo>
                  <a:pt x="361899" y="307416"/>
                  <a:pt x="361569" y="306095"/>
                  <a:pt x="361569" y="304114"/>
                </a:cubicBezTo>
                <a:cubicBezTo>
                  <a:pt x="361569" y="302133"/>
                  <a:pt x="360579" y="300812"/>
                  <a:pt x="358597" y="300152"/>
                </a:cubicBezTo>
                <a:cubicBezTo>
                  <a:pt x="357277" y="299491"/>
                  <a:pt x="356121" y="298005"/>
                  <a:pt x="355130" y="295694"/>
                </a:cubicBezTo>
                <a:cubicBezTo>
                  <a:pt x="354140" y="293383"/>
                  <a:pt x="353314" y="291897"/>
                  <a:pt x="352654" y="291236"/>
                </a:cubicBezTo>
                <a:lnTo>
                  <a:pt x="351663" y="284302"/>
                </a:lnTo>
                <a:cubicBezTo>
                  <a:pt x="352984" y="285623"/>
                  <a:pt x="354635" y="286614"/>
                  <a:pt x="356616" y="287274"/>
                </a:cubicBezTo>
                <a:cubicBezTo>
                  <a:pt x="358597" y="287934"/>
                  <a:pt x="360248" y="288595"/>
                  <a:pt x="361569" y="289255"/>
                </a:cubicBezTo>
                <a:lnTo>
                  <a:pt x="361569" y="291236"/>
                </a:lnTo>
                <a:cubicBezTo>
                  <a:pt x="361569" y="293878"/>
                  <a:pt x="365201" y="294869"/>
                  <a:pt x="372466" y="294208"/>
                </a:cubicBezTo>
                <a:lnTo>
                  <a:pt x="372466" y="296189"/>
                </a:lnTo>
                <a:cubicBezTo>
                  <a:pt x="372466" y="298831"/>
                  <a:pt x="374447" y="300812"/>
                  <a:pt x="378409" y="302133"/>
                </a:cubicBezTo>
                <a:cubicBezTo>
                  <a:pt x="379070" y="302133"/>
                  <a:pt x="379895" y="302793"/>
                  <a:pt x="380886" y="304114"/>
                </a:cubicBezTo>
                <a:cubicBezTo>
                  <a:pt x="381876" y="305435"/>
                  <a:pt x="383032" y="306426"/>
                  <a:pt x="384353" y="307086"/>
                </a:cubicBezTo>
                <a:cubicBezTo>
                  <a:pt x="384353" y="307086"/>
                  <a:pt x="385344" y="308077"/>
                  <a:pt x="387325" y="310058"/>
                </a:cubicBezTo>
                <a:cubicBezTo>
                  <a:pt x="388646" y="312039"/>
                  <a:pt x="389636" y="313030"/>
                  <a:pt x="390297" y="313030"/>
                </a:cubicBezTo>
                <a:cubicBezTo>
                  <a:pt x="393599" y="314350"/>
                  <a:pt x="396901" y="317322"/>
                  <a:pt x="400203" y="321945"/>
                </a:cubicBezTo>
                <a:lnTo>
                  <a:pt x="400203" y="323926"/>
                </a:lnTo>
                <a:cubicBezTo>
                  <a:pt x="403505" y="325907"/>
                  <a:pt x="406146" y="329044"/>
                  <a:pt x="408127" y="333337"/>
                </a:cubicBezTo>
                <a:cubicBezTo>
                  <a:pt x="410109" y="337630"/>
                  <a:pt x="412090" y="340766"/>
                  <a:pt x="414071" y="342748"/>
                </a:cubicBezTo>
                <a:cubicBezTo>
                  <a:pt x="415392" y="344068"/>
                  <a:pt x="416878" y="346710"/>
                  <a:pt x="418529" y="350672"/>
                </a:cubicBezTo>
                <a:cubicBezTo>
                  <a:pt x="420180" y="354635"/>
                  <a:pt x="421996" y="357937"/>
                  <a:pt x="423977" y="360578"/>
                </a:cubicBezTo>
                <a:cubicBezTo>
                  <a:pt x="425958" y="363880"/>
                  <a:pt x="427444" y="368008"/>
                  <a:pt x="428435" y="372961"/>
                </a:cubicBezTo>
                <a:cubicBezTo>
                  <a:pt x="429425" y="377914"/>
                  <a:pt x="430251" y="381381"/>
                  <a:pt x="430911" y="383362"/>
                </a:cubicBezTo>
                <a:cubicBezTo>
                  <a:pt x="434213" y="388645"/>
                  <a:pt x="438506" y="390957"/>
                  <a:pt x="443789" y="390296"/>
                </a:cubicBezTo>
                <a:cubicBezTo>
                  <a:pt x="445770" y="388315"/>
                  <a:pt x="447751" y="388645"/>
                  <a:pt x="449733" y="391287"/>
                </a:cubicBezTo>
                <a:lnTo>
                  <a:pt x="446761" y="396240"/>
                </a:lnTo>
                <a:cubicBezTo>
                  <a:pt x="445440" y="396900"/>
                  <a:pt x="443459" y="398551"/>
                  <a:pt x="440817" y="401193"/>
                </a:cubicBezTo>
                <a:lnTo>
                  <a:pt x="440817" y="402184"/>
                </a:lnTo>
                <a:lnTo>
                  <a:pt x="444780" y="404165"/>
                </a:lnTo>
                <a:cubicBezTo>
                  <a:pt x="450063" y="404165"/>
                  <a:pt x="455676" y="407137"/>
                  <a:pt x="461620" y="413080"/>
                </a:cubicBezTo>
                <a:cubicBezTo>
                  <a:pt x="464922" y="416382"/>
                  <a:pt x="467563" y="417043"/>
                  <a:pt x="469545" y="415061"/>
                </a:cubicBezTo>
                <a:cubicBezTo>
                  <a:pt x="469545" y="414401"/>
                  <a:pt x="469875" y="414236"/>
                  <a:pt x="470535" y="414566"/>
                </a:cubicBezTo>
                <a:cubicBezTo>
                  <a:pt x="471196" y="414896"/>
                  <a:pt x="471856" y="415061"/>
                  <a:pt x="472516" y="415061"/>
                </a:cubicBezTo>
                <a:cubicBezTo>
                  <a:pt x="478460" y="415061"/>
                  <a:pt x="485229" y="413245"/>
                  <a:pt x="492824" y="409613"/>
                </a:cubicBezTo>
                <a:cubicBezTo>
                  <a:pt x="500418" y="405981"/>
                  <a:pt x="507848" y="401853"/>
                  <a:pt x="515112" y="397231"/>
                </a:cubicBezTo>
                <a:lnTo>
                  <a:pt x="541858" y="384353"/>
                </a:lnTo>
                <a:cubicBezTo>
                  <a:pt x="553085" y="382372"/>
                  <a:pt x="566623" y="378739"/>
                  <a:pt x="582473" y="373456"/>
                </a:cubicBezTo>
                <a:cubicBezTo>
                  <a:pt x="587096" y="372135"/>
                  <a:pt x="593204" y="369989"/>
                  <a:pt x="600799" y="367017"/>
                </a:cubicBezTo>
                <a:cubicBezTo>
                  <a:pt x="608394" y="364045"/>
                  <a:pt x="614502" y="361899"/>
                  <a:pt x="619125" y="360578"/>
                </a:cubicBezTo>
                <a:lnTo>
                  <a:pt x="624078" y="359588"/>
                </a:lnTo>
                <a:cubicBezTo>
                  <a:pt x="622097" y="358927"/>
                  <a:pt x="619786" y="358432"/>
                  <a:pt x="617144" y="358102"/>
                </a:cubicBezTo>
                <a:cubicBezTo>
                  <a:pt x="614502" y="357772"/>
                  <a:pt x="611861" y="357276"/>
                  <a:pt x="609219" y="356616"/>
                </a:cubicBezTo>
                <a:lnTo>
                  <a:pt x="604266" y="356616"/>
                </a:lnTo>
                <a:cubicBezTo>
                  <a:pt x="600964" y="353974"/>
                  <a:pt x="597332" y="350507"/>
                  <a:pt x="593370" y="346215"/>
                </a:cubicBezTo>
                <a:cubicBezTo>
                  <a:pt x="589407" y="341922"/>
                  <a:pt x="585445" y="338455"/>
                  <a:pt x="581482" y="335813"/>
                </a:cubicBezTo>
                <a:cubicBezTo>
                  <a:pt x="581482" y="333172"/>
                  <a:pt x="580492" y="331851"/>
                  <a:pt x="578511" y="331851"/>
                </a:cubicBezTo>
                <a:cubicBezTo>
                  <a:pt x="575209" y="330530"/>
                  <a:pt x="572567" y="328219"/>
                  <a:pt x="570586" y="324917"/>
                </a:cubicBezTo>
                <a:cubicBezTo>
                  <a:pt x="568605" y="321615"/>
                  <a:pt x="566954" y="317817"/>
                  <a:pt x="565633" y="313525"/>
                </a:cubicBezTo>
                <a:cubicBezTo>
                  <a:pt x="564312" y="309232"/>
                  <a:pt x="562991" y="306095"/>
                  <a:pt x="561670" y="304114"/>
                </a:cubicBezTo>
                <a:lnTo>
                  <a:pt x="559689" y="300152"/>
                </a:lnTo>
                <a:cubicBezTo>
                  <a:pt x="559689" y="297510"/>
                  <a:pt x="560845" y="294703"/>
                  <a:pt x="563156" y="291732"/>
                </a:cubicBezTo>
                <a:cubicBezTo>
                  <a:pt x="565468" y="288760"/>
                  <a:pt x="566954" y="286944"/>
                  <a:pt x="567614" y="286283"/>
                </a:cubicBezTo>
                <a:cubicBezTo>
                  <a:pt x="572897" y="276377"/>
                  <a:pt x="577850" y="268122"/>
                  <a:pt x="582473" y="261518"/>
                </a:cubicBezTo>
                <a:cubicBezTo>
                  <a:pt x="587756" y="254914"/>
                  <a:pt x="592709" y="246659"/>
                  <a:pt x="597332" y="236753"/>
                </a:cubicBezTo>
                <a:cubicBezTo>
                  <a:pt x="598653" y="234772"/>
                  <a:pt x="599643" y="232131"/>
                  <a:pt x="600304" y="228829"/>
                </a:cubicBezTo>
                <a:cubicBezTo>
                  <a:pt x="600964" y="225527"/>
                  <a:pt x="601625" y="222555"/>
                  <a:pt x="602285" y="219913"/>
                </a:cubicBezTo>
                <a:cubicBezTo>
                  <a:pt x="602285" y="218592"/>
                  <a:pt x="603276" y="217272"/>
                  <a:pt x="605257" y="215951"/>
                </a:cubicBezTo>
                <a:cubicBezTo>
                  <a:pt x="606578" y="209347"/>
                  <a:pt x="607238" y="205054"/>
                  <a:pt x="607238" y="203073"/>
                </a:cubicBezTo>
                <a:cubicBezTo>
                  <a:pt x="607238" y="199111"/>
                  <a:pt x="605587" y="194488"/>
                  <a:pt x="602285" y="189205"/>
                </a:cubicBezTo>
                <a:cubicBezTo>
                  <a:pt x="600304" y="187884"/>
                  <a:pt x="598488" y="185407"/>
                  <a:pt x="596837" y="181775"/>
                </a:cubicBezTo>
                <a:cubicBezTo>
                  <a:pt x="595186" y="178143"/>
                  <a:pt x="593700" y="175666"/>
                  <a:pt x="592379" y="174346"/>
                </a:cubicBezTo>
                <a:cubicBezTo>
                  <a:pt x="591719" y="173685"/>
                  <a:pt x="590563" y="172860"/>
                  <a:pt x="588912" y="171869"/>
                </a:cubicBezTo>
                <a:cubicBezTo>
                  <a:pt x="587261" y="170878"/>
                  <a:pt x="585775" y="171044"/>
                  <a:pt x="584454" y="172364"/>
                </a:cubicBezTo>
                <a:cubicBezTo>
                  <a:pt x="578511" y="174346"/>
                  <a:pt x="571576" y="177648"/>
                  <a:pt x="563652" y="182270"/>
                </a:cubicBezTo>
                <a:cubicBezTo>
                  <a:pt x="555727" y="186893"/>
                  <a:pt x="549783" y="190195"/>
                  <a:pt x="545821" y="192176"/>
                </a:cubicBezTo>
                <a:lnTo>
                  <a:pt x="541858" y="192176"/>
                </a:lnTo>
                <a:lnTo>
                  <a:pt x="541858" y="194158"/>
                </a:lnTo>
                <a:cubicBezTo>
                  <a:pt x="544500" y="194158"/>
                  <a:pt x="546977" y="193827"/>
                  <a:pt x="549288" y="193167"/>
                </a:cubicBezTo>
                <a:cubicBezTo>
                  <a:pt x="551599" y="192507"/>
                  <a:pt x="553746" y="192176"/>
                  <a:pt x="555727" y="192176"/>
                </a:cubicBezTo>
                <a:cubicBezTo>
                  <a:pt x="556387" y="192176"/>
                  <a:pt x="557048" y="192507"/>
                  <a:pt x="557708" y="193167"/>
                </a:cubicBezTo>
                <a:cubicBezTo>
                  <a:pt x="558368" y="193827"/>
                  <a:pt x="559029" y="194158"/>
                  <a:pt x="559689" y="194158"/>
                </a:cubicBezTo>
                <a:cubicBezTo>
                  <a:pt x="559689" y="195478"/>
                  <a:pt x="559029" y="196799"/>
                  <a:pt x="557708" y="198120"/>
                </a:cubicBezTo>
                <a:cubicBezTo>
                  <a:pt x="552425" y="204064"/>
                  <a:pt x="548132" y="210998"/>
                  <a:pt x="544830" y="218923"/>
                </a:cubicBezTo>
                <a:cubicBezTo>
                  <a:pt x="542189" y="220243"/>
                  <a:pt x="540868" y="221564"/>
                  <a:pt x="540868" y="222885"/>
                </a:cubicBezTo>
                <a:cubicBezTo>
                  <a:pt x="537566" y="223545"/>
                  <a:pt x="535750" y="225031"/>
                  <a:pt x="535420" y="227343"/>
                </a:cubicBezTo>
                <a:cubicBezTo>
                  <a:pt x="535089" y="229654"/>
                  <a:pt x="535915" y="231800"/>
                  <a:pt x="537896" y="233782"/>
                </a:cubicBezTo>
                <a:cubicBezTo>
                  <a:pt x="539877" y="235102"/>
                  <a:pt x="540868" y="236753"/>
                  <a:pt x="540868" y="238735"/>
                </a:cubicBezTo>
                <a:cubicBezTo>
                  <a:pt x="540868" y="240716"/>
                  <a:pt x="539547" y="242697"/>
                  <a:pt x="536905" y="244678"/>
                </a:cubicBezTo>
                <a:cubicBezTo>
                  <a:pt x="535585" y="245999"/>
                  <a:pt x="534924" y="249301"/>
                  <a:pt x="534924" y="254584"/>
                </a:cubicBezTo>
                <a:cubicBezTo>
                  <a:pt x="538226" y="268453"/>
                  <a:pt x="540207" y="276377"/>
                  <a:pt x="540868" y="278359"/>
                </a:cubicBezTo>
                <a:lnTo>
                  <a:pt x="540868" y="282321"/>
                </a:lnTo>
                <a:cubicBezTo>
                  <a:pt x="542849" y="284302"/>
                  <a:pt x="542849" y="287934"/>
                  <a:pt x="540868" y="293218"/>
                </a:cubicBezTo>
                <a:cubicBezTo>
                  <a:pt x="540868" y="296520"/>
                  <a:pt x="541198" y="299987"/>
                  <a:pt x="541858" y="303619"/>
                </a:cubicBezTo>
                <a:cubicBezTo>
                  <a:pt x="542519" y="307251"/>
                  <a:pt x="542849" y="311048"/>
                  <a:pt x="542849" y="315011"/>
                </a:cubicBezTo>
                <a:cubicBezTo>
                  <a:pt x="542849" y="318313"/>
                  <a:pt x="542519" y="320954"/>
                  <a:pt x="541858" y="322936"/>
                </a:cubicBezTo>
                <a:lnTo>
                  <a:pt x="541858" y="364541"/>
                </a:lnTo>
                <a:cubicBezTo>
                  <a:pt x="541858" y="368503"/>
                  <a:pt x="541198" y="370484"/>
                  <a:pt x="539877" y="370484"/>
                </a:cubicBezTo>
                <a:cubicBezTo>
                  <a:pt x="536575" y="371145"/>
                  <a:pt x="534099" y="372631"/>
                  <a:pt x="532448" y="374942"/>
                </a:cubicBezTo>
                <a:cubicBezTo>
                  <a:pt x="530797" y="377253"/>
                  <a:pt x="529971" y="379730"/>
                  <a:pt x="529971" y="382372"/>
                </a:cubicBezTo>
                <a:cubicBezTo>
                  <a:pt x="527330" y="385013"/>
                  <a:pt x="525348" y="386334"/>
                  <a:pt x="524028" y="386334"/>
                </a:cubicBezTo>
                <a:cubicBezTo>
                  <a:pt x="522046" y="386334"/>
                  <a:pt x="519735" y="385013"/>
                  <a:pt x="517093" y="382372"/>
                </a:cubicBezTo>
                <a:cubicBezTo>
                  <a:pt x="517093" y="381711"/>
                  <a:pt x="517259" y="380390"/>
                  <a:pt x="517589" y="378409"/>
                </a:cubicBezTo>
                <a:cubicBezTo>
                  <a:pt x="517919" y="376428"/>
                  <a:pt x="517424" y="374777"/>
                  <a:pt x="516103" y="373456"/>
                </a:cubicBezTo>
                <a:cubicBezTo>
                  <a:pt x="515442" y="372796"/>
                  <a:pt x="512471" y="371805"/>
                  <a:pt x="507187" y="370484"/>
                </a:cubicBezTo>
                <a:cubicBezTo>
                  <a:pt x="505206" y="370484"/>
                  <a:pt x="503225" y="369824"/>
                  <a:pt x="501244" y="368503"/>
                </a:cubicBezTo>
                <a:cubicBezTo>
                  <a:pt x="497942" y="365862"/>
                  <a:pt x="493649" y="363055"/>
                  <a:pt x="488366" y="360083"/>
                </a:cubicBezTo>
                <a:cubicBezTo>
                  <a:pt x="483083" y="357111"/>
                  <a:pt x="478955" y="353974"/>
                  <a:pt x="475983" y="350672"/>
                </a:cubicBezTo>
                <a:cubicBezTo>
                  <a:pt x="473012" y="347370"/>
                  <a:pt x="471196" y="343078"/>
                  <a:pt x="470535" y="337795"/>
                </a:cubicBezTo>
                <a:cubicBezTo>
                  <a:pt x="465912" y="336474"/>
                  <a:pt x="462775" y="334493"/>
                  <a:pt x="461124" y="331851"/>
                </a:cubicBezTo>
                <a:cubicBezTo>
                  <a:pt x="459473" y="329209"/>
                  <a:pt x="457988" y="325577"/>
                  <a:pt x="456667" y="320954"/>
                </a:cubicBezTo>
                <a:cubicBezTo>
                  <a:pt x="455346" y="316332"/>
                  <a:pt x="454025" y="313030"/>
                  <a:pt x="452704" y="311048"/>
                </a:cubicBezTo>
                <a:cubicBezTo>
                  <a:pt x="450723" y="307746"/>
                  <a:pt x="450723" y="303124"/>
                  <a:pt x="452704" y="297180"/>
                </a:cubicBezTo>
                <a:cubicBezTo>
                  <a:pt x="456006" y="283312"/>
                  <a:pt x="463601" y="262509"/>
                  <a:pt x="475488" y="234772"/>
                </a:cubicBezTo>
                <a:cubicBezTo>
                  <a:pt x="476149" y="230810"/>
                  <a:pt x="475488" y="227838"/>
                  <a:pt x="473507" y="225857"/>
                </a:cubicBezTo>
                <a:cubicBezTo>
                  <a:pt x="470205" y="222555"/>
                  <a:pt x="468554" y="219253"/>
                  <a:pt x="468554" y="215951"/>
                </a:cubicBezTo>
                <a:cubicBezTo>
                  <a:pt x="468554" y="215290"/>
                  <a:pt x="468389" y="214135"/>
                  <a:pt x="468059" y="212484"/>
                </a:cubicBezTo>
                <a:cubicBezTo>
                  <a:pt x="467729" y="210833"/>
                  <a:pt x="466738" y="209677"/>
                  <a:pt x="465087" y="209017"/>
                </a:cubicBezTo>
                <a:cubicBezTo>
                  <a:pt x="463436" y="208356"/>
                  <a:pt x="460629" y="208686"/>
                  <a:pt x="456667" y="210007"/>
                </a:cubicBezTo>
                <a:cubicBezTo>
                  <a:pt x="454025" y="208026"/>
                  <a:pt x="450063" y="205549"/>
                  <a:pt x="444780" y="202578"/>
                </a:cubicBezTo>
                <a:cubicBezTo>
                  <a:pt x="439496" y="199606"/>
                  <a:pt x="434874" y="196799"/>
                  <a:pt x="430911" y="194158"/>
                </a:cubicBezTo>
                <a:cubicBezTo>
                  <a:pt x="429590" y="194158"/>
                  <a:pt x="428600" y="193827"/>
                  <a:pt x="427939" y="193167"/>
                </a:cubicBezTo>
                <a:cubicBezTo>
                  <a:pt x="427279" y="192507"/>
                  <a:pt x="426288" y="192176"/>
                  <a:pt x="424968" y="192176"/>
                </a:cubicBezTo>
                <a:cubicBezTo>
                  <a:pt x="421005" y="192176"/>
                  <a:pt x="416382" y="189865"/>
                  <a:pt x="411099" y="185242"/>
                </a:cubicBezTo>
                <a:cubicBezTo>
                  <a:pt x="405816" y="180619"/>
                  <a:pt x="400533" y="178638"/>
                  <a:pt x="395250" y="179299"/>
                </a:cubicBezTo>
                <a:lnTo>
                  <a:pt x="391287" y="176327"/>
                </a:lnTo>
                <a:cubicBezTo>
                  <a:pt x="389966" y="171704"/>
                  <a:pt x="387490" y="168072"/>
                  <a:pt x="383858" y="165430"/>
                </a:cubicBezTo>
                <a:cubicBezTo>
                  <a:pt x="380225" y="162788"/>
                  <a:pt x="375107" y="160477"/>
                  <a:pt x="368503" y="158496"/>
                </a:cubicBezTo>
                <a:cubicBezTo>
                  <a:pt x="366522" y="157175"/>
                  <a:pt x="365532" y="153873"/>
                  <a:pt x="365532" y="148590"/>
                </a:cubicBezTo>
                <a:cubicBezTo>
                  <a:pt x="365532" y="143967"/>
                  <a:pt x="365862" y="140995"/>
                  <a:pt x="366522" y="139675"/>
                </a:cubicBezTo>
                <a:lnTo>
                  <a:pt x="363550" y="139675"/>
                </a:lnTo>
                <a:cubicBezTo>
                  <a:pt x="358928" y="139675"/>
                  <a:pt x="355295" y="136703"/>
                  <a:pt x="352654" y="130759"/>
                </a:cubicBezTo>
                <a:cubicBezTo>
                  <a:pt x="354635" y="130759"/>
                  <a:pt x="357442" y="130264"/>
                  <a:pt x="361074" y="129273"/>
                </a:cubicBezTo>
                <a:cubicBezTo>
                  <a:pt x="364706" y="128283"/>
                  <a:pt x="367183" y="129438"/>
                  <a:pt x="368503" y="132740"/>
                </a:cubicBezTo>
                <a:lnTo>
                  <a:pt x="375438" y="132740"/>
                </a:lnTo>
                <a:cubicBezTo>
                  <a:pt x="380721" y="133401"/>
                  <a:pt x="387160" y="134722"/>
                  <a:pt x="394754" y="136703"/>
                </a:cubicBezTo>
                <a:cubicBezTo>
                  <a:pt x="402349" y="138684"/>
                  <a:pt x="408458" y="140005"/>
                  <a:pt x="413080" y="140665"/>
                </a:cubicBezTo>
                <a:cubicBezTo>
                  <a:pt x="414401" y="140665"/>
                  <a:pt x="416878" y="140830"/>
                  <a:pt x="420510" y="141160"/>
                </a:cubicBezTo>
                <a:cubicBezTo>
                  <a:pt x="424142" y="141491"/>
                  <a:pt x="426619" y="141326"/>
                  <a:pt x="427939" y="140665"/>
                </a:cubicBezTo>
                <a:cubicBezTo>
                  <a:pt x="433883" y="140005"/>
                  <a:pt x="440487" y="138519"/>
                  <a:pt x="447751" y="136207"/>
                </a:cubicBezTo>
                <a:cubicBezTo>
                  <a:pt x="455016" y="133896"/>
                  <a:pt x="461290" y="132080"/>
                  <a:pt x="466573" y="130759"/>
                </a:cubicBezTo>
                <a:cubicBezTo>
                  <a:pt x="467233" y="130759"/>
                  <a:pt x="468224" y="130429"/>
                  <a:pt x="469545" y="129769"/>
                </a:cubicBezTo>
                <a:cubicBezTo>
                  <a:pt x="470865" y="129108"/>
                  <a:pt x="472186" y="128778"/>
                  <a:pt x="473507" y="128778"/>
                </a:cubicBezTo>
                <a:cubicBezTo>
                  <a:pt x="482092" y="126136"/>
                  <a:pt x="488696" y="120853"/>
                  <a:pt x="493319" y="112928"/>
                </a:cubicBezTo>
                <a:cubicBezTo>
                  <a:pt x="501904" y="101702"/>
                  <a:pt x="511810" y="91465"/>
                  <a:pt x="523037" y="82220"/>
                </a:cubicBezTo>
                <a:cubicBezTo>
                  <a:pt x="534264" y="72974"/>
                  <a:pt x="548793" y="62408"/>
                  <a:pt x="566623" y="50521"/>
                </a:cubicBezTo>
                <a:cubicBezTo>
                  <a:pt x="577190" y="42596"/>
                  <a:pt x="592379" y="35001"/>
                  <a:pt x="612191" y="27737"/>
                </a:cubicBezTo>
                <a:cubicBezTo>
                  <a:pt x="624078" y="22454"/>
                  <a:pt x="631343" y="19152"/>
                  <a:pt x="633984" y="17831"/>
                </a:cubicBezTo>
                <a:cubicBezTo>
                  <a:pt x="647192" y="11887"/>
                  <a:pt x="665683" y="5944"/>
                  <a:pt x="689458" y="0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78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4" name="文本框 443">
            <a:extLst>
              <a:ext uri="{FF2B5EF4-FFF2-40B4-BE49-F238E27FC236}">
                <a16:creationId xmlns:a16="http://schemas.microsoft.com/office/drawing/2014/main" id="{DF7F3E20-4BF6-49FE-B0E8-67F06C43A74E}"/>
              </a:ext>
            </a:extLst>
          </p:cNvPr>
          <p:cNvSpPr txBox="1"/>
          <p:nvPr/>
        </p:nvSpPr>
        <p:spPr>
          <a:xfrm>
            <a:off x="4890614" y="2542310"/>
            <a:ext cx="987552" cy="1134804"/>
          </a:xfrm>
          <a:custGeom>
            <a:avLst/>
            <a:gdLst/>
            <a:ahLst/>
            <a:cxnLst/>
            <a:rect l="l" t="t" r="r" b="b"/>
            <a:pathLst>
              <a:path w="987552" h="1134804">
                <a:moveTo>
                  <a:pt x="449884" y="967639"/>
                </a:moveTo>
                <a:lnTo>
                  <a:pt x="434035" y="970077"/>
                </a:lnTo>
                <a:cubicBezTo>
                  <a:pt x="434035" y="970077"/>
                  <a:pt x="435254" y="971296"/>
                  <a:pt x="437692" y="973735"/>
                </a:cubicBezTo>
                <a:lnTo>
                  <a:pt x="437692" y="974954"/>
                </a:lnTo>
                <a:lnTo>
                  <a:pt x="427939" y="977392"/>
                </a:lnTo>
                <a:cubicBezTo>
                  <a:pt x="425500" y="976580"/>
                  <a:pt x="423468" y="976986"/>
                  <a:pt x="421843" y="978612"/>
                </a:cubicBezTo>
                <a:cubicBezTo>
                  <a:pt x="419404" y="981050"/>
                  <a:pt x="418185" y="984301"/>
                  <a:pt x="418185" y="988365"/>
                </a:cubicBezTo>
                <a:cubicBezTo>
                  <a:pt x="416560" y="994868"/>
                  <a:pt x="416153" y="999338"/>
                  <a:pt x="416966" y="1001776"/>
                </a:cubicBezTo>
                <a:lnTo>
                  <a:pt x="466953" y="992023"/>
                </a:lnTo>
                <a:cubicBezTo>
                  <a:pt x="460451" y="980644"/>
                  <a:pt x="455574" y="972922"/>
                  <a:pt x="452323" y="968858"/>
                </a:cubicBezTo>
                <a:cubicBezTo>
                  <a:pt x="452323" y="968045"/>
                  <a:pt x="451510" y="967639"/>
                  <a:pt x="449884" y="967639"/>
                </a:cubicBezTo>
                <a:close/>
                <a:moveTo>
                  <a:pt x="338937" y="876199"/>
                </a:moveTo>
                <a:lnTo>
                  <a:pt x="335280" y="877418"/>
                </a:lnTo>
                <a:lnTo>
                  <a:pt x="314553" y="881076"/>
                </a:lnTo>
                <a:cubicBezTo>
                  <a:pt x="313740" y="881076"/>
                  <a:pt x="310896" y="882295"/>
                  <a:pt x="306019" y="884733"/>
                </a:cubicBezTo>
                <a:cubicBezTo>
                  <a:pt x="305206" y="884733"/>
                  <a:pt x="304596" y="885140"/>
                  <a:pt x="304190" y="885952"/>
                </a:cubicBezTo>
                <a:cubicBezTo>
                  <a:pt x="303784" y="886765"/>
                  <a:pt x="303174" y="887172"/>
                  <a:pt x="302361" y="887172"/>
                </a:cubicBezTo>
                <a:cubicBezTo>
                  <a:pt x="299923" y="888797"/>
                  <a:pt x="296672" y="890220"/>
                  <a:pt x="292608" y="891439"/>
                </a:cubicBezTo>
                <a:cubicBezTo>
                  <a:pt x="288544" y="892658"/>
                  <a:pt x="284886" y="894080"/>
                  <a:pt x="281635" y="895706"/>
                </a:cubicBezTo>
                <a:cubicBezTo>
                  <a:pt x="276758" y="897332"/>
                  <a:pt x="273913" y="898957"/>
                  <a:pt x="273100" y="900583"/>
                </a:cubicBezTo>
                <a:cubicBezTo>
                  <a:pt x="272288" y="903021"/>
                  <a:pt x="273507" y="904240"/>
                  <a:pt x="276758" y="904240"/>
                </a:cubicBezTo>
                <a:cubicBezTo>
                  <a:pt x="277571" y="904240"/>
                  <a:pt x="278587" y="904037"/>
                  <a:pt x="279806" y="903631"/>
                </a:cubicBezTo>
                <a:cubicBezTo>
                  <a:pt x="281025" y="903224"/>
                  <a:pt x="282854" y="903021"/>
                  <a:pt x="285292" y="903021"/>
                </a:cubicBezTo>
                <a:lnTo>
                  <a:pt x="287731" y="904240"/>
                </a:lnTo>
                <a:cubicBezTo>
                  <a:pt x="288544" y="905053"/>
                  <a:pt x="288544" y="906272"/>
                  <a:pt x="287731" y="907898"/>
                </a:cubicBezTo>
                <a:lnTo>
                  <a:pt x="280416" y="911556"/>
                </a:lnTo>
                <a:cubicBezTo>
                  <a:pt x="277164" y="912368"/>
                  <a:pt x="275132" y="913384"/>
                  <a:pt x="274320" y="914604"/>
                </a:cubicBezTo>
                <a:cubicBezTo>
                  <a:pt x="273507" y="915823"/>
                  <a:pt x="273100" y="917652"/>
                  <a:pt x="273100" y="920090"/>
                </a:cubicBezTo>
                <a:cubicBezTo>
                  <a:pt x="272288" y="920903"/>
                  <a:pt x="272288" y="922528"/>
                  <a:pt x="273100" y="924967"/>
                </a:cubicBezTo>
                <a:cubicBezTo>
                  <a:pt x="273100" y="937159"/>
                  <a:pt x="273507" y="946506"/>
                  <a:pt x="274320" y="953008"/>
                </a:cubicBezTo>
                <a:cubicBezTo>
                  <a:pt x="275132" y="957885"/>
                  <a:pt x="277368" y="963981"/>
                  <a:pt x="281025" y="971296"/>
                </a:cubicBezTo>
                <a:cubicBezTo>
                  <a:pt x="284683" y="978612"/>
                  <a:pt x="286105" y="985927"/>
                  <a:pt x="285292" y="993242"/>
                </a:cubicBezTo>
                <a:lnTo>
                  <a:pt x="284073" y="995680"/>
                </a:lnTo>
                <a:lnTo>
                  <a:pt x="287731" y="1007872"/>
                </a:lnTo>
                <a:lnTo>
                  <a:pt x="288950" y="1015188"/>
                </a:lnTo>
                <a:lnTo>
                  <a:pt x="292608" y="1015188"/>
                </a:lnTo>
                <a:cubicBezTo>
                  <a:pt x="297484" y="1015188"/>
                  <a:pt x="302971" y="1014375"/>
                  <a:pt x="309067" y="1012749"/>
                </a:cubicBezTo>
                <a:cubicBezTo>
                  <a:pt x="315163" y="1011124"/>
                  <a:pt x="319836" y="1009904"/>
                  <a:pt x="323088" y="1009092"/>
                </a:cubicBezTo>
                <a:lnTo>
                  <a:pt x="347472" y="1009092"/>
                </a:lnTo>
                <a:cubicBezTo>
                  <a:pt x="358851" y="1009092"/>
                  <a:pt x="368198" y="1008685"/>
                  <a:pt x="375513" y="1007872"/>
                </a:cubicBezTo>
                <a:cubicBezTo>
                  <a:pt x="375513" y="1007060"/>
                  <a:pt x="374294" y="1006653"/>
                  <a:pt x="371856" y="1006653"/>
                </a:cubicBezTo>
                <a:cubicBezTo>
                  <a:pt x="365353" y="1006653"/>
                  <a:pt x="360476" y="1003808"/>
                  <a:pt x="357225" y="998119"/>
                </a:cubicBezTo>
                <a:cubicBezTo>
                  <a:pt x="357225" y="996493"/>
                  <a:pt x="355193" y="994868"/>
                  <a:pt x="351129" y="993242"/>
                </a:cubicBezTo>
                <a:cubicBezTo>
                  <a:pt x="345440" y="992429"/>
                  <a:pt x="341782" y="988365"/>
                  <a:pt x="340156" y="981050"/>
                </a:cubicBezTo>
                <a:cubicBezTo>
                  <a:pt x="338531" y="974548"/>
                  <a:pt x="335280" y="970484"/>
                  <a:pt x="330403" y="968858"/>
                </a:cubicBezTo>
                <a:cubicBezTo>
                  <a:pt x="327152" y="967232"/>
                  <a:pt x="325526" y="965607"/>
                  <a:pt x="325526" y="963981"/>
                </a:cubicBezTo>
                <a:cubicBezTo>
                  <a:pt x="325526" y="957479"/>
                  <a:pt x="323494" y="950164"/>
                  <a:pt x="319430" y="942036"/>
                </a:cubicBezTo>
                <a:cubicBezTo>
                  <a:pt x="318617" y="942036"/>
                  <a:pt x="318211" y="940816"/>
                  <a:pt x="318211" y="938378"/>
                </a:cubicBezTo>
                <a:lnTo>
                  <a:pt x="324307" y="931063"/>
                </a:lnTo>
                <a:cubicBezTo>
                  <a:pt x="329996" y="918871"/>
                  <a:pt x="334873" y="909117"/>
                  <a:pt x="338937" y="901802"/>
                </a:cubicBezTo>
                <a:lnTo>
                  <a:pt x="341376" y="888391"/>
                </a:lnTo>
                <a:cubicBezTo>
                  <a:pt x="338937" y="888391"/>
                  <a:pt x="337312" y="887781"/>
                  <a:pt x="336499" y="886562"/>
                </a:cubicBezTo>
                <a:cubicBezTo>
                  <a:pt x="335686" y="885343"/>
                  <a:pt x="335686" y="883920"/>
                  <a:pt x="336499" y="882295"/>
                </a:cubicBezTo>
                <a:cubicBezTo>
                  <a:pt x="337312" y="881482"/>
                  <a:pt x="337718" y="880466"/>
                  <a:pt x="337718" y="879247"/>
                </a:cubicBezTo>
                <a:cubicBezTo>
                  <a:pt x="337718" y="878028"/>
                  <a:pt x="338124" y="877012"/>
                  <a:pt x="338937" y="876199"/>
                </a:cubicBezTo>
                <a:close/>
                <a:moveTo>
                  <a:pt x="384048" y="866445"/>
                </a:moveTo>
                <a:cubicBezTo>
                  <a:pt x="382422" y="867258"/>
                  <a:pt x="381203" y="868884"/>
                  <a:pt x="380390" y="871322"/>
                </a:cubicBezTo>
                <a:lnTo>
                  <a:pt x="381609" y="871322"/>
                </a:lnTo>
                <a:cubicBezTo>
                  <a:pt x="383235" y="870509"/>
                  <a:pt x="384657" y="869493"/>
                  <a:pt x="385876" y="868274"/>
                </a:cubicBezTo>
                <a:cubicBezTo>
                  <a:pt x="387096" y="867055"/>
                  <a:pt x="388518" y="866445"/>
                  <a:pt x="390144" y="866445"/>
                </a:cubicBezTo>
                <a:cubicBezTo>
                  <a:pt x="387705" y="865632"/>
                  <a:pt x="385673" y="865632"/>
                  <a:pt x="384048" y="866445"/>
                </a:cubicBezTo>
                <a:close/>
                <a:moveTo>
                  <a:pt x="568147" y="861568"/>
                </a:moveTo>
                <a:cubicBezTo>
                  <a:pt x="568147" y="868071"/>
                  <a:pt x="570179" y="872948"/>
                  <a:pt x="574243" y="876199"/>
                </a:cubicBezTo>
                <a:cubicBezTo>
                  <a:pt x="578307" y="878637"/>
                  <a:pt x="580745" y="881888"/>
                  <a:pt x="581558" y="885952"/>
                </a:cubicBezTo>
                <a:cubicBezTo>
                  <a:pt x="583996" y="887578"/>
                  <a:pt x="584403" y="889204"/>
                  <a:pt x="582777" y="890829"/>
                </a:cubicBezTo>
                <a:lnTo>
                  <a:pt x="579120" y="911556"/>
                </a:lnTo>
                <a:cubicBezTo>
                  <a:pt x="576681" y="922935"/>
                  <a:pt x="572617" y="932688"/>
                  <a:pt x="566928" y="940816"/>
                </a:cubicBezTo>
                <a:cubicBezTo>
                  <a:pt x="562051" y="948132"/>
                  <a:pt x="555548" y="953415"/>
                  <a:pt x="547420" y="956666"/>
                </a:cubicBezTo>
                <a:cubicBezTo>
                  <a:pt x="545795" y="956666"/>
                  <a:pt x="544982" y="957479"/>
                  <a:pt x="544982" y="959104"/>
                </a:cubicBezTo>
                <a:cubicBezTo>
                  <a:pt x="544169" y="963981"/>
                  <a:pt x="541731" y="965200"/>
                  <a:pt x="537667" y="962762"/>
                </a:cubicBezTo>
                <a:lnTo>
                  <a:pt x="536448" y="962762"/>
                </a:lnTo>
                <a:cubicBezTo>
                  <a:pt x="524256" y="962762"/>
                  <a:pt x="515315" y="963168"/>
                  <a:pt x="509625" y="963981"/>
                </a:cubicBezTo>
                <a:cubicBezTo>
                  <a:pt x="499059" y="966420"/>
                  <a:pt x="491744" y="967232"/>
                  <a:pt x="487680" y="966420"/>
                </a:cubicBezTo>
                <a:lnTo>
                  <a:pt x="484022" y="967639"/>
                </a:lnTo>
                <a:cubicBezTo>
                  <a:pt x="484835" y="970077"/>
                  <a:pt x="488086" y="972516"/>
                  <a:pt x="493776" y="974954"/>
                </a:cubicBezTo>
                <a:lnTo>
                  <a:pt x="507187" y="983488"/>
                </a:lnTo>
                <a:lnTo>
                  <a:pt x="549859" y="983488"/>
                </a:lnTo>
                <a:lnTo>
                  <a:pt x="552297" y="981050"/>
                </a:lnTo>
                <a:lnTo>
                  <a:pt x="559612" y="976173"/>
                </a:lnTo>
                <a:lnTo>
                  <a:pt x="570585" y="966420"/>
                </a:lnTo>
                <a:cubicBezTo>
                  <a:pt x="572211" y="963168"/>
                  <a:pt x="573836" y="960730"/>
                  <a:pt x="575462" y="959104"/>
                </a:cubicBezTo>
                <a:cubicBezTo>
                  <a:pt x="575462" y="958292"/>
                  <a:pt x="575868" y="957682"/>
                  <a:pt x="576681" y="957276"/>
                </a:cubicBezTo>
                <a:cubicBezTo>
                  <a:pt x="577494" y="956869"/>
                  <a:pt x="577900" y="955853"/>
                  <a:pt x="577900" y="954228"/>
                </a:cubicBezTo>
                <a:cubicBezTo>
                  <a:pt x="579526" y="952602"/>
                  <a:pt x="581761" y="950570"/>
                  <a:pt x="584606" y="948132"/>
                </a:cubicBezTo>
                <a:cubicBezTo>
                  <a:pt x="587451" y="945693"/>
                  <a:pt x="589280" y="942848"/>
                  <a:pt x="590092" y="939597"/>
                </a:cubicBezTo>
                <a:lnTo>
                  <a:pt x="591312" y="939597"/>
                </a:lnTo>
                <a:lnTo>
                  <a:pt x="604723" y="931063"/>
                </a:lnTo>
                <a:lnTo>
                  <a:pt x="604723" y="928624"/>
                </a:lnTo>
                <a:lnTo>
                  <a:pt x="615696" y="915213"/>
                </a:lnTo>
                <a:lnTo>
                  <a:pt x="616915" y="915213"/>
                </a:lnTo>
                <a:cubicBezTo>
                  <a:pt x="620166" y="914400"/>
                  <a:pt x="622198" y="912368"/>
                  <a:pt x="623011" y="909117"/>
                </a:cubicBezTo>
                <a:lnTo>
                  <a:pt x="624230" y="906679"/>
                </a:lnTo>
                <a:cubicBezTo>
                  <a:pt x="625043" y="905866"/>
                  <a:pt x="625449" y="903428"/>
                  <a:pt x="625449" y="899364"/>
                </a:cubicBezTo>
                <a:cubicBezTo>
                  <a:pt x="625449" y="895300"/>
                  <a:pt x="625856" y="893268"/>
                  <a:pt x="626668" y="893268"/>
                </a:cubicBezTo>
                <a:cubicBezTo>
                  <a:pt x="629107" y="892455"/>
                  <a:pt x="630732" y="890016"/>
                  <a:pt x="631545" y="885952"/>
                </a:cubicBezTo>
                <a:cubicBezTo>
                  <a:pt x="632358" y="881888"/>
                  <a:pt x="633577" y="879450"/>
                  <a:pt x="635203" y="878637"/>
                </a:cubicBezTo>
                <a:lnTo>
                  <a:pt x="633984" y="878637"/>
                </a:lnTo>
                <a:cubicBezTo>
                  <a:pt x="631545" y="878637"/>
                  <a:pt x="629310" y="878231"/>
                  <a:pt x="627278" y="877418"/>
                </a:cubicBezTo>
                <a:cubicBezTo>
                  <a:pt x="625246" y="876605"/>
                  <a:pt x="623011" y="876199"/>
                  <a:pt x="620572" y="876199"/>
                </a:cubicBezTo>
                <a:cubicBezTo>
                  <a:pt x="617321" y="876199"/>
                  <a:pt x="615289" y="875792"/>
                  <a:pt x="614476" y="874980"/>
                </a:cubicBezTo>
                <a:cubicBezTo>
                  <a:pt x="610412" y="870916"/>
                  <a:pt x="607161" y="868477"/>
                  <a:pt x="604723" y="867664"/>
                </a:cubicBezTo>
                <a:cubicBezTo>
                  <a:pt x="597408" y="862788"/>
                  <a:pt x="591312" y="862788"/>
                  <a:pt x="586435" y="867664"/>
                </a:cubicBezTo>
                <a:lnTo>
                  <a:pt x="580339" y="871322"/>
                </a:lnTo>
                <a:cubicBezTo>
                  <a:pt x="579526" y="869696"/>
                  <a:pt x="579120" y="868071"/>
                  <a:pt x="579120" y="866445"/>
                </a:cubicBezTo>
                <a:cubicBezTo>
                  <a:pt x="579120" y="864820"/>
                  <a:pt x="578713" y="863600"/>
                  <a:pt x="577900" y="862788"/>
                </a:cubicBezTo>
                <a:cubicBezTo>
                  <a:pt x="576275" y="861975"/>
                  <a:pt x="573024" y="861568"/>
                  <a:pt x="568147" y="861568"/>
                </a:cubicBezTo>
                <a:close/>
                <a:moveTo>
                  <a:pt x="418185" y="856692"/>
                </a:moveTo>
                <a:lnTo>
                  <a:pt x="413308" y="859130"/>
                </a:lnTo>
                <a:cubicBezTo>
                  <a:pt x="401929" y="870509"/>
                  <a:pt x="396240" y="876199"/>
                  <a:pt x="396240" y="876199"/>
                </a:cubicBezTo>
                <a:cubicBezTo>
                  <a:pt x="394614" y="876199"/>
                  <a:pt x="393801" y="877012"/>
                  <a:pt x="393801" y="878637"/>
                </a:cubicBezTo>
                <a:cubicBezTo>
                  <a:pt x="399491" y="881076"/>
                  <a:pt x="399491" y="883920"/>
                  <a:pt x="393801" y="887172"/>
                </a:cubicBezTo>
                <a:cubicBezTo>
                  <a:pt x="392988" y="887172"/>
                  <a:pt x="392582" y="888391"/>
                  <a:pt x="392582" y="890829"/>
                </a:cubicBezTo>
                <a:cubicBezTo>
                  <a:pt x="393395" y="893268"/>
                  <a:pt x="395427" y="894487"/>
                  <a:pt x="398678" y="894487"/>
                </a:cubicBezTo>
                <a:cubicBezTo>
                  <a:pt x="400304" y="892048"/>
                  <a:pt x="401726" y="890016"/>
                  <a:pt x="402945" y="888391"/>
                </a:cubicBezTo>
                <a:cubicBezTo>
                  <a:pt x="404164" y="886765"/>
                  <a:pt x="405180" y="885546"/>
                  <a:pt x="405993" y="884733"/>
                </a:cubicBezTo>
                <a:cubicBezTo>
                  <a:pt x="407619" y="880669"/>
                  <a:pt x="408838" y="878637"/>
                  <a:pt x="409651" y="878637"/>
                </a:cubicBezTo>
                <a:cubicBezTo>
                  <a:pt x="411276" y="878637"/>
                  <a:pt x="412089" y="877824"/>
                  <a:pt x="412089" y="876199"/>
                </a:cubicBezTo>
                <a:lnTo>
                  <a:pt x="418185" y="867664"/>
                </a:lnTo>
                <a:lnTo>
                  <a:pt x="425500" y="862788"/>
                </a:lnTo>
                <a:cubicBezTo>
                  <a:pt x="427126" y="861975"/>
                  <a:pt x="427532" y="861162"/>
                  <a:pt x="426720" y="860349"/>
                </a:cubicBezTo>
                <a:cubicBezTo>
                  <a:pt x="425907" y="859536"/>
                  <a:pt x="424688" y="858724"/>
                  <a:pt x="423062" y="857911"/>
                </a:cubicBezTo>
                <a:cubicBezTo>
                  <a:pt x="422249" y="857098"/>
                  <a:pt x="420624" y="856692"/>
                  <a:pt x="418185" y="856692"/>
                </a:cubicBezTo>
                <a:close/>
                <a:moveTo>
                  <a:pt x="479145" y="848157"/>
                </a:moveTo>
                <a:cubicBezTo>
                  <a:pt x="471017" y="850596"/>
                  <a:pt x="465734" y="851408"/>
                  <a:pt x="463296" y="850596"/>
                </a:cubicBezTo>
                <a:cubicBezTo>
                  <a:pt x="461670" y="849783"/>
                  <a:pt x="458825" y="849376"/>
                  <a:pt x="454761" y="849376"/>
                </a:cubicBezTo>
                <a:cubicBezTo>
                  <a:pt x="447446" y="849376"/>
                  <a:pt x="440537" y="852628"/>
                  <a:pt x="434035" y="859130"/>
                </a:cubicBezTo>
                <a:cubicBezTo>
                  <a:pt x="433222" y="859943"/>
                  <a:pt x="431800" y="861162"/>
                  <a:pt x="429768" y="862788"/>
                </a:cubicBezTo>
                <a:cubicBezTo>
                  <a:pt x="427736" y="864413"/>
                  <a:pt x="427939" y="866445"/>
                  <a:pt x="430377" y="868884"/>
                </a:cubicBezTo>
                <a:cubicBezTo>
                  <a:pt x="430377" y="868884"/>
                  <a:pt x="430377" y="869087"/>
                  <a:pt x="430377" y="869493"/>
                </a:cubicBezTo>
                <a:cubicBezTo>
                  <a:pt x="430377" y="869900"/>
                  <a:pt x="430377" y="870103"/>
                  <a:pt x="430377" y="870103"/>
                </a:cubicBezTo>
                <a:cubicBezTo>
                  <a:pt x="427126" y="868477"/>
                  <a:pt x="425500" y="868477"/>
                  <a:pt x="425500" y="870103"/>
                </a:cubicBezTo>
                <a:cubicBezTo>
                  <a:pt x="421436" y="872541"/>
                  <a:pt x="417576" y="875589"/>
                  <a:pt x="413918" y="879247"/>
                </a:cubicBezTo>
                <a:cubicBezTo>
                  <a:pt x="410260" y="882904"/>
                  <a:pt x="408025" y="887172"/>
                  <a:pt x="407212" y="892048"/>
                </a:cubicBezTo>
                <a:cubicBezTo>
                  <a:pt x="407212" y="892861"/>
                  <a:pt x="406400" y="895909"/>
                  <a:pt x="404774" y="901192"/>
                </a:cubicBezTo>
                <a:cubicBezTo>
                  <a:pt x="403148" y="906476"/>
                  <a:pt x="403961" y="911149"/>
                  <a:pt x="407212" y="915213"/>
                </a:cubicBezTo>
                <a:cubicBezTo>
                  <a:pt x="408025" y="916026"/>
                  <a:pt x="408432" y="918058"/>
                  <a:pt x="408432" y="921309"/>
                </a:cubicBezTo>
                <a:cubicBezTo>
                  <a:pt x="408432" y="923748"/>
                  <a:pt x="409651" y="926186"/>
                  <a:pt x="412089" y="928624"/>
                </a:cubicBezTo>
                <a:lnTo>
                  <a:pt x="414528" y="933501"/>
                </a:lnTo>
                <a:cubicBezTo>
                  <a:pt x="413715" y="935127"/>
                  <a:pt x="413512" y="936752"/>
                  <a:pt x="413918" y="938378"/>
                </a:cubicBezTo>
                <a:cubicBezTo>
                  <a:pt x="414324" y="940004"/>
                  <a:pt x="415340" y="941223"/>
                  <a:pt x="416966" y="942036"/>
                </a:cubicBezTo>
                <a:cubicBezTo>
                  <a:pt x="417779" y="942036"/>
                  <a:pt x="418388" y="942442"/>
                  <a:pt x="418795" y="943255"/>
                </a:cubicBezTo>
                <a:cubicBezTo>
                  <a:pt x="419201" y="944068"/>
                  <a:pt x="419811" y="944474"/>
                  <a:pt x="420624" y="944474"/>
                </a:cubicBezTo>
                <a:lnTo>
                  <a:pt x="427939" y="946912"/>
                </a:lnTo>
                <a:lnTo>
                  <a:pt x="434035" y="944474"/>
                </a:lnTo>
                <a:cubicBezTo>
                  <a:pt x="433222" y="942036"/>
                  <a:pt x="432206" y="940004"/>
                  <a:pt x="430987" y="938378"/>
                </a:cubicBezTo>
                <a:cubicBezTo>
                  <a:pt x="429768" y="936752"/>
                  <a:pt x="428752" y="935127"/>
                  <a:pt x="427939" y="933501"/>
                </a:cubicBezTo>
                <a:cubicBezTo>
                  <a:pt x="427126" y="931876"/>
                  <a:pt x="426720" y="929844"/>
                  <a:pt x="426720" y="927405"/>
                </a:cubicBezTo>
                <a:lnTo>
                  <a:pt x="431596" y="928624"/>
                </a:lnTo>
                <a:cubicBezTo>
                  <a:pt x="434848" y="930250"/>
                  <a:pt x="436880" y="931063"/>
                  <a:pt x="437692" y="931063"/>
                </a:cubicBezTo>
                <a:cubicBezTo>
                  <a:pt x="441756" y="931063"/>
                  <a:pt x="443788" y="933095"/>
                  <a:pt x="443788" y="937159"/>
                </a:cubicBezTo>
                <a:cubicBezTo>
                  <a:pt x="442976" y="937972"/>
                  <a:pt x="443788" y="938378"/>
                  <a:pt x="446227" y="938378"/>
                </a:cubicBezTo>
                <a:cubicBezTo>
                  <a:pt x="447040" y="938378"/>
                  <a:pt x="448868" y="937972"/>
                  <a:pt x="451713" y="937159"/>
                </a:cubicBezTo>
                <a:cubicBezTo>
                  <a:pt x="454558" y="936346"/>
                  <a:pt x="456793" y="935127"/>
                  <a:pt x="458419" y="933501"/>
                </a:cubicBezTo>
                <a:cubicBezTo>
                  <a:pt x="468172" y="927812"/>
                  <a:pt x="473862" y="922528"/>
                  <a:pt x="475488" y="917652"/>
                </a:cubicBezTo>
                <a:lnTo>
                  <a:pt x="477926" y="915213"/>
                </a:lnTo>
                <a:cubicBezTo>
                  <a:pt x="480364" y="912775"/>
                  <a:pt x="483006" y="910336"/>
                  <a:pt x="485851" y="907898"/>
                </a:cubicBezTo>
                <a:cubicBezTo>
                  <a:pt x="488696" y="905460"/>
                  <a:pt x="491744" y="902615"/>
                  <a:pt x="494995" y="899364"/>
                </a:cubicBezTo>
                <a:cubicBezTo>
                  <a:pt x="498246" y="895300"/>
                  <a:pt x="500684" y="891439"/>
                  <a:pt x="502310" y="887781"/>
                </a:cubicBezTo>
                <a:cubicBezTo>
                  <a:pt x="503936" y="884124"/>
                  <a:pt x="505968" y="880669"/>
                  <a:pt x="508406" y="877418"/>
                </a:cubicBezTo>
                <a:lnTo>
                  <a:pt x="512064" y="861568"/>
                </a:lnTo>
                <a:cubicBezTo>
                  <a:pt x="508000" y="861568"/>
                  <a:pt x="505968" y="861162"/>
                  <a:pt x="505968" y="860349"/>
                </a:cubicBezTo>
                <a:lnTo>
                  <a:pt x="502310" y="859130"/>
                </a:lnTo>
                <a:cubicBezTo>
                  <a:pt x="502310" y="854253"/>
                  <a:pt x="500684" y="850596"/>
                  <a:pt x="497433" y="848157"/>
                </a:cubicBezTo>
                <a:cubicBezTo>
                  <a:pt x="495808" y="848157"/>
                  <a:pt x="494588" y="848767"/>
                  <a:pt x="493776" y="849986"/>
                </a:cubicBezTo>
                <a:cubicBezTo>
                  <a:pt x="492963" y="851205"/>
                  <a:pt x="491744" y="852221"/>
                  <a:pt x="490118" y="853034"/>
                </a:cubicBezTo>
                <a:lnTo>
                  <a:pt x="487680" y="850596"/>
                </a:lnTo>
                <a:cubicBezTo>
                  <a:pt x="484428" y="852221"/>
                  <a:pt x="481990" y="854253"/>
                  <a:pt x="480364" y="856692"/>
                </a:cubicBezTo>
                <a:cubicBezTo>
                  <a:pt x="480364" y="852628"/>
                  <a:pt x="479958" y="849783"/>
                  <a:pt x="479145" y="848157"/>
                </a:cubicBezTo>
                <a:close/>
                <a:moveTo>
                  <a:pt x="609600" y="759156"/>
                </a:moveTo>
                <a:lnTo>
                  <a:pt x="607161" y="761594"/>
                </a:lnTo>
                <a:cubicBezTo>
                  <a:pt x="607161" y="762407"/>
                  <a:pt x="607974" y="763626"/>
                  <a:pt x="609600" y="765252"/>
                </a:cubicBezTo>
                <a:cubicBezTo>
                  <a:pt x="609600" y="766064"/>
                  <a:pt x="610006" y="766268"/>
                  <a:pt x="610819" y="765861"/>
                </a:cubicBezTo>
                <a:cubicBezTo>
                  <a:pt x="611632" y="765455"/>
                  <a:pt x="612444" y="765252"/>
                  <a:pt x="613257" y="765252"/>
                </a:cubicBezTo>
                <a:lnTo>
                  <a:pt x="613257" y="764032"/>
                </a:lnTo>
                <a:cubicBezTo>
                  <a:pt x="610819" y="761594"/>
                  <a:pt x="609600" y="759968"/>
                  <a:pt x="609600" y="759156"/>
                </a:cubicBezTo>
                <a:close/>
                <a:moveTo>
                  <a:pt x="776630" y="715264"/>
                </a:moveTo>
                <a:lnTo>
                  <a:pt x="772972" y="721360"/>
                </a:lnTo>
                <a:lnTo>
                  <a:pt x="781507" y="725018"/>
                </a:lnTo>
                <a:lnTo>
                  <a:pt x="782726" y="722580"/>
                </a:lnTo>
                <a:close/>
                <a:moveTo>
                  <a:pt x="765657" y="715264"/>
                </a:moveTo>
                <a:lnTo>
                  <a:pt x="762000" y="716484"/>
                </a:lnTo>
                <a:lnTo>
                  <a:pt x="768096" y="718922"/>
                </a:lnTo>
                <a:cubicBezTo>
                  <a:pt x="768096" y="719735"/>
                  <a:pt x="768502" y="719735"/>
                  <a:pt x="769315" y="718922"/>
                </a:cubicBezTo>
                <a:cubicBezTo>
                  <a:pt x="770128" y="718109"/>
                  <a:pt x="770940" y="718109"/>
                  <a:pt x="771753" y="718922"/>
                </a:cubicBezTo>
                <a:close/>
                <a:moveTo>
                  <a:pt x="441350" y="684784"/>
                </a:moveTo>
                <a:lnTo>
                  <a:pt x="415747" y="710388"/>
                </a:lnTo>
                <a:cubicBezTo>
                  <a:pt x="415747" y="711200"/>
                  <a:pt x="416560" y="713232"/>
                  <a:pt x="418185" y="716484"/>
                </a:cubicBezTo>
                <a:cubicBezTo>
                  <a:pt x="418998" y="716484"/>
                  <a:pt x="419404" y="717296"/>
                  <a:pt x="419404" y="718922"/>
                </a:cubicBezTo>
                <a:lnTo>
                  <a:pt x="420624" y="723799"/>
                </a:lnTo>
                <a:lnTo>
                  <a:pt x="421843" y="723799"/>
                </a:lnTo>
                <a:cubicBezTo>
                  <a:pt x="424281" y="723799"/>
                  <a:pt x="425907" y="722580"/>
                  <a:pt x="426720" y="720141"/>
                </a:cubicBezTo>
                <a:cubicBezTo>
                  <a:pt x="427532" y="717703"/>
                  <a:pt x="427126" y="714858"/>
                  <a:pt x="425500" y="711607"/>
                </a:cubicBezTo>
                <a:lnTo>
                  <a:pt x="424281" y="706730"/>
                </a:lnTo>
                <a:cubicBezTo>
                  <a:pt x="424281" y="702666"/>
                  <a:pt x="427126" y="700634"/>
                  <a:pt x="432816" y="700634"/>
                </a:cubicBezTo>
                <a:lnTo>
                  <a:pt x="436473" y="698196"/>
                </a:lnTo>
                <a:lnTo>
                  <a:pt x="438912" y="698196"/>
                </a:lnTo>
                <a:cubicBezTo>
                  <a:pt x="442976" y="699008"/>
                  <a:pt x="445617" y="699008"/>
                  <a:pt x="446836" y="698196"/>
                </a:cubicBezTo>
                <a:cubicBezTo>
                  <a:pt x="448056" y="697383"/>
                  <a:pt x="448665" y="695351"/>
                  <a:pt x="448665" y="692100"/>
                </a:cubicBezTo>
                <a:cubicBezTo>
                  <a:pt x="449478" y="691287"/>
                  <a:pt x="449884" y="690068"/>
                  <a:pt x="449884" y="688442"/>
                </a:cubicBezTo>
                <a:cubicBezTo>
                  <a:pt x="449072" y="689255"/>
                  <a:pt x="447852" y="690271"/>
                  <a:pt x="446227" y="691490"/>
                </a:cubicBezTo>
                <a:cubicBezTo>
                  <a:pt x="444601" y="692709"/>
                  <a:pt x="442976" y="693725"/>
                  <a:pt x="441350" y="694538"/>
                </a:cubicBezTo>
                <a:cubicBezTo>
                  <a:pt x="441350" y="693725"/>
                  <a:pt x="441147" y="692506"/>
                  <a:pt x="440740" y="690880"/>
                </a:cubicBezTo>
                <a:cubicBezTo>
                  <a:pt x="440334" y="689255"/>
                  <a:pt x="440537" y="687223"/>
                  <a:pt x="441350" y="684784"/>
                </a:cubicBezTo>
                <a:close/>
                <a:moveTo>
                  <a:pt x="156057" y="468986"/>
                </a:moveTo>
                <a:lnTo>
                  <a:pt x="160934" y="472644"/>
                </a:lnTo>
                <a:lnTo>
                  <a:pt x="164592" y="473863"/>
                </a:lnTo>
                <a:cubicBezTo>
                  <a:pt x="162153" y="471424"/>
                  <a:pt x="159308" y="469799"/>
                  <a:pt x="156057" y="468986"/>
                </a:cubicBezTo>
                <a:close/>
                <a:moveTo>
                  <a:pt x="413308" y="394615"/>
                </a:moveTo>
                <a:cubicBezTo>
                  <a:pt x="410057" y="395428"/>
                  <a:pt x="407212" y="397256"/>
                  <a:pt x="404774" y="400101"/>
                </a:cubicBezTo>
                <a:cubicBezTo>
                  <a:pt x="402336" y="402946"/>
                  <a:pt x="401116" y="405994"/>
                  <a:pt x="401116" y="409245"/>
                </a:cubicBezTo>
                <a:cubicBezTo>
                  <a:pt x="401116" y="414122"/>
                  <a:pt x="402742" y="417780"/>
                  <a:pt x="405993" y="420218"/>
                </a:cubicBezTo>
                <a:close/>
                <a:moveTo>
                  <a:pt x="253593" y="388519"/>
                </a:moveTo>
                <a:cubicBezTo>
                  <a:pt x="252780" y="388519"/>
                  <a:pt x="251968" y="390144"/>
                  <a:pt x="251155" y="393396"/>
                </a:cubicBezTo>
                <a:cubicBezTo>
                  <a:pt x="235712" y="419405"/>
                  <a:pt x="225552" y="436474"/>
                  <a:pt x="220675" y="444602"/>
                </a:cubicBezTo>
                <a:cubicBezTo>
                  <a:pt x="218236" y="448666"/>
                  <a:pt x="214376" y="453949"/>
                  <a:pt x="209092" y="460452"/>
                </a:cubicBezTo>
                <a:cubicBezTo>
                  <a:pt x="203809" y="466954"/>
                  <a:pt x="200355" y="471831"/>
                  <a:pt x="198729" y="475082"/>
                </a:cubicBezTo>
                <a:cubicBezTo>
                  <a:pt x="197916" y="477520"/>
                  <a:pt x="196697" y="479959"/>
                  <a:pt x="195072" y="482397"/>
                </a:cubicBezTo>
                <a:cubicBezTo>
                  <a:pt x="193446" y="484836"/>
                  <a:pt x="192227" y="486868"/>
                  <a:pt x="191414" y="488493"/>
                </a:cubicBezTo>
                <a:cubicBezTo>
                  <a:pt x="191414" y="490119"/>
                  <a:pt x="190601" y="490932"/>
                  <a:pt x="188976" y="490932"/>
                </a:cubicBezTo>
                <a:lnTo>
                  <a:pt x="195072" y="494589"/>
                </a:lnTo>
                <a:cubicBezTo>
                  <a:pt x="197510" y="494589"/>
                  <a:pt x="199136" y="495199"/>
                  <a:pt x="199948" y="496418"/>
                </a:cubicBezTo>
                <a:cubicBezTo>
                  <a:pt x="200761" y="497637"/>
                  <a:pt x="201168" y="498247"/>
                  <a:pt x="201168" y="498247"/>
                </a:cubicBezTo>
                <a:cubicBezTo>
                  <a:pt x="206044" y="508813"/>
                  <a:pt x="213360" y="526288"/>
                  <a:pt x="223113" y="550672"/>
                </a:cubicBezTo>
                <a:lnTo>
                  <a:pt x="230428" y="565303"/>
                </a:lnTo>
                <a:cubicBezTo>
                  <a:pt x="234492" y="569367"/>
                  <a:pt x="240385" y="571602"/>
                  <a:pt x="248107" y="572008"/>
                </a:cubicBezTo>
                <a:cubicBezTo>
                  <a:pt x="255828" y="572415"/>
                  <a:pt x="261315" y="573024"/>
                  <a:pt x="264566" y="573837"/>
                </a:cubicBezTo>
                <a:lnTo>
                  <a:pt x="292608" y="566522"/>
                </a:lnTo>
                <a:cubicBezTo>
                  <a:pt x="292608" y="561645"/>
                  <a:pt x="293014" y="556159"/>
                  <a:pt x="293827" y="550063"/>
                </a:cubicBezTo>
                <a:cubicBezTo>
                  <a:pt x="294640" y="543967"/>
                  <a:pt x="294640" y="538887"/>
                  <a:pt x="293827" y="534823"/>
                </a:cubicBezTo>
                <a:lnTo>
                  <a:pt x="297484" y="503124"/>
                </a:lnTo>
                <a:cubicBezTo>
                  <a:pt x="298297" y="497434"/>
                  <a:pt x="298704" y="489306"/>
                  <a:pt x="298704" y="478740"/>
                </a:cubicBezTo>
                <a:lnTo>
                  <a:pt x="297484" y="453136"/>
                </a:lnTo>
                <a:cubicBezTo>
                  <a:pt x="297484" y="448260"/>
                  <a:pt x="297891" y="444196"/>
                  <a:pt x="298704" y="440944"/>
                </a:cubicBezTo>
                <a:lnTo>
                  <a:pt x="296265" y="429972"/>
                </a:lnTo>
                <a:lnTo>
                  <a:pt x="284073" y="420218"/>
                </a:lnTo>
                <a:cubicBezTo>
                  <a:pt x="268630" y="402336"/>
                  <a:pt x="260502" y="392989"/>
                  <a:pt x="259689" y="392176"/>
                </a:cubicBezTo>
                <a:cubicBezTo>
                  <a:pt x="256438" y="389738"/>
                  <a:pt x="254406" y="388519"/>
                  <a:pt x="253593" y="388519"/>
                </a:cubicBezTo>
                <a:close/>
                <a:moveTo>
                  <a:pt x="479145" y="384861"/>
                </a:moveTo>
                <a:lnTo>
                  <a:pt x="445008" y="388519"/>
                </a:lnTo>
                <a:cubicBezTo>
                  <a:pt x="443382" y="388519"/>
                  <a:pt x="442163" y="388316"/>
                  <a:pt x="441350" y="387909"/>
                </a:cubicBezTo>
                <a:cubicBezTo>
                  <a:pt x="440537" y="387503"/>
                  <a:pt x="439724" y="387706"/>
                  <a:pt x="438912" y="388519"/>
                </a:cubicBezTo>
                <a:cubicBezTo>
                  <a:pt x="438099" y="392583"/>
                  <a:pt x="437286" y="396850"/>
                  <a:pt x="436473" y="401320"/>
                </a:cubicBezTo>
                <a:cubicBezTo>
                  <a:pt x="435660" y="405791"/>
                  <a:pt x="434441" y="410058"/>
                  <a:pt x="432816" y="414122"/>
                </a:cubicBezTo>
                <a:cubicBezTo>
                  <a:pt x="432003" y="429565"/>
                  <a:pt x="424688" y="444602"/>
                  <a:pt x="410870" y="459232"/>
                </a:cubicBezTo>
                <a:cubicBezTo>
                  <a:pt x="410057" y="459232"/>
                  <a:pt x="409854" y="460045"/>
                  <a:pt x="410260" y="461671"/>
                </a:cubicBezTo>
                <a:cubicBezTo>
                  <a:pt x="410667" y="463296"/>
                  <a:pt x="410870" y="464922"/>
                  <a:pt x="410870" y="466548"/>
                </a:cubicBezTo>
                <a:lnTo>
                  <a:pt x="410870" y="468986"/>
                </a:lnTo>
                <a:cubicBezTo>
                  <a:pt x="410870" y="472237"/>
                  <a:pt x="409448" y="475082"/>
                  <a:pt x="406603" y="477520"/>
                </a:cubicBezTo>
                <a:cubicBezTo>
                  <a:pt x="403758" y="479959"/>
                  <a:pt x="400304" y="481584"/>
                  <a:pt x="396240" y="482397"/>
                </a:cubicBezTo>
                <a:lnTo>
                  <a:pt x="402336" y="498247"/>
                </a:lnTo>
                <a:cubicBezTo>
                  <a:pt x="403148" y="499872"/>
                  <a:pt x="404368" y="502514"/>
                  <a:pt x="405993" y="506172"/>
                </a:cubicBezTo>
                <a:cubicBezTo>
                  <a:pt x="407619" y="509829"/>
                  <a:pt x="408432" y="513284"/>
                  <a:pt x="408432" y="516535"/>
                </a:cubicBezTo>
                <a:cubicBezTo>
                  <a:pt x="409244" y="517348"/>
                  <a:pt x="410057" y="518770"/>
                  <a:pt x="410870" y="520802"/>
                </a:cubicBezTo>
                <a:cubicBezTo>
                  <a:pt x="411683" y="522834"/>
                  <a:pt x="412496" y="525069"/>
                  <a:pt x="413308" y="527508"/>
                </a:cubicBezTo>
                <a:cubicBezTo>
                  <a:pt x="414121" y="531572"/>
                  <a:pt x="414528" y="535432"/>
                  <a:pt x="414528" y="539090"/>
                </a:cubicBezTo>
                <a:cubicBezTo>
                  <a:pt x="414528" y="542748"/>
                  <a:pt x="414528" y="545389"/>
                  <a:pt x="414528" y="547015"/>
                </a:cubicBezTo>
                <a:cubicBezTo>
                  <a:pt x="414528" y="547828"/>
                  <a:pt x="414528" y="548234"/>
                  <a:pt x="414528" y="548234"/>
                </a:cubicBezTo>
                <a:cubicBezTo>
                  <a:pt x="415340" y="552298"/>
                  <a:pt x="415747" y="557988"/>
                  <a:pt x="415747" y="565303"/>
                </a:cubicBezTo>
                <a:lnTo>
                  <a:pt x="416966" y="570180"/>
                </a:lnTo>
                <a:cubicBezTo>
                  <a:pt x="413715" y="570180"/>
                  <a:pt x="413308" y="572618"/>
                  <a:pt x="415747" y="577495"/>
                </a:cubicBezTo>
                <a:cubicBezTo>
                  <a:pt x="410870" y="578308"/>
                  <a:pt x="410057" y="580340"/>
                  <a:pt x="413308" y="583591"/>
                </a:cubicBezTo>
                <a:cubicBezTo>
                  <a:pt x="414121" y="584404"/>
                  <a:pt x="413715" y="586436"/>
                  <a:pt x="412089" y="589687"/>
                </a:cubicBezTo>
                <a:lnTo>
                  <a:pt x="410870" y="578714"/>
                </a:lnTo>
                <a:cubicBezTo>
                  <a:pt x="410057" y="578714"/>
                  <a:pt x="409651" y="586842"/>
                  <a:pt x="409651" y="603098"/>
                </a:cubicBezTo>
                <a:lnTo>
                  <a:pt x="410870" y="594564"/>
                </a:lnTo>
                <a:lnTo>
                  <a:pt x="415747" y="605536"/>
                </a:lnTo>
                <a:cubicBezTo>
                  <a:pt x="415747" y="607162"/>
                  <a:pt x="414934" y="608584"/>
                  <a:pt x="413308" y="609804"/>
                </a:cubicBezTo>
                <a:cubicBezTo>
                  <a:pt x="411683" y="611023"/>
                  <a:pt x="410870" y="612852"/>
                  <a:pt x="410870" y="615290"/>
                </a:cubicBezTo>
                <a:cubicBezTo>
                  <a:pt x="410870" y="616916"/>
                  <a:pt x="410260" y="618744"/>
                  <a:pt x="409041" y="620776"/>
                </a:cubicBezTo>
                <a:cubicBezTo>
                  <a:pt x="407822" y="622808"/>
                  <a:pt x="408432" y="624637"/>
                  <a:pt x="410870" y="626263"/>
                </a:cubicBezTo>
                <a:cubicBezTo>
                  <a:pt x="412496" y="629514"/>
                  <a:pt x="412089" y="631952"/>
                  <a:pt x="409651" y="633578"/>
                </a:cubicBezTo>
                <a:cubicBezTo>
                  <a:pt x="409651" y="633578"/>
                  <a:pt x="409448" y="633781"/>
                  <a:pt x="409041" y="634188"/>
                </a:cubicBezTo>
                <a:cubicBezTo>
                  <a:pt x="408635" y="634594"/>
                  <a:pt x="408432" y="634797"/>
                  <a:pt x="408432" y="634797"/>
                </a:cubicBezTo>
                <a:cubicBezTo>
                  <a:pt x="409244" y="635610"/>
                  <a:pt x="409651" y="637642"/>
                  <a:pt x="409651" y="640893"/>
                </a:cubicBezTo>
                <a:cubicBezTo>
                  <a:pt x="409651" y="644144"/>
                  <a:pt x="410464" y="646176"/>
                  <a:pt x="412089" y="646989"/>
                </a:cubicBezTo>
                <a:cubicBezTo>
                  <a:pt x="413715" y="647802"/>
                  <a:pt x="414324" y="649021"/>
                  <a:pt x="413918" y="650647"/>
                </a:cubicBezTo>
                <a:cubicBezTo>
                  <a:pt x="413512" y="652272"/>
                  <a:pt x="412902" y="653492"/>
                  <a:pt x="412089" y="654304"/>
                </a:cubicBezTo>
                <a:lnTo>
                  <a:pt x="412089" y="657962"/>
                </a:lnTo>
                <a:cubicBezTo>
                  <a:pt x="412089" y="659588"/>
                  <a:pt x="412292" y="661213"/>
                  <a:pt x="412699" y="662839"/>
                </a:cubicBezTo>
                <a:cubicBezTo>
                  <a:pt x="413105" y="664464"/>
                  <a:pt x="412496" y="666090"/>
                  <a:pt x="410870" y="667716"/>
                </a:cubicBezTo>
                <a:lnTo>
                  <a:pt x="410870" y="668935"/>
                </a:lnTo>
                <a:cubicBezTo>
                  <a:pt x="412496" y="669748"/>
                  <a:pt x="413308" y="671170"/>
                  <a:pt x="413308" y="673202"/>
                </a:cubicBezTo>
                <a:cubicBezTo>
                  <a:pt x="413308" y="675234"/>
                  <a:pt x="412496" y="676656"/>
                  <a:pt x="410870" y="677469"/>
                </a:cubicBezTo>
                <a:lnTo>
                  <a:pt x="413308" y="678688"/>
                </a:lnTo>
                <a:lnTo>
                  <a:pt x="414528" y="679908"/>
                </a:lnTo>
                <a:lnTo>
                  <a:pt x="429158" y="651866"/>
                </a:lnTo>
                <a:cubicBezTo>
                  <a:pt x="427532" y="650240"/>
                  <a:pt x="426313" y="648208"/>
                  <a:pt x="425500" y="645770"/>
                </a:cubicBezTo>
                <a:cubicBezTo>
                  <a:pt x="427126" y="642519"/>
                  <a:pt x="428955" y="639268"/>
                  <a:pt x="430987" y="636016"/>
                </a:cubicBezTo>
                <a:cubicBezTo>
                  <a:pt x="433019" y="632765"/>
                  <a:pt x="435254" y="629514"/>
                  <a:pt x="437692" y="626263"/>
                </a:cubicBezTo>
                <a:cubicBezTo>
                  <a:pt x="440944" y="623824"/>
                  <a:pt x="444195" y="618948"/>
                  <a:pt x="447446" y="611632"/>
                </a:cubicBezTo>
                <a:cubicBezTo>
                  <a:pt x="449884" y="604317"/>
                  <a:pt x="451510" y="599847"/>
                  <a:pt x="452323" y="598221"/>
                </a:cubicBezTo>
                <a:lnTo>
                  <a:pt x="451104" y="597002"/>
                </a:lnTo>
                <a:cubicBezTo>
                  <a:pt x="457606" y="590500"/>
                  <a:pt x="463296" y="579527"/>
                  <a:pt x="468172" y="564084"/>
                </a:cubicBezTo>
                <a:cubicBezTo>
                  <a:pt x="470611" y="561645"/>
                  <a:pt x="472643" y="557175"/>
                  <a:pt x="474268" y="550672"/>
                </a:cubicBezTo>
                <a:cubicBezTo>
                  <a:pt x="476707" y="549047"/>
                  <a:pt x="478332" y="545796"/>
                  <a:pt x="479145" y="540919"/>
                </a:cubicBezTo>
                <a:cubicBezTo>
                  <a:pt x="479958" y="536042"/>
                  <a:pt x="480771" y="532384"/>
                  <a:pt x="481584" y="529946"/>
                </a:cubicBezTo>
                <a:cubicBezTo>
                  <a:pt x="484835" y="525882"/>
                  <a:pt x="487273" y="521005"/>
                  <a:pt x="488899" y="515316"/>
                </a:cubicBezTo>
                <a:lnTo>
                  <a:pt x="493776" y="503124"/>
                </a:lnTo>
                <a:lnTo>
                  <a:pt x="496214" y="487274"/>
                </a:lnTo>
                <a:cubicBezTo>
                  <a:pt x="501091" y="483210"/>
                  <a:pt x="503529" y="477520"/>
                  <a:pt x="503529" y="470205"/>
                </a:cubicBezTo>
                <a:cubicBezTo>
                  <a:pt x="504342" y="467767"/>
                  <a:pt x="505358" y="464516"/>
                  <a:pt x="506577" y="460452"/>
                </a:cubicBezTo>
                <a:cubicBezTo>
                  <a:pt x="507796" y="456388"/>
                  <a:pt x="509219" y="453136"/>
                  <a:pt x="510844" y="450698"/>
                </a:cubicBezTo>
                <a:cubicBezTo>
                  <a:pt x="514096" y="447447"/>
                  <a:pt x="515721" y="441757"/>
                  <a:pt x="515721" y="433629"/>
                </a:cubicBezTo>
                <a:lnTo>
                  <a:pt x="515721" y="426314"/>
                </a:lnTo>
                <a:cubicBezTo>
                  <a:pt x="516534" y="425501"/>
                  <a:pt x="516940" y="424485"/>
                  <a:pt x="516940" y="423266"/>
                </a:cubicBezTo>
                <a:cubicBezTo>
                  <a:pt x="516940" y="422047"/>
                  <a:pt x="516534" y="421437"/>
                  <a:pt x="515721" y="421437"/>
                </a:cubicBezTo>
                <a:cubicBezTo>
                  <a:pt x="514096" y="419812"/>
                  <a:pt x="511454" y="416560"/>
                  <a:pt x="507796" y="411684"/>
                </a:cubicBezTo>
                <a:cubicBezTo>
                  <a:pt x="504139" y="406807"/>
                  <a:pt x="499872" y="402743"/>
                  <a:pt x="494995" y="399492"/>
                </a:cubicBezTo>
                <a:lnTo>
                  <a:pt x="493776" y="397053"/>
                </a:lnTo>
                <a:lnTo>
                  <a:pt x="482803" y="400711"/>
                </a:lnTo>
                <a:cubicBezTo>
                  <a:pt x="482803" y="400711"/>
                  <a:pt x="482396" y="400304"/>
                  <a:pt x="481584" y="399492"/>
                </a:cubicBezTo>
                <a:cubicBezTo>
                  <a:pt x="480771" y="398679"/>
                  <a:pt x="480364" y="397866"/>
                  <a:pt x="480364" y="397053"/>
                </a:cubicBezTo>
                <a:cubicBezTo>
                  <a:pt x="481177" y="397053"/>
                  <a:pt x="481787" y="396850"/>
                  <a:pt x="482193" y="396444"/>
                </a:cubicBezTo>
                <a:cubicBezTo>
                  <a:pt x="482600" y="396037"/>
                  <a:pt x="482803" y="395428"/>
                  <a:pt x="482803" y="394615"/>
                </a:cubicBezTo>
                <a:cubicBezTo>
                  <a:pt x="483616" y="392989"/>
                  <a:pt x="484632" y="391973"/>
                  <a:pt x="485851" y="391567"/>
                </a:cubicBezTo>
                <a:cubicBezTo>
                  <a:pt x="487070" y="391160"/>
                  <a:pt x="488086" y="390551"/>
                  <a:pt x="488899" y="389738"/>
                </a:cubicBezTo>
                <a:cubicBezTo>
                  <a:pt x="485648" y="386487"/>
                  <a:pt x="482396" y="384861"/>
                  <a:pt x="479145" y="384861"/>
                </a:cubicBezTo>
                <a:close/>
                <a:moveTo>
                  <a:pt x="351129" y="316586"/>
                </a:moveTo>
                <a:cubicBezTo>
                  <a:pt x="347878" y="318212"/>
                  <a:pt x="341376" y="319837"/>
                  <a:pt x="331622" y="321463"/>
                </a:cubicBezTo>
                <a:lnTo>
                  <a:pt x="331622" y="328778"/>
                </a:lnTo>
                <a:lnTo>
                  <a:pt x="335280" y="326340"/>
                </a:lnTo>
                <a:cubicBezTo>
                  <a:pt x="338531" y="329591"/>
                  <a:pt x="340156" y="331623"/>
                  <a:pt x="340156" y="332436"/>
                </a:cubicBezTo>
                <a:cubicBezTo>
                  <a:pt x="340156" y="333248"/>
                  <a:pt x="339344" y="335687"/>
                  <a:pt x="337718" y="339751"/>
                </a:cubicBezTo>
                <a:cubicBezTo>
                  <a:pt x="336092" y="343002"/>
                  <a:pt x="335280" y="345440"/>
                  <a:pt x="335280" y="347066"/>
                </a:cubicBezTo>
                <a:cubicBezTo>
                  <a:pt x="335280" y="351130"/>
                  <a:pt x="337718" y="355600"/>
                  <a:pt x="342595" y="360477"/>
                </a:cubicBezTo>
                <a:cubicBezTo>
                  <a:pt x="343408" y="359664"/>
                  <a:pt x="344220" y="358445"/>
                  <a:pt x="345033" y="356820"/>
                </a:cubicBezTo>
                <a:cubicBezTo>
                  <a:pt x="345846" y="355194"/>
                  <a:pt x="346252" y="353975"/>
                  <a:pt x="346252" y="353162"/>
                </a:cubicBezTo>
                <a:cubicBezTo>
                  <a:pt x="350316" y="349098"/>
                  <a:pt x="352958" y="343815"/>
                  <a:pt x="354177" y="337312"/>
                </a:cubicBezTo>
                <a:cubicBezTo>
                  <a:pt x="355396" y="330810"/>
                  <a:pt x="356412" y="325933"/>
                  <a:pt x="357225" y="322682"/>
                </a:cubicBezTo>
                <a:cubicBezTo>
                  <a:pt x="357225" y="318618"/>
                  <a:pt x="355193" y="316586"/>
                  <a:pt x="351129" y="316586"/>
                </a:cubicBezTo>
                <a:close/>
                <a:moveTo>
                  <a:pt x="579120" y="305613"/>
                </a:moveTo>
                <a:lnTo>
                  <a:pt x="546201" y="340970"/>
                </a:lnTo>
                <a:cubicBezTo>
                  <a:pt x="537260" y="353162"/>
                  <a:pt x="525881" y="366167"/>
                  <a:pt x="512064" y="379984"/>
                </a:cubicBezTo>
                <a:cubicBezTo>
                  <a:pt x="512064" y="380797"/>
                  <a:pt x="511860" y="381407"/>
                  <a:pt x="511454" y="381813"/>
                </a:cubicBezTo>
                <a:cubicBezTo>
                  <a:pt x="511048" y="382219"/>
                  <a:pt x="510438" y="382016"/>
                  <a:pt x="509625" y="381204"/>
                </a:cubicBezTo>
                <a:lnTo>
                  <a:pt x="508406" y="381204"/>
                </a:lnTo>
                <a:lnTo>
                  <a:pt x="514502" y="386080"/>
                </a:lnTo>
                <a:cubicBezTo>
                  <a:pt x="520192" y="386893"/>
                  <a:pt x="524256" y="387909"/>
                  <a:pt x="526694" y="389128"/>
                </a:cubicBezTo>
                <a:cubicBezTo>
                  <a:pt x="529132" y="390348"/>
                  <a:pt x="531571" y="392989"/>
                  <a:pt x="534009" y="397053"/>
                </a:cubicBezTo>
                <a:lnTo>
                  <a:pt x="564489" y="410464"/>
                </a:lnTo>
                <a:cubicBezTo>
                  <a:pt x="565302" y="411277"/>
                  <a:pt x="566724" y="412293"/>
                  <a:pt x="568756" y="413512"/>
                </a:cubicBezTo>
                <a:cubicBezTo>
                  <a:pt x="570788" y="414732"/>
                  <a:pt x="573024" y="416967"/>
                  <a:pt x="575462" y="420218"/>
                </a:cubicBezTo>
                <a:cubicBezTo>
                  <a:pt x="576275" y="421031"/>
                  <a:pt x="577291" y="421844"/>
                  <a:pt x="578510" y="422656"/>
                </a:cubicBezTo>
                <a:cubicBezTo>
                  <a:pt x="579729" y="423469"/>
                  <a:pt x="581152" y="424688"/>
                  <a:pt x="582777" y="426314"/>
                </a:cubicBezTo>
                <a:cubicBezTo>
                  <a:pt x="586841" y="429565"/>
                  <a:pt x="590905" y="435255"/>
                  <a:pt x="594969" y="443383"/>
                </a:cubicBezTo>
                <a:cubicBezTo>
                  <a:pt x="594969" y="445008"/>
                  <a:pt x="596188" y="447853"/>
                  <a:pt x="598627" y="451917"/>
                </a:cubicBezTo>
                <a:cubicBezTo>
                  <a:pt x="600252" y="452730"/>
                  <a:pt x="602081" y="453543"/>
                  <a:pt x="604113" y="454356"/>
                </a:cubicBezTo>
                <a:cubicBezTo>
                  <a:pt x="606145" y="455168"/>
                  <a:pt x="608380" y="455575"/>
                  <a:pt x="610819" y="455575"/>
                </a:cubicBezTo>
                <a:cubicBezTo>
                  <a:pt x="617321" y="458826"/>
                  <a:pt x="622604" y="462484"/>
                  <a:pt x="626668" y="466548"/>
                </a:cubicBezTo>
                <a:lnTo>
                  <a:pt x="627888" y="466548"/>
                </a:lnTo>
                <a:cubicBezTo>
                  <a:pt x="647395" y="468173"/>
                  <a:pt x="661619" y="469799"/>
                  <a:pt x="670560" y="471424"/>
                </a:cubicBezTo>
                <a:cubicBezTo>
                  <a:pt x="672998" y="470612"/>
                  <a:pt x="676656" y="468580"/>
                  <a:pt x="681532" y="465328"/>
                </a:cubicBezTo>
                <a:cubicBezTo>
                  <a:pt x="680720" y="463703"/>
                  <a:pt x="679704" y="460858"/>
                  <a:pt x="678484" y="456794"/>
                </a:cubicBezTo>
                <a:cubicBezTo>
                  <a:pt x="677265" y="452730"/>
                  <a:pt x="675233" y="449479"/>
                  <a:pt x="672388" y="447040"/>
                </a:cubicBezTo>
                <a:cubicBezTo>
                  <a:pt x="669544" y="444602"/>
                  <a:pt x="665276" y="442976"/>
                  <a:pt x="659587" y="442164"/>
                </a:cubicBezTo>
                <a:cubicBezTo>
                  <a:pt x="656336" y="441351"/>
                  <a:pt x="653897" y="438912"/>
                  <a:pt x="652272" y="434848"/>
                </a:cubicBezTo>
                <a:cubicBezTo>
                  <a:pt x="646582" y="429972"/>
                  <a:pt x="640892" y="425095"/>
                  <a:pt x="635203" y="420218"/>
                </a:cubicBezTo>
                <a:cubicBezTo>
                  <a:pt x="629513" y="415341"/>
                  <a:pt x="623824" y="410464"/>
                  <a:pt x="618134" y="405588"/>
                </a:cubicBezTo>
                <a:cubicBezTo>
                  <a:pt x="597001" y="390957"/>
                  <a:pt x="581152" y="372263"/>
                  <a:pt x="570585" y="349504"/>
                </a:cubicBezTo>
                <a:cubicBezTo>
                  <a:pt x="568960" y="346253"/>
                  <a:pt x="566521" y="343815"/>
                  <a:pt x="563270" y="342189"/>
                </a:cubicBezTo>
                <a:cubicBezTo>
                  <a:pt x="568960" y="342189"/>
                  <a:pt x="572414" y="341173"/>
                  <a:pt x="573633" y="339141"/>
                </a:cubicBezTo>
                <a:cubicBezTo>
                  <a:pt x="574852" y="337109"/>
                  <a:pt x="575056" y="334061"/>
                  <a:pt x="574243" y="329997"/>
                </a:cubicBezTo>
                <a:cubicBezTo>
                  <a:pt x="575868" y="320244"/>
                  <a:pt x="577494" y="312115"/>
                  <a:pt x="579120" y="305613"/>
                </a:cubicBezTo>
                <a:close/>
                <a:moveTo>
                  <a:pt x="529742" y="204"/>
                </a:moveTo>
                <a:cubicBezTo>
                  <a:pt x="532587" y="-203"/>
                  <a:pt x="535228" y="0"/>
                  <a:pt x="537667" y="813"/>
                </a:cubicBezTo>
                <a:cubicBezTo>
                  <a:pt x="540105" y="1626"/>
                  <a:pt x="541324" y="3252"/>
                  <a:pt x="541324" y="5690"/>
                </a:cubicBezTo>
                <a:cubicBezTo>
                  <a:pt x="542137" y="9754"/>
                  <a:pt x="545795" y="12599"/>
                  <a:pt x="552297" y="14224"/>
                </a:cubicBezTo>
                <a:lnTo>
                  <a:pt x="560832" y="20320"/>
                </a:lnTo>
                <a:cubicBezTo>
                  <a:pt x="562457" y="22759"/>
                  <a:pt x="566521" y="26010"/>
                  <a:pt x="573024" y="30074"/>
                </a:cubicBezTo>
                <a:cubicBezTo>
                  <a:pt x="577088" y="35764"/>
                  <a:pt x="583184" y="41047"/>
                  <a:pt x="591312" y="45924"/>
                </a:cubicBezTo>
                <a:cubicBezTo>
                  <a:pt x="597814" y="50800"/>
                  <a:pt x="603504" y="54052"/>
                  <a:pt x="608380" y="55677"/>
                </a:cubicBezTo>
                <a:cubicBezTo>
                  <a:pt x="612444" y="58115"/>
                  <a:pt x="615289" y="60960"/>
                  <a:pt x="616915" y="64212"/>
                </a:cubicBezTo>
                <a:cubicBezTo>
                  <a:pt x="622604" y="74778"/>
                  <a:pt x="628700" y="84125"/>
                  <a:pt x="635203" y="92253"/>
                </a:cubicBezTo>
                <a:cubicBezTo>
                  <a:pt x="636828" y="95504"/>
                  <a:pt x="639673" y="97130"/>
                  <a:pt x="643737" y="97130"/>
                </a:cubicBezTo>
                <a:cubicBezTo>
                  <a:pt x="648614" y="101194"/>
                  <a:pt x="652881" y="106071"/>
                  <a:pt x="656539" y="111760"/>
                </a:cubicBezTo>
                <a:cubicBezTo>
                  <a:pt x="660196" y="117450"/>
                  <a:pt x="662432" y="121108"/>
                  <a:pt x="663244" y="122733"/>
                </a:cubicBezTo>
                <a:cubicBezTo>
                  <a:pt x="665683" y="125984"/>
                  <a:pt x="666902" y="129236"/>
                  <a:pt x="666902" y="132487"/>
                </a:cubicBezTo>
                <a:cubicBezTo>
                  <a:pt x="666902" y="135738"/>
                  <a:pt x="666496" y="138583"/>
                  <a:pt x="665683" y="141021"/>
                </a:cubicBezTo>
                <a:cubicBezTo>
                  <a:pt x="664870" y="143460"/>
                  <a:pt x="664057" y="145492"/>
                  <a:pt x="663244" y="147117"/>
                </a:cubicBezTo>
                <a:cubicBezTo>
                  <a:pt x="655929" y="160122"/>
                  <a:pt x="651459" y="168656"/>
                  <a:pt x="649833" y="172720"/>
                </a:cubicBezTo>
                <a:lnTo>
                  <a:pt x="629107" y="215392"/>
                </a:lnTo>
                <a:cubicBezTo>
                  <a:pt x="664870" y="199136"/>
                  <a:pt x="692099" y="187351"/>
                  <a:pt x="710793" y="180036"/>
                </a:cubicBezTo>
                <a:cubicBezTo>
                  <a:pt x="730300" y="171095"/>
                  <a:pt x="745337" y="164999"/>
                  <a:pt x="755904" y="161748"/>
                </a:cubicBezTo>
                <a:cubicBezTo>
                  <a:pt x="756716" y="160935"/>
                  <a:pt x="759968" y="160528"/>
                  <a:pt x="765657" y="160528"/>
                </a:cubicBezTo>
                <a:cubicBezTo>
                  <a:pt x="768096" y="161341"/>
                  <a:pt x="770534" y="162154"/>
                  <a:pt x="772972" y="162967"/>
                </a:cubicBezTo>
                <a:cubicBezTo>
                  <a:pt x="775411" y="163780"/>
                  <a:pt x="777849" y="164592"/>
                  <a:pt x="780288" y="165405"/>
                </a:cubicBezTo>
                <a:cubicBezTo>
                  <a:pt x="794918" y="174346"/>
                  <a:pt x="807110" y="180036"/>
                  <a:pt x="816864" y="182474"/>
                </a:cubicBezTo>
                <a:cubicBezTo>
                  <a:pt x="826617" y="183287"/>
                  <a:pt x="831494" y="190196"/>
                  <a:pt x="831494" y="203200"/>
                </a:cubicBezTo>
                <a:cubicBezTo>
                  <a:pt x="832307" y="211328"/>
                  <a:pt x="835964" y="215392"/>
                  <a:pt x="842467" y="215392"/>
                </a:cubicBezTo>
                <a:lnTo>
                  <a:pt x="865632" y="226365"/>
                </a:lnTo>
                <a:cubicBezTo>
                  <a:pt x="871321" y="229616"/>
                  <a:pt x="874166" y="233680"/>
                  <a:pt x="874166" y="238557"/>
                </a:cubicBezTo>
                <a:lnTo>
                  <a:pt x="874166" y="242215"/>
                </a:lnTo>
                <a:cubicBezTo>
                  <a:pt x="874166" y="249530"/>
                  <a:pt x="878230" y="254813"/>
                  <a:pt x="886358" y="258064"/>
                </a:cubicBezTo>
                <a:cubicBezTo>
                  <a:pt x="889609" y="261316"/>
                  <a:pt x="891235" y="264567"/>
                  <a:pt x="891235" y="267818"/>
                </a:cubicBezTo>
                <a:cubicBezTo>
                  <a:pt x="892048" y="271069"/>
                  <a:pt x="889609" y="272695"/>
                  <a:pt x="883920" y="272695"/>
                </a:cubicBezTo>
                <a:cubicBezTo>
                  <a:pt x="879856" y="273508"/>
                  <a:pt x="876401" y="274930"/>
                  <a:pt x="873556" y="276962"/>
                </a:cubicBezTo>
                <a:cubicBezTo>
                  <a:pt x="870712" y="278994"/>
                  <a:pt x="868476" y="280010"/>
                  <a:pt x="866851" y="280010"/>
                </a:cubicBezTo>
                <a:cubicBezTo>
                  <a:pt x="864412" y="281636"/>
                  <a:pt x="860755" y="282448"/>
                  <a:pt x="855878" y="282448"/>
                </a:cubicBezTo>
                <a:lnTo>
                  <a:pt x="841248" y="281229"/>
                </a:lnTo>
                <a:cubicBezTo>
                  <a:pt x="838809" y="281229"/>
                  <a:pt x="835761" y="281026"/>
                  <a:pt x="832104" y="280620"/>
                </a:cubicBezTo>
                <a:cubicBezTo>
                  <a:pt x="828446" y="280213"/>
                  <a:pt x="825804" y="280416"/>
                  <a:pt x="824179" y="281229"/>
                </a:cubicBezTo>
                <a:cubicBezTo>
                  <a:pt x="811987" y="283668"/>
                  <a:pt x="805078" y="284887"/>
                  <a:pt x="803452" y="284887"/>
                </a:cubicBezTo>
                <a:cubicBezTo>
                  <a:pt x="800201" y="286512"/>
                  <a:pt x="794512" y="287325"/>
                  <a:pt x="786384" y="287325"/>
                </a:cubicBezTo>
                <a:cubicBezTo>
                  <a:pt x="786384" y="286512"/>
                  <a:pt x="785977" y="286106"/>
                  <a:pt x="785164" y="286106"/>
                </a:cubicBezTo>
                <a:cubicBezTo>
                  <a:pt x="784352" y="286106"/>
                  <a:pt x="784352" y="285700"/>
                  <a:pt x="785164" y="284887"/>
                </a:cubicBezTo>
                <a:cubicBezTo>
                  <a:pt x="787603" y="284074"/>
                  <a:pt x="790244" y="283058"/>
                  <a:pt x="793089" y="281839"/>
                </a:cubicBezTo>
                <a:cubicBezTo>
                  <a:pt x="795934" y="280620"/>
                  <a:pt x="799388" y="279604"/>
                  <a:pt x="803452" y="278791"/>
                </a:cubicBezTo>
                <a:cubicBezTo>
                  <a:pt x="802640" y="274727"/>
                  <a:pt x="801827" y="272492"/>
                  <a:pt x="801014" y="272085"/>
                </a:cubicBezTo>
                <a:cubicBezTo>
                  <a:pt x="800201" y="271679"/>
                  <a:pt x="797356" y="272695"/>
                  <a:pt x="792480" y="275133"/>
                </a:cubicBezTo>
                <a:lnTo>
                  <a:pt x="787603" y="275133"/>
                </a:lnTo>
                <a:cubicBezTo>
                  <a:pt x="775411" y="273508"/>
                  <a:pt x="761390" y="275133"/>
                  <a:pt x="745540" y="280010"/>
                </a:cubicBezTo>
                <a:cubicBezTo>
                  <a:pt x="729691" y="284887"/>
                  <a:pt x="718108" y="288138"/>
                  <a:pt x="710793" y="289764"/>
                </a:cubicBezTo>
                <a:lnTo>
                  <a:pt x="683971" y="297079"/>
                </a:lnTo>
                <a:cubicBezTo>
                  <a:pt x="679907" y="299517"/>
                  <a:pt x="677468" y="301956"/>
                  <a:pt x="676656" y="304394"/>
                </a:cubicBezTo>
                <a:cubicBezTo>
                  <a:pt x="676656" y="304394"/>
                  <a:pt x="676859" y="304597"/>
                  <a:pt x="677265" y="305004"/>
                </a:cubicBezTo>
                <a:cubicBezTo>
                  <a:pt x="677672" y="305410"/>
                  <a:pt x="677875" y="305613"/>
                  <a:pt x="677875" y="305613"/>
                </a:cubicBezTo>
                <a:cubicBezTo>
                  <a:pt x="684377" y="305613"/>
                  <a:pt x="688848" y="306019"/>
                  <a:pt x="691286" y="306832"/>
                </a:cubicBezTo>
                <a:cubicBezTo>
                  <a:pt x="692099" y="306832"/>
                  <a:pt x="692708" y="307239"/>
                  <a:pt x="693115" y="308052"/>
                </a:cubicBezTo>
                <a:cubicBezTo>
                  <a:pt x="693521" y="308864"/>
                  <a:pt x="694537" y="309271"/>
                  <a:pt x="696163" y="309271"/>
                </a:cubicBezTo>
                <a:cubicBezTo>
                  <a:pt x="695350" y="310084"/>
                  <a:pt x="694537" y="310896"/>
                  <a:pt x="693724" y="311709"/>
                </a:cubicBezTo>
                <a:cubicBezTo>
                  <a:pt x="692912" y="312522"/>
                  <a:pt x="691692" y="312928"/>
                  <a:pt x="690067" y="312928"/>
                </a:cubicBezTo>
                <a:cubicBezTo>
                  <a:pt x="689254" y="313741"/>
                  <a:pt x="687425" y="314351"/>
                  <a:pt x="684580" y="314757"/>
                </a:cubicBezTo>
                <a:cubicBezTo>
                  <a:pt x="681736" y="315164"/>
                  <a:pt x="679907" y="315773"/>
                  <a:pt x="679094" y="316586"/>
                </a:cubicBezTo>
                <a:cubicBezTo>
                  <a:pt x="676656" y="316586"/>
                  <a:pt x="673811" y="317399"/>
                  <a:pt x="670560" y="319024"/>
                </a:cubicBezTo>
                <a:lnTo>
                  <a:pt x="657148" y="322682"/>
                </a:lnTo>
                <a:cubicBezTo>
                  <a:pt x="653897" y="322682"/>
                  <a:pt x="651052" y="323901"/>
                  <a:pt x="648614" y="326340"/>
                </a:cubicBezTo>
                <a:cubicBezTo>
                  <a:pt x="641299" y="332029"/>
                  <a:pt x="636828" y="336093"/>
                  <a:pt x="635203" y="338532"/>
                </a:cubicBezTo>
                <a:cubicBezTo>
                  <a:pt x="633577" y="340157"/>
                  <a:pt x="631952" y="343815"/>
                  <a:pt x="630326" y="349504"/>
                </a:cubicBezTo>
                <a:cubicBezTo>
                  <a:pt x="631139" y="350317"/>
                  <a:pt x="632561" y="351333"/>
                  <a:pt x="634593" y="352552"/>
                </a:cubicBezTo>
                <a:cubicBezTo>
                  <a:pt x="636625" y="353772"/>
                  <a:pt x="638048" y="354381"/>
                  <a:pt x="638860" y="354381"/>
                </a:cubicBezTo>
                <a:cubicBezTo>
                  <a:pt x="642112" y="356007"/>
                  <a:pt x="644144" y="357632"/>
                  <a:pt x="644956" y="359258"/>
                </a:cubicBezTo>
                <a:cubicBezTo>
                  <a:pt x="643331" y="359258"/>
                  <a:pt x="642112" y="359664"/>
                  <a:pt x="641299" y="360477"/>
                </a:cubicBezTo>
                <a:cubicBezTo>
                  <a:pt x="640486" y="361290"/>
                  <a:pt x="639673" y="361696"/>
                  <a:pt x="638860" y="361696"/>
                </a:cubicBezTo>
                <a:cubicBezTo>
                  <a:pt x="638048" y="362509"/>
                  <a:pt x="636828" y="362712"/>
                  <a:pt x="635203" y="362306"/>
                </a:cubicBezTo>
                <a:cubicBezTo>
                  <a:pt x="633577" y="361900"/>
                  <a:pt x="632358" y="362103"/>
                  <a:pt x="631545" y="362916"/>
                </a:cubicBezTo>
                <a:cubicBezTo>
                  <a:pt x="632358" y="362916"/>
                  <a:pt x="632968" y="363322"/>
                  <a:pt x="633374" y="364135"/>
                </a:cubicBezTo>
                <a:cubicBezTo>
                  <a:pt x="633780" y="364948"/>
                  <a:pt x="634390" y="365354"/>
                  <a:pt x="635203" y="365354"/>
                </a:cubicBezTo>
                <a:cubicBezTo>
                  <a:pt x="637641" y="366980"/>
                  <a:pt x="640283" y="368402"/>
                  <a:pt x="643128" y="369621"/>
                </a:cubicBezTo>
                <a:cubicBezTo>
                  <a:pt x="645972" y="370840"/>
                  <a:pt x="648614" y="372263"/>
                  <a:pt x="651052" y="373888"/>
                </a:cubicBezTo>
                <a:lnTo>
                  <a:pt x="664464" y="378765"/>
                </a:lnTo>
                <a:cubicBezTo>
                  <a:pt x="682345" y="382829"/>
                  <a:pt x="698195" y="385674"/>
                  <a:pt x="712012" y="387300"/>
                </a:cubicBezTo>
                <a:lnTo>
                  <a:pt x="714451" y="388519"/>
                </a:lnTo>
                <a:cubicBezTo>
                  <a:pt x="717702" y="390144"/>
                  <a:pt x="726643" y="394208"/>
                  <a:pt x="741273" y="400711"/>
                </a:cubicBezTo>
                <a:cubicBezTo>
                  <a:pt x="769721" y="415341"/>
                  <a:pt x="786790" y="424282"/>
                  <a:pt x="792480" y="427533"/>
                </a:cubicBezTo>
                <a:cubicBezTo>
                  <a:pt x="797356" y="429972"/>
                  <a:pt x="805078" y="436474"/>
                  <a:pt x="815644" y="447040"/>
                </a:cubicBezTo>
                <a:lnTo>
                  <a:pt x="831494" y="464109"/>
                </a:lnTo>
                <a:cubicBezTo>
                  <a:pt x="832307" y="464922"/>
                  <a:pt x="835355" y="467157"/>
                  <a:pt x="840638" y="470815"/>
                </a:cubicBezTo>
                <a:cubicBezTo>
                  <a:pt x="845921" y="474472"/>
                  <a:pt x="848969" y="479146"/>
                  <a:pt x="849782" y="484836"/>
                </a:cubicBezTo>
                <a:cubicBezTo>
                  <a:pt x="849782" y="487274"/>
                  <a:pt x="852627" y="490525"/>
                  <a:pt x="858316" y="494589"/>
                </a:cubicBezTo>
                <a:cubicBezTo>
                  <a:pt x="873760" y="499466"/>
                  <a:pt x="881481" y="510439"/>
                  <a:pt x="881481" y="527508"/>
                </a:cubicBezTo>
                <a:lnTo>
                  <a:pt x="880262" y="533604"/>
                </a:lnTo>
                <a:cubicBezTo>
                  <a:pt x="881075" y="536855"/>
                  <a:pt x="882091" y="539496"/>
                  <a:pt x="883310" y="541528"/>
                </a:cubicBezTo>
                <a:cubicBezTo>
                  <a:pt x="884529" y="543560"/>
                  <a:pt x="885545" y="545389"/>
                  <a:pt x="886358" y="547015"/>
                </a:cubicBezTo>
                <a:cubicBezTo>
                  <a:pt x="880668" y="548640"/>
                  <a:pt x="875792" y="550063"/>
                  <a:pt x="871728" y="551282"/>
                </a:cubicBezTo>
                <a:cubicBezTo>
                  <a:pt x="867664" y="552501"/>
                  <a:pt x="864006" y="553517"/>
                  <a:pt x="860755" y="554330"/>
                </a:cubicBezTo>
                <a:cubicBezTo>
                  <a:pt x="853440" y="557581"/>
                  <a:pt x="846937" y="557581"/>
                  <a:pt x="841248" y="554330"/>
                </a:cubicBezTo>
                <a:cubicBezTo>
                  <a:pt x="838809" y="553517"/>
                  <a:pt x="835964" y="553111"/>
                  <a:pt x="832713" y="553111"/>
                </a:cubicBezTo>
                <a:cubicBezTo>
                  <a:pt x="829462" y="553111"/>
                  <a:pt x="826617" y="552704"/>
                  <a:pt x="824179" y="551892"/>
                </a:cubicBezTo>
                <a:cubicBezTo>
                  <a:pt x="829868" y="557581"/>
                  <a:pt x="828649" y="561239"/>
                  <a:pt x="820521" y="562864"/>
                </a:cubicBezTo>
                <a:cubicBezTo>
                  <a:pt x="818083" y="562864"/>
                  <a:pt x="814425" y="564084"/>
                  <a:pt x="809548" y="566522"/>
                </a:cubicBezTo>
                <a:cubicBezTo>
                  <a:pt x="807923" y="566522"/>
                  <a:pt x="806094" y="566928"/>
                  <a:pt x="804062" y="567741"/>
                </a:cubicBezTo>
                <a:cubicBezTo>
                  <a:pt x="802030" y="568554"/>
                  <a:pt x="800608" y="568554"/>
                  <a:pt x="799795" y="567741"/>
                </a:cubicBezTo>
                <a:cubicBezTo>
                  <a:pt x="794918" y="562864"/>
                  <a:pt x="786384" y="558800"/>
                  <a:pt x="774192" y="555549"/>
                </a:cubicBezTo>
                <a:cubicBezTo>
                  <a:pt x="771753" y="556362"/>
                  <a:pt x="767486" y="557988"/>
                  <a:pt x="761390" y="560426"/>
                </a:cubicBezTo>
                <a:cubicBezTo>
                  <a:pt x="755294" y="562864"/>
                  <a:pt x="749808" y="565709"/>
                  <a:pt x="744931" y="568960"/>
                </a:cubicBezTo>
                <a:cubicBezTo>
                  <a:pt x="736803" y="571399"/>
                  <a:pt x="729894" y="574650"/>
                  <a:pt x="724204" y="578714"/>
                </a:cubicBezTo>
                <a:cubicBezTo>
                  <a:pt x="713638" y="586842"/>
                  <a:pt x="705104" y="592125"/>
                  <a:pt x="698601" y="594564"/>
                </a:cubicBezTo>
                <a:cubicBezTo>
                  <a:pt x="696976" y="594564"/>
                  <a:pt x="695553" y="595376"/>
                  <a:pt x="694334" y="597002"/>
                </a:cubicBezTo>
                <a:cubicBezTo>
                  <a:pt x="693115" y="598628"/>
                  <a:pt x="691692" y="599847"/>
                  <a:pt x="690067" y="600660"/>
                </a:cubicBezTo>
                <a:cubicBezTo>
                  <a:pt x="690067" y="600660"/>
                  <a:pt x="690067" y="601066"/>
                  <a:pt x="690067" y="601879"/>
                </a:cubicBezTo>
                <a:cubicBezTo>
                  <a:pt x="690067" y="602692"/>
                  <a:pt x="690067" y="603098"/>
                  <a:pt x="690067" y="603098"/>
                </a:cubicBezTo>
                <a:cubicBezTo>
                  <a:pt x="691692" y="608788"/>
                  <a:pt x="695756" y="611632"/>
                  <a:pt x="702259" y="611632"/>
                </a:cubicBezTo>
                <a:cubicBezTo>
                  <a:pt x="703072" y="611632"/>
                  <a:pt x="705104" y="612852"/>
                  <a:pt x="708355" y="615290"/>
                </a:cubicBezTo>
                <a:cubicBezTo>
                  <a:pt x="719734" y="620980"/>
                  <a:pt x="730300" y="627076"/>
                  <a:pt x="740054" y="633578"/>
                </a:cubicBezTo>
                <a:cubicBezTo>
                  <a:pt x="755497" y="641706"/>
                  <a:pt x="766470" y="647802"/>
                  <a:pt x="772972" y="651866"/>
                </a:cubicBezTo>
                <a:lnTo>
                  <a:pt x="775411" y="655524"/>
                </a:lnTo>
                <a:cubicBezTo>
                  <a:pt x="776224" y="657149"/>
                  <a:pt x="779881" y="661213"/>
                  <a:pt x="786384" y="667716"/>
                </a:cubicBezTo>
                <a:cubicBezTo>
                  <a:pt x="789635" y="668528"/>
                  <a:pt x="792480" y="672592"/>
                  <a:pt x="794918" y="679908"/>
                </a:cubicBezTo>
                <a:cubicBezTo>
                  <a:pt x="795731" y="681533"/>
                  <a:pt x="797560" y="683159"/>
                  <a:pt x="800404" y="684784"/>
                </a:cubicBezTo>
                <a:cubicBezTo>
                  <a:pt x="803249" y="686410"/>
                  <a:pt x="805484" y="688036"/>
                  <a:pt x="807110" y="689661"/>
                </a:cubicBezTo>
                <a:cubicBezTo>
                  <a:pt x="807923" y="690474"/>
                  <a:pt x="809548" y="691693"/>
                  <a:pt x="811987" y="693319"/>
                </a:cubicBezTo>
                <a:cubicBezTo>
                  <a:pt x="814425" y="694944"/>
                  <a:pt x="815644" y="697383"/>
                  <a:pt x="815644" y="700634"/>
                </a:cubicBezTo>
                <a:lnTo>
                  <a:pt x="815644" y="703072"/>
                </a:lnTo>
                <a:cubicBezTo>
                  <a:pt x="812393" y="707136"/>
                  <a:pt x="812393" y="712013"/>
                  <a:pt x="815644" y="717703"/>
                </a:cubicBezTo>
                <a:cubicBezTo>
                  <a:pt x="815644" y="721767"/>
                  <a:pt x="814425" y="724612"/>
                  <a:pt x="811987" y="726237"/>
                </a:cubicBezTo>
                <a:lnTo>
                  <a:pt x="808329" y="727456"/>
                </a:lnTo>
                <a:cubicBezTo>
                  <a:pt x="805891" y="727456"/>
                  <a:pt x="803452" y="727050"/>
                  <a:pt x="801014" y="726237"/>
                </a:cubicBezTo>
                <a:cubicBezTo>
                  <a:pt x="798576" y="725424"/>
                  <a:pt x="796137" y="725018"/>
                  <a:pt x="793699" y="725018"/>
                </a:cubicBezTo>
                <a:lnTo>
                  <a:pt x="783945" y="726237"/>
                </a:lnTo>
                <a:lnTo>
                  <a:pt x="780288" y="726237"/>
                </a:lnTo>
                <a:cubicBezTo>
                  <a:pt x="778662" y="726237"/>
                  <a:pt x="777443" y="726440"/>
                  <a:pt x="776630" y="726847"/>
                </a:cubicBezTo>
                <a:cubicBezTo>
                  <a:pt x="775817" y="727253"/>
                  <a:pt x="775004" y="727456"/>
                  <a:pt x="774192" y="727456"/>
                </a:cubicBezTo>
                <a:cubicBezTo>
                  <a:pt x="773379" y="727456"/>
                  <a:pt x="772566" y="727660"/>
                  <a:pt x="771753" y="728066"/>
                </a:cubicBezTo>
                <a:cubicBezTo>
                  <a:pt x="770940" y="728472"/>
                  <a:pt x="770128" y="728269"/>
                  <a:pt x="769315" y="727456"/>
                </a:cubicBezTo>
                <a:lnTo>
                  <a:pt x="752246" y="726237"/>
                </a:lnTo>
                <a:cubicBezTo>
                  <a:pt x="749808" y="726237"/>
                  <a:pt x="748588" y="726237"/>
                  <a:pt x="748588" y="726237"/>
                </a:cubicBezTo>
                <a:lnTo>
                  <a:pt x="727862" y="725018"/>
                </a:lnTo>
                <a:cubicBezTo>
                  <a:pt x="723798" y="723392"/>
                  <a:pt x="719734" y="723392"/>
                  <a:pt x="715670" y="725018"/>
                </a:cubicBezTo>
                <a:lnTo>
                  <a:pt x="713232" y="726237"/>
                </a:lnTo>
                <a:cubicBezTo>
                  <a:pt x="705104" y="722986"/>
                  <a:pt x="693724" y="720548"/>
                  <a:pt x="679094" y="718922"/>
                </a:cubicBezTo>
                <a:cubicBezTo>
                  <a:pt x="676656" y="717296"/>
                  <a:pt x="673404" y="716280"/>
                  <a:pt x="669340" y="715874"/>
                </a:cubicBezTo>
                <a:cubicBezTo>
                  <a:pt x="665276" y="715468"/>
                  <a:pt x="661212" y="714452"/>
                  <a:pt x="657148" y="712826"/>
                </a:cubicBezTo>
                <a:cubicBezTo>
                  <a:pt x="655523" y="711200"/>
                  <a:pt x="652678" y="710388"/>
                  <a:pt x="648614" y="710388"/>
                </a:cubicBezTo>
                <a:lnTo>
                  <a:pt x="648614" y="709168"/>
                </a:lnTo>
                <a:lnTo>
                  <a:pt x="647395" y="711607"/>
                </a:lnTo>
                <a:lnTo>
                  <a:pt x="638860" y="711607"/>
                </a:lnTo>
                <a:cubicBezTo>
                  <a:pt x="636422" y="710794"/>
                  <a:pt x="633984" y="711200"/>
                  <a:pt x="631545" y="712826"/>
                </a:cubicBezTo>
                <a:cubicBezTo>
                  <a:pt x="629107" y="715264"/>
                  <a:pt x="626262" y="716484"/>
                  <a:pt x="623011" y="716484"/>
                </a:cubicBezTo>
                <a:lnTo>
                  <a:pt x="610819" y="716484"/>
                </a:lnTo>
                <a:lnTo>
                  <a:pt x="597408" y="717703"/>
                </a:lnTo>
                <a:lnTo>
                  <a:pt x="590092" y="716484"/>
                </a:lnTo>
                <a:lnTo>
                  <a:pt x="583996" y="716484"/>
                </a:lnTo>
                <a:cubicBezTo>
                  <a:pt x="582371" y="715671"/>
                  <a:pt x="581152" y="714655"/>
                  <a:pt x="580339" y="713436"/>
                </a:cubicBezTo>
                <a:cubicBezTo>
                  <a:pt x="579526" y="712216"/>
                  <a:pt x="578713" y="711607"/>
                  <a:pt x="577900" y="711607"/>
                </a:cubicBezTo>
                <a:cubicBezTo>
                  <a:pt x="576275" y="711607"/>
                  <a:pt x="575462" y="710388"/>
                  <a:pt x="575462" y="707949"/>
                </a:cubicBezTo>
                <a:cubicBezTo>
                  <a:pt x="574649" y="706324"/>
                  <a:pt x="572820" y="704901"/>
                  <a:pt x="569976" y="703682"/>
                </a:cubicBezTo>
                <a:cubicBezTo>
                  <a:pt x="567131" y="702463"/>
                  <a:pt x="564489" y="702260"/>
                  <a:pt x="562051" y="703072"/>
                </a:cubicBezTo>
                <a:cubicBezTo>
                  <a:pt x="556361" y="704698"/>
                  <a:pt x="551484" y="706730"/>
                  <a:pt x="547420" y="709168"/>
                </a:cubicBezTo>
                <a:cubicBezTo>
                  <a:pt x="545795" y="709168"/>
                  <a:pt x="544169" y="709981"/>
                  <a:pt x="542544" y="711607"/>
                </a:cubicBezTo>
                <a:lnTo>
                  <a:pt x="537667" y="710388"/>
                </a:lnTo>
                <a:cubicBezTo>
                  <a:pt x="527100" y="714452"/>
                  <a:pt x="517753" y="716484"/>
                  <a:pt x="509625" y="716484"/>
                </a:cubicBezTo>
                <a:cubicBezTo>
                  <a:pt x="508812" y="715671"/>
                  <a:pt x="508609" y="715061"/>
                  <a:pt x="509016" y="714655"/>
                </a:cubicBezTo>
                <a:cubicBezTo>
                  <a:pt x="509422" y="714248"/>
                  <a:pt x="510032" y="714452"/>
                  <a:pt x="510844" y="715264"/>
                </a:cubicBezTo>
                <a:cubicBezTo>
                  <a:pt x="513283" y="716077"/>
                  <a:pt x="514705" y="716077"/>
                  <a:pt x="515112" y="715264"/>
                </a:cubicBezTo>
                <a:cubicBezTo>
                  <a:pt x="515518" y="714452"/>
                  <a:pt x="515721" y="713639"/>
                  <a:pt x="515721" y="712826"/>
                </a:cubicBezTo>
                <a:cubicBezTo>
                  <a:pt x="516534" y="709575"/>
                  <a:pt x="517753" y="707949"/>
                  <a:pt x="519379" y="707949"/>
                </a:cubicBezTo>
                <a:lnTo>
                  <a:pt x="521817" y="705511"/>
                </a:lnTo>
                <a:cubicBezTo>
                  <a:pt x="523443" y="705511"/>
                  <a:pt x="525068" y="706324"/>
                  <a:pt x="526694" y="707949"/>
                </a:cubicBezTo>
                <a:cubicBezTo>
                  <a:pt x="526694" y="704698"/>
                  <a:pt x="527100" y="703885"/>
                  <a:pt x="527913" y="705511"/>
                </a:cubicBezTo>
                <a:cubicBezTo>
                  <a:pt x="528726" y="706324"/>
                  <a:pt x="529945" y="706527"/>
                  <a:pt x="531571" y="706120"/>
                </a:cubicBezTo>
                <a:cubicBezTo>
                  <a:pt x="533196" y="705714"/>
                  <a:pt x="534822" y="705917"/>
                  <a:pt x="536448" y="706730"/>
                </a:cubicBezTo>
                <a:lnTo>
                  <a:pt x="535228" y="701853"/>
                </a:lnTo>
                <a:lnTo>
                  <a:pt x="527913" y="701853"/>
                </a:lnTo>
                <a:cubicBezTo>
                  <a:pt x="523849" y="704292"/>
                  <a:pt x="518972" y="706933"/>
                  <a:pt x="513283" y="709778"/>
                </a:cubicBezTo>
                <a:cubicBezTo>
                  <a:pt x="507593" y="712623"/>
                  <a:pt x="501091" y="716077"/>
                  <a:pt x="493776" y="720141"/>
                </a:cubicBezTo>
                <a:cubicBezTo>
                  <a:pt x="492963" y="720954"/>
                  <a:pt x="490524" y="722173"/>
                  <a:pt x="486460" y="723799"/>
                </a:cubicBezTo>
                <a:cubicBezTo>
                  <a:pt x="488086" y="722173"/>
                  <a:pt x="491134" y="719938"/>
                  <a:pt x="495604" y="717093"/>
                </a:cubicBezTo>
                <a:cubicBezTo>
                  <a:pt x="500075" y="714248"/>
                  <a:pt x="502716" y="711200"/>
                  <a:pt x="503529" y="707949"/>
                </a:cubicBezTo>
                <a:cubicBezTo>
                  <a:pt x="504342" y="707136"/>
                  <a:pt x="505561" y="705511"/>
                  <a:pt x="507187" y="703072"/>
                </a:cubicBezTo>
                <a:cubicBezTo>
                  <a:pt x="508812" y="700634"/>
                  <a:pt x="511251" y="699008"/>
                  <a:pt x="514502" y="698196"/>
                </a:cubicBezTo>
                <a:lnTo>
                  <a:pt x="521817" y="696976"/>
                </a:lnTo>
                <a:cubicBezTo>
                  <a:pt x="525068" y="696164"/>
                  <a:pt x="526897" y="694944"/>
                  <a:pt x="527304" y="693319"/>
                </a:cubicBezTo>
                <a:cubicBezTo>
                  <a:pt x="527710" y="691693"/>
                  <a:pt x="527100" y="689661"/>
                  <a:pt x="525475" y="687223"/>
                </a:cubicBezTo>
                <a:cubicBezTo>
                  <a:pt x="525475" y="687223"/>
                  <a:pt x="525881" y="687426"/>
                  <a:pt x="526694" y="687832"/>
                </a:cubicBezTo>
                <a:cubicBezTo>
                  <a:pt x="527507" y="688239"/>
                  <a:pt x="527913" y="688848"/>
                  <a:pt x="527913" y="689661"/>
                </a:cubicBezTo>
                <a:lnTo>
                  <a:pt x="530352" y="690880"/>
                </a:lnTo>
                <a:cubicBezTo>
                  <a:pt x="531977" y="694132"/>
                  <a:pt x="534009" y="693725"/>
                  <a:pt x="536448" y="689661"/>
                </a:cubicBezTo>
                <a:cubicBezTo>
                  <a:pt x="535635" y="688036"/>
                  <a:pt x="535635" y="687223"/>
                  <a:pt x="536448" y="687223"/>
                </a:cubicBezTo>
                <a:cubicBezTo>
                  <a:pt x="537260" y="687223"/>
                  <a:pt x="538073" y="688036"/>
                  <a:pt x="538886" y="689661"/>
                </a:cubicBezTo>
                <a:cubicBezTo>
                  <a:pt x="544576" y="689661"/>
                  <a:pt x="548233" y="688848"/>
                  <a:pt x="549859" y="687223"/>
                </a:cubicBezTo>
                <a:lnTo>
                  <a:pt x="554736" y="686004"/>
                </a:lnTo>
                <a:cubicBezTo>
                  <a:pt x="553923" y="685191"/>
                  <a:pt x="557784" y="682956"/>
                  <a:pt x="566318" y="679298"/>
                </a:cubicBezTo>
                <a:cubicBezTo>
                  <a:pt x="574852" y="675640"/>
                  <a:pt x="581152" y="673405"/>
                  <a:pt x="585216" y="672592"/>
                </a:cubicBezTo>
                <a:cubicBezTo>
                  <a:pt x="586028" y="672592"/>
                  <a:pt x="586638" y="671780"/>
                  <a:pt x="587044" y="670154"/>
                </a:cubicBezTo>
                <a:cubicBezTo>
                  <a:pt x="587451" y="668528"/>
                  <a:pt x="588467" y="668122"/>
                  <a:pt x="590092" y="668935"/>
                </a:cubicBezTo>
                <a:cubicBezTo>
                  <a:pt x="596595" y="671373"/>
                  <a:pt x="602284" y="672186"/>
                  <a:pt x="607161" y="671373"/>
                </a:cubicBezTo>
                <a:cubicBezTo>
                  <a:pt x="610412" y="671373"/>
                  <a:pt x="613257" y="671780"/>
                  <a:pt x="615696" y="672592"/>
                </a:cubicBezTo>
                <a:cubicBezTo>
                  <a:pt x="618134" y="673405"/>
                  <a:pt x="620572" y="673812"/>
                  <a:pt x="623011" y="673812"/>
                </a:cubicBezTo>
                <a:cubicBezTo>
                  <a:pt x="632764" y="672186"/>
                  <a:pt x="640892" y="671373"/>
                  <a:pt x="647395" y="671373"/>
                </a:cubicBezTo>
                <a:cubicBezTo>
                  <a:pt x="649833" y="671373"/>
                  <a:pt x="651052" y="670154"/>
                  <a:pt x="651052" y="667716"/>
                </a:cubicBezTo>
                <a:cubicBezTo>
                  <a:pt x="650240" y="666903"/>
                  <a:pt x="649833" y="665480"/>
                  <a:pt x="649833" y="663448"/>
                </a:cubicBezTo>
                <a:cubicBezTo>
                  <a:pt x="649833" y="661416"/>
                  <a:pt x="649427" y="659994"/>
                  <a:pt x="648614" y="659181"/>
                </a:cubicBezTo>
                <a:cubicBezTo>
                  <a:pt x="648614" y="655117"/>
                  <a:pt x="645769" y="651866"/>
                  <a:pt x="640080" y="649428"/>
                </a:cubicBezTo>
                <a:cubicBezTo>
                  <a:pt x="633577" y="645364"/>
                  <a:pt x="628700" y="641706"/>
                  <a:pt x="625449" y="638455"/>
                </a:cubicBezTo>
                <a:cubicBezTo>
                  <a:pt x="624636" y="637642"/>
                  <a:pt x="618947" y="633172"/>
                  <a:pt x="608380" y="625044"/>
                </a:cubicBezTo>
                <a:cubicBezTo>
                  <a:pt x="605942" y="622605"/>
                  <a:pt x="604113" y="619964"/>
                  <a:pt x="602894" y="617119"/>
                </a:cubicBezTo>
                <a:cubicBezTo>
                  <a:pt x="601675" y="614274"/>
                  <a:pt x="600659" y="612039"/>
                  <a:pt x="599846" y="610413"/>
                </a:cubicBezTo>
                <a:cubicBezTo>
                  <a:pt x="599033" y="611226"/>
                  <a:pt x="598627" y="612445"/>
                  <a:pt x="598627" y="614071"/>
                </a:cubicBezTo>
                <a:cubicBezTo>
                  <a:pt x="598627" y="615696"/>
                  <a:pt x="598220" y="616916"/>
                  <a:pt x="597408" y="617728"/>
                </a:cubicBezTo>
                <a:cubicBezTo>
                  <a:pt x="596595" y="616916"/>
                  <a:pt x="595376" y="616916"/>
                  <a:pt x="593750" y="617728"/>
                </a:cubicBezTo>
                <a:cubicBezTo>
                  <a:pt x="592124" y="618541"/>
                  <a:pt x="591718" y="620167"/>
                  <a:pt x="592531" y="622605"/>
                </a:cubicBezTo>
                <a:lnTo>
                  <a:pt x="588873" y="625044"/>
                </a:lnTo>
                <a:lnTo>
                  <a:pt x="585216" y="627482"/>
                </a:lnTo>
                <a:cubicBezTo>
                  <a:pt x="586028" y="631546"/>
                  <a:pt x="585622" y="633781"/>
                  <a:pt x="583996" y="634188"/>
                </a:cubicBezTo>
                <a:cubicBezTo>
                  <a:pt x="582371" y="634594"/>
                  <a:pt x="581152" y="635204"/>
                  <a:pt x="580339" y="636016"/>
                </a:cubicBezTo>
                <a:lnTo>
                  <a:pt x="579120" y="637236"/>
                </a:lnTo>
                <a:cubicBezTo>
                  <a:pt x="578307" y="638048"/>
                  <a:pt x="577900" y="640487"/>
                  <a:pt x="577900" y="644551"/>
                </a:cubicBezTo>
                <a:cubicBezTo>
                  <a:pt x="575462" y="642925"/>
                  <a:pt x="573836" y="640893"/>
                  <a:pt x="573024" y="638455"/>
                </a:cubicBezTo>
                <a:cubicBezTo>
                  <a:pt x="571398" y="636829"/>
                  <a:pt x="570585" y="636016"/>
                  <a:pt x="570585" y="636016"/>
                </a:cubicBezTo>
                <a:cubicBezTo>
                  <a:pt x="568147" y="636016"/>
                  <a:pt x="566928" y="636829"/>
                  <a:pt x="566928" y="638455"/>
                </a:cubicBezTo>
                <a:cubicBezTo>
                  <a:pt x="566115" y="638455"/>
                  <a:pt x="565708" y="640487"/>
                  <a:pt x="565708" y="644551"/>
                </a:cubicBezTo>
                <a:cubicBezTo>
                  <a:pt x="567334" y="646989"/>
                  <a:pt x="566928" y="649428"/>
                  <a:pt x="564489" y="651866"/>
                </a:cubicBezTo>
                <a:cubicBezTo>
                  <a:pt x="563676" y="652679"/>
                  <a:pt x="562051" y="653085"/>
                  <a:pt x="559612" y="653085"/>
                </a:cubicBezTo>
                <a:cubicBezTo>
                  <a:pt x="553110" y="657149"/>
                  <a:pt x="539292" y="661213"/>
                  <a:pt x="518160" y="665277"/>
                </a:cubicBezTo>
                <a:cubicBezTo>
                  <a:pt x="510844" y="668528"/>
                  <a:pt x="500481" y="673812"/>
                  <a:pt x="487070" y="681127"/>
                </a:cubicBezTo>
                <a:cubicBezTo>
                  <a:pt x="473659" y="688442"/>
                  <a:pt x="466140" y="693319"/>
                  <a:pt x="464515" y="695757"/>
                </a:cubicBezTo>
                <a:cubicBezTo>
                  <a:pt x="456387" y="698196"/>
                  <a:pt x="449884" y="703072"/>
                  <a:pt x="445008" y="710388"/>
                </a:cubicBezTo>
                <a:cubicBezTo>
                  <a:pt x="444195" y="712826"/>
                  <a:pt x="443179" y="714655"/>
                  <a:pt x="441960" y="715874"/>
                </a:cubicBezTo>
                <a:cubicBezTo>
                  <a:pt x="440740" y="717093"/>
                  <a:pt x="439724" y="718109"/>
                  <a:pt x="438912" y="718922"/>
                </a:cubicBezTo>
                <a:cubicBezTo>
                  <a:pt x="433222" y="722173"/>
                  <a:pt x="429971" y="724612"/>
                  <a:pt x="429158" y="726237"/>
                </a:cubicBezTo>
                <a:lnTo>
                  <a:pt x="429158" y="727456"/>
                </a:lnTo>
                <a:lnTo>
                  <a:pt x="419404" y="731114"/>
                </a:lnTo>
                <a:lnTo>
                  <a:pt x="419404" y="732333"/>
                </a:lnTo>
                <a:lnTo>
                  <a:pt x="419404" y="735991"/>
                </a:lnTo>
                <a:cubicBezTo>
                  <a:pt x="419404" y="740868"/>
                  <a:pt x="419811" y="745135"/>
                  <a:pt x="420624" y="748792"/>
                </a:cubicBezTo>
                <a:cubicBezTo>
                  <a:pt x="421436" y="752450"/>
                  <a:pt x="422249" y="755904"/>
                  <a:pt x="423062" y="759156"/>
                </a:cubicBezTo>
                <a:lnTo>
                  <a:pt x="421843" y="761594"/>
                </a:lnTo>
                <a:cubicBezTo>
                  <a:pt x="421843" y="764032"/>
                  <a:pt x="421640" y="765861"/>
                  <a:pt x="421233" y="767080"/>
                </a:cubicBezTo>
                <a:cubicBezTo>
                  <a:pt x="420827" y="768300"/>
                  <a:pt x="421030" y="769316"/>
                  <a:pt x="421843" y="770128"/>
                </a:cubicBezTo>
                <a:lnTo>
                  <a:pt x="421843" y="777444"/>
                </a:lnTo>
                <a:cubicBezTo>
                  <a:pt x="423468" y="780695"/>
                  <a:pt x="423875" y="783946"/>
                  <a:pt x="423062" y="787197"/>
                </a:cubicBezTo>
                <a:lnTo>
                  <a:pt x="443788" y="784759"/>
                </a:lnTo>
                <a:cubicBezTo>
                  <a:pt x="449478" y="782320"/>
                  <a:pt x="460044" y="780288"/>
                  <a:pt x="475488" y="778663"/>
                </a:cubicBezTo>
                <a:cubicBezTo>
                  <a:pt x="493369" y="777037"/>
                  <a:pt x="506780" y="775005"/>
                  <a:pt x="515721" y="772567"/>
                </a:cubicBezTo>
                <a:cubicBezTo>
                  <a:pt x="521411" y="770941"/>
                  <a:pt x="526694" y="770535"/>
                  <a:pt x="531571" y="771348"/>
                </a:cubicBezTo>
                <a:cubicBezTo>
                  <a:pt x="531571" y="770535"/>
                  <a:pt x="531977" y="770128"/>
                  <a:pt x="532790" y="770128"/>
                </a:cubicBezTo>
                <a:cubicBezTo>
                  <a:pt x="533603" y="770941"/>
                  <a:pt x="534822" y="771348"/>
                  <a:pt x="536448" y="771348"/>
                </a:cubicBezTo>
                <a:cubicBezTo>
                  <a:pt x="538073" y="771348"/>
                  <a:pt x="540105" y="770941"/>
                  <a:pt x="542544" y="770128"/>
                </a:cubicBezTo>
                <a:cubicBezTo>
                  <a:pt x="544982" y="769316"/>
                  <a:pt x="547420" y="769316"/>
                  <a:pt x="549859" y="770128"/>
                </a:cubicBezTo>
                <a:cubicBezTo>
                  <a:pt x="550672" y="770941"/>
                  <a:pt x="551484" y="770941"/>
                  <a:pt x="552297" y="770128"/>
                </a:cubicBezTo>
                <a:cubicBezTo>
                  <a:pt x="553110" y="769316"/>
                  <a:pt x="553923" y="769316"/>
                  <a:pt x="554736" y="770128"/>
                </a:cubicBezTo>
                <a:cubicBezTo>
                  <a:pt x="557174" y="770128"/>
                  <a:pt x="558800" y="769722"/>
                  <a:pt x="559612" y="768909"/>
                </a:cubicBezTo>
                <a:cubicBezTo>
                  <a:pt x="562864" y="768909"/>
                  <a:pt x="564896" y="768503"/>
                  <a:pt x="565708" y="767690"/>
                </a:cubicBezTo>
                <a:lnTo>
                  <a:pt x="564489" y="761594"/>
                </a:lnTo>
                <a:lnTo>
                  <a:pt x="563270" y="759156"/>
                </a:lnTo>
                <a:cubicBezTo>
                  <a:pt x="565708" y="759156"/>
                  <a:pt x="567334" y="760375"/>
                  <a:pt x="568147" y="762813"/>
                </a:cubicBezTo>
                <a:cubicBezTo>
                  <a:pt x="568147" y="764439"/>
                  <a:pt x="569366" y="766471"/>
                  <a:pt x="571804" y="768909"/>
                </a:cubicBezTo>
                <a:lnTo>
                  <a:pt x="579120" y="767690"/>
                </a:lnTo>
                <a:lnTo>
                  <a:pt x="575462" y="762813"/>
                </a:lnTo>
                <a:cubicBezTo>
                  <a:pt x="575462" y="761188"/>
                  <a:pt x="574649" y="760375"/>
                  <a:pt x="573024" y="760375"/>
                </a:cubicBezTo>
                <a:cubicBezTo>
                  <a:pt x="575462" y="760375"/>
                  <a:pt x="577494" y="760781"/>
                  <a:pt x="579120" y="761594"/>
                </a:cubicBezTo>
                <a:cubicBezTo>
                  <a:pt x="580745" y="762407"/>
                  <a:pt x="581558" y="764032"/>
                  <a:pt x="581558" y="766471"/>
                </a:cubicBezTo>
                <a:lnTo>
                  <a:pt x="588873" y="766471"/>
                </a:lnTo>
                <a:lnTo>
                  <a:pt x="585216" y="757936"/>
                </a:lnTo>
                <a:cubicBezTo>
                  <a:pt x="588467" y="757124"/>
                  <a:pt x="590905" y="756920"/>
                  <a:pt x="592531" y="757327"/>
                </a:cubicBezTo>
                <a:cubicBezTo>
                  <a:pt x="594156" y="757733"/>
                  <a:pt x="595376" y="759156"/>
                  <a:pt x="596188" y="761594"/>
                </a:cubicBezTo>
                <a:lnTo>
                  <a:pt x="598627" y="766471"/>
                </a:lnTo>
                <a:cubicBezTo>
                  <a:pt x="599440" y="767284"/>
                  <a:pt x="600252" y="767487"/>
                  <a:pt x="601065" y="767080"/>
                </a:cubicBezTo>
                <a:cubicBezTo>
                  <a:pt x="601878" y="766674"/>
                  <a:pt x="602284" y="766064"/>
                  <a:pt x="602284" y="765252"/>
                </a:cubicBezTo>
                <a:lnTo>
                  <a:pt x="599846" y="761594"/>
                </a:lnTo>
                <a:cubicBezTo>
                  <a:pt x="599033" y="759968"/>
                  <a:pt x="597814" y="758749"/>
                  <a:pt x="596188" y="757936"/>
                </a:cubicBezTo>
                <a:cubicBezTo>
                  <a:pt x="597001" y="757936"/>
                  <a:pt x="597408" y="757530"/>
                  <a:pt x="597408" y="756717"/>
                </a:cubicBezTo>
                <a:cubicBezTo>
                  <a:pt x="597408" y="755904"/>
                  <a:pt x="597814" y="755498"/>
                  <a:pt x="598627" y="755498"/>
                </a:cubicBezTo>
                <a:cubicBezTo>
                  <a:pt x="602691" y="757936"/>
                  <a:pt x="607568" y="758343"/>
                  <a:pt x="613257" y="756717"/>
                </a:cubicBezTo>
                <a:cubicBezTo>
                  <a:pt x="616508" y="755904"/>
                  <a:pt x="619963" y="755092"/>
                  <a:pt x="623620" y="754279"/>
                </a:cubicBezTo>
                <a:cubicBezTo>
                  <a:pt x="627278" y="753466"/>
                  <a:pt x="630732" y="752653"/>
                  <a:pt x="633984" y="751840"/>
                </a:cubicBezTo>
                <a:cubicBezTo>
                  <a:pt x="635609" y="751028"/>
                  <a:pt x="639673" y="750621"/>
                  <a:pt x="646176" y="750621"/>
                </a:cubicBezTo>
                <a:lnTo>
                  <a:pt x="677875" y="755498"/>
                </a:lnTo>
                <a:cubicBezTo>
                  <a:pt x="680313" y="755498"/>
                  <a:pt x="682548" y="755092"/>
                  <a:pt x="684580" y="754279"/>
                </a:cubicBezTo>
                <a:cubicBezTo>
                  <a:pt x="686612" y="753466"/>
                  <a:pt x="688441" y="753060"/>
                  <a:pt x="690067" y="753060"/>
                </a:cubicBezTo>
                <a:lnTo>
                  <a:pt x="693724" y="751840"/>
                </a:lnTo>
                <a:cubicBezTo>
                  <a:pt x="695350" y="752653"/>
                  <a:pt x="697179" y="753060"/>
                  <a:pt x="699211" y="753060"/>
                </a:cubicBezTo>
                <a:cubicBezTo>
                  <a:pt x="701243" y="753060"/>
                  <a:pt x="703072" y="753466"/>
                  <a:pt x="704697" y="754279"/>
                </a:cubicBezTo>
                <a:cubicBezTo>
                  <a:pt x="709574" y="755904"/>
                  <a:pt x="713232" y="757936"/>
                  <a:pt x="715670" y="760375"/>
                </a:cubicBezTo>
                <a:cubicBezTo>
                  <a:pt x="721360" y="763626"/>
                  <a:pt x="727659" y="767284"/>
                  <a:pt x="734568" y="771348"/>
                </a:cubicBezTo>
                <a:cubicBezTo>
                  <a:pt x="741476" y="775412"/>
                  <a:pt x="748588" y="779476"/>
                  <a:pt x="755904" y="783540"/>
                </a:cubicBezTo>
                <a:cubicBezTo>
                  <a:pt x="766470" y="787604"/>
                  <a:pt x="772972" y="794919"/>
                  <a:pt x="775411" y="805485"/>
                </a:cubicBezTo>
                <a:cubicBezTo>
                  <a:pt x="776224" y="809549"/>
                  <a:pt x="778052" y="812800"/>
                  <a:pt x="780897" y="815239"/>
                </a:cubicBezTo>
                <a:cubicBezTo>
                  <a:pt x="783742" y="817677"/>
                  <a:pt x="786790" y="819709"/>
                  <a:pt x="790041" y="821335"/>
                </a:cubicBezTo>
                <a:cubicBezTo>
                  <a:pt x="799795" y="827024"/>
                  <a:pt x="804265" y="833527"/>
                  <a:pt x="803452" y="840842"/>
                </a:cubicBezTo>
                <a:cubicBezTo>
                  <a:pt x="804265" y="845719"/>
                  <a:pt x="808736" y="851408"/>
                  <a:pt x="816864" y="857911"/>
                </a:cubicBezTo>
                <a:cubicBezTo>
                  <a:pt x="823366" y="861162"/>
                  <a:pt x="827633" y="864210"/>
                  <a:pt x="829665" y="867055"/>
                </a:cubicBezTo>
                <a:cubicBezTo>
                  <a:pt x="831697" y="869900"/>
                  <a:pt x="831494" y="874573"/>
                  <a:pt x="829056" y="881076"/>
                </a:cubicBezTo>
                <a:cubicBezTo>
                  <a:pt x="829056" y="881888"/>
                  <a:pt x="829462" y="882904"/>
                  <a:pt x="830275" y="884124"/>
                </a:cubicBezTo>
                <a:cubicBezTo>
                  <a:pt x="831088" y="885343"/>
                  <a:pt x="831088" y="886359"/>
                  <a:pt x="830275" y="887172"/>
                </a:cubicBezTo>
                <a:cubicBezTo>
                  <a:pt x="830275" y="893674"/>
                  <a:pt x="829056" y="900176"/>
                  <a:pt x="826617" y="906679"/>
                </a:cubicBezTo>
                <a:lnTo>
                  <a:pt x="826617" y="907898"/>
                </a:lnTo>
                <a:cubicBezTo>
                  <a:pt x="823366" y="908711"/>
                  <a:pt x="820724" y="910743"/>
                  <a:pt x="818692" y="913994"/>
                </a:cubicBezTo>
                <a:cubicBezTo>
                  <a:pt x="816660" y="917245"/>
                  <a:pt x="814832" y="919684"/>
                  <a:pt x="813206" y="921309"/>
                </a:cubicBezTo>
                <a:cubicBezTo>
                  <a:pt x="810768" y="922935"/>
                  <a:pt x="807923" y="926186"/>
                  <a:pt x="804672" y="931063"/>
                </a:cubicBezTo>
                <a:cubicBezTo>
                  <a:pt x="800608" y="932688"/>
                  <a:pt x="795324" y="936752"/>
                  <a:pt x="788822" y="943255"/>
                </a:cubicBezTo>
                <a:lnTo>
                  <a:pt x="786384" y="944474"/>
                </a:lnTo>
                <a:lnTo>
                  <a:pt x="786384" y="946912"/>
                </a:lnTo>
                <a:lnTo>
                  <a:pt x="771753" y="960324"/>
                </a:lnTo>
                <a:lnTo>
                  <a:pt x="766876" y="965200"/>
                </a:lnTo>
                <a:cubicBezTo>
                  <a:pt x="766876" y="966013"/>
                  <a:pt x="766673" y="966623"/>
                  <a:pt x="766267" y="967029"/>
                </a:cubicBezTo>
                <a:cubicBezTo>
                  <a:pt x="765860" y="967436"/>
                  <a:pt x="765657" y="967639"/>
                  <a:pt x="765657" y="967639"/>
                </a:cubicBezTo>
                <a:cubicBezTo>
                  <a:pt x="761593" y="970077"/>
                  <a:pt x="758342" y="973328"/>
                  <a:pt x="755904" y="977392"/>
                </a:cubicBezTo>
                <a:cubicBezTo>
                  <a:pt x="772160" y="977392"/>
                  <a:pt x="784352" y="976986"/>
                  <a:pt x="792480" y="976173"/>
                </a:cubicBezTo>
                <a:cubicBezTo>
                  <a:pt x="794918" y="976173"/>
                  <a:pt x="797966" y="974954"/>
                  <a:pt x="801624" y="972516"/>
                </a:cubicBezTo>
                <a:cubicBezTo>
                  <a:pt x="805281" y="970077"/>
                  <a:pt x="808329" y="968452"/>
                  <a:pt x="810768" y="967639"/>
                </a:cubicBezTo>
                <a:lnTo>
                  <a:pt x="821740" y="967639"/>
                </a:lnTo>
                <a:cubicBezTo>
                  <a:pt x="826617" y="969264"/>
                  <a:pt x="831291" y="970890"/>
                  <a:pt x="835761" y="972516"/>
                </a:cubicBezTo>
                <a:cubicBezTo>
                  <a:pt x="840232" y="974141"/>
                  <a:pt x="844499" y="975360"/>
                  <a:pt x="848563" y="976173"/>
                </a:cubicBezTo>
                <a:cubicBezTo>
                  <a:pt x="853440" y="978612"/>
                  <a:pt x="862584" y="982879"/>
                  <a:pt x="875995" y="988975"/>
                </a:cubicBezTo>
                <a:cubicBezTo>
                  <a:pt x="889406" y="995071"/>
                  <a:pt x="900988" y="1001370"/>
                  <a:pt x="910742" y="1007872"/>
                </a:cubicBezTo>
                <a:cubicBezTo>
                  <a:pt x="917244" y="1009498"/>
                  <a:pt x="921918" y="1012952"/>
                  <a:pt x="924763" y="1018236"/>
                </a:cubicBezTo>
                <a:cubicBezTo>
                  <a:pt x="927608" y="1023519"/>
                  <a:pt x="928624" y="1029005"/>
                  <a:pt x="927811" y="1034695"/>
                </a:cubicBezTo>
                <a:lnTo>
                  <a:pt x="927811" y="1035914"/>
                </a:lnTo>
                <a:cubicBezTo>
                  <a:pt x="927811" y="1040791"/>
                  <a:pt x="929843" y="1044042"/>
                  <a:pt x="933907" y="1045668"/>
                </a:cubicBezTo>
                <a:cubicBezTo>
                  <a:pt x="935532" y="1046480"/>
                  <a:pt x="938580" y="1047496"/>
                  <a:pt x="943051" y="1048716"/>
                </a:cubicBezTo>
                <a:cubicBezTo>
                  <a:pt x="947521" y="1049935"/>
                  <a:pt x="950163" y="1051357"/>
                  <a:pt x="950976" y="1052983"/>
                </a:cubicBezTo>
                <a:cubicBezTo>
                  <a:pt x="963168" y="1056234"/>
                  <a:pt x="970483" y="1059485"/>
                  <a:pt x="972921" y="1062736"/>
                </a:cubicBezTo>
                <a:cubicBezTo>
                  <a:pt x="973734" y="1063549"/>
                  <a:pt x="973937" y="1065175"/>
                  <a:pt x="973531" y="1067613"/>
                </a:cubicBezTo>
                <a:cubicBezTo>
                  <a:pt x="973124" y="1070052"/>
                  <a:pt x="972921" y="1071677"/>
                  <a:pt x="972921" y="1072490"/>
                </a:cubicBezTo>
                <a:cubicBezTo>
                  <a:pt x="971296" y="1074116"/>
                  <a:pt x="970483" y="1076148"/>
                  <a:pt x="970483" y="1078586"/>
                </a:cubicBezTo>
                <a:cubicBezTo>
                  <a:pt x="970483" y="1080212"/>
                  <a:pt x="971296" y="1082447"/>
                  <a:pt x="972921" y="1085292"/>
                </a:cubicBezTo>
                <a:cubicBezTo>
                  <a:pt x="974547" y="1088136"/>
                  <a:pt x="975766" y="1090778"/>
                  <a:pt x="976579" y="1093216"/>
                </a:cubicBezTo>
                <a:cubicBezTo>
                  <a:pt x="977392" y="1094842"/>
                  <a:pt x="979017" y="1096874"/>
                  <a:pt x="981456" y="1099312"/>
                </a:cubicBezTo>
                <a:cubicBezTo>
                  <a:pt x="983894" y="1101751"/>
                  <a:pt x="985520" y="1103783"/>
                  <a:pt x="986332" y="1105408"/>
                </a:cubicBezTo>
                <a:lnTo>
                  <a:pt x="987552" y="1111504"/>
                </a:lnTo>
                <a:cubicBezTo>
                  <a:pt x="987552" y="1113943"/>
                  <a:pt x="986536" y="1115975"/>
                  <a:pt x="984504" y="1117600"/>
                </a:cubicBezTo>
                <a:cubicBezTo>
                  <a:pt x="982472" y="1119226"/>
                  <a:pt x="979830" y="1120648"/>
                  <a:pt x="976579" y="1121868"/>
                </a:cubicBezTo>
                <a:cubicBezTo>
                  <a:pt x="973328" y="1123087"/>
                  <a:pt x="970076" y="1124103"/>
                  <a:pt x="966825" y="1124916"/>
                </a:cubicBezTo>
                <a:cubicBezTo>
                  <a:pt x="959510" y="1128167"/>
                  <a:pt x="953008" y="1129386"/>
                  <a:pt x="947318" y="1128573"/>
                </a:cubicBezTo>
                <a:lnTo>
                  <a:pt x="941222" y="1128573"/>
                </a:lnTo>
                <a:lnTo>
                  <a:pt x="921715" y="1127354"/>
                </a:lnTo>
                <a:cubicBezTo>
                  <a:pt x="920902" y="1126541"/>
                  <a:pt x="920089" y="1126338"/>
                  <a:pt x="919276" y="1126744"/>
                </a:cubicBezTo>
                <a:cubicBezTo>
                  <a:pt x="918464" y="1127151"/>
                  <a:pt x="917651" y="1126948"/>
                  <a:pt x="916838" y="1126135"/>
                </a:cubicBezTo>
                <a:cubicBezTo>
                  <a:pt x="914400" y="1122884"/>
                  <a:pt x="909116" y="1121258"/>
                  <a:pt x="900988" y="1121258"/>
                </a:cubicBezTo>
                <a:cubicBezTo>
                  <a:pt x="892048" y="1121258"/>
                  <a:pt x="879652" y="1123290"/>
                  <a:pt x="863803" y="1127354"/>
                </a:cubicBezTo>
                <a:cubicBezTo>
                  <a:pt x="847953" y="1131418"/>
                  <a:pt x="836777" y="1133856"/>
                  <a:pt x="830275" y="1134669"/>
                </a:cubicBezTo>
                <a:cubicBezTo>
                  <a:pt x="833526" y="1133044"/>
                  <a:pt x="837996" y="1130605"/>
                  <a:pt x="843686" y="1127354"/>
                </a:cubicBezTo>
                <a:cubicBezTo>
                  <a:pt x="849376" y="1124103"/>
                  <a:pt x="851814" y="1122071"/>
                  <a:pt x="851001" y="1121258"/>
                </a:cubicBezTo>
                <a:cubicBezTo>
                  <a:pt x="849376" y="1120445"/>
                  <a:pt x="846937" y="1120039"/>
                  <a:pt x="843686" y="1120039"/>
                </a:cubicBezTo>
                <a:cubicBezTo>
                  <a:pt x="840435" y="1120039"/>
                  <a:pt x="836777" y="1120445"/>
                  <a:pt x="832713" y="1121258"/>
                </a:cubicBezTo>
                <a:cubicBezTo>
                  <a:pt x="828649" y="1122071"/>
                  <a:pt x="824992" y="1122071"/>
                  <a:pt x="821740" y="1121258"/>
                </a:cubicBezTo>
                <a:cubicBezTo>
                  <a:pt x="814425" y="1122071"/>
                  <a:pt x="802233" y="1122477"/>
                  <a:pt x="785164" y="1122477"/>
                </a:cubicBezTo>
                <a:cubicBezTo>
                  <a:pt x="767283" y="1120039"/>
                  <a:pt x="750620" y="1119226"/>
                  <a:pt x="735177" y="1120039"/>
                </a:cubicBezTo>
                <a:lnTo>
                  <a:pt x="708355" y="1118820"/>
                </a:lnTo>
                <a:cubicBezTo>
                  <a:pt x="695350" y="1117194"/>
                  <a:pt x="686003" y="1116381"/>
                  <a:pt x="680313" y="1116381"/>
                </a:cubicBezTo>
                <a:cubicBezTo>
                  <a:pt x="672998" y="1116381"/>
                  <a:pt x="663651" y="1115975"/>
                  <a:pt x="652272" y="1115162"/>
                </a:cubicBezTo>
                <a:cubicBezTo>
                  <a:pt x="640892" y="1114349"/>
                  <a:pt x="631952" y="1114349"/>
                  <a:pt x="625449" y="1115162"/>
                </a:cubicBezTo>
                <a:lnTo>
                  <a:pt x="586435" y="1113943"/>
                </a:lnTo>
                <a:lnTo>
                  <a:pt x="551078" y="1115162"/>
                </a:lnTo>
                <a:cubicBezTo>
                  <a:pt x="544576" y="1115975"/>
                  <a:pt x="535228" y="1116381"/>
                  <a:pt x="523036" y="1116381"/>
                </a:cubicBezTo>
                <a:lnTo>
                  <a:pt x="503529" y="1115162"/>
                </a:lnTo>
                <a:lnTo>
                  <a:pt x="484022" y="1116381"/>
                </a:lnTo>
                <a:cubicBezTo>
                  <a:pt x="462889" y="1116381"/>
                  <a:pt x="446227" y="1115975"/>
                  <a:pt x="434035" y="1115162"/>
                </a:cubicBezTo>
                <a:cubicBezTo>
                  <a:pt x="418592" y="1115975"/>
                  <a:pt x="394208" y="1116381"/>
                  <a:pt x="360883" y="1116381"/>
                </a:cubicBezTo>
                <a:cubicBezTo>
                  <a:pt x="354380" y="1116381"/>
                  <a:pt x="348894" y="1116788"/>
                  <a:pt x="344424" y="1117600"/>
                </a:cubicBezTo>
                <a:cubicBezTo>
                  <a:pt x="339953" y="1118413"/>
                  <a:pt x="336092" y="1119226"/>
                  <a:pt x="332841" y="1120039"/>
                </a:cubicBezTo>
                <a:lnTo>
                  <a:pt x="304800" y="1123696"/>
                </a:lnTo>
                <a:cubicBezTo>
                  <a:pt x="291795" y="1125322"/>
                  <a:pt x="282854" y="1126135"/>
                  <a:pt x="277977" y="1126135"/>
                </a:cubicBezTo>
                <a:lnTo>
                  <a:pt x="260908" y="1124916"/>
                </a:lnTo>
                <a:lnTo>
                  <a:pt x="253593" y="1126135"/>
                </a:lnTo>
                <a:cubicBezTo>
                  <a:pt x="251968" y="1127760"/>
                  <a:pt x="249732" y="1128776"/>
                  <a:pt x="246888" y="1129183"/>
                </a:cubicBezTo>
                <a:cubicBezTo>
                  <a:pt x="244043" y="1129589"/>
                  <a:pt x="242214" y="1128980"/>
                  <a:pt x="241401" y="1127354"/>
                </a:cubicBezTo>
                <a:cubicBezTo>
                  <a:pt x="239776" y="1126541"/>
                  <a:pt x="238963" y="1125322"/>
                  <a:pt x="238963" y="1123696"/>
                </a:cubicBezTo>
                <a:cubicBezTo>
                  <a:pt x="238963" y="1122071"/>
                  <a:pt x="238963" y="1120852"/>
                  <a:pt x="238963" y="1120039"/>
                </a:cubicBezTo>
                <a:cubicBezTo>
                  <a:pt x="225958" y="1120039"/>
                  <a:pt x="219862" y="1120242"/>
                  <a:pt x="220675" y="1120648"/>
                </a:cubicBezTo>
                <a:cubicBezTo>
                  <a:pt x="221488" y="1121055"/>
                  <a:pt x="221894" y="1121664"/>
                  <a:pt x="221894" y="1122477"/>
                </a:cubicBezTo>
                <a:cubicBezTo>
                  <a:pt x="224332" y="1124916"/>
                  <a:pt x="225958" y="1126135"/>
                  <a:pt x="226771" y="1126135"/>
                </a:cubicBezTo>
                <a:cubicBezTo>
                  <a:pt x="213766" y="1132637"/>
                  <a:pt x="201980" y="1135482"/>
                  <a:pt x="191414" y="1134669"/>
                </a:cubicBezTo>
                <a:lnTo>
                  <a:pt x="181660" y="1133450"/>
                </a:lnTo>
                <a:cubicBezTo>
                  <a:pt x="180035" y="1132637"/>
                  <a:pt x="178409" y="1132637"/>
                  <a:pt x="176784" y="1133450"/>
                </a:cubicBezTo>
                <a:cubicBezTo>
                  <a:pt x="175158" y="1134263"/>
                  <a:pt x="173532" y="1134263"/>
                  <a:pt x="171907" y="1133450"/>
                </a:cubicBezTo>
                <a:cubicBezTo>
                  <a:pt x="161340" y="1133450"/>
                  <a:pt x="154838" y="1132637"/>
                  <a:pt x="152400" y="1131012"/>
                </a:cubicBezTo>
                <a:cubicBezTo>
                  <a:pt x="145897" y="1126948"/>
                  <a:pt x="138582" y="1124509"/>
                  <a:pt x="130454" y="1123696"/>
                </a:cubicBezTo>
                <a:cubicBezTo>
                  <a:pt x="128016" y="1123696"/>
                  <a:pt x="125577" y="1123290"/>
                  <a:pt x="123139" y="1122477"/>
                </a:cubicBezTo>
                <a:cubicBezTo>
                  <a:pt x="120700" y="1121664"/>
                  <a:pt x="118262" y="1120852"/>
                  <a:pt x="115824" y="1120039"/>
                </a:cubicBezTo>
                <a:cubicBezTo>
                  <a:pt x="114198" y="1119226"/>
                  <a:pt x="112166" y="1118413"/>
                  <a:pt x="109728" y="1117600"/>
                </a:cubicBezTo>
                <a:cubicBezTo>
                  <a:pt x="107289" y="1116788"/>
                  <a:pt x="104851" y="1115568"/>
                  <a:pt x="102412" y="1113943"/>
                </a:cubicBezTo>
                <a:cubicBezTo>
                  <a:pt x="97536" y="1113130"/>
                  <a:pt x="92659" y="1111098"/>
                  <a:pt x="87782" y="1107847"/>
                </a:cubicBezTo>
                <a:cubicBezTo>
                  <a:pt x="86156" y="1107034"/>
                  <a:pt x="83921" y="1106018"/>
                  <a:pt x="81076" y="1104799"/>
                </a:cubicBezTo>
                <a:cubicBezTo>
                  <a:pt x="78232" y="1103580"/>
                  <a:pt x="75590" y="1102157"/>
                  <a:pt x="73152" y="1100532"/>
                </a:cubicBezTo>
                <a:cubicBezTo>
                  <a:pt x="64211" y="1095655"/>
                  <a:pt x="58928" y="1092404"/>
                  <a:pt x="57302" y="1090778"/>
                </a:cubicBezTo>
                <a:cubicBezTo>
                  <a:pt x="54864" y="1089965"/>
                  <a:pt x="52628" y="1088949"/>
                  <a:pt x="50596" y="1087730"/>
                </a:cubicBezTo>
                <a:cubicBezTo>
                  <a:pt x="48564" y="1086511"/>
                  <a:pt x="46736" y="1085495"/>
                  <a:pt x="45110" y="1084682"/>
                </a:cubicBezTo>
                <a:cubicBezTo>
                  <a:pt x="45110" y="1083869"/>
                  <a:pt x="44704" y="1083056"/>
                  <a:pt x="43891" y="1082244"/>
                </a:cubicBezTo>
                <a:cubicBezTo>
                  <a:pt x="43078" y="1081431"/>
                  <a:pt x="42265" y="1081024"/>
                  <a:pt x="41452" y="1081024"/>
                </a:cubicBezTo>
                <a:cubicBezTo>
                  <a:pt x="35763" y="1076148"/>
                  <a:pt x="30683" y="1071068"/>
                  <a:pt x="26212" y="1065784"/>
                </a:cubicBezTo>
                <a:cubicBezTo>
                  <a:pt x="21742" y="1060501"/>
                  <a:pt x="16662" y="1055421"/>
                  <a:pt x="10972" y="1050544"/>
                </a:cubicBezTo>
                <a:cubicBezTo>
                  <a:pt x="10160" y="1048106"/>
                  <a:pt x="9550" y="1043839"/>
                  <a:pt x="9144" y="1037743"/>
                </a:cubicBezTo>
                <a:cubicBezTo>
                  <a:pt x="8737" y="1031647"/>
                  <a:pt x="5689" y="1026567"/>
                  <a:pt x="0" y="1022503"/>
                </a:cubicBezTo>
                <a:cubicBezTo>
                  <a:pt x="5689" y="1020877"/>
                  <a:pt x="9753" y="1020471"/>
                  <a:pt x="12192" y="1021284"/>
                </a:cubicBezTo>
                <a:cubicBezTo>
                  <a:pt x="23571" y="1022096"/>
                  <a:pt x="34544" y="1024128"/>
                  <a:pt x="45110" y="1027380"/>
                </a:cubicBezTo>
                <a:cubicBezTo>
                  <a:pt x="55676" y="1030631"/>
                  <a:pt x="65430" y="1034288"/>
                  <a:pt x="74371" y="1038352"/>
                </a:cubicBezTo>
                <a:cubicBezTo>
                  <a:pt x="81686" y="1042416"/>
                  <a:pt x="89001" y="1043229"/>
                  <a:pt x="96316" y="1040791"/>
                </a:cubicBezTo>
                <a:cubicBezTo>
                  <a:pt x="102819" y="1040791"/>
                  <a:pt x="113385" y="1039165"/>
                  <a:pt x="128016" y="1035914"/>
                </a:cubicBezTo>
                <a:cubicBezTo>
                  <a:pt x="139395" y="1034288"/>
                  <a:pt x="148742" y="1032663"/>
                  <a:pt x="156057" y="1031037"/>
                </a:cubicBezTo>
                <a:cubicBezTo>
                  <a:pt x="160934" y="1030224"/>
                  <a:pt x="168656" y="1029818"/>
                  <a:pt x="179222" y="1029818"/>
                </a:cubicBezTo>
                <a:cubicBezTo>
                  <a:pt x="176784" y="1025754"/>
                  <a:pt x="175564" y="1022503"/>
                  <a:pt x="175564" y="1020064"/>
                </a:cubicBezTo>
                <a:cubicBezTo>
                  <a:pt x="173939" y="1011936"/>
                  <a:pt x="169468" y="1006247"/>
                  <a:pt x="162153" y="1002996"/>
                </a:cubicBezTo>
                <a:cubicBezTo>
                  <a:pt x="154838" y="1000557"/>
                  <a:pt x="150368" y="995680"/>
                  <a:pt x="148742" y="988365"/>
                </a:cubicBezTo>
                <a:cubicBezTo>
                  <a:pt x="148742" y="977799"/>
                  <a:pt x="145491" y="970484"/>
                  <a:pt x="138988" y="966420"/>
                </a:cubicBezTo>
                <a:lnTo>
                  <a:pt x="134112" y="960324"/>
                </a:lnTo>
                <a:cubicBezTo>
                  <a:pt x="132486" y="958698"/>
                  <a:pt x="132080" y="956666"/>
                  <a:pt x="132892" y="954228"/>
                </a:cubicBezTo>
                <a:cubicBezTo>
                  <a:pt x="138582" y="946912"/>
                  <a:pt x="141833" y="942036"/>
                  <a:pt x="142646" y="939597"/>
                </a:cubicBezTo>
                <a:lnTo>
                  <a:pt x="148742" y="927405"/>
                </a:lnTo>
                <a:cubicBezTo>
                  <a:pt x="153619" y="914400"/>
                  <a:pt x="156057" y="906679"/>
                  <a:pt x="156057" y="904240"/>
                </a:cubicBezTo>
                <a:cubicBezTo>
                  <a:pt x="156870" y="900176"/>
                  <a:pt x="157683" y="894893"/>
                  <a:pt x="158496" y="888391"/>
                </a:cubicBezTo>
                <a:cubicBezTo>
                  <a:pt x="159308" y="881888"/>
                  <a:pt x="159715" y="877012"/>
                  <a:pt x="159715" y="873760"/>
                </a:cubicBezTo>
                <a:lnTo>
                  <a:pt x="159715" y="867664"/>
                </a:lnTo>
                <a:cubicBezTo>
                  <a:pt x="159715" y="862788"/>
                  <a:pt x="160121" y="859130"/>
                  <a:pt x="160934" y="856692"/>
                </a:cubicBezTo>
                <a:cubicBezTo>
                  <a:pt x="160934" y="855879"/>
                  <a:pt x="162153" y="853034"/>
                  <a:pt x="164592" y="848157"/>
                </a:cubicBezTo>
                <a:lnTo>
                  <a:pt x="153619" y="848157"/>
                </a:lnTo>
                <a:cubicBezTo>
                  <a:pt x="156870" y="844906"/>
                  <a:pt x="158496" y="842468"/>
                  <a:pt x="158496" y="840842"/>
                </a:cubicBezTo>
                <a:lnTo>
                  <a:pt x="159715" y="831088"/>
                </a:lnTo>
                <a:cubicBezTo>
                  <a:pt x="158902" y="826212"/>
                  <a:pt x="155651" y="821741"/>
                  <a:pt x="149961" y="817677"/>
                </a:cubicBezTo>
                <a:lnTo>
                  <a:pt x="146304" y="811581"/>
                </a:lnTo>
                <a:cubicBezTo>
                  <a:pt x="146304" y="810768"/>
                  <a:pt x="145897" y="809143"/>
                  <a:pt x="145084" y="806704"/>
                </a:cubicBezTo>
                <a:cubicBezTo>
                  <a:pt x="144272" y="804266"/>
                  <a:pt x="141833" y="803453"/>
                  <a:pt x="137769" y="804266"/>
                </a:cubicBezTo>
                <a:cubicBezTo>
                  <a:pt x="136144" y="804266"/>
                  <a:pt x="135331" y="802640"/>
                  <a:pt x="135331" y="799389"/>
                </a:cubicBezTo>
                <a:cubicBezTo>
                  <a:pt x="134518" y="798576"/>
                  <a:pt x="133705" y="796748"/>
                  <a:pt x="132892" y="793903"/>
                </a:cubicBezTo>
                <a:cubicBezTo>
                  <a:pt x="132080" y="791058"/>
                  <a:pt x="130048" y="789229"/>
                  <a:pt x="126796" y="788416"/>
                </a:cubicBezTo>
                <a:lnTo>
                  <a:pt x="119481" y="778663"/>
                </a:lnTo>
                <a:cubicBezTo>
                  <a:pt x="119481" y="777037"/>
                  <a:pt x="117856" y="775005"/>
                  <a:pt x="114604" y="772567"/>
                </a:cubicBezTo>
                <a:lnTo>
                  <a:pt x="113385" y="771348"/>
                </a:lnTo>
                <a:cubicBezTo>
                  <a:pt x="115011" y="767284"/>
                  <a:pt x="113792" y="763626"/>
                  <a:pt x="109728" y="760375"/>
                </a:cubicBezTo>
                <a:cubicBezTo>
                  <a:pt x="108915" y="759562"/>
                  <a:pt x="108915" y="758952"/>
                  <a:pt x="109728" y="758546"/>
                </a:cubicBezTo>
                <a:cubicBezTo>
                  <a:pt x="110540" y="758140"/>
                  <a:pt x="111760" y="758343"/>
                  <a:pt x="113385" y="759156"/>
                </a:cubicBezTo>
                <a:cubicBezTo>
                  <a:pt x="115011" y="759968"/>
                  <a:pt x="116433" y="760172"/>
                  <a:pt x="117652" y="759765"/>
                </a:cubicBezTo>
                <a:cubicBezTo>
                  <a:pt x="118872" y="759359"/>
                  <a:pt x="120294" y="759156"/>
                  <a:pt x="121920" y="759156"/>
                </a:cubicBezTo>
                <a:cubicBezTo>
                  <a:pt x="123545" y="759156"/>
                  <a:pt x="124764" y="759562"/>
                  <a:pt x="125577" y="760375"/>
                </a:cubicBezTo>
                <a:cubicBezTo>
                  <a:pt x="132080" y="765252"/>
                  <a:pt x="140004" y="770128"/>
                  <a:pt x="149352" y="775005"/>
                </a:cubicBezTo>
                <a:cubicBezTo>
                  <a:pt x="158699" y="779882"/>
                  <a:pt x="165811" y="784352"/>
                  <a:pt x="170688" y="788416"/>
                </a:cubicBezTo>
                <a:cubicBezTo>
                  <a:pt x="180441" y="796544"/>
                  <a:pt x="187756" y="804672"/>
                  <a:pt x="192633" y="812800"/>
                </a:cubicBezTo>
                <a:lnTo>
                  <a:pt x="196291" y="815239"/>
                </a:lnTo>
                <a:cubicBezTo>
                  <a:pt x="199542" y="816052"/>
                  <a:pt x="202184" y="817271"/>
                  <a:pt x="204216" y="818896"/>
                </a:cubicBezTo>
                <a:cubicBezTo>
                  <a:pt x="206248" y="820522"/>
                  <a:pt x="207670" y="823367"/>
                  <a:pt x="208483" y="827431"/>
                </a:cubicBezTo>
                <a:cubicBezTo>
                  <a:pt x="208483" y="829056"/>
                  <a:pt x="210108" y="830885"/>
                  <a:pt x="213360" y="832917"/>
                </a:cubicBezTo>
                <a:cubicBezTo>
                  <a:pt x="216611" y="834949"/>
                  <a:pt x="219862" y="836372"/>
                  <a:pt x="223113" y="837184"/>
                </a:cubicBezTo>
                <a:cubicBezTo>
                  <a:pt x="226364" y="837184"/>
                  <a:pt x="228396" y="837997"/>
                  <a:pt x="229209" y="839623"/>
                </a:cubicBezTo>
                <a:cubicBezTo>
                  <a:pt x="231648" y="842874"/>
                  <a:pt x="235305" y="844500"/>
                  <a:pt x="240182" y="844500"/>
                </a:cubicBezTo>
                <a:cubicBezTo>
                  <a:pt x="245059" y="844500"/>
                  <a:pt x="249123" y="843280"/>
                  <a:pt x="252374" y="840842"/>
                </a:cubicBezTo>
                <a:cubicBezTo>
                  <a:pt x="260502" y="838404"/>
                  <a:pt x="268020" y="835559"/>
                  <a:pt x="274929" y="832308"/>
                </a:cubicBezTo>
                <a:cubicBezTo>
                  <a:pt x="281838" y="829056"/>
                  <a:pt x="287324" y="826618"/>
                  <a:pt x="291388" y="824992"/>
                </a:cubicBezTo>
                <a:lnTo>
                  <a:pt x="304800" y="820116"/>
                </a:lnTo>
                <a:cubicBezTo>
                  <a:pt x="308051" y="818490"/>
                  <a:pt x="310896" y="817677"/>
                  <a:pt x="313334" y="817677"/>
                </a:cubicBezTo>
                <a:cubicBezTo>
                  <a:pt x="313334" y="816864"/>
                  <a:pt x="312928" y="816458"/>
                  <a:pt x="312115" y="816458"/>
                </a:cubicBezTo>
                <a:lnTo>
                  <a:pt x="306019" y="817677"/>
                </a:lnTo>
                <a:lnTo>
                  <a:pt x="309676" y="812800"/>
                </a:lnTo>
                <a:cubicBezTo>
                  <a:pt x="309676" y="811988"/>
                  <a:pt x="309880" y="811581"/>
                  <a:pt x="310286" y="811581"/>
                </a:cubicBezTo>
                <a:cubicBezTo>
                  <a:pt x="310692" y="811581"/>
                  <a:pt x="311302" y="811581"/>
                  <a:pt x="312115" y="811581"/>
                </a:cubicBezTo>
                <a:cubicBezTo>
                  <a:pt x="316992" y="814020"/>
                  <a:pt x="321056" y="815239"/>
                  <a:pt x="324307" y="815239"/>
                </a:cubicBezTo>
                <a:cubicBezTo>
                  <a:pt x="326745" y="815239"/>
                  <a:pt x="330403" y="814426"/>
                  <a:pt x="335280" y="812800"/>
                </a:cubicBezTo>
                <a:cubicBezTo>
                  <a:pt x="344220" y="808736"/>
                  <a:pt x="353974" y="805892"/>
                  <a:pt x="364540" y="804266"/>
                </a:cubicBezTo>
                <a:cubicBezTo>
                  <a:pt x="353161" y="814832"/>
                  <a:pt x="347472" y="820522"/>
                  <a:pt x="347472" y="821335"/>
                </a:cubicBezTo>
                <a:cubicBezTo>
                  <a:pt x="347472" y="823773"/>
                  <a:pt x="357225" y="818896"/>
                  <a:pt x="376732" y="806704"/>
                </a:cubicBezTo>
                <a:cubicBezTo>
                  <a:pt x="372668" y="799389"/>
                  <a:pt x="368604" y="795325"/>
                  <a:pt x="364540" y="794512"/>
                </a:cubicBezTo>
                <a:cubicBezTo>
                  <a:pt x="358851" y="794512"/>
                  <a:pt x="353568" y="792074"/>
                  <a:pt x="348691" y="787197"/>
                </a:cubicBezTo>
                <a:lnTo>
                  <a:pt x="340156" y="779882"/>
                </a:lnTo>
                <a:lnTo>
                  <a:pt x="332841" y="776224"/>
                </a:lnTo>
                <a:cubicBezTo>
                  <a:pt x="329590" y="775412"/>
                  <a:pt x="326948" y="773583"/>
                  <a:pt x="324916" y="770738"/>
                </a:cubicBezTo>
                <a:cubicBezTo>
                  <a:pt x="322884" y="767893"/>
                  <a:pt x="321056" y="764845"/>
                  <a:pt x="319430" y="761594"/>
                </a:cubicBezTo>
                <a:cubicBezTo>
                  <a:pt x="316179" y="755904"/>
                  <a:pt x="311302" y="751028"/>
                  <a:pt x="304800" y="746964"/>
                </a:cubicBezTo>
                <a:cubicBezTo>
                  <a:pt x="299923" y="745338"/>
                  <a:pt x="296265" y="741274"/>
                  <a:pt x="293827" y="734772"/>
                </a:cubicBezTo>
                <a:cubicBezTo>
                  <a:pt x="288950" y="725831"/>
                  <a:pt x="286105" y="720548"/>
                  <a:pt x="285292" y="718922"/>
                </a:cubicBezTo>
                <a:cubicBezTo>
                  <a:pt x="279603" y="715671"/>
                  <a:pt x="277977" y="709981"/>
                  <a:pt x="280416" y="701853"/>
                </a:cubicBezTo>
                <a:cubicBezTo>
                  <a:pt x="280416" y="701040"/>
                  <a:pt x="280212" y="699008"/>
                  <a:pt x="279806" y="695757"/>
                </a:cubicBezTo>
                <a:cubicBezTo>
                  <a:pt x="279400" y="692506"/>
                  <a:pt x="279603" y="689255"/>
                  <a:pt x="280416" y="686004"/>
                </a:cubicBezTo>
                <a:cubicBezTo>
                  <a:pt x="280416" y="683565"/>
                  <a:pt x="281025" y="681330"/>
                  <a:pt x="282244" y="679298"/>
                </a:cubicBezTo>
                <a:cubicBezTo>
                  <a:pt x="283464" y="677266"/>
                  <a:pt x="284073" y="675437"/>
                  <a:pt x="284073" y="673812"/>
                </a:cubicBezTo>
                <a:cubicBezTo>
                  <a:pt x="284073" y="672186"/>
                  <a:pt x="284886" y="668935"/>
                  <a:pt x="286512" y="664058"/>
                </a:cubicBezTo>
                <a:cubicBezTo>
                  <a:pt x="287324" y="661620"/>
                  <a:pt x="288137" y="657962"/>
                  <a:pt x="288950" y="653085"/>
                </a:cubicBezTo>
                <a:cubicBezTo>
                  <a:pt x="289763" y="648208"/>
                  <a:pt x="290169" y="643332"/>
                  <a:pt x="290169" y="638455"/>
                </a:cubicBezTo>
                <a:lnTo>
                  <a:pt x="288950" y="637236"/>
                </a:lnTo>
                <a:cubicBezTo>
                  <a:pt x="286512" y="645364"/>
                  <a:pt x="283260" y="651460"/>
                  <a:pt x="279196" y="655524"/>
                </a:cubicBezTo>
                <a:lnTo>
                  <a:pt x="277977" y="655524"/>
                </a:lnTo>
                <a:cubicBezTo>
                  <a:pt x="278790" y="654711"/>
                  <a:pt x="279196" y="654101"/>
                  <a:pt x="279196" y="653695"/>
                </a:cubicBezTo>
                <a:cubicBezTo>
                  <a:pt x="279196" y="653288"/>
                  <a:pt x="279603" y="653085"/>
                  <a:pt x="280416" y="653085"/>
                </a:cubicBezTo>
                <a:cubicBezTo>
                  <a:pt x="282041" y="645770"/>
                  <a:pt x="285292" y="632359"/>
                  <a:pt x="290169" y="612852"/>
                </a:cubicBezTo>
                <a:cubicBezTo>
                  <a:pt x="290982" y="610413"/>
                  <a:pt x="291388" y="607568"/>
                  <a:pt x="291388" y="604317"/>
                </a:cubicBezTo>
                <a:cubicBezTo>
                  <a:pt x="291388" y="601066"/>
                  <a:pt x="291388" y="598628"/>
                  <a:pt x="291388" y="597002"/>
                </a:cubicBezTo>
                <a:cubicBezTo>
                  <a:pt x="292201" y="591312"/>
                  <a:pt x="292608" y="582778"/>
                  <a:pt x="292608" y="571399"/>
                </a:cubicBezTo>
                <a:lnTo>
                  <a:pt x="292608" y="568960"/>
                </a:lnTo>
                <a:cubicBezTo>
                  <a:pt x="277977" y="576276"/>
                  <a:pt x="268630" y="581965"/>
                  <a:pt x="264566" y="586029"/>
                </a:cubicBezTo>
                <a:lnTo>
                  <a:pt x="274320" y="583591"/>
                </a:lnTo>
                <a:cubicBezTo>
                  <a:pt x="275945" y="583591"/>
                  <a:pt x="274320" y="585420"/>
                  <a:pt x="269443" y="589077"/>
                </a:cubicBezTo>
                <a:cubicBezTo>
                  <a:pt x="264566" y="592735"/>
                  <a:pt x="260908" y="595783"/>
                  <a:pt x="258470" y="598221"/>
                </a:cubicBezTo>
                <a:cubicBezTo>
                  <a:pt x="257657" y="603911"/>
                  <a:pt x="256032" y="610413"/>
                  <a:pt x="253593" y="617728"/>
                </a:cubicBezTo>
                <a:cubicBezTo>
                  <a:pt x="251155" y="625044"/>
                  <a:pt x="249529" y="630327"/>
                  <a:pt x="248716" y="633578"/>
                </a:cubicBezTo>
                <a:cubicBezTo>
                  <a:pt x="248716" y="634391"/>
                  <a:pt x="248310" y="636016"/>
                  <a:pt x="247497" y="638455"/>
                </a:cubicBezTo>
                <a:cubicBezTo>
                  <a:pt x="246684" y="640893"/>
                  <a:pt x="247904" y="643332"/>
                  <a:pt x="251155" y="645770"/>
                </a:cubicBezTo>
                <a:lnTo>
                  <a:pt x="249936" y="648208"/>
                </a:lnTo>
                <a:cubicBezTo>
                  <a:pt x="247497" y="651460"/>
                  <a:pt x="245668" y="655727"/>
                  <a:pt x="244449" y="661010"/>
                </a:cubicBezTo>
                <a:cubicBezTo>
                  <a:pt x="243230" y="666293"/>
                  <a:pt x="242214" y="670154"/>
                  <a:pt x="241401" y="672592"/>
                </a:cubicBezTo>
                <a:cubicBezTo>
                  <a:pt x="238150" y="677469"/>
                  <a:pt x="234899" y="684784"/>
                  <a:pt x="231648" y="694538"/>
                </a:cubicBezTo>
                <a:cubicBezTo>
                  <a:pt x="229209" y="697789"/>
                  <a:pt x="227380" y="700837"/>
                  <a:pt x="226161" y="703682"/>
                </a:cubicBezTo>
                <a:cubicBezTo>
                  <a:pt x="224942" y="706527"/>
                  <a:pt x="223520" y="709168"/>
                  <a:pt x="221894" y="711607"/>
                </a:cubicBezTo>
                <a:cubicBezTo>
                  <a:pt x="220268" y="714858"/>
                  <a:pt x="218236" y="718312"/>
                  <a:pt x="215798" y="721970"/>
                </a:cubicBezTo>
                <a:cubicBezTo>
                  <a:pt x="213360" y="725628"/>
                  <a:pt x="211734" y="728676"/>
                  <a:pt x="210921" y="731114"/>
                </a:cubicBezTo>
                <a:cubicBezTo>
                  <a:pt x="206857" y="734365"/>
                  <a:pt x="204012" y="735178"/>
                  <a:pt x="202387" y="733552"/>
                </a:cubicBezTo>
                <a:cubicBezTo>
                  <a:pt x="199948" y="734365"/>
                  <a:pt x="195478" y="734772"/>
                  <a:pt x="188976" y="734772"/>
                </a:cubicBezTo>
                <a:cubicBezTo>
                  <a:pt x="180848" y="734772"/>
                  <a:pt x="174345" y="734365"/>
                  <a:pt x="169468" y="733552"/>
                </a:cubicBezTo>
                <a:cubicBezTo>
                  <a:pt x="165404" y="734365"/>
                  <a:pt x="159308" y="734772"/>
                  <a:pt x="151180" y="734772"/>
                </a:cubicBezTo>
                <a:cubicBezTo>
                  <a:pt x="145491" y="733959"/>
                  <a:pt x="141427" y="731520"/>
                  <a:pt x="138988" y="727456"/>
                </a:cubicBezTo>
                <a:cubicBezTo>
                  <a:pt x="137363" y="727456"/>
                  <a:pt x="136550" y="726644"/>
                  <a:pt x="136550" y="725018"/>
                </a:cubicBezTo>
                <a:cubicBezTo>
                  <a:pt x="132486" y="713639"/>
                  <a:pt x="126390" y="707543"/>
                  <a:pt x="118262" y="706730"/>
                </a:cubicBezTo>
                <a:cubicBezTo>
                  <a:pt x="111760" y="704292"/>
                  <a:pt x="107289" y="701853"/>
                  <a:pt x="104851" y="699415"/>
                </a:cubicBezTo>
                <a:cubicBezTo>
                  <a:pt x="102412" y="698602"/>
                  <a:pt x="100177" y="697180"/>
                  <a:pt x="98145" y="695148"/>
                </a:cubicBezTo>
                <a:cubicBezTo>
                  <a:pt x="96113" y="693116"/>
                  <a:pt x="93472" y="691693"/>
                  <a:pt x="90220" y="690880"/>
                </a:cubicBezTo>
                <a:cubicBezTo>
                  <a:pt x="78028" y="688442"/>
                  <a:pt x="73152" y="683565"/>
                  <a:pt x="75590" y="676250"/>
                </a:cubicBezTo>
                <a:lnTo>
                  <a:pt x="75590" y="673812"/>
                </a:lnTo>
                <a:cubicBezTo>
                  <a:pt x="75590" y="669748"/>
                  <a:pt x="73152" y="666496"/>
                  <a:pt x="68275" y="664058"/>
                </a:cubicBezTo>
                <a:cubicBezTo>
                  <a:pt x="61772" y="661620"/>
                  <a:pt x="57708" y="656743"/>
                  <a:pt x="56083" y="649428"/>
                </a:cubicBezTo>
                <a:cubicBezTo>
                  <a:pt x="60960" y="645364"/>
                  <a:pt x="63398" y="638861"/>
                  <a:pt x="63398" y="629920"/>
                </a:cubicBezTo>
                <a:lnTo>
                  <a:pt x="65836" y="623824"/>
                </a:lnTo>
                <a:cubicBezTo>
                  <a:pt x="71526" y="622199"/>
                  <a:pt x="78841" y="618541"/>
                  <a:pt x="87782" y="612852"/>
                </a:cubicBezTo>
                <a:cubicBezTo>
                  <a:pt x="96723" y="607162"/>
                  <a:pt x="103632" y="603098"/>
                  <a:pt x="108508" y="600660"/>
                </a:cubicBezTo>
                <a:cubicBezTo>
                  <a:pt x="110947" y="597408"/>
                  <a:pt x="114198" y="595376"/>
                  <a:pt x="118262" y="594564"/>
                </a:cubicBezTo>
                <a:cubicBezTo>
                  <a:pt x="122326" y="593751"/>
                  <a:pt x="125171" y="592938"/>
                  <a:pt x="126796" y="592125"/>
                </a:cubicBezTo>
                <a:cubicBezTo>
                  <a:pt x="127609" y="591312"/>
                  <a:pt x="128625" y="590296"/>
                  <a:pt x="129844" y="589077"/>
                </a:cubicBezTo>
                <a:cubicBezTo>
                  <a:pt x="131064" y="587858"/>
                  <a:pt x="132486" y="586842"/>
                  <a:pt x="134112" y="586029"/>
                </a:cubicBezTo>
                <a:cubicBezTo>
                  <a:pt x="127609" y="585216"/>
                  <a:pt x="127203" y="583997"/>
                  <a:pt x="132892" y="582372"/>
                </a:cubicBezTo>
                <a:cubicBezTo>
                  <a:pt x="149961" y="570992"/>
                  <a:pt x="158496" y="560426"/>
                  <a:pt x="158496" y="550672"/>
                </a:cubicBezTo>
                <a:cubicBezTo>
                  <a:pt x="159308" y="548234"/>
                  <a:pt x="160934" y="545186"/>
                  <a:pt x="163372" y="541528"/>
                </a:cubicBezTo>
                <a:cubicBezTo>
                  <a:pt x="165811" y="537871"/>
                  <a:pt x="167030" y="535229"/>
                  <a:pt x="167030" y="533604"/>
                </a:cubicBezTo>
                <a:lnTo>
                  <a:pt x="165811" y="517754"/>
                </a:lnTo>
                <a:cubicBezTo>
                  <a:pt x="165811" y="515316"/>
                  <a:pt x="166014" y="513284"/>
                  <a:pt x="166420" y="511658"/>
                </a:cubicBezTo>
                <a:cubicBezTo>
                  <a:pt x="166827" y="510032"/>
                  <a:pt x="166624" y="508000"/>
                  <a:pt x="165811" y="505562"/>
                </a:cubicBezTo>
                <a:cubicBezTo>
                  <a:pt x="165811" y="504749"/>
                  <a:pt x="163779" y="502311"/>
                  <a:pt x="159715" y="498247"/>
                </a:cubicBezTo>
                <a:cubicBezTo>
                  <a:pt x="155651" y="495808"/>
                  <a:pt x="152603" y="493167"/>
                  <a:pt x="150571" y="490322"/>
                </a:cubicBezTo>
                <a:cubicBezTo>
                  <a:pt x="148539" y="487477"/>
                  <a:pt x="147116" y="485648"/>
                  <a:pt x="146304" y="484836"/>
                </a:cubicBezTo>
                <a:cubicBezTo>
                  <a:pt x="145491" y="484023"/>
                  <a:pt x="145288" y="483413"/>
                  <a:pt x="145694" y="483007"/>
                </a:cubicBezTo>
                <a:cubicBezTo>
                  <a:pt x="146100" y="482600"/>
                  <a:pt x="146304" y="481991"/>
                  <a:pt x="146304" y="481178"/>
                </a:cubicBezTo>
                <a:cubicBezTo>
                  <a:pt x="143865" y="478740"/>
                  <a:pt x="143052" y="476301"/>
                  <a:pt x="143865" y="473863"/>
                </a:cubicBezTo>
                <a:lnTo>
                  <a:pt x="146304" y="472644"/>
                </a:lnTo>
                <a:lnTo>
                  <a:pt x="135331" y="472644"/>
                </a:lnTo>
                <a:cubicBezTo>
                  <a:pt x="140208" y="467767"/>
                  <a:pt x="142646" y="465328"/>
                  <a:pt x="142646" y="465328"/>
                </a:cubicBezTo>
                <a:lnTo>
                  <a:pt x="129235" y="460452"/>
                </a:lnTo>
                <a:cubicBezTo>
                  <a:pt x="121107" y="458826"/>
                  <a:pt x="115417" y="457200"/>
                  <a:pt x="112166" y="455575"/>
                </a:cubicBezTo>
                <a:cubicBezTo>
                  <a:pt x="108915" y="453949"/>
                  <a:pt x="105867" y="452527"/>
                  <a:pt x="103022" y="451308"/>
                </a:cubicBezTo>
                <a:cubicBezTo>
                  <a:pt x="100177" y="450088"/>
                  <a:pt x="97129" y="448666"/>
                  <a:pt x="93878" y="447040"/>
                </a:cubicBezTo>
                <a:cubicBezTo>
                  <a:pt x="91440" y="444602"/>
                  <a:pt x="86156" y="438506"/>
                  <a:pt x="78028" y="428752"/>
                </a:cubicBezTo>
                <a:lnTo>
                  <a:pt x="70713" y="425095"/>
                </a:lnTo>
                <a:cubicBezTo>
                  <a:pt x="59334" y="419405"/>
                  <a:pt x="52832" y="413716"/>
                  <a:pt x="51206" y="408026"/>
                </a:cubicBezTo>
                <a:cubicBezTo>
                  <a:pt x="49580" y="402336"/>
                  <a:pt x="47142" y="399085"/>
                  <a:pt x="43891" y="398272"/>
                </a:cubicBezTo>
                <a:cubicBezTo>
                  <a:pt x="40640" y="396647"/>
                  <a:pt x="38608" y="394208"/>
                  <a:pt x="37795" y="390957"/>
                </a:cubicBezTo>
                <a:cubicBezTo>
                  <a:pt x="36982" y="387706"/>
                  <a:pt x="37795" y="384048"/>
                  <a:pt x="40233" y="379984"/>
                </a:cubicBezTo>
                <a:cubicBezTo>
                  <a:pt x="45923" y="375108"/>
                  <a:pt x="51206" y="369621"/>
                  <a:pt x="56083" y="363525"/>
                </a:cubicBezTo>
                <a:cubicBezTo>
                  <a:pt x="60960" y="357429"/>
                  <a:pt x="65836" y="351943"/>
                  <a:pt x="70713" y="347066"/>
                </a:cubicBezTo>
                <a:cubicBezTo>
                  <a:pt x="73964" y="342189"/>
                  <a:pt x="80467" y="335280"/>
                  <a:pt x="90220" y="326340"/>
                </a:cubicBezTo>
                <a:cubicBezTo>
                  <a:pt x="95097" y="323088"/>
                  <a:pt x="101396" y="317196"/>
                  <a:pt x="109118" y="308661"/>
                </a:cubicBezTo>
                <a:cubicBezTo>
                  <a:pt x="116840" y="300127"/>
                  <a:pt x="122732" y="294234"/>
                  <a:pt x="126796" y="290983"/>
                </a:cubicBezTo>
                <a:lnTo>
                  <a:pt x="129235" y="284887"/>
                </a:lnTo>
                <a:cubicBezTo>
                  <a:pt x="125171" y="281636"/>
                  <a:pt x="124155" y="279400"/>
                  <a:pt x="126187" y="278181"/>
                </a:cubicBezTo>
                <a:cubicBezTo>
                  <a:pt x="128219" y="276962"/>
                  <a:pt x="129641" y="275946"/>
                  <a:pt x="130454" y="275133"/>
                </a:cubicBezTo>
                <a:cubicBezTo>
                  <a:pt x="133705" y="271069"/>
                  <a:pt x="136753" y="266599"/>
                  <a:pt x="139598" y="261722"/>
                </a:cubicBezTo>
                <a:cubicBezTo>
                  <a:pt x="142443" y="256845"/>
                  <a:pt x="145084" y="253188"/>
                  <a:pt x="147523" y="250749"/>
                </a:cubicBezTo>
                <a:cubicBezTo>
                  <a:pt x="154025" y="236119"/>
                  <a:pt x="158902" y="224130"/>
                  <a:pt x="162153" y="214783"/>
                </a:cubicBezTo>
                <a:cubicBezTo>
                  <a:pt x="165404" y="205436"/>
                  <a:pt x="166624" y="195479"/>
                  <a:pt x="165811" y="184912"/>
                </a:cubicBezTo>
                <a:lnTo>
                  <a:pt x="165811" y="180036"/>
                </a:lnTo>
                <a:cubicBezTo>
                  <a:pt x="165811" y="174346"/>
                  <a:pt x="164185" y="169876"/>
                  <a:pt x="160934" y="166624"/>
                </a:cubicBezTo>
                <a:cubicBezTo>
                  <a:pt x="157683" y="163373"/>
                  <a:pt x="155244" y="159715"/>
                  <a:pt x="153619" y="155652"/>
                </a:cubicBezTo>
                <a:cubicBezTo>
                  <a:pt x="151993" y="151588"/>
                  <a:pt x="150774" y="148743"/>
                  <a:pt x="149961" y="147117"/>
                </a:cubicBezTo>
                <a:lnTo>
                  <a:pt x="147523" y="143460"/>
                </a:lnTo>
                <a:cubicBezTo>
                  <a:pt x="147523" y="141021"/>
                  <a:pt x="146304" y="139396"/>
                  <a:pt x="143865" y="138583"/>
                </a:cubicBezTo>
                <a:cubicBezTo>
                  <a:pt x="146304" y="136144"/>
                  <a:pt x="147523" y="135331"/>
                  <a:pt x="147523" y="136144"/>
                </a:cubicBezTo>
                <a:lnTo>
                  <a:pt x="158496" y="141021"/>
                </a:lnTo>
                <a:cubicBezTo>
                  <a:pt x="158496" y="146711"/>
                  <a:pt x="158089" y="151181"/>
                  <a:pt x="157276" y="154432"/>
                </a:cubicBezTo>
                <a:lnTo>
                  <a:pt x="169468" y="155652"/>
                </a:lnTo>
                <a:cubicBezTo>
                  <a:pt x="174345" y="152400"/>
                  <a:pt x="178409" y="152400"/>
                  <a:pt x="181660" y="155652"/>
                </a:cubicBezTo>
                <a:cubicBezTo>
                  <a:pt x="184912" y="165405"/>
                  <a:pt x="192633" y="170282"/>
                  <a:pt x="204825" y="170282"/>
                </a:cubicBezTo>
                <a:cubicBezTo>
                  <a:pt x="205638" y="170282"/>
                  <a:pt x="207264" y="171501"/>
                  <a:pt x="209702" y="173940"/>
                </a:cubicBezTo>
                <a:cubicBezTo>
                  <a:pt x="217830" y="184506"/>
                  <a:pt x="222300" y="190196"/>
                  <a:pt x="223113" y="191008"/>
                </a:cubicBezTo>
                <a:cubicBezTo>
                  <a:pt x="223926" y="191821"/>
                  <a:pt x="225755" y="193650"/>
                  <a:pt x="228600" y="196495"/>
                </a:cubicBezTo>
                <a:cubicBezTo>
                  <a:pt x="231444" y="199340"/>
                  <a:pt x="232460" y="202388"/>
                  <a:pt x="231648" y="205639"/>
                </a:cubicBezTo>
                <a:lnTo>
                  <a:pt x="234086" y="210515"/>
                </a:lnTo>
                <a:cubicBezTo>
                  <a:pt x="239776" y="216205"/>
                  <a:pt x="245059" y="220269"/>
                  <a:pt x="249936" y="222708"/>
                </a:cubicBezTo>
                <a:cubicBezTo>
                  <a:pt x="253187" y="225959"/>
                  <a:pt x="256844" y="227584"/>
                  <a:pt x="260908" y="227584"/>
                </a:cubicBezTo>
                <a:cubicBezTo>
                  <a:pt x="262534" y="228397"/>
                  <a:pt x="264160" y="228600"/>
                  <a:pt x="265785" y="228194"/>
                </a:cubicBezTo>
                <a:cubicBezTo>
                  <a:pt x="267411" y="227788"/>
                  <a:pt x="269036" y="227991"/>
                  <a:pt x="270662" y="228804"/>
                </a:cubicBezTo>
                <a:lnTo>
                  <a:pt x="254812" y="236119"/>
                </a:lnTo>
                <a:lnTo>
                  <a:pt x="259689" y="238557"/>
                </a:lnTo>
                <a:cubicBezTo>
                  <a:pt x="267004" y="236932"/>
                  <a:pt x="276961" y="235103"/>
                  <a:pt x="289560" y="233071"/>
                </a:cubicBezTo>
                <a:cubicBezTo>
                  <a:pt x="302158" y="231039"/>
                  <a:pt x="312521" y="228397"/>
                  <a:pt x="320649" y="225146"/>
                </a:cubicBezTo>
                <a:cubicBezTo>
                  <a:pt x="330403" y="221895"/>
                  <a:pt x="342188" y="219456"/>
                  <a:pt x="356006" y="217831"/>
                </a:cubicBezTo>
                <a:lnTo>
                  <a:pt x="358444" y="217831"/>
                </a:lnTo>
                <a:cubicBezTo>
                  <a:pt x="364134" y="217831"/>
                  <a:pt x="369824" y="219863"/>
                  <a:pt x="375513" y="223927"/>
                </a:cubicBezTo>
                <a:cubicBezTo>
                  <a:pt x="382016" y="225552"/>
                  <a:pt x="385673" y="226365"/>
                  <a:pt x="386486" y="226365"/>
                </a:cubicBezTo>
                <a:cubicBezTo>
                  <a:pt x="389737" y="226365"/>
                  <a:pt x="392379" y="225959"/>
                  <a:pt x="394411" y="225146"/>
                </a:cubicBezTo>
                <a:cubicBezTo>
                  <a:pt x="396443" y="224333"/>
                  <a:pt x="398272" y="223520"/>
                  <a:pt x="399897" y="222708"/>
                </a:cubicBezTo>
                <a:cubicBezTo>
                  <a:pt x="402336" y="215392"/>
                  <a:pt x="404774" y="206248"/>
                  <a:pt x="407212" y="195276"/>
                </a:cubicBezTo>
                <a:cubicBezTo>
                  <a:pt x="409651" y="184303"/>
                  <a:pt x="411683" y="175159"/>
                  <a:pt x="413308" y="167844"/>
                </a:cubicBezTo>
                <a:lnTo>
                  <a:pt x="414528" y="167844"/>
                </a:lnTo>
                <a:lnTo>
                  <a:pt x="414528" y="175159"/>
                </a:lnTo>
                <a:cubicBezTo>
                  <a:pt x="416153" y="173533"/>
                  <a:pt x="417576" y="169266"/>
                  <a:pt x="418795" y="162357"/>
                </a:cubicBezTo>
                <a:cubicBezTo>
                  <a:pt x="420014" y="155448"/>
                  <a:pt x="423468" y="151181"/>
                  <a:pt x="429158" y="149556"/>
                </a:cubicBezTo>
                <a:lnTo>
                  <a:pt x="426720" y="171501"/>
                </a:lnTo>
                <a:lnTo>
                  <a:pt x="429158" y="171501"/>
                </a:lnTo>
                <a:cubicBezTo>
                  <a:pt x="428345" y="173127"/>
                  <a:pt x="425907" y="174752"/>
                  <a:pt x="421843" y="176378"/>
                </a:cubicBezTo>
                <a:cubicBezTo>
                  <a:pt x="425094" y="178004"/>
                  <a:pt x="428345" y="178816"/>
                  <a:pt x="431596" y="178816"/>
                </a:cubicBezTo>
                <a:lnTo>
                  <a:pt x="425500" y="183693"/>
                </a:lnTo>
                <a:lnTo>
                  <a:pt x="430377" y="188570"/>
                </a:lnTo>
                <a:cubicBezTo>
                  <a:pt x="427939" y="188570"/>
                  <a:pt x="425500" y="189789"/>
                  <a:pt x="423062" y="192228"/>
                </a:cubicBezTo>
                <a:lnTo>
                  <a:pt x="431596" y="195885"/>
                </a:lnTo>
                <a:lnTo>
                  <a:pt x="425500" y="200762"/>
                </a:lnTo>
                <a:cubicBezTo>
                  <a:pt x="429564" y="201575"/>
                  <a:pt x="431596" y="202388"/>
                  <a:pt x="431596" y="203200"/>
                </a:cubicBezTo>
                <a:cubicBezTo>
                  <a:pt x="431596" y="204013"/>
                  <a:pt x="429564" y="206045"/>
                  <a:pt x="425500" y="209296"/>
                </a:cubicBezTo>
                <a:cubicBezTo>
                  <a:pt x="432003" y="210922"/>
                  <a:pt x="434441" y="212548"/>
                  <a:pt x="432816" y="214173"/>
                </a:cubicBezTo>
                <a:cubicBezTo>
                  <a:pt x="432816" y="214986"/>
                  <a:pt x="432206" y="216002"/>
                  <a:pt x="430987" y="217221"/>
                </a:cubicBezTo>
                <a:cubicBezTo>
                  <a:pt x="429768" y="218440"/>
                  <a:pt x="428752" y="219456"/>
                  <a:pt x="427939" y="220269"/>
                </a:cubicBezTo>
                <a:cubicBezTo>
                  <a:pt x="428752" y="221082"/>
                  <a:pt x="429971" y="221488"/>
                  <a:pt x="431596" y="221488"/>
                </a:cubicBezTo>
                <a:cubicBezTo>
                  <a:pt x="433222" y="224740"/>
                  <a:pt x="434035" y="230023"/>
                  <a:pt x="434035" y="237338"/>
                </a:cubicBezTo>
                <a:lnTo>
                  <a:pt x="434035" y="249530"/>
                </a:lnTo>
                <a:cubicBezTo>
                  <a:pt x="434035" y="258471"/>
                  <a:pt x="436473" y="266192"/>
                  <a:pt x="441350" y="272695"/>
                </a:cubicBezTo>
                <a:cubicBezTo>
                  <a:pt x="439724" y="277572"/>
                  <a:pt x="438912" y="283668"/>
                  <a:pt x="438912" y="290983"/>
                </a:cubicBezTo>
                <a:cubicBezTo>
                  <a:pt x="438912" y="290983"/>
                  <a:pt x="439115" y="291186"/>
                  <a:pt x="439521" y="291592"/>
                </a:cubicBezTo>
                <a:cubicBezTo>
                  <a:pt x="439928" y="291999"/>
                  <a:pt x="440131" y="292202"/>
                  <a:pt x="440131" y="292202"/>
                </a:cubicBezTo>
                <a:cubicBezTo>
                  <a:pt x="440131" y="292202"/>
                  <a:pt x="443788" y="287325"/>
                  <a:pt x="451104" y="277572"/>
                </a:cubicBezTo>
                <a:lnTo>
                  <a:pt x="480364" y="232461"/>
                </a:lnTo>
                <a:cubicBezTo>
                  <a:pt x="482803" y="225146"/>
                  <a:pt x="486664" y="217424"/>
                  <a:pt x="491947" y="209296"/>
                </a:cubicBezTo>
                <a:cubicBezTo>
                  <a:pt x="497230" y="201168"/>
                  <a:pt x="501091" y="195479"/>
                  <a:pt x="503529" y="192228"/>
                </a:cubicBezTo>
                <a:cubicBezTo>
                  <a:pt x="507593" y="185725"/>
                  <a:pt x="513080" y="176988"/>
                  <a:pt x="519988" y="166015"/>
                </a:cubicBezTo>
                <a:cubicBezTo>
                  <a:pt x="526897" y="155042"/>
                  <a:pt x="532384" y="145492"/>
                  <a:pt x="536448" y="137364"/>
                </a:cubicBezTo>
                <a:cubicBezTo>
                  <a:pt x="551078" y="110541"/>
                  <a:pt x="560019" y="92660"/>
                  <a:pt x="563270" y="83719"/>
                </a:cubicBezTo>
                <a:lnTo>
                  <a:pt x="563270" y="82500"/>
                </a:lnTo>
                <a:cubicBezTo>
                  <a:pt x="563270" y="78436"/>
                  <a:pt x="561644" y="72340"/>
                  <a:pt x="558393" y="64212"/>
                </a:cubicBezTo>
                <a:cubicBezTo>
                  <a:pt x="557580" y="63399"/>
                  <a:pt x="556564" y="62789"/>
                  <a:pt x="555345" y="62383"/>
                </a:cubicBezTo>
                <a:cubicBezTo>
                  <a:pt x="554126" y="61976"/>
                  <a:pt x="553516" y="61367"/>
                  <a:pt x="553516" y="60554"/>
                </a:cubicBezTo>
                <a:cubicBezTo>
                  <a:pt x="542137" y="41860"/>
                  <a:pt x="535228" y="31293"/>
                  <a:pt x="532790" y="28855"/>
                </a:cubicBezTo>
                <a:cubicBezTo>
                  <a:pt x="531164" y="24791"/>
                  <a:pt x="527100" y="17476"/>
                  <a:pt x="520598" y="6909"/>
                </a:cubicBezTo>
                <a:lnTo>
                  <a:pt x="518160" y="2032"/>
                </a:lnTo>
                <a:cubicBezTo>
                  <a:pt x="518972" y="1219"/>
                  <a:pt x="521004" y="813"/>
                  <a:pt x="524256" y="813"/>
                </a:cubicBezTo>
                <a:cubicBezTo>
                  <a:pt x="525068" y="813"/>
                  <a:pt x="526897" y="610"/>
                  <a:pt x="529742" y="204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96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3" name="文本框 442">
            <a:extLst>
              <a:ext uri="{FF2B5EF4-FFF2-40B4-BE49-F238E27FC236}">
                <a16:creationId xmlns:a16="http://schemas.microsoft.com/office/drawing/2014/main" id="{3D59B057-C7C0-4923-8990-DC472ADA8829}"/>
              </a:ext>
            </a:extLst>
          </p:cNvPr>
          <p:cNvSpPr txBox="1"/>
          <p:nvPr/>
        </p:nvSpPr>
        <p:spPr>
          <a:xfrm>
            <a:off x="6228564" y="2797288"/>
            <a:ext cx="895128" cy="886682"/>
          </a:xfrm>
          <a:custGeom>
            <a:avLst/>
            <a:gdLst/>
            <a:ahLst/>
            <a:cxnLst/>
            <a:rect l="l" t="t" r="r" b="b"/>
            <a:pathLst>
              <a:path w="895128" h="886682">
                <a:moveTo>
                  <a:pt x="99152" y="627812"/>
                </a:moveTo>
                <a:cubicBezTo>
                  <a:pt x="98473" y="629171"/>
                  <a:pt x="97793" y="630020"/>
                  <a:pt x="97114" y="630360"/>
                </a:cubicBezTo>
                <a:cubicBezTo>
                  <a:pt x="96434" y="630700"/>
                  <a:pt x="96094" y="631209"/>
                  <a:pt x="96094" y="631889"/>
                </a:cubicBezTo>
                <a:cubicBezTo>
                  <a:pt x="96094" y="632568"/>
                  <a:pt x="96434" y="633248"/>
                  <a:pt x="97114" y="633927"/>
                </a:cubicBezTo>
                <a:cubicBezTo>
                  <a:pt x="97793" y="634606"/>
                  <a:pt x="98473" y="634946"/>
                  <a:pt x="99152" y="634946"/>
                </a:cubicBezTo>
                <a:close/>
                <a:moveTo>
                  <a:pt x="24752" y="608448"/>
                </a:moveTo>
                <a:lnTo>
                  <a:pt x="22714" y="619659"/>
                </a:lnTo>
                <a:lnTo>
                  <a:pt x="23733" y="619659"/>
                </a:lnTo>
                <a:cubicBezTo>
                  <a:pt x="24412" y="618979"/>
                  <a:pt x="24752" y="617790"/>
                  <a:pt x="24752" y="616091"/>
                </a:cubicBezTo>
                <a:cubicBezTo>
                  <a:pt x="24752" y="614393"/>
                  <a:pt x="25432" y="612524"/>
                  <a:pt x="26791" y="610486"/>
                </a:cubicBezTo>
                <a:cubicBezTo>
                  <a:pt x="25432" y="610486"/>
                  <a:pt x="24752" y="609807"/>
                  <a:pt x="24752" y="608448"/>
                </a:cubicBezTo>
                <a:close/>
                <a:moveTo>
                  <a:pt x="65519" y="605390"/>
                </a:moveTo>
                <a:cubicBezTo>
                  <a:pt x="59404" y="609467"/>
                  <a:pt x="55667" y="612524"/>
                  <a:pt x="54308" y="614563"/>
                </a:cubicBezTo>
                <a:cubicBezTo>
                  <a:pt x="53629" y="615242"/>
                  <a:pt x="53289" y="615922"/>
                  <a:pt x="53289" y="616601"/>
                </a:cubicBezTo>
                <a:cubicBezTo>
                  <a:pt x="53289" y="617280"/>
                  <a:pt x="52949" y="617960"/>
                  <a:pt x="52270" y="618639"/>
                </a:cubicBezTo>
                <a:lnTo>
                  <a:pt x="52270" y="621697"/>
                </a:lnTo>
                <a:lnTo>
                  <a:pt x="51251" y="625774"/>
                </a:lnTo>
                <a:lnTo>
                  <a:pt x="52270" y="625774"/>
                </a:lnTo>
                <a:lnTo>
                  <a:pt x="56347" y="621697"/>
                </a:lnTo>
                <a:lnTo>
                  <a:pt x="58385" y="617620"/>
                </a:lnTo>
                <a:cubicBezTo>
                  <a:pt x="59744" y="614902"/>
                  <a:pt x="61273" y="612864"/>
                  <a:pt x="62971" y="611505"/>
                </a:cubicBezTo>
                <a:cubicBezTo>
                  <a:pt x="64670" y="610146"/>
                  <a:pt x="65859" y="608787"/>
                  <a:pt x="66538" y="607428"/>
                </a:cubicBezTo>
                <a:cubicBezTo>
                  <a:pt x="65859" y="607428"/>
                  <a:pt x="65519" y="607259"/>
                  <a:pt x="65519" y="606919"/>
                </a:cubicBezTo>
                <a:cubicBezTo>
                  <a:pt x="65519" y="606579"/>
                  <a:pt x="65519" y="606070"/>
                  <a:pt x="65519" y="605390"/>
                </a:cubicBezTo>
                <a:close/>
                <a:moveTo>
                  <a:pt x="31886" y="593160"/>
                </a:moveTo>
                <a:cubicBezTo>
                  <a:pt x="30528" y="594519"/>
                  <a:pt x="29508" y="596557"/>
                  <a:pt x="28829" y="599275"/>
                </a:cubicBezTo>
                <a:cubicBezTo>
                  <a:pt x="28149" y="601993"/>
                  <a:pt x="28149" y="604711"/>
                  <a:pt x="28829" y="607428"/>
                </a:cubicBezTo>
                <a:cubicBezTo>
                  <a:pt x="29508" y="605390"/>
                  <a:pt x="31207" y="600634"/>
                  <a:pt x="33925" y="593160"/>
                </a:cubicBezTo>
                <a:close/>
                <a:moveTo>
                  <a:pt x="78768" y="577872"/>
                </a:moveTo>
                <a:cubicBezTo>
                  <a:pt x="73333" y="577872"/>
                  <a:pt x="70955" y="579231"/>
                  <a:pt x="71634" y="581949"/>
                </a:cubicBezTo>
                <a:cubicBezTo>
                  <a:pt x="70955" y="584667"/>
                  <a:pt x="68916" y="588744"/>
                  <a:pt x="65519" y="594179"/>
                </a:cubicBezTo>
                <a:cubicBezTo>
                  <a:pt x="70275" y="593500"/>
                  <a:pt x="73333" y="591122"/>
                  <a:pt x="74692" y="587045"/>
                </a:cubicBezTo>
                <a:cubicBezTo>
                  <a:pt x="76051" y="582968"/>
                  <a:pt x="77410" y="579911"/>
                  <a:pt x="78768" y="577872"/>
                </a:cubicBezTo>
                <a:close/>
                <a:moveTo>
                  <a:pt x="110363" y="565642"/>
                </a:moveTo>
                <a:cubicBezTo>
                  <a:pt x="104248" y="567681"/>
                  <a:pt x="100851" y="568700"/>
                  <a:pt x="100171" y="568700"/>
                </a:cubicBezTo>
                <a:lnTo>
                  <a:pt x="98133" y="571757"/>
                </a:lnTo>
                <a:lnTo>
                  <a:pt x="100171" y="573796"/>
                </a:lnTo>
                <a:lnTo>
                  <a:pt x="110363" y="566661"/>
                </a:lnTo>
                <a:close/>
                <a:moveTo>
                  <a:pt x="48193" y="556470"/>
                </a:moveTo>
                <a:cubicBezTo>
                  <a:pt x="46834" y="558508"/>
                  <a:pt x="45645" y="560377"/>
                  <a:pt x="44626" y="562075"/>
                </a:cubicBezTo>
                <a:cubicBezTo>
                  <a:pt x="43607" y="563774"/>
                  <a:pt x="42758" y="564963"/>
                  <a:pt x="42078" y="565642"/>
                </a:cubicBezTo>
                <a:cubicBezTo>
                  <a:pt x="41399" y="567001"/>
                  <a:pt x="40040" y="570738"/>
                  <a:pt x="38001" y="576853"/>
                </a:cubicBezTo>
                <a:cubicBezTo>
                  <a:pt x="38001" y="577533"/>
                  <a:pt x="37662" y="578042"/>
                  <a:pt x="36982" y="578382"/>
                </a:cubicBezTo>
                <a:cubicBezTo>
                  <a:pt x="36303" y="578722"/>
                  <a:pt x="35963" y="579231"/>
                  <a:pt x="35963" y="579911"/>
                </a:cubicBezTo>
                <a:cubicBezTo>
                  <a:pt x="35963" y="580590"/>
                  <a:pt x="35454" y="581949"/>
                  <a:pt x="34434" y="583987"/>
                </a:cubicBezTo>
                <a:cubicBezTo>
                  <a:pt x="33415" y="586026"/>
                  <a:pt x="33245" y="588744"/>
                  <a:pt x="33925" y="592141"/>
                </a:cubicBezTo>
                <a:lnTo>
                  <a:pt x="39021" y="579911"/>
                </a:lnTo>
                <a:cubicBezTo>
                  <a:pt x="39021" y="579231"/>
                  <a:pt x="38851" y="578722"/>
                  <a:pt x="38511" y="578382"/>
                </a:cubicBezTo>
                <a:cubicBezTo>
                  <a:pt x="38171" y="578042"/>
                  <a:pt x="38001" y="577533"/>
                  <a:pt x="38001" y="576853"/>
                </a:cubicBezTo>
                <a:cubicBezTo>
                  <a:pt x="39360" y="576853"/>
                  <a:pt x="40719" y="574815"/>
                  <a:pt x="42078" y="570738"/>
                </a:cubicBezTo>
                <a:cubicBezTo>
                  <a:pt x="42758" y="570059"/>
                  <a:pt x="43437" y="569549"/>
                  <a:pt x="44117" y="569209"/>
                </a:cubicBezTo>
                <a:cubicBezTo>
                  <a:pt x="44796" y="568870"/>
                  <a:pt x="45475" y="568360"/>
                  <a:pt x="46155" y="567681"/>
                </a:cubicBezTo>
                <a:lnTo>
                  <a:pt x="51251" y="556470"/>
                </a:lnTo>
                <a:close/>
                <a:moveTo>
                  <a:pt x="245913" y="551374"/>
                </a:moveTo>
                <a:cubicBezTo>
                  <a:pt x="237080" y="556809"/>
                  <a:pt x="230965" y="560207"/>
                  <a:pt x="227568" y="561566"/>
                </a:cubicBezTo>
                <a:cubicBezTo>
                  <a:pt x="227568" y="562924"/>
                  <a:pt x="227908" y="564963"/>
                  <a:pt x="228587" y="567681"/>
                </a:cubicBezTo>
                <a:cubicBezTo>
                  <a:pt x="229267" y="570398"/>
                  <a:pt x="229267" y="572777"/>
                  <a:pt x="228587" y="574815"/>
                </a:cubicBezTo>
                <a:cubicBezTo>
                  <a:pt x="228587" y="576853"/>
                  <a:pt x="227908" y="578552"/>
                  <a:pt x="226549" y="579911"/>
                </a:cubicBezTo>
                <a:cubicBezTo>
                  <a:pt x="225190" y="581270"/>
                  <a:pt x="224510" y="582968"/>
                  <a:pt x="224510" y="585007"/>
                </a:cubicBezTo>
                <a:cubicBezTo>
                  <a:pt x="223831" y="585007"/>
                  <a:pt x="222812" y="585346"/>
                  <a:pt x="221453" y="586026"/>
                </a:cubicBezTo>
                <a:cubicBezTo>
                  <a:pt x="220094" y="586705"/>
                  <a:pt x="220094" y="588404"/>
                  <a:pt x="221453" y="591122"/>
                </a:cubicBezTo>
                <a:cubicBezTo>
                  <a:pt x="222812" y="591801"/>
                  <a:pt x="224510" y="592141"/>
                  <a:pt x="226549" y="592141"/>
                </a:cubicBezTo>
                <a:cubicBezTo>
                  <a:pt x="228587" y="592141"/>
                  <a:pt x="229606" y="591801"/>
                  <a:pt x="229606" y="591122"/>
                </a:cubicBezTo>
                <a:cubicBezTo>
                  <a:pt x="230965" y="587045"/>
                  <a:pt x="233004" y="583648"/>
                  <a:pt x="235721" y="580930"/>
                </a:cubicBezTo>
                <a:cubicBezTo>
                  <a:pt x="237080" y="573456"/>
                  <a:pt x="239119" y="569040"/>
                  <a:pt x="241836" y="567681"/>
                </a:cubicBezTo>
                <a:cubicBezTo>
                  <a:pt x="243195" y="564963"/>
                  <a:pt x="244384" y="562075"/>
                  <a:pt x="245404" y="559018"/>
                </a:cubicBezTo>
                <a:cubicBezTo>
                  <a:pt x="246423" y="555960"/>
                  <a:pt x="246593" y="553412"/>
                  <a:pt x="245913" y="551374"/>
                </a:cubicBezTo>
                <a:close/>
                <a:moveTo>
                  <a:pt x="177628" y="516722"/>
                </a:moveTo>
                <a:cubicBezTo>
                  <a:pt x="169475" y="518760"/>
                  <a:pt x="163700" y="524536"/>
                  <a:pt x="160302" y="534048"/>
                </a:cubicBezTo>
                <a:lnTo>
                  <a:pt x="166417" y="534048"/>
                </a:lnTo>
                <a:cubicBezTo>
                  <a:pt x="165059" y="536086"/>
                  <a:pt x="160302" y="541182"/>
                  <a:pt x="152149" y="549336"/>
                </a:cubicBezTo>
                <a:lnTo>
                  <a:pt x="135842" y="560546"/>
                </a:lnTo>
                <a:cubicBezTo>
                  <a:pt x="129727" y="563264"/>
                  <a:pt x="125990" y="564963"/>
                  <a:pt x="124631" y="565642"/>
                </a:cubicBezTo>
                <a:lnTo>
                  <a:pt x="112401" y="574815"/>
                </a:lnTo>
                <a:cubicBezTo>
                  <a:pt x="110363" y="576853"/>
                  <a:pt x="108664" y="577872"/>
                  <a:pt x="107305" y="577872"/>
                </a:cubicBezTo>
                <a:cubicBezTo>
                  <a:pt x="102549" y="579231"/>
                  <a:pt x="98982" y="581100"/>
                  <a:pt x="96604" y="583478"/>
                </a:cubicBezTo>
                <a:cubicBezTo>
                  <a:pt x="94226" y="585856"/>
                  <a:pt x="92697" y="587385"/>
                  <a:pt x="92018" y="588064"/>
                </a:cubicBezTo>
                <a:cubicBezTo>
                  <a:pt x="87941" y="590782"/>
                  <a:pt x="85563" y="593500"/>
                  <a:pt x="84884" y="596218"/>
                </a:cubicBezTo>
                <a:cubicBezTo>
                  <a:pt x="83525" y="598256"/>
                  <a:pt x="82336" y="600804"/>
                  <a:pt x="81316" y="603861"/>
                </a:cubicBezTo>
                <a:cubicBezTo>
                  <a:pt x="80297" y="606919"/>
                  <a:pt x="78768" y="610146"/>
                  <a:pt x="76730" y="613544"/>
                </a:cubicBezTo>
                <a:cubicBezTo>
                  <a:pt x="76730" y="616261"/>
                  <a:pt x="78089" y="617620"/>
                  <a:pt x="80807" y="617620"/>
                </a:cubicBezTo>
                <a:cubicBezTo>
                  <a:pt x="81486" y="618300"/>
                  <a:pt x="82845" y="618639"/>
                  <a:pt x="84884" y="618639"/>
                </a:cubicBezTo>
                <a:cubicBezTo>
                  <a:pt x="88960" y="618639"/>
                  <a:pt x="91678" y="617280"/>
                  <a:pt x="93037" y="614563"/>
                </a:cubicBezTo>
                <a:lnTo>
                  <a:pt x="98133" y="614563"/>
                </a:lnTo>
                <a:cubicBezTo>
                  <a:pt x="98133" y="616601"/>
                  <a:pt x="98473" y="618300"/>
                  <a:pt x="99152" y="619659"/>
                </a:cubicBezTo>
                <a:cubicBezTo>
                  <a:pt x="98473" y="622376"/>
                  <a:pt x="98473" y="624075"/>
                  <a:pt x="99152" y="624754"/>
                </a:cubicBezTo>
                <a:cubicBezTo>
                  <a:pt x="99831" y="625434"/>
                  <a:pt x="101190" y="626453"/>
                  <a:pt x="103229" y="627812"/>
                </a:cubicBezTo>
                <a:cubicBezTo>
                  <a:pt x="107305" y="630530"/>
                  <a:pt x="109683" y="629511"/>
                  <a:pt x="110363" y="624754"/>
                </a:cubicBezTo>
                <a:cubicBezTo>
                  <a:pt x="110363" y="624754"/>
                  <a:pt x="111722" y="623396"/>
                  <a:pt x="114440" y="620678"/>
                </a:cubicBezTo>
                <a:cubicBezTo>
                  <a:pt x="116478" y="620678"/>
                  <a:pt x="118856" y="619998"/>
                  <a:pt x="121574" y="618639"/>
                </a:cubicBezTo>
                <a:cubicBezTo>
                  <a:pt x="121574" y="616601"/>
                  <a:pt x="122933" y="615582"/>
                  <a:pt x="125651" y="615582"/>
                </a:cubicBezTo>
                <a:lnTo>
                  <a:pt x="126670" y="611505"/>
                </a:lnTo>
                <a:cubicBezTo>
                  <a:pt x="127349" y="610146"/>
                  <a:pt x="128368" y="609127"/>
                  <a:pt x="129727" y="608448"/>
                </a:cubicBezTo>
                <a:cubicBezTo>
                  <a:pt x="131086" y="607768"/>
                  <a:pt x="132785" y="607768"/>
                  <a:pt x="134823" y="608448"/>
                </a:cubicBezTo>
                <a:lnTo>
                  <a:pt x="136861" y="607428"/>
                </a:lnTo>
                <a:lnTo>
                  <a:pt x="135842" y="604371"/>
                </a:lnTo>
                <a:cubicBezTo>
                  <a:pt x="135842" y="603012"/>
                  <a:pt x="137541" y="599955"/>
                  <a:pt x="140938" y="595198"/>
                </a:cubicBezTo>
                <a:cubicBezTo>
                  <a:pt x="142976" y="591122"/>
                  <a:pt x="145694" y="588744"/>
                  <a:pt x="149092" y="588064"/>
                </a:cubicBezTo>
                <a:cubicBezTo>
                  <a:pt x="147053" y="586026"/>
                  <a:pt x="146034" y="584327"/>
                  <a:pt x="146034" y="582968"/>
                </a:cubicBezTo>
                <a:cubicBezTo>
                  <a:pt x="148072" y="582968"/>
                  <a:pt x="149601" y="582629"/>
                  <a:pt x="150620" y="581949"/>
                </a:cubicBezTo>
                <a:cubicBezTo>
                  <a:pt x="151639" y="581270"/>
                  <a:pt x="152828" y="580930"/>
                  <a:pt x="154187" y="580930"/>
                </a:cubicBezTo>
                <a:lnTo>
                  <a:pt x="150111" y="574815"/>
                </a:lnTo>
                <a:lnTo>
                  <a:pt x="158264" y="574815"/>
                </a:lnTo>
                <a:lnTo>
                  <a:pt x="158264" y="571757"/>
                </a:lnTo>
                <a:cubicBezTo>
                  <a:pt x="158264" y="569040"/>
                  <a:pt x="158604" y="567341"/>
                  <a:pt x="159283" y="566661"/>
                </a:cubicBezTo>
                <a:cubicBezTo>
                  <a:pt x="159963" y="565982"/>
                  <a:pt x="160642" y="565472"/>
                  <a:pt x="161322" y="565133"/>
                </a:cubicBezTo>
                <a:cubicBezTo>
                  <a:pt x="162001" y="564793"/>
                  <a:pt x="162341" y="564283"/>
                  <a:pt x="162341" y="563604"/>
                </a:cubicBezTo>
                <a:lnTo>
                  <a:pt x="171513" y="552393"/>
                </a:lnTo>
                <a:cubicBezTo>
                  <a:pt x="176949" y="549675"/>
                  <a:pt x="181026" y="548996"/>
                  <a:pt x="183744" y="550355"/>
                </a:cubicBezTo>
                <a:cubicBezTo>
                  <a:pt x="183744" y="547637"/>
                  <a:pt x="183064" y="545599"/>
                  <a:pt x="181705" y="544240"/>
                </a:cubicBezTo>
                <a:cubicBezTo>
                  <a:pt x="189179" y="544240"/>
                  <a:pt x="195294" y="543900"/>
                  <a:pt x="200050" y="543220"/>
                </a:cubicBezTo>
                <a:cubicBezTo>
                  <a:pt x="196653" y="539823"/>
                  <a:pt x="196993" y="537105"/>
                  <a:pt x="201069" y="535067"/>
                </a:cubicBezTo>
                <a:cubicBezTo>
                  <a:pt x="198352" y="534388"/>
                  <a:pt x="196823" y="533538"/>
                  <a:pt x="196483" y="532519"/>
                </a:cubicBezTo>
                <a:cubicBezTo>
                  <a:pt x="196143" y="531500"/>
                  <a:pt x="196653" y="529971"/>
                  <a:pt x="198012" y="527933"/>
                </a:cubicBezTo>
                <a:cubicBezTo>
                  <a:pt x="198691" y="527933"/>
                  <a:pt x="199371" y="526914"/>
                  <a:pt x="200050" y="524875"/>
                </a:cubicBezTo>
                <a:cubicBezTo>
                  <a:pt x="200730" y="522837"/>
                  <a:pt x="201069" y="521138"/>
                  <a:pt x="201069" y="519779"/>
                </a:cubicBezTo>
                <a:lnTo>
                  <a:pt x="191897" y="520799"/>
                </a:lnTo>
                <a:cubicBezTo>
                  <a:pt x="187820" y="520799"/>
                  <a:pt x="185782" y="520119"/>
                  <a:pt x="185782" y="518760"/>
                </a:cubicBezTo>
                <a:cubicBezTo>
                  <a:pt x="185102" y="517401"/>
                  <a:pt x="184083" y="516722"/>
                  <a:pt x="182724" y="516722"/>
                </a:cubicBezTo>
                <a:close/>
                <a:moveTo>
                  <a:pt x="278527" y="471878"/>
                </a:moveTo>
                <a:cubicBezTo>
                  <a:pt x="267656" y="484108"/>
                  <a:pt x="263239" y="493621"/>
                  <a:pt x="265277" y="500415"/>
                </a:cubicBezTo>
                <a:cubicBezTo>
                  <a:pt x="265277" y="501095"/>
                  <a:pt x="265957" y="501434"/>
                  <a:pt x="267316" y="501434"/>
                </a:cubicBezTo>
                <a:lnTo>
                  <a:pt x="270373" y="495319"/>
                </a:lnTo>
                <a:lnTo>
                  <a:pt x="270373" y="496338"/>
                </a:lnTo>
                <a:cubicBezTo>
                  <a:pt x="270373" y="497697"/>
                  <a:pt x="270034" y="499736"/>
                  <a:pt x="269354" y="502453"/>
                </a:cubicBezTo>
                <a:cubicBezTo>
                  <a:pt x="268675" y="505171"/>
                  <a:pt x="268675" y="507210"/>
                  <a:pt x="269354" y="508569"/>
                </a:cubicBezTo>
                <a:cubicBezTo>
                  <a:pt x="269354" y="509927"/>
                  <a:pt x="269014" y="512136"/>
                  <a:pt x="268335" y="515193"/>
                </a:cubicBezTo>
                <a:cubicBezTo>
                  <a:pt x="267656" y="518251"/>
                  <a:pt x="266976" y="520799"/>
                  <a:pt x="266297" y="522837"/>
                </a:cubicBezTo>
                <a:cubicBezTo>
                  <a:pt x="265617" y="524875"/>
                  <a:pt x="265277" y="527253"/>
                  <a:pt x="265277" y="529971"/>
                </a:cubicBezTo>
                <a:cubicBezTo>
                  <a:pt x="265277" y="532689"/>
                  <a:pt x="264598" y="534388"/>
                  <a:pt x="263239" y="535067"/>
                </a:cubicBezTo>
                <a:lnTo>
                  <a:pt x="262220" y="541182"/>
                </a:lnTo>
                <a:lnTo>
                  <a:pt x="261201" y="544240"/>
                </a:lnTo>
                <a:lnTo>
                  <a:pt x="255086" y="559527"/>
                </a:lnTo>
                <a:cubicBezTo>
                  <a:pt x="253727" y="560886"/>
                  <a:pt x="252538" y="563094"/>
                  <a:pt x="251519" y="566152"/>
                </a:cubicBezTo>
                <a:cubicBezTo>
                  <a:pt x="250499" y="569209"/>
                  <a:pt x="249990" y="571078"/>
                  <a:pt x="249990" y="571757"/>
                </a:cubicBezTo>
                <a:cubicBezTo>
                  <a:pt x="249310" y="573116"/>
                  <a:pt x="248631" y="574645"/>
                  <a:pt x="247952" y="576344"/>
                </a:cubicBezTo>
                <a:cubicBezTo>
                  <a:pt x="247272" y="578042"/>
                  <a:pt x="246593" y="579911"/>
                  <a:pt x="245913" y="581949"/>
                </a:cubicBezTo>
                <a:cubicBezTo>
                  <a:pt x="245234" y="583987"/>
                  <a:pt x="244894" y="587045"/>
                  <a:pt x="244894" y="591122"/>
                </a:cubicBezTo>
                <a:lnTo>
                  <a:pt x="261201" y="575834"/>
                </a:lnTo>
                <a:cubicBezTo>
                  <a:pt x="257803" y="584667"/>
                  <a:pt x="251349" y="598596"/>
                  <a:pt x="241836" y="617620"/>
                </a:cubicBezTo>
                <a:lnTo>
                  <a:pt x="238779" y="638004"/>
                </a:lnTo>
                <a:cubicBezTo>
                  <a:pt x="240138" y="641401"/>
                  <a:pt x="242176" y="644289"/>
                  <a:pt x="244894" y="646667"/>
                </a:cubicBezTo>
                <a:cubicBezTo>
                  <a:pt x="247612" y="649045"/>
                  <a:pt x="249650" y="650913"/>
                  <a:pt x="251009" y="652272"/>
                </a:cubicBezTo>
                <a:cubicBezTo>
                  <a:pt x="252368" y="654311"/>
                  <a:pt x="253897" y="656179"/>
                  <a:pt x="255595" y="657878"/>
                </a:cubicBezTo>
                <a:cubicBezTo>
                  <a:pt x="257294" y="659576"/>
                  <a:pt x="258483" y="661105"/>
                  <a:pt x="259162" y="662464"/>
                </a:cubicBezTo>
                <a:cubicBezTo>
                  <a:pt x="261880" y="664502"/>
                  <a:pt x="265108" y="666031"/>
                  <a:pt x="268845" y="667050"/>
                </a:cubicBezTo>
                <a:cubicBezTo>
                  <a:pt x="272582" y="668069"/>
                  <a:pt x="275469" y="668239"/>
                  <a:pt x="277508" y="667560"/>
                </a:cubicBezTo>
                <a:cubicBezTo>
                  <a:pt x="280905" y="667560"/>
                  <a:pt x="282603" y="666880"/>
                  <a:pt x="282603" y="665521"/>
                </a:cubicBezTo>
                <a:lnTo>
                  <a:pt x="282603" y="651253"/>
                </a:lnTo>
                <a:cubicBezTo>
                  <a:pt x="281245" y="643100"/>
                  <a:pt x="280565" y="632908"/>
                  <a:pt x="280565" y="620678"/>
                </a:cubicBezTo>
                <a:cubicBezTo>
                  <a:pt x="281245" y="611165"/>
                  <a:pt x="281414" y="602672"/>
                  <a:pt x="281075" y="595198"/>
                </a:cubicBezTo>
                <a:cubicBezTo>
                  <a:pt x="280735" y="587724"/>
                  <a:pt x="280565" y="581270"/>
                  <a:pt x="280565" y="575834"/>
                </a:cubicBezTo>
                <a:lnTo>
                  <a:pt x="280565" y="538125"/>
                </a:lnTo>
                <a:lnTo>
                  <a:pt x="278527" y="499396"/>
                </a:lnTo>
                <a:cubicBezTo>
                  <a:pt x="279206" y="498716"/>
                  <a:pt x="279376" y="497358"/>
                  <a:pt x="279036" y="495319"/>
                </a:cubicBezTo>
                <a:cubicBezTo>
                  <a:pt x="278697" y="493281"/>
                  <a:pt x="278527" y="491582"/>
                  <a:pt x="278527" y="490223"/>
                </a:cubicBezTo>
                <a:lnTo>
                  <a:pt x="277508" y="490223"/>
                </a:lnTo>
                <a:lnTo>
                  <a:pt x="279546" y="484108"/>
                </a:lnTo>
                <a:close/>
                <a:moveTo>
                  <a:pt x="419173" y="460667"/>
                </a:moveTo>
                <a:cubicBezTo>
                  <a:pt x="415096" y="460667"/>
                  <a:pt x="411699" y="461007"/>
                  <a:pt x="408981" y="461686"/>
                </a:cubicBezTo>
                <a:lnTo>
                  <a:pt x="406943" y="461686"/>
                </a:lnTo>
                <a:lnTo>
                  <a:pt x="407962" y="466782"/>
                </a:lnTo>
                <a:lnTo>
                  <a:pt x="414077" y="466782"/>
                </a:lnTo>
                <a:cubicBezTo>
                  <a:pt x="414757" y="467462"/>
                  <a:pt x="415436" y="467632"/>
                  <a:pt x="416115" y="467292"/>
                </a:cubicBezTo>
                <a:cubicBezTo>
                  <a:pt x="416795" y="466952"/>
                  <a:pt x="417135" y="466443"/>
                  <a:pt x="417135" y="465763"/>
                </a:cubicBezTo>
                <a:cubicBezTo>
                  <a:pt x="417814" y="465763"/>
                  <a:pt x="418493" y="465593"/>
                  <a:pt x="419173" y="465254"/>
                </a:cubicBezTo>
                <a:cubicBezTo>
                  <a:pt x="419852" y="464914"/>
                  <a:pt x="420192" y="465084"/>
                  <a:pt x="420192" y="465763"/>
                </a:cubicBezTo>
                <a:cubicBezTo>
                  <a:pt x="420872" y="466443"/>
                  <a:pt x="421891" y="466782"/>
                  <a:pt x="423250" y="466782"/>
                </a:cubicBezTo>
                <a:cubicBezTo>
                  <a:pt x="425288" y="466782"/>
                  <a:pt x="427326" y="464744"/>
                  <a:pt x="429365" y="460667"/>
                </a:cubicBezTo>
                <a:close/>
                <a:moveTo>
                  <a:pt x="243875" y="336328"/>
                </a:moveTo>
                <a:lnTo>
                  <a:pt x="241836" y="337347"/>
                </a:lnTo>
                <a:cubicBezTo>
                  <a:pt x="241836" y="340065"/>
                  <a:pt x="242516" y="341764"/>
                  <a:pt x="243875" y="342443"/>
                </a:cubicBezTo>
                <a:cubicBezTo>
                  <a:pt x="245913" y="342443"/>
                  <a:pt x="246932" y="343462"/>
                  <a:pt x="246932" y="345500"/>
                </a:cubicBezTo>
                <a:cubicBezTo>
                  <a:pt x="249650" y="346180"/>
                  <a:pt x="251349" y="346180"/>
                  <a:pt x="252028" y="345500"/>
                </a:cubicBezTo>
                <a:cubicBezTo>
                  <a:pt x="252708" y="344821"/>
                  <a:pt x="253047" y="342783"/>
                  <a:pt x="253047" y="339385"/>
                </a:cubicBezTo>
                <a:cubicBezTo>
                  <a:pt x="251688" y="338706"/>
                  <a:pt x="248631" y="337687"/>
                  <a:pt x="243875" y="336328"/>
                </a:cubicBezTo>
                <a:close/>
                <a:moveTo>
                  <a:pt x="282603" y="328175"/>
                </a:moveTo>
                <a:lnTo>
                  <a:pt x="276488" y="329194"/>
                </a:lnTo>
                <a:lnTo>
                  <a:pt x="276488" y="332251"/>
                </a:lnTo>
                <a:cubicBezTo>
                  <a:pt x="277847" y="332251"/>
                  <a:pt x="279376" y="332591"/>
                  <a:pt x="281075" y="333270"/>
                </a:cubicBezTo>
                <a:cubicBezTo>
                  <a:pt x="282773" y="333950"/>
                  <a:pt x="284302" y="334290"/>
                  <a:pt x="285661" y="334290"/>
                </a:cubicBezTo>
                <a:lnTo>
                  <a:pt x="285661" y="332251"/>
                </a:lnTo>
                <a:cubicBezTo>
                  <a:pt x="284982" y="329533"/>
                  <a:pt x="283962" y="328175"/>
                  <a:pt x="282603" y="328175"/>
                </a:cubicBezTo>
                <a:close/>
                <a:moveTo>
                  <a:pt x="234702" y="48921"/>
                </a:moveTo>
                <a:cubicBezTo>
                  <a:pt x="240817" y="50959"/>
                  <a:pt x="245913" y="53677"/>
                  <a:pt x="249990" y="57074"/>
                </a:cubicBezTo>
                <a:cubicBezTo>
                  <a:pt x="253387" y="57753"/>
                  <a:pt x="256105" y="59112"/>
                  <a:pt x="258143" y="61151"/>
                </a:cubicBezTo>
                <a:cubicBezTo>
                  <a:pt x="260861" y="63189"/>
                  <a:pt x="263749" y="64888"/>
                  <a:pt x="266806" y="66247"/>
                </a:cubicBezTo>
                <a:cubicBezTo>
                  <a:pt x="269864" y="67605"/>
                  <a:pt x="271732" y="68964"/>
                  <a:pt x="272412" y="70323"/>
                </a:cubicBezTo>
                <a:cubicBezTo>
                  <a:pt x="279886" y="71003"/>
                  <a:pt x="287360" y="75079"/>
                  <a:pt x="294834" y="82553"/>
                </a:cubicBezTo>
                <a:lnTo>
                  <a:pt x="323370" y="103956"/>
                </a:lnTo>
                <a:cubicBezTo>
                  <a:pt x="324729" y="105994"/>
                  <a:pt x="325409" y="108033"/>
                  <a:pt x="325409" y="110071"/>
                </a:cubicBezTo>
                <a:cubicBezTo>
                  <a:pt x="326768" y="114827"/>
                  <a:pt x="329316" y="118734"/>
                  <a:pt x="333053" y="121792"/>
                </a:cubicBezTo>
                <a:cubicBezTo>
                  <a:pt x="336790" y="124849"/>
                  <a:pt x="341036" y="126718"/>
                  <a:pt x="345792" y="127397"/>
                </a:cubicBezTo>
                <a:cubicBezTo>
                  <a:pt x="347151" y="127397"/>
                  <a:pt x="348170" y="127737"/>
                  <a:pt x="348850" y="128416"/>
                </a:cubicBezTo>
                <a:cubicBezTo>
                  <a:pt x="349529" y="129096"/>
                  <a:pt x="350548" y="129435"/>
                  <a:pt x="351907" y="129435"/>
                </a:cubicBezTo>
                <a:cubicBezTo>
                  <a:pt x="353946" y="130794"/>
                  <a:pt x="353266" y="132153"/>
                  <a:pt x="349869" y="133512"/>
                </a:cubicBezTo>
                <a:cubicBezTo>
                  <a:pt x="347831" y="135550"/>
                  <a:pt x="346811" y="137079"/>
                  <a:pt x="346811" y="138098"/>
                </a:cubicBezTo>
                <a:cubicBezTo>
                  <a:pt x="346811" y="139118"/>
                  <a:pt x="347831" y="140986"/>
                  <a:pt x="349869" y="143704"/>
                </a:cubicBezTo>
                <a:cubicBezTo>
                  <a:pt x="351907" y="145742"/>
                  <a:pt x="353606" y="146761"/>
                  <a:pt x="354965" y="146761"/>
                </a:cubicBezTo>
                <a:cubicBezTo>
                  <a:pt x="360400" y="150159"/>
                  <a:pt x="363968" y="153046"/>
                  <a:pt x="365666" y="155424"/>
                </a:cubicBezTo>
                <a:cubicBezTo>
                  <a:pt x="367365" y="157802"/>
                  <a:pt x="368214" y="161709"/>
                  <a:pt x="368214" y="167145"/>
                </a:cubicBezTo>
                <a:lnTo>
                  <a:pt x="372291" y="174279"/>
                </a:lnTo>
                <a:lnTo>
                  <a:pt x="379425" y="180394"/>
                </a:lnTo>
                <a:cubicBezTo>
                  <a:pt x="382822" y="180394"/>
                  <a:pt x="383502" y="178696"/>
                  <a:pt x="381463" y="175298"/>
                </a:cubicBezTo>
                <a:lnTo>
                  <a:pt x="381463" y="167145"/>
                </a:lnTo>
                <a:cubicBezTo>
                  <a:pt x="380784" y="165786"/>
                  <a:pt x="380444" y="164087"/>
                  <a:pt x="380444" y="162049"/>
                </a:cubicBezTo>
                <a:cubicBezTo>
                  <a:pt x="380444" y="158652"/>
                  <a:pt x="382822" y="155934"/>
                  <a:pt x="387578" y="153896"/>
                </a:cubicBezTo>
                <a:cubicBezTo>
                  <a:pt x="393014" y="153896"/>
                  <a:pt x="398450" y="154235"/>
                  <a:pt x="403885" y="154915"/>
                </a:cubicBezTo>
                <a:cubicBezTo>
                  <a:pt x="409321" y="155594"/>
                  <a:pt x="414077" y="157633"/>
                  <a:pt x="418154" y="161030"/>
                </a:cubicBezTo>
                <a:lnTo>
                  <a:pt x="425288" y="163068"/>
                </a:lnTo>
                <a:cubicBezTo>
                  <a:pt x="432762" y="165107"/>
                  <a:pt x="438877" y="168164"/>
                  <a:pt x="443633" y="172241"/>
                </a:cubicBezTo>
                <a:cubicBezTo>
                  <a:pt x="444992" y="173600"/>
                  <a:pt x="449408" y="175298"/>
                  <a:pt x="456882" y="177337"/>
                </a:cubicBezTo>
                <a:cubicBezTo>
                  <a:pt x="465715" y="180054"/>
                  <a:pt x="472849" y="186509"/>
                  <a:pt x="478285" y="196701"/>
                </a:cubicBezTo>
                <a:lnTo>
                  <a:pt x="479304" y="202816"/>
                </a:lnTo>
                <a:cubicBezTo>
                  <a:pt x="479984" y="207572"/>
                  <a:pt x="483041" y="211649"/>
                  <a:pt x="488477" y="215046"/>
                </a:cubicBezTo>
                <a:lnTo>
                  <a:pt x="515995" y="230334"/>
                </a:lnTo>
                <a:cubicBezTo>
                  <a:pt x="518712" y="232372"/>
                  <a:pt x="520241" y="233901"/>
                  <a:pt x="520581" y="234920"/>
                </a:cubicBezTo>
                <a:cubicBezTo>
                  <a:pt x="520921" y="235939"/>
                  <a:pt x="520411" y="237808"/>
                  <a:pt x="519052" y="240525"/>
                </a:cubicBezTo>
                <a:cubicBezTo>
                  <a:pt x="518373" y="241205"/>
                  <a:pt x="518033" y="242904"/>
                  <a:pt x="518033" y="245621"/>
                </a:cubicBezTo>
                <a:cubicBezTo>
                  <a:pt x="518033" y="247660"/>
                  <a:pt x="519052" y="250377"/>
                  <a:pt x="521090" y="253775"/>
                </a:cubicBezTo>
                <a:cubicBezTo>
                  <a:pt x="529244" y="259210"/>
                  <a:pt x="533660" y="262268"/>
                  <a:pt x="534340" y="262947"/>
                </a:cubicBezTo>
                <a:cubicBezTo>
                  <a:pt x="535699" y="267703"/>
                  <a:pt x="535019" y="270421"/>
                  <a:pt x="532301" y="271101"/>
                </a:cubicBezTo>
                <a:cubicBezTo>
                  <a:pt x="529584" y="271780"/>
                  <a:pt x="527885" y="272630"/>
                  <a:pt x="527205" y="273649"/>
                </a:cubicBezTo>
                <a:cubicBezTo>
                  <a:pt x="526526" y="274668"/>
                  <a:pt x="526186" y="276197"/>
                  <a:pt x="526186" y="278235"/>
                </a:cubicBezTo>
                <a:cubicBezTo>
                  <a:pt x="526186" y="280953"/>
                  <a:pt x="524827" y="282821"/>
                  <a:pt x="522110" y="283840"/>
                </a:cubicBezTo>
                <a:cubicBezTo>
                  <a:pt x="519392" y="284860"/>
                  <a:pt x="516674" y="284690"/>
                  <a:pt x="513956" y="283331"/>
                </a:cubicBezTo>
                <a:cubicBezTo>
                  <a:pt x="509200" y="282651"/>
                  <a:pt x="504444" y="282482"/>
                  <a:pt x="499688" y="282821"/>
                </a:cubicBezTo>
                <a:cubicBezTo>
                  <a:pt x="494932" y="283161"/>
                  <a:pt x="490515" y="282991"/>
                  <a:pt x="486438" y="282312"/>
                </a:cubicBezTo>
                <a:lnTo>
                  <a:pt x="481343" y="283331"/>
                </a:lnTo>
                <a:lnTo>
                  <a:pt x="477266" y="284350"/>
                </a:lnTo>
                <a:cubicBezTo>
                  <a:pt x="474548" y="285709"/>
                  <a:pt x="472170" y="286388"/>
                  <a:pt x="470132" y="286388"/>
                </a:cubicBezTo>
                <a:cubicBezTo>
                  <a:pt x="466055" y="287068"/>
                  <a:pt x="462658" y="288257"/>
                  <a:pt x="459940" y="289955"/>
                </a:cubicBezTo>
                <a:cubicBezTo>
                  <a:pt x="457222" y="291654"/>
                  <a:pt x="454844" y="292843"/>
                  <a:pt x="452806" y="293523"/>
                </a:cubicBezTo>
                <a:cubicBezTo>
                  <a:pt x="452126" y="293523"/>
                  <a:pt x="451277" y="293862"/>
                  <a:pt x="450258" y="294542"/>
                </a:cubicBezTo>
                <a:cubicBezTo>
                  <a:pt x="449239" y="295221"/>
                  <a:pt x="448389" y="295561"/>
                  <a:pt x="447710" y="295561"/>
                </a:cubicBezTo>
                <a:cubicBezTo>
                  <a:pt x="446351" y="295561"/>
                  <a:pt x="444313" y="295731"/>
                  <a:pt x="441595" y="296071"/>
                </a:cubicBezTo>
                <a:cubicBezTo>
                  <a:pt x="438877" y="296410"/>
                  <a:pt x="436499" y="296240"/>
                  <a:pt x="434461" y="295561"/>
                </a:cubicBezTo>
                <a:cubicBezTo>
                  <a:pt x="433102" y="295561"/>
                  <a:pt x="431403" y="296071"/>
                  <a:pt x="429365" y="297090"/>
                </a:cubicBezTo>
                <a:cubicBezTo>
                  <a:pt x="427326" y="298109"/>
                  <a:pt x="425288" y="298618"/>
                  <a:pt x="423250" y="298618"/>
                </a:cubicBezTo>
                <a:cubicBezTo>
                  <a:pt x="421211" y="301336"/>
                  <a:pt x="418833" y="301336"/>
                  <a:pt x="416115" y="298618"/>
                </a:cubicBezTo>
                <a:cubicBezTo>
                  <a:pt x="414757" y="298618"/>
                  <a:pt x="414077" y="297939"/>
                  <a:pt x="414077" y="296580"/>
                </a:cubicBezTo>
                <a:lnTo>
                  <a:pt x="413058" y="302695"/>
                </a:lnTo>
                <a:cubicBezTo>
                  <a:pt x="412378" y="302695"/>
                  <a:pt x="411869" y="303544"/>
                  <a:pt x="411529" y="305243"/>
                </a:cubicBezTo>
                <a:cubicBezTo>
                  <a:pt x="411189" y="306942"/>
                  <a:pt x="411359" y="308470"/>
                  <a:pt x="412039" y="309829"/>
                </a:cubicBezTo>
                <a:cubicBezTo>
                  <a:pt x="412718" y="314586"/>
                  <a:pt x="412718" y="319342"/>
                  <a:pt x="412039" y="324098"/>
                </a:cubicBezTo>
                <a:cubicBezTo>
                  <a:pt x="412039" y="325457"/>
                  <a:pt x="411529" y="327325"/>
                  <a:pt x="410510" y="329703"/>
                </a:cubicBezTo>
                <a:cubicBezTo>
                  <a:pt x="409491" y="332081"/>
                  <a:pt x="409321" y="334290"/>
                  <a:pt x="410000" y="336328"/>
                </a:cubicBezTo>
                <a:lnTo>
                  <a:pt x="408981" y="350596"/>
                </a:lnTo>
                <a:cubicBezTo>
                  <a:pt x="408981" y="351276"/>
                  <a:pt x="409321" y="352125"/>
                  <a:pt x="410000" y="353144"/>
                </a:cubicBezTo>
                <a:cubicBezTo>
                  <a:pt x="410680" y="354163"/>
                  <a:pt x="411020" y="355013"/>
                  <a:pt x="411020" y="355692"/>
                </a:cubicBezTo>
                <a:lnTo>
                  <a:pt x="411020" y="358750"/>
                </a:lnTo>
                <a:cubicBezTo>
                  <a:pt x="411020" y="365544"/>
                  <a:pt x="409661" y="370640"/>
                  <a:pt x="406943" y="374037"/>
                </a:cubicBezTo>
                <a:lnTo>
                  <a:pt x="406943" y="377095"/>
                </a:lnTo>
                <a:cubicBezTo>
                  <a:pt x="408302" y="386607"/>
                  <a:pt x="408981" y="393062"/>
                  <a:pt x="408981" y="396459"/>
                </a:cubicBezTo>
                <a:cubicBezTo>
                  <a:pt x="408981" y="397139"/>
                  <a:pt x="409321" y="397818"/>
                  <a:pt x="410000" y="398498"/>
                </a:cubicBezTo>
                <a:cubicBezTo>
                  <a:pt x="410680" y="399177"/>
                  <a:pt x="410340" y="399857"/>
                  <a:pt x="408981" y="400536"/>
                </a:cubicBezTo>
                <a:lnTo>
                  <a:pt x="406943" y="416843"/>
                </a:lnTo>
                <a:lnTo>
                  <a:pt x="406943" y="422958"/>
                </a:lnTo>
                <a:lnTo>
                  <a:pt x="405924" y="431111"/>
                </a:lnTo>
                <a:cubicBezTo>
                  <a:pt x="405924" y="433150"/>
                  <a:pt x="406603" y="436887"/>
                  <a:pt x="407962" y="442322"/>
                </a:cubicBezTo>
                <a:lnTo>
                  <a:pt x="407962" y="447418"/>
                </a:lnTo>
                <a:cubicBezTo>
                  <a:pt x="412039" y="446739"/>
                  <a:pt x="417814" y="444021"/>
                  <a:pt x="425288" y="439265"/>
                </a:cubicBezTo>
                <a:cubicBezTo>
                  <a:pt x="425967" y="438585"/>
                  <a:pt x="427666" y="438245"/>
                  <a:pt x="430384" y="438245"/>
                </a:cubicBezTo>
                <a:cubicBezTo>
                  <a:pt x="430384" y="438245"/>
                  <a:pt x="432422" y="436207"/>
                  <a:pt x="436499" y="432130"/>
                </a:cubicBezTo>
                <a:cubicBezTo>
                  <a:pt x="440576" y="430771"/>
                  <a:pt x="444992" y="428393"/>
                  <a:pt x="449748" y="424996"/>
                </a:cubicBezTo>
                <a:cubicBezTo>
                  <a:pt x="451787" y="423637"/>
                  <a:pt x="453485" y="422448"/>
                  <a:pt x="454844" y="421429"/>
                </a:cubicBezTo>
                <a:cubicBezTo>
                  <a:pt x="456203" y="420410"/>
                  <a:pt x="457562" y="419561"/>
                  <a:pt x="458921" y="418881"/>
                </a:cubicBezTo>
                <a:cubicBezTo>
                  <a:pt x="460959" y="418202"/>
                  <a:pt x="462997" y="416163"/>
                  <a:pt x="465036" y="412766"/>
                </a:cubicBezTo>
                <a:cubicBezTo>
                  <a:pt x="467074" y="409369"/>
                  <a:pt x="469452" y="407670"/>
                  <a:pt x="472170" y="407670"/>
                </a:cubicBezTo>
                <a:cubicBezTo>
                  <a:pt x="472849" y="404273"/>
                  <a:pt x="474718" y="401555"/>
                  <a:pt x="477775" y="399517"/>
                </a:cubicBezTo>
                <a:cubicBezTo>
                  <a:pt x="480833" y="397478"/>
                  <a:pt x="482701" y="395780"/>
                  <a:pt x="483381" y="394421"/>
                </a:cubicBezTo>
                <a:cubicBezTo>
                  <a:pt x="483381" y="394421"/>
                  <a:pt x="485759" y="392043"/>
                  <a:pt x="490515" y="387287"/>
                </a:cubicBezTo>
                <a:cubicBezTo>
                  <a:pt x="491195" y="386607"/>
                  <a:pt x="492044" y="385418"/>
                  <a:pt x="493063" y="383720"/>
                </a:cubicBezTo>
                <a:cubicBezTo>
                  <a:pt x="494082" y="382021"/>
                  <a:pt x="495951" y="380152"/>
                  <a:pt x="498669" y="378114"/>
                </a:cubicBezTo>
                <a:cubicBezTo>
                  <a:pt x="499348" y="377435"/>
                  <a:pt x="500027" y="376076"/>
                  <a:pt x="500707" y="374037"/>
                </a:cubicBezTo>
                <a:cubicBezTo>
                  <a:pt x="501386" y="371999"/>
                  <a:pt x="502406" y="370640"/>
                  <a:pt x="503764" y="369961"/>
                </a:cubicBezTo>
                <a:cubicBezTo>
                  <a:pt x="504444" y="369961"/>
                  <a:pt x="504953" y="369791"/>
                  <a:pt x="505293" y="369451"/>
                </a:cubicBezTo>
                <a:cubicBezTo>
                  <a:pt x="505633" y="369111"/>
                  <a:pt x="505803" y="368942"/>
                  <a:pt x="505803" y="368942"/>
                </a:cubicBezTo>
                <a:cubicBezTo>
                  <a:pt x="505803" y="368262"/>
                  <a:pt x="505973" y="367413"/>
                  <a:pt x="506312" y="366394"/>
                </a:cubicBezTo>
                <a:cubicBezTo>
                  <a:pt x="506652" y="365374"/>
                  <a:pt x="507162" y="364865"/>
                  <a:pt x="507841" y="364865"/>
                </a:cubicBezTo>
                <a:cubicBezTo>
                  <a:pt x="509879" y="360788"/>
                  <a:pt x="510899" y="356372"/>
                  <a:pt x="510899" y="351616"/>
                </a:cubicBezTo>
                <a:cubicBezTo>
                  <a:pt x="510899" y="348218"/>
                  <a:pt x="509540" y="343122"/>
                  <a:pt x="506822" y="336328"/>
                </a:cubicBezTo>
                <a:cubicBezTo>
                  <a:pt x="506822" y="335648"/>
                  <a:pt x="506482" y="334799"/>
                  <a:pt x="505803" y="333780"/>
                </a:cubicBezTo>
                <a:cubicBezTo>
                  <a:pt x="505123" y="332761"/>
                  <a:pt x="504444" y="332251"/>
                  <a:pt x="503764" y="332251"/>
                </a:cubicBezTo>
                <a:cubicBezTo>
                  <a:pt x="499008" y="329533"/>
                  <a:pt x="496970" y="325457"/>
                  <a:pt x="497649" y="320021"/>
                </a:cubicBezTo>
                <a:cubicBezTo>
                  <a:pt x="498329" y="319342"/>
                  <a:pt x="498669" y="317643"/>
                  <a:pt x="498669" y="314925"/>
                </a:cubicBezTo>
                <a:cubicBezTo>
                  <a:pt x="498669" y="310849"/>
                  <a:pt x="500367" y="309829"/>
                  <a:pt x="503764" y="311868"/>
                </a:cubicBezTo>
                <a:cubicBezTo>
                  <a:pt x="507841" y="311868"/>
                  <a:pt x="509879" y="312207"/>
                  <a:pt x="509879" y="312887"/>
                </a:cubicBezTo>
                <a:cubicBezTo>
                  <a:pt x="511238" y="317643"/>
                  <a:pt x="514636" y="320021"/>
                  <a:pt x="520071" y="320021"/>
                </a:cubicBezTo>
                <a:cubicBezTo>
                  <a:pt x="522789" y="320021"/>
                  <a:pt x="525167" y="320870"/>
                  <a:pt x="527205" y="322569"/>
                </a:cubicBezTo>
                <a:cubicBezTo>
                  <a:pt x="529244" y="324268"/>
                  <a:pt x="530263" y="326476"/>
                  <a:pt x="530263" y="329194"/>
                </a:cubicBezTo>
                <a:cubicBezTo>
                  <a:pt x="532301" y="333950"/>
                  <a:pt x="535699" y="336328"/>
                  <a:pt x="540455" y="336328"/>
                </a:cubicBezTo>
                <a:cubicBezTo>
                  <a:pt x="549288" y="337687"/>
                  <a:pt x="554383" y="342103"/>
                  <a:pt x="555742" y="349577"/>
                </a:cubicBezTo>
                <a:cubicBezTo>
                  <a:pt x="561857" y="359090"/>
                  <a:pt x="566614" y="364865"/>
                  <a:pt x="570011" y="366903"/>
                </a:cubicBezTo>
                <a:cubicBezTo>
                  <a:pt x="572049" y="368262"/>
                  <a:pt x="572898" y="369621"/>
                  <a:pt x="572559" y="370980"/>
                </a:cubicBezTo>
                <a:cubicBezTo>
                  <a:pt x="572219" y="372339"/>
                  <a:pt x="570690" y="374037"/>
                  <a:pt x="567972" y="376076"/>
                </a:cubicBezTo>
                <a:lnTo>
                  <a:pt x="566953" y="378114"/>
                </a:lnTo>
                <a:cubicBezTo>
                  <a:pt x="566953" y="378114"/>
                  <a:pt x="567803" y="378284"/>
                  <a:pt x="569501" y="378624"/>
                </a:cubicBezTo>
                <a:cubicBezTo>
                  <a:pt x="571200" y="378963"/>
                  <a:pt x="572389" y="378794"/>
                  <a:pt x="573068" y="378114"/>
                </a:cubicBezTo>
                <a:cubicBezTo>
                  <a:pt x="577145" y="380832"/>
                  <a:pt x="581901" y="386268"/>
                  <a:pt x="587337" y="394421"/>
                </a:cubicBezTo>
                <a:cubicBezTo>
                  <a:pt x="588016" y="395100"/>
                  <a:pt x="588356" y="396459"/>
                  <a:pt x="588356" y="398498"/>
                </a:cubicBezTo>
                <a:cubicBezTo>
                  <a:pt x="588356" y="400536"/>
                  <a:pt x="589035" y="402235"/>
                  <a:pt x="590394" y="403594"/>
                </a:cubicBezTo>
                <a:lnTo>
                  <a:pt x="590394" y="404613"/>
                </a:lnTo>
                <a:cubicBezTo>
                  <a:pt x="598548" y="408010"/>
                  <a:pt x="601265" y="413785"/>
                  <a:pt x="598548" y="421939"/>
                </a:cubicBezTo>
                <a:lnTo>
                  <a:pt x="598548" y="423977"/>
                </a:lnTo>
                <a:lnTo>
                  <a:pt x="598548" y="427035"/>
                </a:lnTo>
                <a:cubicBezTo>
                  <a:pt x="598548" y="429073"/>
                  <a:pt x="597868" y="431451"/>
                  <a:pt x="596509" y="434169"/>
                </a:cubicBezTo>
                <a:cubicBezTo>
                  <a:pt x="595150" y="436887"/>
                  <a:pt x="594131" y="438925"/>
                  <a:pt x="593452" y="440284"/>
                </a:cubicBezTo>
                <a:lnTo>
                  <a:pt x="588356" y="446399"/>
                </a:lnTo>
                <a:cubicBezTo>
                  <a:pt x="586997" y="447758"/>
                  <a:pt x="585298" y="449456"/>
                  <a:pt x="583260" y="451495"/>
                </a:cubicBezTo>
                <a:cubicBezTo>
                  <a:pt x="581222" y="453533"/>
                  <a:pt x="578844" y="456251"/>
                  <a:pt x="576126" y="459648"/>
                </a:cubicBezTo>
                <a:cubicBezTo>
                  <a:pt x="574087" y="460328"/>
                  <a:pt x="572729" y="461686"/>
                  <a:pt x="572049" y="463725"/>
                </a:cubicBezTo>
                <a:cubicBezTo>
                  <a:pt x="569331" y="463725"/>
                  <a:pt x="567293" y="464744"/>
                  <a:pt x="565934" y="466782"/>
                </a:cubicBezTo>
                <a:cubicBezTo>
                  <a:pt x="565934" y="468141"/>
                  <a:pt x="564235" y="468821"/>
                  <a:pt x="560838" y="468821"/>
                </a:cubicBezTo>
                <a:cubicBezTo>
                  <a:pt x="558120" y="468141"/>
                  <a:pt x="556082" y="468311"/>
                  <a:pt x="554723" y="469330"/>
                </a:cubicBezTo>
                <a:cubicBezTo>
                  <a:pt x="553364" y="470349"/>
                  <a:pt x="552005" y="471199"/>
                  <a:pt x="550646" y="471878"/>
                </a:cubicBezTo>
                <a:lnTo>
                  <a:pt x="549627" y="471878"/>
                </a:lnTo>
                <a:cubicBezTo>
                  <a:pt x="547589" y="471199"/>
                  <a:pt x="544871" y="470859"/>
                  <a:pt x="541474" y="470859"/>
                </a:cubicBezTo>
                <a:lnTo>
                  <a:pt x="526186" y="471878"/>
                </a:lnTo>
                <a:cubicBezTo>
                  <a:pt x="523468" y="474596"/>
                  <a:pt x="519052" y="476974"/>
                  <a:pt x="512937" y="479012"/>
                </a:cubicBezTo>
                <a:cubicBezTo>
                  <a:pt x="508860" y="480371"/>
                  <a:pt x="504784" y="481051"/>
                  <a:pt x="500707" y="481051"/>
                </a:cubicBezTo>
                <a:cubicBezTo>
                  <a:pt x="500027" y="479012"/>
                  <a:pt x="497649" y="479012"/>
                  <a:pt x="493573" y="481051"/>
                </a:cubicBezTo>
                <a:cubicBezTo>
                  <a:pt x="491534" y="483089"/>
                  <a:pt x="488137" y="482749"/>
                  <a:pt x="483381" y="480032"/>
                </a:cubicBezTo>
                <a:lnTo>
                  <a:pt x="469112" y="480032"/>
                </a:lnTo>
                <a:cubicBezTo>
                  <a:pt x="462997" y="478673"/>
                  <a:pt x="458581" y="478673"/>
                  <a:pt x="455863" y="480032"/>
                </a:cubicBezTo>
                <a:lnTo>
                  <a:pt x="449748" y="480032"/>
                </a:lnTo>
                <a:cubicBezTo>
                  <a:pt x="448389" y="478673"/>
                  <a:pt x="447030" y="477993"/>
                  <a:pt x="445671" y="477993"/>
                </a:cubicBezTo>
                <a:cubicBezTo>
                  <a:pt x="441595" y="477993"/>
                  <a:pt x="439556" y="479012"/>
                  <a:pt x="439556" y="481051"/>
                </a:cubicBezTo>
                <a:cubicBezTo>
                  <a:pt x="439556" y="483769"/>
                  <a:pt x="438877" y="485128"/>
                  <a:pt x="437518" y="485128"/>
                </a:cubicBezTo>
                <a:lnTo>
                  <a:pt x="435480" y="483089"/>
                </a:lnTo>
                <a:cubicBezTo>
                  <a:pt x="435480" y="481730"/>
                  <a:pt x="434800" y="480371"/>
                  <a:pt x="433441" y="479012"/>
                </a:cubicBezTo>
                <a:cubicBezTo>
                  <a:pt x="432082" y="477654"/>
                  <a:pt x="430724" y="476974"/>
                  <a:pt x="429365" y="476974"/>
                </a:cubicBezTo>
                <a:cubicBezTo>
                  <a:pt x="428006" y="475615"/>
                  <a:pt x="426307" y="476974"/>
                  <a:pt x="424269" y="481051"/>
                </a:cubicBezTo>
                <a:lnTo>
                  <a:pt x="422230" y="482070"/>
                </a:lnTo>
                <a:cubicBezTo>
                  <a:pt x="420872" y="482070"/>
                  <a:pt x="420192" y="481051"/>
                  <a:pt x="420192" y="479012"/>
                </a:cubicBezTo>
                <a:cubicBezTo>
                  <a:pt x="418833" y="474256"/>
                  <a:pt x="417135" y="473577"/>
                  <a:pt x="415096" y="476974"/>
                </a:cubicBezTo>
                <a:lnTo>
                  <a:pt x="412039" y="476974"/>
                </a:lnTo>
                <a:cubicBezTo>
                  <a:pt x="410000" y="476974"/>
                  <a:pt x="408981" y="475615"/>
                  <a:pt x="408981" y="472897"/>
                </a:cubicBezTo>
                <a:cubicBezTo>
                  <a:pt x="407622" y="478333"/>
                  <a:pt x="406263" y="481730"/>
                  <a:pt x="404904" y="483089"/>
                </a:cubicBezTo>
                <a:cubicBezTo>
                  <a:pt x="404904" y="484448"/>
                  <a:pt x="405924" y="485807"/>
                  <a:pt x="407962" y="487166"/>
                </a:cubicBezTo>
                <a:cubicBezTo>
                  <a:pt x="409321" y="491922"/>
                  <a:pt x="408981" y="494980"/>
                  <a:pt x="406943" y="496338"/>
                </a:cubicBezTo>
                <a:lnTo>
                  <a:pt x="406943" y="498377"/>
                </a:lnTo>
                <a:cubicBezTo>
                  <a:pt x="410340" y="500415"/>
                  <a:pt x="419513" y="505171"/>
                  <a:pt x="434461" y="512645"/>
                </a:cubicBezTo>
                <a:cubicBezTo>
                  <a:pt x="437858" y="516042"/>
                  <a:pt x="441255" y="519610"/>
                  <a:pt x="444652" y="523347"/>
                </a:cubicBezTo>
                <a:cubicBezTo>
                  <a:pt x="448049" y="527084"/>
                  <a:pt x="451107" y="529971"/>
                  <a:pt x="453825" y="532010"/>
                </a:cubicBezTo>
                <a:cubicBezTo>
                  <a:pt x="473529" y="542201"/>
                  <a:pt x="496630" y="547637"/>
                  <a:pt x="523129" y="548316"/>
                </a:cubicBezTo>
                <a:lnTo>
                  <a:pt x="554723" y="544240"/>
                </a:lnTo>
                <a:cubicBezTo>
                  <a:pt x="559479" y="543560"/>
                  <a:pt x="564235" y="541522"/>
                  <a:pt x="568992" y="538125"/>
                </a:cubicBezTo>
                <a:lnTo>
                  <a:pt x="590394" y="534048"/>
                </a:lnTo>
                <a:lnTo>
                  <a:pt x="597528" y="532010"/>
                </a:lnTo>
                <a:cubicBezTo>
                  <a:pt x="607041" y="527253"/>
                  <a:pt x="612646" y="524196"/>
                  <a:pt x="614345" y="522837"/>
                </a:cubicBezTo>
                <a:cubicBezTo>
                  <a:pt x="616044" y="521478"/>
                  <a:pt x="620630" y="519440"/>
                  <a:pt x="628104" y="516722"/>
                </a:cubicBezTo>
                <a:cubicBezTo>
                  <a:pt x="630142" y="517401"/>
                  <a:pt x="631841" y="517062"/>
                  <a:pt x="633200" y="515703"/>
                </a:cubicBezTo>
                <a:cubicBezTo>
                  <a:pt x="634558" y="514344"/>
                  <a:pt x="635578" y="513664"/>
                  <a:pt x="636257" y="513664"/>
                </a:cubicBezTo>
                <a:lnTo>
                  <a:pt x="660717" y="497358"/>
                </a:lnTo>
                <a:cubicBezTo>
                  <a:pt x="669550" y="495319"/>
                  <a:pt x="677704" y="490903"/>
                  <a:pt x="685178" y="484108"/>
                </a:cubicBezTo>
                <a:cubicBezTo>
                  <a:pt x="688575" y="482070"/>
                  <a:pt x="694860" y="478673"/>
                  <a:pt x="704032" y="473917"/>
                </a:cubicBezTo>
                <a:cubicBezTo>
                  <a:pt x="713205" y="469160"/>
                  <a:pt x="721188" y="464404"/>
                  <a:pt x="727983" y="459648"/>
                </a:cubicBezTo>
                <a:cubicBezTo>
                  <a:pt x="747008" y="449456"/>
                  <a:pt x="774695" y="433829"/>
                  <a:pt x="811046" y="412766"/>
                </a:cubicBezTo>
                <a:cubicBezTo>
                  <a:pt x="847396" y="391703"/>
                  <a:pt x="875423" y="375396"/>
                  <a:pt x="895128" y="363846"/>
                </a:cubicBezTo>
                <a:cubicBezTo>
                  <a:pt x="876103" y="376076"/>
                  <a:pt x="847566" y="395610"/>
                  <a:pt x="809517" y="422448"/>
                </a:cubicBezTo>
                <a:cubicBezTo>
                  <a:pt x="771468" y="449287"/>
                  <a:pt x="751424" y="464744"/>
                  <a:pt x="749386" y="468821"/>
                </a:cubicBezTo>
                <a:cubicBezTo>
                  <a:pt x="746668" y="473577"/>
                  <a:pt x="758898" y="466443"/>
                  <a:pt x="786076" y="447418"/>
                </a:cubicBezTo>
                <a:cubicBezTo>
                  <a:pt x="813933" y="428393"/>
                  <a:pt x="829561" y="418541"/>
                  <a:pt x="832958" y="417862"/>
                </a:cubicBezTo>
                <a:cubicBezTo>
                  <a:pt x="803062" y="434848"/>
                  <a:pt x="782169" y="452174"/>
                  <a:pt x="770279" y="469840"/>
                </a:cubicBezTo>
                <a:cubicBezTo>
                  <a:pt x="758388" y="487506"/>
                  <a:pt x="749725" y="504492"/>
                  <a:pt x="744290" y="520799"/>
                </a:cubicBezTo>
                <a:cubicBezTo>
                  <a:pt x="740892" y="535747"/>
                  <a:pt x="739194" y="546618"/>
                  <a:pt x="739194" y="553412"/>
                </a:cubicBezTo>
                <a:cubicBezTo>
                  <a:pt x="739194" y="555451"/>
                  <a:pt x="739534" y="556470"/>
                  <a:pt x="740213" y="556470"/>
                </a:cubicBezTo>
                <a:cubicBezTo>
                  <a:pt x="740892" y="556470"/>
                  <a:pt x="742761" y="553412"/>
                  <a:pt x="745818" y="547297"/>
                </a:cubicBezTo>
                <a:cubicBezTo>
                  <a:pt x="748876" y="541182"/>
                  <a:pt x="751084" y="536766"/>
                  <a:pt x="752443" y="534048"/>
                </a:cubicBezTo>
                <a:cubicBezTo>
                  <a:pt x="754481" y="534048"/>
                  <a:pt x="756010" y="539823"/>
                  <a:pt x="757029" y="551374"/>
                </a:cubicBezTo>
                <a:cubicBezTo>
                  <a:pt x="758049" y="562924"/>
                  <a:pt x="759238" y="568700"/>
                  <a:pt x="760597" y="568700"/>
                </a:cubicBezTo>
                <a:cubicBezTo>
                  <a:pt x="762635" y="568700"/>
                  <a:pt x="763654" y="569209"/>
                  <a:pt x="763654" y="570229"/>
                </a:cubicBezTo>
                <a:cubicBezTo>
                  <a:pt x="763654" y="571248"/>
                  <a:pt x="762975" y="572777"/>
                  <a:pt x="761616" y="574815"/>
                </a:cubicBezTo>
                <a:cubicBezTo>
                  <a:pt x="759577" y="576174"/>
                  <a:pt x="757879" y="577872"/>
                  <a:pt x="756520" y="579911"/>
                </a:cubicBezTo>
                <a:cubicBezTo>
                  <a:pt x="755161" y="581949"/>
                  <a:pt x="754481" y="583648"/>
                  <a:pt x="754481" y="585007"/>
                </a:cubicBezTo>
                <a:cubicBezTo>
                  <a:pt x="757879" y="587045"/>
                  <a:pt x="757879" y="591122"/>
                  <a:pt x="754481" y="597237"/>
                </a:cubicBezTo>
                <a:cubicBezTo>
                  <a:pt x="755840" y="599275"/>
                  <a:pt x="756520" y="603012"/>
                  <a:pt x="756520" y="608448"/>
                </a:cubicBezTo>
                <a:cubicBezTo>
                  <a:pt x="756520" y="613883"/>
                  <a:pt x="756860" y="618300"/>
                  <a:pt x="757539" y="621697"/>
                </a:cubicBezTo>
                <a:cubicBezTo>
                  <a:pt x="756860" y="623056"/>
                  <a:pt x="756690" y="624415"/>
                  <a:pt x="757029" y="625774"/>
                </a:cubicBezTo>
                <a:cubicBezTo>
                  <a:pt x="757369" y="627132"/>
                  <a:pt x="757199" y="628152"/>
                  <a:pt x="756520" y="628831"/>
                </a:cubicBezTo>
                <a:cubicBezTo>
                  <a:pt x="756520" y="630190"/>
                  <a:pt x="755501" y="632568"/>
                  <a:pt x="753462" y="635965"/>
                </a:cubicBezTo>
                <a:cubicBezTo>
                  <a:pt x="751424" y="639363"/>
                  <a:pt x="749386" y="641741"/>
                  <a:pt x="747347" y="643100"/>
                </a:cubicBezTo>
                <a:cubicBezTo>
                  <a:pt x="737835" y="649894"/>
                  <a:pt x="734098" y="656009"/>
                  <a:pt x="736136" y="661445"/>
                </a:cubicBezTo>
                <a:cubicBezTo>
                  <a:pt x="736136" y="662124"/>
                  <a:pt x="735797" y="663143"/>
                  <a:pt x="735117" y="664502"/>
                </a:cubicBezTo>
                <a:cubicBezTo>
                  <a:pt x="734438" y="665861"/>
                  <a:pt x="733249" y="667050"/>
                  <a:pt x="731550" y="668069"/>
                </a:cubicBezTo>
                <a:cubicBezTo>
                  <a:pt x="729851" y="669089"/>
                  <a:pt x="727643" y="669938"/>
                  <a:pt x="724925" y="670617"/>
                </a:cubicBezTo>
                <a:cubicBezTo>
                  <a:pt x="721528" y="671976"/>
                  <a:pt x="719320" y="673505"/>
                  <a:pt x="718301" y="675204"/>
                </a:cubicBezTo>
                <a:cubicBezTo>
                  <a:pt x="717282" y="676902"/>
                  <a:pt x="717112" y="678091"/>
                  <a:pt x="717791" y="678771"/>
                </a:cubicBezTo>
                <a:cubicBezTo>
                  <a:pt x="718471" y="679450"/>
                  <a:pt x="719490" y="680809"/>
                  <a:pt x="720849" y="682847"/>
                </a:cubicBezTo>
                <a:cubicBezTo>
                  <a:pt x="722208" y="684886"/>
                  <a:pt x="723567" y="686245"/>
                  <a:pt x="724925" y="686924"/>
                </a:cubicBezTo>
                <a:cubicBezTo>
                  <a:pt x="731040" y="691001"/>
                  <a:pt x="734098" y="694058"/>
                  <a:pt x="734098" y="696097"/>
                </a:cubicBezTo>
                <a:cubicBezTo>
                  <a:pt x="734098" y="696776"/>
                  <a:pt x="732399" y="701193"/>
                  <a:pt x="729002" y="709346"/>
                </a:cubicBezTo>
                <a:cubicBezTo>
                  <a:pt x="726284" y="718179"/>
                  <a:pt x="718810" y="725993"/>
                  <a:pt x="706580" y="732787"/>
                </a:cubicBezTo>
                <a:cubicBezTo>
                  <a:pt x="705221" y="734825"/>
                  <a:pt x="704032" y="737373"/>
                  <a:pt x="703013" y="740431"/>
                </a:cubicBezTo>
                <a:cubicBezTo>
                  <a:pt x="701994" y="743488"/>
                  <a:pt x="700805" y="745357"/>
                  <a:pt x="699446" y="746036"/>
                </a:cubicBezTo>
                <a:cubicBezTo>
                  <a:pt x="689934" y="748754"/>
                  <a:pt x="683139" y="751132"/>
                  <a:pt x="679063" y="753171"/>
                </a:cubicBezTo>
                <a:cubicBezTo>
                  <a:pt x="664115" y="759286"/>
                  <a:pt x="652564" y="761324"/>
                  <a:pt x="644411" y="759286"/>
                </a:cubicBezTo>
                <a:lnTo>
                  <a:pt x="643391" y="759286"/>
                </a:lnTo>
                <a:cubicBezTo>
                  <a:pt x="626405" y="761324"/>
                  <a:pt x="612476" y="762343"/>
                  <a:pt x="601605" y="762343"/>
                </a:cubicBezTo>
                <a:cubicBezTo>
                  <a:pt x="598887" y="763023"/>
                  <a:pt x="595150" y="763362"/>
                  <a:pt x="590394" y="763362"/>
                </a:cubicBezTo>
                <a:cubicBezTo>
                  <a:pt x="583600" y="763362"/>
                  <a:pt x="573748" y="760984"/>
                  <a:pt x="560838" y="756228"/>
                </a:cubicBezTo>
                <a:cubicBezTo>
                  <a:pt x="556082" y="754869"/>
                  <a:pt x="551326" y="752661"/>
                  <a:pt x="546570" y="749603"/>
                </a:cubicBezTo>
                <a:cubicBezTo>
                  <a:pt x="541814" y="746546"/>
                  <a:pt x="538416" y="744338"/>
                  <a:pt x="536378" y="742979"/>
                </a:cubicBezTo>
                <a:cubicBezTo>
                  <a:pt x="535699" y="741620"/>
                  <a:pt x="534340" y="740261"/>
                  <a:pt x="532301" y="738902"/>
                </a:cubicBezTo>
                <a:cubicBezTo>
                  <a:pt x="530263" y="737543"/>
                  <a:pt x="528904" y="736184"/>
                  <a:pt x="528225" y="734825"/>
                </a:cubicBezTo>
                <a:cubicBezTo>
                  <a:pt x="526866" y="733466"/>
                  <a:pt x="521430" y="726332"/>
                  <a:pt x="511918" y="713423"/>
                </a:cubicBezTo>
                <a:cubicBezTo>
                  <a:pt x="502406" y="700513"/>
                  <a:pt x="468773" y="661784"/>
                  <a:pt x="411020" y="597237"/>
                </a:cubicBezTo>
                <a:cubicBezTo>
                  <a:pt x="411020" y="597916"/>
                  <a:pt x="410340" y="598256"/>
                  <a:pt x="408981" y="598256"/>
                </a:cubicBezTo>
                <a:cubicBezTo>
                  <a:pt x="406943" y="600294"/>
                  <a:pt x="406603" y="603012"/>
                  <a:pt x="407962" y="606409"/>
                </a:cubicBezTo>
                <a:cubicBezTo>
                  <a:pt x="408641" y="607089"/>
                  <a:pt x="408811" y="607938"/>
                  <a:pt x="408472" y="608957"/>
                </a:cubicBezTo>
                <a:cubicBezTo>
                  <a:pt x="408132" y="609976"/>
                  <a:pt x="408302" y="611165"/>
                  <a:pt x="408981" y="612524"/>
                </a:cubicBezTo>
                <a:cubicBezTo>
                  <a:pt x="408981" y="616601"/>
                  <a:pt x="409661" y="618979"/>
                  <a:pt x="411020" y="619659"/>
                </a:cubicBezTo>
                <a:cubicBezTo>
                  <a:pt x="412378" y="622376"/>
                  <a:pt x="412039" y="624075"/>
                  <a:pt x="410000" y="624754"/>
                </a:cubicBezTo>
                <a:lnTo>
                  <a:pt x="407962" y="632908"/>
                </a:lnTo>
                <a:lnTo>
                  <a:pt x="408981" y="640042"/>
                </a:lnTo>
                <a:lnTo>
                  <a:pt x="408981" y="643100"/>
                </a:lnTo>
                <a:cubicBezTo>
                  <a:pt x="409661" y="643779"/>
                  <a:pt x="410510" y="645138"/>
                  <a:pt x="411529" y="647176"/>
                </a:cubicBezTo>
                <a:cubicBezTo>
                  <a:pt x="412548" y="649215"/>
                  <a:pt x="412378" y="650913"/>
                  <a:pt x="411020" y="652272"/>
                </a:cubicBezTo>
                <a:cubicBezTo>
                  <a:pt x="410340" y="652952"/>
                  <a:pt x="410170" y="653971"/>
                  <a:pt x="410510" y="655330"/>
                </a:cubicBezTo>
                <a:cubicBezTo>
                  <a:pt x="410850" y="656689"/>
                  <a:pt x="411359" y="657708"/>
                  <a:pt x="412039" y="658387"/>
                </a:cubicBezTo>
                <a:cubicBezTo>
                  <a:pt x="413398" y="659746"/>
                  <a:pt x="413907" y="660935"/>
                  <a:pt x="413567" y="661954"/>
                </a:cubicBezTo>
                <a:cubicBezTo>
                  <a:pt x="413228" y="662974"/>
                  <a:pt x="412378" y="663823"/>
                  <a:pt x="411020" y="664502"/>
                </a:cubicBezTo>
                <a:cubicBezTo>
                  <a:pt x="411020" y="665182"/>
                  <a:pt x="411020" y="665861"/>
                  <a:pt x="411020" y="666541"/>
                </a:cubicBezTo>
                <a:cubicBezTo>
                  <a:pt x="411020" y="667220"/>
                  <a:pt x="410680" y="667560"/>
                  <a:pt x="410000" y="667560"/>
                </a:cubicBezTo>
                <a:cubicBezTo>
                  <a:pt x="410000" y="668919"/>
                  <a:pt x="409661" y="670617"/>
                  <a:pt x="408981" y="672656"/>
                </a:cubicBezTo>
                <a:cubicBezTo>
                  <a:pt x="408302" y="674694"/>
                  <a:pt x="407962" y="676393"/>
                  <a:pt x="407962" y="677752"/>
                </a:cubicBezTo>
                <a:cubicBezTo>
                  <a:pt x="407962" y="678431"/>
                  <a:pt x="408302" y="679620"/>
                  <a:pt x="408981" y="681319"/>
                </a:cubicBezTo>
                <a:cubicBezTo>
                  <a:pt x="409661" y="683017"/>
                  <a:pt x="410340" y="683867"/>
                  <a:pt x="411020" y="683867"/>
                </a:cubicBezTo>
                <a:cubicBezTo>
                  <a:pt x="412378" y="686584"/>
                  <a:pt x="412378" y="687943"/>
                  <a:pt x="411020" y="687943"/>
                </a:cubicBezTo>
                <a:cubicBezTo>
                  <a:pt x="410340" y="689982"/>
                  <a:pt x="410000" y="691001"/>
                  <a:pt x="410000" y="691001"/>
                </a:cubicBezTo>
                <a:cubicBezTo>
                  <a:pt x="410680" y="693039"/>
                  <a:pt x="410850" y="695247"/>
                  <a:pt x="410510" y="697625"/>
                </a:cubicBezTo>
                <a:cubicBezTo>
                  <a:pt x="410170" y="700004"/>
                  <a:pt x="410000" y="701532"/>
                  <a:pt x="410000" y="702212"/>
                </a:cubicBezTo>
                <a:cubicBezTo>
                  <a:pt x="410000" y="704250"/>
                  <a:pt x="410170" y="706798"/>
                  <a:pt x="410510" y="709856"/>
                </a:cubicBezTo>
                <a:cubicBezTo>
                  <a:pt x="410850" y="712913"/>
                  <a:pt x="410680" y="715461"/>
                  <a:pt x="410000" y="717499"/>
                </a:cubicBezTo>
                <a:lnTo>
                  <a:pt x="412039" y="720557"/>
                </a:lnTo>
                <a:cubicBezTo>
                  <a:pt x="412718" y="721916"/>
                  <a:pt x="412888" y="723105"/>
                  <a:pt x="412548" y="724124"/>
                </a:cubicBezTo>
                <a:cubicBezTo>
                  <a:pt x="412209" y="725143"/>
                  <a:pt x="411699" y="725653"/>
                  <a:pt x="411020" y="725653"/>
                </a:cubicBezTo>
                <a:cubicBezTo>
                  <a:pt x="410340" y="726332"/>
                  <a:pt x="409830" y="727182"/>
                  <a:pt x="409491" y="728201"/>
                </a:cubicBezTo>
                <a:cubicBezTo>
                  <a:pt x="409151" y="729220"/>
                  <a:pt x="408981" y="730409"/>
                  <a:pt x="408981" y="731768"/>
                </a:cubicBezTo>
                <a:cubicBezTo>
                  <a:pt x="409661" y="736524"/>
                  <a:pt x="410000" y="742639"/>
                  <a:pt x="410000" y="750113"/>
                </a:cubicBezTo>
                <a:lnTo>
                  <a:pt x="410000" y="768458"/>
                </a:lnTo>
                <a:lnTo>
                  <a:pt x="411020" y="771516"/>
                </a:lnTo>
                <a:cubicBezTo>
                  <a:pt x="410340" y="772875"/>
                  <a:pt x="410340" y="774403"/>
                  <a:pt x="411020" y="776102"/>
                </a:cubicBezTo>
                <a:cubicBezTo>
                  <a:pt x="411699" y="777801"/>
                  <a:pt x="412039" y="779669"/>
                  <a:pt x="412039" y="781707"/>
                </a:cubicBezTo>
                <a:cubicBezTo>
                  <a:pt x="413398" y="782387"/>
                  <a:pt x="413058" y="783746"/>
                  <a:pt x="411020" y="785784"/>
                </a:cubicBezTo>
                <a:lnTo>
                  <a:pt x="408981" y="787823"/>
                </a:lnTo>
                <a:cubicBezTo>
                  <a:pt x="409661" y="789181"/>
                  <a:pt x="410000" y="790880"/>
                  <a:pt x="410000" y="792918"/>
                </a:cubicBezTo>
                <a:lnTo>
                  <a:pt x="410000" y="796995"/>
                </a:lnTo>
                <a:cubicBezTo>
                  <a:pt x="410000" y="800392"/>
                  <a:pt x="411020" y="803110"/>
                  <a:pt x="413058" y="805148"/>
                </a:cubicBezTo>
                <a:lnTo>
                  <a:pt x="413058" y="811264"/>
                </a:lnTo>
                <a:cubicBezTo>
                  <a:pt x="414417" y="814661"/>
                  <a:pt x="415436" y="818058"/>
                  <a:pt x="416115" y="821455"/>
                </a:cubicBezTo>
                <a:cubicBezTo>
                  <a:pt x="416795" y="824853"/>
                  <a:pt x="417474" y="827910"/>
                  <a:pt x="418154" y="830628"/>
                </a:cubicBezTo>
                <a:cubicBezTo>
                  <a:pt x="418154" y="838102"/>
                  <a:pt x="415776" y="844557"/>
                  <a:pt x="411020" y="849992"/>
                </a:cubicBezTo>
                <a:cubicBezTo>
                  <a:pt x="415096" y="858825"/>
                  <a:pt x="418154" y="867658"/>
                  <a:pt x="420192" y="876491"/>
                </a:cubicBezTo>
                <a:lnTo>
                  <a:pt x="420192" y="882606"/>
                </a:lnTo>
                <a:cubicBezTo>
                  <a:pt x="420872" y="883965"/>
                  <a:pt x="420532" y="884984"/>
                  <a:pt x="419173" y="885663"/>
                </a:cubicBezTo>
                <a:cubicBezTo>
                  <a:pt x="417814" y="886343"/>
                  <a:pt x="416795" y="886682"/>
                  <a:pt x="416115" y="886682"/>
                </a:cubicBezTo>
                <a:cubicBezTo>
                  <a:pt x="407962" y="886682"/>
                  <a:pt x="401847" y="885663"/>
                  <a:pt x="397770" y="883625"/>
                </a:cubicBezTo>
                <a:cubicBezTo>
                  <a:pt x="395052" y="882945"/>
                  <a:pt x="391655" y="882945"/>
                  <a:pt x="387578" y="883625"/>
                </a:cubicBezTo>
                <a:cubicBezTo>
                  <a:pt x="386899" y="884304"/>
                  <a:pt x="385540" y="884644"/>
                  <a:pt x="383502" y="884644"/>
                </a:cubicBezTo>
                <a:cubicBezTo>
                  <a:pt x="381463" y="884644"/>
                  <a:pt x="378406" y="883285"/>
                  <a:pt x="374329" y="880567"/>
                </a:cubicBezTo>
                <a:cubicBezTo>
                  <a:pt x="370252" y="877850"/>
                  <a:pt x="367874" y="874113"/>
                  <a:pt x="367195" y="869356"/>
                </a:cubicBezTo>
                <a:cubicBezTo>
                  <a:pt x="353606" y="857806"/>
                  <a:pt x="339337" y="846595"/>
                  <a:pt x="324390" y="835724"/>
                </a:cubicBezTo>
                <a:cubicBezTo>
                  <a:pt x="323031" y="834365"/>
                  <a:pt x="319973" y="832326"/>
                  <a:pt x="315217" y="829609"/>
                </a:cubicBezTo>
                <a:cubicBezTo>
                  <a:pt x="310461" y="826891"/>
                  <a:pt x="306724" y="823833"/>
                  <a:pt x="304006" y="820436"/>
                </a:cubicBezTo>
                <a:cubicBezTo>
                  <a:pt x="292455" y="808885"/>
                  <a:pt x="285321" y="801072"/>
                  <a:pt x="282603" y="796995"/>
                </a:cubicBezTo>
                <a:lnTo>
                  <a:pt x="266297" y="773554"/>
                </a:lnTo>
                <a:lnTo>
                  <a:pt x="249990" y="751132"/>
                </a:lnTo>
                <a:cubicBezTo>
                  <a:pt x="243875" y="745017"/>
                  <a:pt x="238779" y="736864"/>
                  <a:pt x="234702" y="726672"/>
                </a:cubicBezTo>
                <a:cubicBezTo>
                  <a:pt x="230626" y="716480"/>
                  <a:pt x="226889" y="708667"/>
                  <a:pt x="223491" y="703231"/>
                </a:cubicBezTo>
                <a:cubicBezTo>
                  <a:pt x="222812" y="699834"/>
                  <a:pt x="221283" y="695927"/>
                  <a:pt x="218905" y="691510"/>
                </a:cubicBezTo>
                <a:cubicBezTo>
                  <a:pt x="216527" y="687094"/>
                  <a:pt x="214998" y="684206"/>
                  <a:pt x="214319" y="682847"/>
                </a:cubicBezTo>
                <a:lnTo>
                  <a:pt x="214319" y="675713"/>
                </a:lnTo>
                <a:cubicBezTo>
                  <a:pt x="214319" y="668239"/>
                  <a:pt x="213300" y="663143"/>
                  <a:pt x="211261" y="660426"/>
                </a:cubicBezTo>
                <a:cubicBezTo>
                  <a:pt x="211261" y="661784"/>
                  <a:pt x="210582" y="663143"/>
                  <a:pt x="209223" y="664502"/>
                </a:cubicBezTo>
                <a:cubicBezTo>
                  <a:pt x="208543" y="666541"/>
                  <a:pt x="206165" y="671297"/>
                  <a:pt x="202089" y="678771"/>
                </a:cubicBezTo>
                <a:cubicBezTo>
                  <a:pt x="200050" y="682168"/>
                  <a:pt x="197502" y="685565"/>
                  <a:pt x="194445" y="688962"/>
                </a:cubicBezTo>
                <a:cubicBezTo>
                  <a:pt x="191387" y="692360"/>
                  <a:pt x="188839" y="695078"/>
                  <a:pt x="186801" y="697116"/>
                </a:cubicBezTo>
                <a:cubicBezTo>
                  <a:pt x="186801" y="697795"/>
                  <a:pt x="186122" y="698645"/>
                  <a:pt x="184763" y="699664"/>
                </a:cubicBezTo>
                <a:cubicBezTo>
                  <a:pt x="183404" y="700683"/>
                  <a:pt x="182385" y="701532"/>
                  <a:pt x="181705" y="702212"/>
                </a:cubicBezTo>
                <a:cubicBezTo>
                  <a:pt x="181026" y="702891"/>
                  <a:pt x="180176" y="703571"/>
                  <a:pt x="179157" y="704250"/>
                </a:cubicBezTo>
                <a:cubicBezTo>
                  <a:pt x="178138" y="704930"/>
                  <a:pt x="177628" y="706288"/>
                  <a:pt x="177628" y="708327"/>
                </a:cubicBezTo>
                <a:cubicBezTo>
                  <a:pt x="177628" y="709686"/>
                  <a:pt x="176779" y="710705"/>
                  <a:pt x="175081" y="711384"/>
                </a:cubicBezTo>
                <a:cubicBezTo>
                  <a:pt x="173382" y="712064"/>
                  <a:pt x="172193" y="712404"/>
                  <a:pt x="171513" y="712404"/>
                </a:cubicBezTo>
                <a:cubicBezTo>
                  <a:pt x="166757" y="715121"/>
                  <a:pt x="163360" y="718179"/>
                  <a:pt x="161322" y="721576"/>
                </a:cubicBezTo>
                <a:cubicBezTo>
                  <a:pt x="159963" y="722935"/>
                  <a:pt x="159283" y="724973"/>
                  <a:pt x="159283" y="727691"/>
                </a:cubicBezTo>
                <a:cubicBezTo>
                  <a:pt x="157924" y="729050"/>
                  <a:pt x="156905" y="730409"/>
                  <a:pt x="156226" y="731768"/>
                </a:cubicBezTo>
                <a:cubicBezTo>
                  <a:pt x="155546" y="733127"/>
                  <a:pt x="154867" y="734486"/>
                  <a:pt x="154187" y="735845"/>
                </a:cubicBezTo>
                <a:cubicBezTo>
                  <a:pt x="152828" y="735845"/>
                  <a:pt x="151130" y="734825"/>
                  <a:pt x="149092" y="732787"/>
                </a:cubicBezTo>
                <a:cubicBezTo>
                  <a:pt x="149092" y="730749"/>
                  <a:pt x="148242" y="729220"/>
                  <a:pt x="146544" y="728201"/>
                </a:cubicBezTo>
                <a:cubicBezTo>
                  <a:pt x="144845" y="727182"/>
                  <a:pt x="143316" y="727351"/>
                  <a:pt x="141957" y="728710"/>
                </a:cubicBezTo>
                <a:cubicBezTo>
                  <a:pt x="140598" y="730069"/>
                  <a:pt x="138560" y="730749"/>
                  <a:pt x="135842" y="730749"/>
                </a:cubicBezTo>
                <a:cubicBezTo>
                  <a:pt x="133804" y="731428"/>
                  <a:pt x="132275" y="732108"/>
                  <a:pt x="131256" y="732787"/>
                </a:cubicBezTo>
                <a:cubicBezTo>
                  <a:pt x="130237" y="733466"/>
                  <a:pt x="129387" y="733806"/>
                  <a:pt x="128708" y="733806"/>
                </a:cubicBezTo>
                <a:lnTo>
                  <a:pt x="123612" y="733806"/>
                </a:lnTo>
                <a:cubicBezTo>
                  <a:pt x="121574" y="735845"/>
                  <a:pt x="120555" y="739242"/>
                  <a:pt x="120555" y="743998"/>
                </a:cubicBezTo>
                <a:lnTo>
                  <a:pt x="123612" y="743998"/>
                </a:lnTo>
                <a:cubicBezTo>
                  <a:pt x="122933" y="744677"/>
                  <a:pt x="121744" y="745527"/>
                  <a:pt x="120045" y="746546"/>
                </a:cubicBezTo>
                <a:cubicBezTo>
                  <a:pt x="118346" y="747565"/>
                  <a:pt x="117157" y="749434"/>
                  <a:pt x="116478" y="752151"/>
                </a:cubicBezTo>
                <a:cubicBezTo>
                  <a:pt x="113760" y="752831"/>
                  <a:pt x="110703" y="752151"/>
                  <a:pt x="107305" y="750113"/>
                </a:cubicBezTo>
                <a:cubicBezTo>
                  <a:pt x="105267" y="747395"/>
                  <a:pt x="102379" y="745697"/>
                  <a:pt x="98642" y="745017"/>
                </a:cubicBezTo>
                <a:cubicBezTo>
                  <a:pt x="94905" y="744338"/>
                  <a:pt x="92357" y="743658"/>
                  <a:pt x="90999" y="742979"/>
                </a:cubicBezTo>
                <a:cubicBezTo>
                  <a:pt x="89640" y="742299"/>
                  <a:pt x="88281" y="741960"/>
                  <a:pt x="86922" y="741960"/>
                </a:cubicBezTo>
                <a:cubicBezTo>
                  <a:pt x="85563" y="741960"/>
                  <a:pt x="84544" y="741620"/>
                  <a:pt x="83864" y="740940"/>
                </a:cubicBezTo>
                <a:cubicBezTo>
                  <a:pt x="81826" y="739582"/>
                  <a:pt x="79618" y="738223"/>
                  <a:pt x="77240" y="736864"/>
                </a:cubicBezTo>
                <a:cubicBezTo>
                  <a:pt x="74862" y="735505"/>
                  <a:pt x="72653" y="734486"/>
                  <a:pt x="70615" y="733806"/>
                </a:cubicBezTo>
                <a:lnTo>
                  <a:pt x="60423" y="728710"/>
                </a:lnTo>
                <a:cubicBezTo>
                  <a:pt x="59744" y="728031"/>
                  <a:pt x="58215" y="727182"/>
                  <a:pt x="55837" y="726162"/>
                </a:cubicBezTo>
                <a:cubicBezTo>
                  <a:pt x="53459" y="725143"/>
                  <a:pt x="51251" y="723275"/>
                  <a:pt x="49212" y="720557"/>
                </a:cubicBezTo>
                <a:cubicBezTo>
                  <a:pt x="45136" y="717160"/>
                  <a:pt x="41399" y="712404"/>
                  <a:pt x="38001" y="706288"/>
                </a:cubicBezTo>
                <a:cubicBezTo>
                  <a:pt x="35963" y="704930"/>
                  <a:pt x="33925" y="703741"/>
                  <a:pt x="31886" y="702721"/>
                </a:cubicBezTo>
                <a:cubicBezTo>
                  <a:pt x="29848" y="701702"/>
                  <a:pt x="27810" y="700173"/>
                  <a:pt x="25771" y="698135"/>
                </a:cubicBezTo>
                <a:lnTo>
                  <a:pt x="16599" y="692020"/>
                </a:lnTo>
                <a:cubicBezTo>
                  <a:pt x="14560" y="687943"/>
                  <a:pt x="13541" y="685226"/>
                  <a:pt x="13541" y="683867"/>
                </a:cubicBezTo>
                <a:cubicBezTo>
                  <a:pt x="14221" y="682508"/>
                  <a:pt x="14221" y="681319"/>
                  <a:pt x="13541" y="680299"/>
                </a:cubicBezTo>
                <a:cubicBezTo>
                  <a:pt x="12862" y="679280"/>
                  <a:pt x="12182" y="678771"/>
                  <a:pt x="11503" y="678771"/>
                </a:cubicBezTo>
                <a:cubicBezTo>
                  <a:pt x="10823" y="676732"/>
                  <a:pt x="9634" y="674864"/>
                  <a:pt x="7936" y="673165"/>
                </a:cubicBezTo>
                <a:cubicBezTo>
                  <a:pt x="6237" y="671467"/>
                  <a:pt x="4369" y="670617"/>
                  <a:pt x="2330" y="670617"/>
                </a:cubicBezTo>
                <a:cubicBezTo>
                  <a:pt x="-387" y="666541"/>
                  <a:pt x="-727" y="661445"/>
                  <a:pt x="1311" y="655330"/>
                </a:cubicBezTo>
                <a:cubicBezTo>
                  <a:pt x="3350" y="653291"/>
                  <a:pt x="5388" y="649554"/>
                  <a:pt x="7426" y="644119"/>
                </a:cubicBezTo>
                <a:cubicBezTo>
                  <a:pt x="6747" y="642080"/>
                  <a:pt x="5728" y="640722"/>
                  <a:pt x="4369" y="640042"/>
                </a:cubicBezTo>
                <a:lnTo>
                  <a:pt x="3350" y="635965"/>
                </a:lnTo>
                <a:cubicBezTo>
                  <a:pt x="7426" y="631889"/>
                  <a:pt x="10314" y="626793"/>
                  <a:pt x="12013" y="620678"/>
                </a:cubicBezTo>
                <a:cubicBezTo>
                  <a:pt x="13711" y="614563"/>
                  <a:pt x="15580" y="609807"/>
                  <a:pt x="17618" y="606409"/>
                </a:cubicBezTo>
                <a:cubicBezTo>
                  <a:pt x="25771" y="590782"/>
                  <a:pt x="32906" y="575494"/>
                  <a:pt x="39021" y="560546"/>
                </a:cubicBezTo>
                <a:cubicBezTo>
                  <a:pt x="40380" y="557829"/>
                  <a:pt x="42078" y="554941"/>
                  <a:pt x="44117" y="551883"/>
                </a:cubicBezTo>
                <a:cubicBezTo>
                  <a:pt x="46155" y="548826"/>
                  <a:pt x="47514" y="545938"/>
                  <a:pt x="48193" y="543220"/>
                </a:cubicBezTo>
                <a:cubicBezTo>
                  <a:pt x="50911" y="539144"/>
                  <a:pt x="52270" y="537105"/>
                  <a:pt x="52270" y="537105"/>
                </a:cubicBezTo>
                <a:cubicBezTo>
                  <a:pt x="54988" y="533708"/>
                  <a:pt x="57706" y="530311"/>
                  <a:pt x="60423" y="526914"/>
                </a:cubicBezTo>
                <a:cubicBezTo>
                  <a:pt x="63141" y="523516"/>
                  <a:pt x="65179" y="520799"/>
                  <a:pt x="66538" y="518760"/>
                </a:cubicBezTo>
                <a:cubicBezTo>
                  <a:pt x="70615" y="514004"/>
                  <a:pt x="73333" y="509588"/>
                  <a:pt x="74692" y="505511"/>
                </a:cubicBezTo>
                <a:cubicBezTo>
                  <a:pt x="75371" y="504152"/>
                  <a:pt x="76390" y="502793"/>
                  <a:pt x="77749" y="501434"/>
                </a:cubicBezTo>
                <a:cubicBezTo>
                  <a:pt x="79108" y="500075"/>
                  <a:pt x="80127" y="498716"/>
                  <a:pt x="80807" y="497358"/>
                </a:cubicBezTo>
                <a:cubicBezTo>
                  <a:pt x="81486" y="495999"/>
                  <a:pt x="83015" y="494130"/>
                  <a:pt x="85393" y="491752"/>
                </a:cubicBezTo>
                <a:cubicBezTo>
                  <a:pt x="87771" y="489374"/>
                  <a:pt x="89300" y="486826"/>
                  <a:pt x="89979" y="484108"/>
                </a:cubicBezTo>
                <a:cubicBezTo>
                  <a:pt x="93377" y="477314"/>
                  <a:pt x="95075" y="472558"/>
                  <a:pt x="95075" y="469840"/>
                </a:cubicBezTo>
                <a:cubicBezTo>
                  <a:pt x="93716" y="469160"/>
                  <a:pt x="93377" y="468481"/>
                  <a:pt x="94056" y="467802"/>
                </a:cubicBezTo>
                <a:cubicBezTo>
                  <a:pt x="94736" y="467122"/>
                  <a:pt x="95075" y="466443"/>
                  <a:pt x="95075" y="465763"/>
                </a:cubicBezTo>
                <a:cubicBezTo>
                  <a:pt x="93716" y="465084"/>
                  <a:pt x="92867" y="463725"/>
                  <a:pt x="92527" y="461686"/>
                </a:cubicBezTo>
                <a:cubicBezTo>
                  <a:pt x="92188" y="459648"/>
                  <a:pt x="91678" y="458289"/>
                  <a:pt x="90999" y="457610"/>
                </a:cubicBezTo>
                <a:cubicBezTo>
                  <a:pt x="89640" y="456251"/>
                  <a:pt x="87771" y="454552"/>
                  <a:pt x="85393" y="452514"/>
                </a:cubicBezTo>
                <a:cubicBezTo>
                  <a:pt x="83015" y="450476"/>
                  <a:pt x="81486" y="448437"/>
                  <a:pt x="80807" y="446399"/>
                </a:cubicBezTo>
                <a:cubicBezTo>
                  <a:pt x="80127" y="445719"/>
                  <a:pt x="79108" y="444870"/>
                  <a:pt x="77749" y="443851"/>
                </a:cubicBezTo>
                <a:cubicBezTo>
                  <a:pt x="76390" y="442832"/>
                  <a:pt x="74692" y="442322"/>
                  <a:pt x="72653" y="442322"/>
                </a:cubicBezTo>
                <a:cubicBezTo>
                  <a:pt x="70615" y="442322"/>
                  <a:pt x="69596" y="441303"/>
                  <a:pt x="69596" y="439265"/>
                </a:cubicBezTo>
                <a:cubicBezTo>
                  <a:pt x="66199" y="434509"/>
                  <a:pt x="64160" y="431791"/>
                  <a:pt x="63481" y="431111"/>
                </a:cubicBezTo>
                <a:lnTo>
                  <a:pt x="59404" y="430092"/>
                </a:lnTo>
                <a:cubicBezTo>
                  <a:pt x="58725" y="428733"/>
                  <a:pt x="57366" y="427035"/>
                  <a:pt x="55327" y="424996"/>
                </a:cubicBezTo>
                <a:cubicBezTo>
                  <a:pt x="53289" y="422958"/>
                  <a:pt x="50911" y="421599"/>
                  <a:pt x="48193" y="420919"/>
                </a:cubicBezTo>
                <a:cubicBezTo>
                  <a:pt x="46834" y="420919"/>
                  <a:pt x="45815" y="420580"/>
                  <a:pt x="45136" y="419900"/>
                </a:cubicBezTo>
                <a:cubicBezTo>
                  <a:pt x="44456" y="419221"/>
                  <a:pt x="43777" y="418541"/>
                  <a:pt x="43097" y="417862"/>
                </a:cubicBezTo>
                <a:cubicBezTo>
                  <a:pt x="43097" y="415144"/>
                  <a:pt x="42078" y="412766"/>
                  <a:pt x="40040" y="410728"/>
                </a:cubicBezTo>
                <a:cubicBezTo>
                  <a:pt x="41399" y="407330"/>
                  <a:pt x="41569" y="405292"/>
                  <a:pt x="40549" y="404613"/>
                </a:cubicBezTo>
                <a:cubicBezTo>
                  <a:pt x="39530" y="403933"/>
                  <a:pt x="37322" y="403594"/>
                  <a:pt x="33925" y="403594"/>
                </a:cubicBezTo>
                <a:cubicBezTo>
                  <a:pt x="32566" y="403594"/>
                  <a:pt x="30867" y="402574"/>
                  <a:pt x="28829" y="400536"/>
                </a:cubicBezTo>
                <a:cubicBezTo>
                  <a:pt x="28829" y="399857"/>
                  <a:pt x="27810" y="398498"/>
                  <a:pt x="25771" y="396459"/>
                </a:cubicBezTo>
                <a:lnTo>
                  <a:pt x="25771" y="393402"/>
                </a:lnTo>
                <a:cubicBezTo>
                  <a:pt x="25771" y="392722"/>
                  <a:pt x="26791" y="392383"/>
                  <a:pt x="28829" y="392383"/>
                </a:cubicBezTo>
                <a:cubicBezTo>
                  <a:pt x="28829" y="391703"/>
                  <a:pt x="28999" y="391533"/>
                  <a:pt x="29338" y="391873"/>
                </a:cubicBezTo>
                <a:cubicBezTo>
                  <a:pt x="29678" y="392213"/>
                  <a:pt x="30188" y="392383"/>
                  <a:pt x="30867" y="392383"/>
                </a:cubicBezTo>
                <a:cubicBezTo>
                  <a:pt x="31547" y="391703"/>
                  <a:pt x="32906" y="391363"/>
                  <a:pt x="34944" y="391363"/>
                </a:cubicBezTo>
                <a:cubicBezTo>
                  <a:pt x="36303" y="391363"/>
                  <a:pt x="39360" y="393062"/>
                  <a:pt x="44117" y="396459"/>
                </a:cubicBezTo>
                <a:cubicBezTo>
                  <a:pt x="44117" y="397139"/>
                  <a:pt x="45815" y="397478"/>
                  <a:pt x="49212" y="397478"/>
                </a:cubicBezTo>
                <a:cubicBezTo>
                  <a:pt x="50571" y="396799"/>
                  <a:pt x="52949" y="396459"/>
                  <a:pt x="56347" y="396459"/>
                </a:cubicBezTo>
                <a:cubicBezTo>
                  <a:pt x="61782" y="400536"/>
                  <a:pt x="70615" y="402574"/>
                  <a:pt x="82845" y="402574"/>
                </a:cubicBezTo>
                <a:lnTo>
                  <a:pt x="93037" y="402574"/>
                </a:lnTo>
                <a:cubicBezTo>
                  <a:pt x="93716" y="401895"/>
                  <a:pt x="94396" y="401555"/>
                  <a:pt x="95075" y="401555"/>
                </a:cubicBezTo>
                <a:cubicBezTo>
                  <a:pt x="95755" y="401555"/>
                  <a:pt x="96434" y="401895"/>
                  <a:pt x="97114" y="402574"/>
                </a:cubicBezTo>
                <a:cubicBezTo>
                  <a:pt x="97793" y="402574"/>
                  <a:pt x="98982" y="402914"/>
                  <a:pt x="100681" y="403594"/>
                </a:cubicBezTo>
                <a:cubicBezTo>
                  <a:pt x="102379" y="404273"/>
                  <a:pt x="104248" y="404613"/>
                  <a:pt x="106286" y="404613"/>
                </a:cubicBezTo>
                <a:cubicBezTo>
                  <a:pt x="110363" y="402574"/>
                  <a:pt x="114779" y="401555"/>
                  <a:pt x="119535" y="401555"/>
                </a:cubicBezTo>
                <a:cubicBezTo>
                  <a:pt x="120894" y="400876"/>
                  <a:pt x="123272" y="400536"/>
                  <a:pt x="126670" y="400536"/>
                </a:cubicBezTo>
                <a:cubicBezTo>
                  <a:pt x="130746" y="400536"/>
                  <a:pt x="134823" y="401215"/>
                  <a:pt x="138900" y="402574"/>
                </a:cubicBezTo>
                <a:cubicBezTo>
                  <a:pt x="141618" y="403933"/>
                  <a:pt x="145015" y="405632"/>
                  <a:pt x="149092" y="407670"/>
                </a:cubicBezTo>
                <a:cubicBezTo>
                  <a:pt x="153168" y="409709"/>
                  <a:pt x="157924" y="412426"/>
                  <a:pt x="163360" y="415824"/>
                </a:cubicBezTo>
                <a:cubicBezTo>
                  <a:pt x="164039" y="416503"/>
                  <a:pt x="165398" y="417013"/>
                  <a:pt x="167437" y="417352"/>
                </a:cubicBezTo>
                <a:cubicBezTo>
                  <a:pt x="169475" y="417692"/>
                  <a:pt x="171513" y="418202"/>
                  <a:pt x="173552" y="418881"/>
                </a:cubicBezTo>
                <a:cubicBezTo>
                  <a:pt x="177628" y="420240"/>
                  <a:pt x="181365" y="422278"/>
                  <a:pt x="184763" y="424996"/>
                </a:cubicBezTo>
                <a:cubicBezTo>
                  <a:pt x="188160" y="427714"/>
                  <a:pt x="190198" y="431111"/>
                  <a:pt x="190878" y="435188"/>
                </a:cubicBezTo>
                <a:cubicBezTo>
                  <a:pt x="190878" y="435188"/>
                  <a:pt x="191048" y="435358"/>
                  <a:pt x="191387" y="435698"/>
                </a:cubicBezTo>
                <a:cubicBezTo>
                  <a:pt x="191727" y="436037"/>
                  <a:pt x="191897" y="436207"/>
                  <a:pt x="191897" y="436207"/>
                </a:cubicBezTo>
                <a:cubicBezTo>
                  <a:pt x="191897" y="438245"/>
                  <a:pt x="191897" y="440454"/>
                  <a:pt x="191897" y="442832"/>
                </a:cubicBezTo>
                <a:cubicBezTo>
                  <a:pt x="191897" y="445210"/>
                  <a:pt x="192237" y="446569"/>
                  <a:pt x="192916" y="446908"/>
                </a:cubicBezTo>
                <a:cubicBezTo>
                  <a:pt x="193595" y="447248"/>
                  <a:pt x="194615" y="447418"/>
                  <a:pt x="195974" y="447418"/>
                </a:cubicBezTo>
                <a:cubicBezTo>
                  <a:pt x="202768" y="450136"/>
                  <a:pt x="209393" y="454892"/>
                  <a:pt x="215848" y="461686"/>
                </a:cubicBezTo>
                <a:cubicBezTo>
                  <a:pt x="222302" y="468481"/>
                  <a:pt x="226889" y="473237"/>
                  <a:pt x="229606" y="475955"/>
                </a:cubicBezTo>
                <a:cubicBezTo>
                  <a:pt x="230965" y="476634"/>
                  <a:pt x="231815" y="478333"/>
                  <a:pt x="232154" y="481051"/>
                </a:cubicBezTo>
                <a:cubicBezTo>
                  <a:pt x="232494" y="483769"/>
                  <a:pt x="233004" y="485467"/>
                  <a:pt x="233683" y="486147"/>
                </a:cubicBezTo>
                <a:lnTo>
                  <a:pt x="236741" y="486147"/>
                </a:lnTo>
                <a:cubicBezTo>
                  <a:pt x="240817" y="486147"/>
                  <a:pt x="241836" y="487845"/>
                  <a:pt x="239798" y="491243"/>
                </a:cubicBezTo>
                <a:lnTo>
                  <a:pt x="241836" y="492262"/>
                </a:lnTo>
                <a:cubicBezTo>
                  <a:pt x="242516" y="493621"/>
                  <a:pt x="244554" y="494300"/>
                  <a:pt x="247952" y="494300"/>
                </a:cubicBezTo>
                <a:cubicBezTo>
                  <a:pt x="249990" y="492941"/>
                  <a:pt x="252028" y="491752"/>
                  <a:pt x="254067" y="490733"/>
                </a:cubicBezTo>
                <a:cubicBezTo>
                  <a:pt x="256105" y="489714"/>
                  <a:pt x="257464" y="488525"/>
                  <a:pt x="258143" y="487166"/>
                </a:cubicBezTo>
                <a:cubicBezTo>
                  <a:pt x="262899" y="483769"/>
                  <a:pt x="269694" y="477654"/>
                  <a:pt x="278527" y="468821"/>
                </a:cubicBezTo>
                <a:lnTo>
                  <a:pt x="279546" y="446399"/>
                </a:lnTo>
                <a:cubicBezTo>
                  <a:pt x="281584" y="426695"/>
                  <a:pt x="282603" y="407330"/>
                  <a:pt x="282603" y="388306"/>
                </a:cubicBezTo>
                <a:cubicBezTo>
                  <a:pt x="282603" y="380152"/>
                  <a:pt x="283283" y="366563"/>
                  <a:pt x="284642" y="347539"/>
                </a:cubicBezTo>
                <a:lnTo>
                  <a:pt x="285661" y="344481"/>
                </a:lnTo>
                <a:lnTo>
                  <a:pt x="281584" y="344481"/>
                </a:lnTo>
                <a:cubicBezTo>
                  <a:pt x="280225" y="345161"/>
                  <a:pt x="278697" y="345500"/>
                  <a:pt x="276998" y="345500"/>
                </a:cubicBezTo>
                <a:cubicBezTo>
                  <a:pt x="275299" y="345500"/>
                  <a:pt x="273431" y="346180"/>
                  <a:pt x="271393" y="347539"/>
                </a:cubicBezTo>
                <a:lnTo>
                  <a:pt x="269354" y="347539"/>
                </a:lnTo>
                <a:cubicBezTo>
                  <a:pt x="266636" y="350257"/>
                  <a:pt x="262899" y="351955"/>
                  <a:pt x="258143" y="352635"/>
                </a:cubicBezTo>
                <a:cubicBezTo>
                  <a:pt x="253387" y="353314"/>
                  <a:pt x="249650" y="353994"/>
                  <a:pt x="246932" y="354673"/>
                </a:cubicBezTo>
                <a:lnTo>
                  <a:pt x="242856" y="355692"/>
                </a:lnTo>
                <a:cubicBezTo>
                  <a:pt x="241497" y="355692"/>
                  <a:pt x="240308" y="356202"/>
                  <a:pt x="239289" y="357221"/>
                </a:cubicBezTo>
                <a:cubicBezTo>
                  <a:pt x="238269" y="358240"/>
                  <a:pt x="237080" y="358750"/>
                  <a:pt x="235721" y="358750"/>
                </a:cubicBezTo>
                <a:cubicBezTo>
                  <a:pt x="235042" y="359429"/>
                  <a:pt x="233853" y="359939"/>
                  <a:pt x="232154" y="360279"/>
                </a:cubicBezTo>
                <a:cubicBezTo>
                  <a:pt x="230456" y="360618"/>
                  <a:pt x="229267" y="361128"/>
                  <a:pt x="228587" y="361807"/>
                </a:cubicBezTo>
                <a:lnTo>
                  <a:pt x="227568" y="361807"/>
                </a:lnTo>
                <a:lnTo>
                  <a:pt x="225530" y="361807"/>
                </a:lnTo>
                <a:cubicBezTo>
                  <a:pt x="223491" y="361807"/>
                  <a:pt x="221283" y="362487"/>
                  <a:pt x="218905" y="363846"/>
                </a:cubicBezTo>
                <a:cubicBezTo>
                  <a:pt x="216527" y="365205"/>
                  <a:pt x="214319" y="365884"/>
                  <a:pt x="212280" y="365884"/>
                </a:cubicBezTo>
                <a:lnTo>
                  <a:pt x="210242" y="365884"/>
                </a:lnTo>
                <a:cubicBezTo>
                  <a:pt x="205486" y="369281"/>
                  <a:pt x="200730" y="370980"/>
                  <a:pt x="195974" y="370980"/>
                </a:cubicBezTo>
                <a:cubicBezTo>
                  <a:pt x="189859" y="370980"/>
                  <a:pt x="185782" y="371999"/>
                  <a:pt x="183744" y="374037"/>
                </a:cubicBezTo>
                <a:cubicBezTo>
                  <a:pt x="175590" y="375396"/>
                  <a:pt x="169815" y="376755"/>
                  <a:pt x="166417" y="378114"/>
                </a:cubicBezTo>
                <a:lnTo>
                  <a:pt x="162341" y="378114"/>
                </a:lnTo>
                <a:lnTo>
                  <a:pt x="139919" y="377095"/>
                </a:lnTo>
                <a:cubicBezTo>
                  <a:pt x="138560" y="377095"/>
                  <a:pt x="136861" y="375736"/>
                  <a:pt x="134823" y="373018"/>
                </a:cubicBezTo>
                <a:lnTo>
                  <a:pt x="127689" y="369961"/>
                </a:lnTo>
                <a:cubicBezTo>
                  <a:pt x="121574" y="369961"/>
                  <a:pt x="115798" y="368942"/>
                  <a:pt x="110363" y="366903"/>
                </a:cubicBezTo>
                <a:cubicBezTo>
                  <a:pt x="100851" y="364865"/>
                  <a:pt x="93377" y="360448"/>
                  <a:pt x="87941" y="353654"/>
                </a:cubicBezTo>
                <a:cubicBezTo>
                  <a:pt x="86582" y="352974"/>
                  <a:pt x="84884" y="352295"/>
                  <a:pt x="82845" y="351616"/>
                </a:cubicBezTo>
                <a:cubicBezTo>
                  <a:pt x="80807" y="350936"/>
                  <a:pt x="78089" y="349577"/>
                  <a:pt x="74692" y="347539"/>
                </a:cubicBezTo>
                <a:cubicBezTo>
                  <a:pt x="73333" y="346859"/>
                  <a:pt x="71464" y="346350"/>
                  <a:pt x="69086" y="346010"/>
                </a:cubicBezTo>
                <a:cubicBezTo>
                  <a:pt x="66708" y="345670"/>
                  <a:pt x="64840" y="344821"/>
                  <a:pt x="63481" y="343462"/>
                </a:cubicBezTo>
                <a:cubicBezTo>
                  <a:pt x="61443" y="342103"/>
                  <a:pt x="59574" y="340744"/>
                  <a:pt x="57875" y="339385"/>
                </a:cubicBezTo>
                <a:cubicBezTo>
                  <a:pt x="56177" y="338027"/>
                  <a:pt x="54648" y="337007"/>
                  <a:pt x="53289" y="336328"/>
                </a:cubicBezTo>
                <a:cubicBezTo>
                  <a:pt x="48533" y="331572"/>
                  <a:pt x="45815" y="328175"/>
                  <a:pt x="45136" y="326136"/>
                </a:cubicBezTo>
                <a:cubicBezTo>
                  <a:pt x="45136" y="322059"/>
                  <a:pt x="42418" y="320021"/>
                  <a:pt x="36982" y="320021"/>
                </a:cubicBezTo>
                <a:cubicBezTo>
                  <a:pt x="32906" y="320021"/>
                  <a:pt x="30528" y="318662"/>
                  <a:pt x="29848" y="315944"/>
                </a:cubicBezTo>
                <a:cubicBezTo>
                  <a:pt x="27810" y="314586"/>
                  <a:pt x="25941" y="312717"/>
                  <a:pt x="24243" y="310339"/>
                </a:cubicBezTo>
                <a:cubicBezTo>
                  <a:pt x="22544" y="307961"/>
                  <a:pt x="20676" y="306092"/>
                  <a:pt x="18637" y="304733"/>
                </a:cubicBezTo>
                <a:cubicBezTo>
                  <a:pt x="18637" y="303375"/>
                  <a:pt x="18297" y="302355"/>
                  <a:pt x="17618" y="301676"/>
                </a:cubicBezTo>
                <a:cubicBezTo>
                  <a:pt x="16939" y="300997"/>
                  <a:pt x="16599" y="300317"/>
                  <a:pt x="16599" y="299638"/>
                </a:cubicBezTo>
                <a:lnTo>
                  <a:pt x="16599" y="293523"/>
                </a:lnTo>
                <a:cubicBezTo>
                  <a:pt x="11843" y="289446"/>
                  <a:pt x="7426" y="287068"/>
                  <a:pt x="3350" y="286388"/>
                </a:cubicBezTo>
                <a:cubicBezTo>
                  <a:pt x="1311" y="285709"/>
                  <a:pt x="292" y="283671"/>
                  <a:pt x="292" y="280273"/>
                </a:cubicBezTo>
                <a:cubicBezTo>
                  <a:pt x="292" y="278235"/>
                  <a:pt x="971" y="276876"/>
                  <a:pt x="2330" y="276197"/>
                </a:cubicBezTo>
                <a:cubicBezTo>
                  <a:pt x="3689" y="275517"/>
                  <a:pt x="5388" y="275857"/>
                  <a:pt x="7426" y="277216"/>
                </a:cubicBezTo>
                <a:cubicBezTo>
                  <a:pt x="8785" y="277895"/>
                  <a:pt x="10314" y="278065"/>
                  <a:pt x="12013" y="277725"/>
                </a:cubicBezTo>
                <a:cubicBezTo>
                  <a:pt x="13711" y="277386"/>
                  <a:pt x="15240" y="277556"/>
                  <a:pt x="16599" y="278235"/>
                </a:cubicBezTo>
                <a:lnTo>
                  <a:pt x="19656" y="278235"/>
                </a:lnTo>
                <a:cubicBezTo>
                  <a:pt x="22374" y="280953"/>
                  <a:pt x="26281" y="282821"/>
                  <a:pt x="31377" y="283840"/>
                </a:cubicBezTo>
                <a:cubicBezTo>
                  <a:pt x="36473" y="284860"/>
                  <a:pt x="40040" y="285709"/>
                  <a:pt x="42078" y="286388"/>
                </a:cubicBezTo>
                <a:cubicBezTo>
                  <a:pt x="43437" y="286388"/>
                  <a:pt x="45815" y="286728"/>
                  <a:pt x="49212" y="287408"/>
                </a:cubicBezTo>
                <a:cubicBezTo>
                  <a:pt x="52610" y="288087"/>
                  <a:pt x="54988" y="289106"/>
                  <a:pt x="56347" y="290465"/>
                </a:cubicBezTo>
                <a:cubicBezTo>
                  <a:pt x="57706" y="291145"/>
                  <a:pt x="59064" y="291314"/>
                  <a:pt x="60423" y="290975"/>
                </a:cubicBezTo>
                <a:cubicBezTo>
                  <a:pt x="61782" y="290635"/>
                  <a:pt x="62801" y="290465"/>
                  <a:pt x="63481" y="290465"/>
                </a:cubicBezTo>
                <a:lnTo>
                  <a:pt x="68577" y="289446"/>
                </a:lnTo>
                <a:cubicBezTo>
                  <a:pt x="70615" y="291484"/>
                  <a:pt x="72653" y="292503"/>
                  <a:pt x="74692" y="292503"/>
                </a:cubicBezTo>
                <a:cubicBezTo>
                  <a:pt x="76730" y="292503"/>
                  <a:pt x="78768" y="291994"/>
                  <a:pt x="80807" y="290975"/>
                </a:cubicBezTo>
                <a:cubicBezTo>
                  <a:pt x="82845" y="289955"/>
                  <a:pt x="84544" y="289446"/>
                  <a:pt x="85903" y="289446"/>
                </a:cubicBezTo>
                <a:cubicBezTo>
                  <a:pt x="88621" y="289446"/>
                  <a:pt x="91508" y="288766"/>
                  <a:pt x="94566" y="287408"/>
                </a:cubicBezTo>
                <a:cubicBezTo>
                  <a:pt x="97623" y="286049"/>
                  <a:pt x="99831" y="285029"/>
                  <a:pt x="101190" y="284350"/>
                </a:cubicBezTo>
                <a:cubicBezTo>
                  <a:pt x="101870" y="284350"/>
                  <a:pt x="102379" y="284180"/>
                  <a:pt x="102719" y="283840"/>
                </a:cubicBezTo>
                <a:cubicBezTo>
                  <a:pt x="103059" y="283501"/>
                  <a:pt x="103229" y="283331"/>
                  <a:pt x="103229" y="283331"/>
                </a:cubicBezTo>
                <a:cubicBezTo>
                  <a:pt x="106626" y="282651"/>
                  <a:pt x="109853" y="281632"/>
                  <a:pt x="112911" y="280273"/>
                </a:cubicBezTo>
                <a:cubicBezTo>
                  <a:pt x="115968" y="278914"/>
                  <a:pt x="118856" y="277895"/>
                  <a:pt x="121574" y="277216"/>
                </a:cubicBezTo>
                <a:cubicBezTo>
                  <a:pt x="123612" y="277216"/>
                  <a:pt x="125820" y="276706"/>
                  <a:pt x="128198" y="275687"/>
                </a:cubicBezTo>
                <a:cubicBezTo>
                  <a:pt x="130577" y="274668"/>
                  <a:pt x="132785" y="273819"/>
                  <a:pt x="134823" y="273139"/>
                </a:cubicBezTo>
                <a:cubicBezTo>
                  <a:pt x="135503" y="272460"/>
                  <a:pt x="137371" y="271780"/>
                  <a:pt x="140429" y="271101"/>
                </a:cubicBezTo>
                <a:cubicBezTo>
                  <a:pt x="143486" y="270421"/>
                  <a:pt x="146034" y="269742"/>
                  <a:pt x="148072" y="269062"/>
                </a:cubicBezTo>
                <a:cubicBezTo>
                  <a:pt x="149431" y="267024"/>
                  <a:pt x="151470" y="265835"/>
                  <a:pt x="154187" y="265495"/>
                </a:cubicBezTo>
                <a:cubicBezTo>
                  <a:pt x="156905" y="265156"/>
                  <a:pt x="158944" y="264986"/>
                  <a:pt x="160302" y="264986"/>
                </a:cubicBezTo>
                <a:cubicBezTo>
                  <a:pt x="165738" y="260909"/>
                  <a:pt x="170494" y="258871"/>
                  <a:pt x="174571" y="258871"/>
                </a:cubicBezTo>
                <a:cubicBezTo>
                  <a:pt x="181365" y="254794"/>
                  <a:pt x="187141" y="252756"/>
                  <a:pt x="191897" y="252756"/>
                </a:cubicBezTo>
                <a:cubicBezTo>
                  <a:pt x="193935" y="252076"/>
                  <a:pt x="196653" y="250717"/>
                  <a:pt x="200050" y="248679"/>
                </a:cubicBezTo>
                <a:cubicBezTo>
                  <a:pt x="203448" y="246641"/>
                  <a:pt x="206505" y="245282"/>
                  <a:pt x="209223" y="244602"/>
                </a:cubicBezTo>
                <a:cubicBezTo>
                  <a:pt x="211261" y="244602"/>
                  <a:pt x="213300" y="243923"/>
                  <a:pt x="215338" y="242564"/>
                </a:cubicBezTo>
                <a:cubicBezTo>
                  <a:pt x="216697" y="241884"/>
                  <a:pt x="218905" y="240865"/>
                  <a:pt x="221963" y="239506"/>
                </a:cubicBezTo>
                <a:cubicBezTo>
                  <a:pt x="225020" y="238147"/>
                  <a:pt x="227908" y="237128"/>
                  <a:pt x="230626" y="236449"/>
                </a:cubicBezTo>
                <a:cubicBezTo>
                  <a:pt x="234023" y="236449"/>
                  <a:pt x="237590" y="235430"/>
                  <a:pt x="241327" y="233391"/>
                </a:cubicBezTo>
                <a:cubicBezTo>
                  <a:pt x="245064" y="231353"/>
                  <a:pt x="247952" y="229994"/>
                  <a:pt x="249990" y="229315"/>
                </a:cubicBezTo>
                <a:cubicBezTo>
                  <a:pt x="254067" y="228635"/>
                  <a:pt x="257634" y="227446"/>
                  <a:pt x="260691" y="225747"/>
                </a:cubicBezTo>
                <a:cubicBezTo>
                  <a:pt x="263749" y="224049"/>
                  <a:pt x="267316" y="222860"/>
                  <a:pt x="271393" y="222180"/>
                </a:cubicBezTo>
                <a:cubicBezTo>
                  <a:pt x="271393" y="221501"/>
                  <a:pt x="272412" y="221161"/>
                  <a:pt x="274450" y="221161"/>
                </a:cubicBezTo>
                <a:cubicBezTo>
                  <a:pt x="275809" y="219802"/>
                  <a:pt x="277508" y="219123"/>
                  <a:pt x="279546" y="219123"/>
                </a:cubicBezTo>
                <a:lnTo>
                  <a:pt x="287699" y="217084"/>
                </a:lnTo>
                <a:cubicBezTo>
                  <a:pt x="289058" y="217084"/>
                  <a:pt x="290077" y="216575"/>
                  <a:pt x="290757" y="215556"/>
                </a:cubicBezTo>
                <a:cubicBezTo>
                  <a:pt x="291436" y="214536"/>
                  <a:pt x="291436" y="213347"/>
                  <a:pt x="290757" y="211989"/>
                </a:cubicBezTo>
                <a:cubicBezTo>
                  <a:pt x="287360" y="198400"/>
                  <a:pt x="286001" y="192624"/>
                  <a:pt x="286680" y="194663"/>
                </a:cubicBezTo>
                <a:lnTo>
                  <a:pt x="285661" y="182432"/>
                </a:lnTo>
                <a:lnTo>
                  <a:pt x="285661" y="162049"/>
                </a:lnTo>
                <a:lnTo>
                  <a:pt x="283623" y="155934"/>
                </a:lnTo>
                <a:cubicBezTo>
                  <a:pt x="282943" y="153896"/>
                  <a:pt x="281584" y="150159"/>
                  <a:pt x="279546" y="144723"/>
                </a:cubicBezTo>
                <a:cubicBezTo>
                  <a:pt x="277508" y="139287"/>
                  <a:pt x="276488" y="134531"/>
                  <a:pt x="276488" y="130455"/>
                </a:cubicBezTo>
                <a:cubicBezTo>
                  <a:pt x="275809" y="127737"/>
                  <a:pt x="275129" y="125359"/>
                  <a:pt x="274450" y="123320"/>
                </a:cubicBezTo>
                <a:cubicBezTo>
                  <a:pt x="273771" y="121282"/>
                  <a:pt x="273091" y="118904"/>
                  <a:pt x="272412" y="116186"/>
                </a:cubicBezTo>
                <a:cubicBezTo>
                  <a:pt x="270373" y="114148"/>
                  <a:pt x="269354" y="111770"/>
                  <a:pt x="269354" y="109052"/>
                </a:cubicBezTo>
                <a:cubicBezTo>
                  <a:pt x="267995" y="107693"/>
                  <a:pt x="266806" y="106334"/>
                  <a:pt x="265787" y="104975"/>
                </a:cubicBezTo>
                <a:cubicBezTo>
                  <a:pt x="264768" y="103616"/>
                  <a:pt x="263579" y="102257"/>
                  <a:pt x="262220" y="100899"/>
                </a:cubicBezTo>
                <a:cubicBezTo>
                  <a:pt x="258143" y="94104"/>
                  <a:pt x="254406" y="89688"/>
                  <a:pt x="251009" y="87649"/>
                </a:cubicBezTo>
                <a:cubicBezTo>
                  <a:pt x="248291" y="84931"/>
                  <a:pt x="246932" y="83233"/>
                  <a:pt x="246932" y="82553"/>
                </a:cubicBezTo>
                <a:cubicBezTo>
                  <a:pt x="245573" y="79836"/>
                  <a:pt x="244045" y="76778"/>
                  <a:pt x="242346" y="73381"/>
                </a:cubicBezTo>
                <a:cubicBezTo>
                  <a:pt x="240647" y="69984"/>
                  <a:pt x="238439" y="66247"/>
                  <a:pt x="235721" y="62170"/>
                </a:cubicBezTo>
                <a:cubicBezTo>
                  <a:pt x="234362" y="61490"/>
                  <a:pt x="233173" y="60471"/>
                  <a:pt x="232154" y="59112"/>
                </a:cubicBezTo>
                <a:cubicBezTo>
                  <a:pt x="231135" y="57753"/>
                  <a:pt x="229946" y="56734"/>
                  <a:pt x="228587" y="56055"/>
                </a:cubicBezTo>
                <a:cubicBezTo>
                  <a:pt x="227228" y="53337"/>
                  <a:pt x="227058" y="51469"/>
                  <a:pt x="228078" y="50449"/>
                </a:cubicBezTo>
                <a:cubicBezTo>
                  <a:pt x="229097" y="49430"/>
                  <a:pt x="231305" y="48921"/>
                  <a:pt x="234702" y="48921"/>
                </a:cubicBezTo>
                <a:close/>
                <a:moveTo>
                  <a:pt x="636257" y="0"/>
                </a:moveTo>
                <a:cubicBezTo>
                  <a:pt x="626745" y="14948"/>
                  <a:pt x="616893" y="28537"/>
                  <a:pt x="606701" y="40767"/>
                </a:cubicBezTo>
                <a:cubicBezTo>
                  <a:pt x="605342" y="42806"/>
                  <a:pt x="605512" y="43995"/>
                  <a:pt x="607211" y="44334"/>
                </a:cubicBezTo>
                <a:cubicBezTo>
                  <a:pt x="608909" y="44674"/>
                  <a:pt x="610098" y="45523"/>
                  <a:pt x="610778" y="46882"/>
                </a:cubicBezTo>
                <a:lnTo>
                  <a:pt x="612816" y="48921"/>
                </a:lnTo>
                <a:cubicBezTo>
                  <a:pt x="615534" y="48921"/>
                  <a:pt x="618252" y="45523"/>
                  <a:pt x="620969" y="38729"/>
                </a:cubicBezTo>
                <a:cubicBezTo>
                  <a:pt x="623687" y="31934"/>
                  <a:pt x="625386" y="27858"/>
                  <a:pt x="626065" y="26499"/>
                </a:cubicBezTo>
                <a:cubicBezTo>
                  <a:pt x="626065" y="28537"/>
                  <a:pt x="624876" y="38899"/>
                  <a:pt x="622498" y="57584"/>
                </a:cubicBezTo>
                <a:cubicBezTo>
                  <a:pt x="620120" y="76268"/>
                  <a:pt x="619611" y="86290"/>
                  <a:pt x="620969" y="87649"/>
                </a:cubicBezTo>
                <a:cubicBezTo>
                  <a:pt x="620290" y="88329"/>
                  <a:pt x="620630" y="89518"/>
                  <a:pt x="621989" y="91216"/>
                </a:cubicBezTo>
                <a:cubicBezTo>
                  <a:pt x="623348" y="92915"/>
                  <a:pt x="624027" y="94444"/>
                  <a:pt x="624027" y="95803"/>
                </a:cubicBezTo>
                <a:cubicBezTo>
                  <a:pt x="624027" y="95803"/>
                  <a:pt x="624197" y="95972"/>
                  <a:pt x="624537" y="96312"/>
                </a:cubicBezTo>
                <a:cubicBezTo>
                  <a:pt x="624876" y="96652"/>
                  <a:pt x="625046" y="96822"/>
                  <a:pt x="625046" y="96822"/>
                </a:cubicBezTo>
                <a:cubicBezTo>
                  <a:pt x="627085" y="96822"/>
                  <a:pt x="628783" y="93425"/>
                  <a:pt x="630142" y="86630"/>
                </a:cubicBezTo>
                <a:cubicBezTo>
                  <a:pt x="631501" y="79836"/>
                  <a:pt x="632860" y="74740"/>
                  <a:pt x="634219" y="71342"/>
                </a:cubicBezTo>
                <a:lnTo>
                  <a:pt x="634219" y="117205"/>
                </a:lnTo>
                <a:cubicBezTo>
                  <a:pt x="635578" y="124679"/>
                  <a:pt x="638635" y="130455"/>
                  <a:pt x="643391" y="134531"/>
                </a:cubicBezTo>
                <a:cubicBezTo>
                  <a:pt x="647468" y="136570"/>
                  <a:pt x="650186" y="138268"/>
                  <a:pt x="651545" y="139627"/>
                </a:cubicBezTo>
                <a:cubicBezTo>
                  <a:pt x="653583" y="139627"/>
                  <a:pt x="655282" y="140307"/>
                  <a:pt x="656641" y="141665"/>
                </a:cubicBezTo>
                <a:cubicBezTo>
                  <a:pt x="658000" y="143024"/>
                  <a:pt x="658000" y="144723"/>
                  <a:pt x="656641" y="146761"/>
                </a:cubicBezTo>
                <a:lnTo>
                  <a:pt x="656641" y="151857"/>
                </a:lnTo>
                <a:cubicBezTo>
                  <a:pt x="659359" y="154575"/>
                  <a:pt x="660717" y="157633"/>
                  <a:pt x="660717" y="161030"/>
                </a:cubicBezTo>
                <a:cubicBezTo>
                  <a:pt x="661397" y="162389"/>
                  <a:pt x="661737" y="164427"/>
                  <a:pt x="661737" y="167145"/>
                </a:cubicBezTo>
                <a:cubicBezTo>
                  <a:pt x="661737" y="170542"/>
                  <a:pt x="660038" y="175638"/>
                  <a:pt x="656641" y="182432"/>
                </a:cubicBezTo>
                <a:lnTo>
                  <a:pt x="655621" y="188548"/>
                </a:lnTo>
                <a:cubicBezTo>
                  <a:pt x="655621" y="198060"/>
                  <a:pt x="659019" y="206213"/>
                  <a:pt x="665813" y="213008"/>
                </a:cubicBezTo>
                <a:lnTo>
                  <a:pt x="673967" y="218104"/>
                </a:lnTo>
                <a:cubicBezTo>
                  <a:pt x="672608" y="219462"/>
                  <a:pt x="671249" y="221841"/>
                  <a:pt x="669890" y="225238"/>
                </a:cubicBezTo>
                <a:lnTo>
                  <a:pt x="669890" y="229315"/>
                </a:lnTo>
                <a:cubicBezTo>
                  <a:pt x="667852" y="229994"/>
                  <a:pt x="666153" y="231013"/>
                  <a:pt x="664794" y="232372"/>
                </a:cubicBezTo>
                <a:cubicBezTo>
                  <a:pt x="663435" y="233731"/>
                  <a:pt x="661057" y="235430"/>
                  <a:pt x="657660" y="237468"/>
                </a:cubicBezTo>
                <a:lnTo>
                  <a:pt x="656641" y="238487"/>
                </a:lnTo>
                <a:cubicBezTo>
                  <a:pt x="656641" y="239846"/>
                  <a:pt x="655961" y="240525"/>
                  <a:pt x="654602" y="240525"/>
                </a:cubicBezTo>
                <a:cubicBezTo>
                  <a:pt x="653243" y="241205"/>
                  <a:pt x="649506" y="242564"/>
                  <a:pt x="643391" y="244602"/>
                </a:cubicBezTo>
                <a:cubicBezTo>
                  <a:pt x="637276" y="246641"/>
                  <a:pt x="631501" y="246641"/>
                  <a:pt x="626065" y="244602"/>
                </a:cubicBezTo>
                <a:cubicBezTo>
                  <a:pt x="624707" y="243923"/>
                  <a:pt x="621309" y="243583"/>
                  <a:pt x="615874" y="243583"/>
                </a:cubicBezTo>
                <a:cubicBezTo>
                  <a:pt x="613835" y="243583"/>
                  <a:pt x="611797" y="243753"/>
                  <a:pt x="609759" y="244093"/>
                </a:cubicBezTo>
                <a:cubicBezTo>
                  <a:pt x="607720" y="244432"/>
                  <a:pt x="606022" y="244263"/>
                  <a:pt x="604663" y="243583"/>
                </a:cubicBezTo>
                <a:cubicBezTo>
                  <a:pt x="600586" y="243583"/>
                  <a:pt x="596000" y="242904"/>
                  <a:pt x="590904" y="241545"/>
                </a:cubicBezTo>
                <a:cubicBezTo>
                  <a:pt x="585808" y="240186"/>
                  <a:pt x="582241" y="239167"/>
                  <a:pt x="580203" y="238487"/>
                </a:cubicBezTo>
                <a:cubicBezTo>
                  <a:pt x="574767" y="237128"/>
                  <a:pt x="572049" y="236449"/>
                  <a:pt x="572049" y="236449"/>
                </a:cubicBezTo>
                <a:cubicBezTo>
                  <a:pt x="570011" y="234410"/>
                  <a:pt x="567633" y="231523"/>
                  <a:pt x="564915" y="227786"/>
                </a:cubicBezTo>
                <a:cubicBezTo>
                  <a:pt x="562197" y="224049"/>
                  <a:pt x="559479" y="221501"/>
                  <a:pt x="556761" y="220142"/>
                </a:cubicBezTo>
                <a:cubicBezTo>
                  <a:pt x="540455" y="205873"/>
                  <a:pt x="531282" y="197720"/>
                  <a:pt x="529244" y="195682"/>
                </a:cubicBezTo>
                <a:cubicBezTo>
                  <a:pt x="528564" y="195682"/>
                  <a:pt x="527545" y="194663"/>
                  <a:pt x="526186" y="192624"/>
                </a:cubicBezTo>
                <a:cubicBezTo>
                  <a:pt x="520751" y="189906"/>
                  <a:pt x="515145" y="186000"/>
                  <a:pt x="509370" y="180904"/>
                </a:cubicBezTo>
                <a:cubicBezTo>
                  <a:pt x="503595" y="175808"/>
                  <a:pt x="499348" y="172241"/>
                  <a:pt x="496630" y="170202"/>
                </a:cubicBezTo>
                <a:cubicBezTo>
                  <a:pt x="494592" y="168843"/>
                  <a:pt x="492723" y="166975"/>
                  <a:pt x="491025" y="164597"/>
                </a:cubicBezTo>
                <a:cubicBezTo>
                  <a:pt x="489326" y="162219"/>
                  <a:pt x="487458" y="160350"/>
                  <a:pt x="485419" y="158991"/>
                </a:cubicBezTo>
                <a:cubicBezTo>
                  <a:pt x="484060" y="156953"/>
                  <a:pt x="482701" y="155085"/>
                  <a:pt x="481343" y="153386"/>
                </a:cubicBezTo>
                <a:cubicBezTo>
                  <a:pt x="479984" y="151687"/>
                  <a:pt x="478625" y="149819"/>
                  <a:pt x="477266" y="147781"/>
                </a:cubicBezTo>
                <a:lnTo>
                  <a:pt x="462997" y="136570"/>
                </a:lnTo>
                <a:cubicBezTo>
                  <a:pt x="458241" y="131813"/>
                  <a:pt x="453145" y="126038"/>
                  <a:pt x="447710" y="119244"/>
                </a:cubicBezTo>
                <a:cubicBezTo>
                  <a:pt x="442274" y="112449"/>
                  <a:pt x="437518" y="107014"/>
                  <a:pt x="433441" y="102937"/>
                </a:cubicBezTo>
                <a:cubicBezTo>
                  <a:pt x="429365" y="100899"/>
                  <a:pt x="425628" y="97841"/>
                  <a:pt x="422230" y="93764"/>
                </a:cubicBezTo>
                <a:cubicBezTo>
                  <a:pt x="418833" y="89688"/>
                  <a:pt x="416115" y="86630"/>
                  <a:pt x="414077" y="84592"/>
                </a:cubicBezTo>
                <a:cubicBezTo>
                  <a:pt x="413398" y="83233"/>
                  <a:pt x="412039" y="81874"/>
                  <a:pt x="410000" y="80515"/>
                </a:cubicBezTo>
                <a:cubicBezTo>
                  <a:pt x="407962" y="79156"/>
                  <a:pt x="406943" y="78137"/>
                  <a:pt x="406943" y="77457"/>
                </a:cubicBezTo>
                <a:cubicBezTo>
                  <a:pt x="405584" y="76099"/>
                  <a:pt x="404565" y="74740"/>
                  <a:pt x="403885" y="73381"/>
                </a:cubicBezTo>
                <a:cubicBezTo>
                  <a:pt x="403206" y="72022"/>
                  <a:pt x="402526" y="71003"/>
                  <a:pt x="401847" y="70323"/>
                </a:cubicBezTo>
                <a:lnTo>
                  <a:pt x="402866" y="67266"/>
                </a:lnTo>
                <a:cubicBezTo>
                  <a:pt x="400828" y="66586"/>
                  <a:pt x="398789" y="64888"/>
                  <a:pt x="396751" y="62170"/>
                </a:cubicBezTo>
                <a:cubicBezTo>
                  <a:pt x="394713" y="59452"/>
                  <a:pt x="393014" y="57753"/>
                  <a:pt x="391655" y="57074"/>
                </a:cubicBezTo>
                <a:cubicBezTo>
                  <a:pt x="391655" y="56394"/>
                  <a:pt x="390636" y="56055"/>
                  <a:pt x="388598" y="56055"/>
                </a:cubicBezTo>
                <a:cubicBezTo>
                  <a:pt x="388598" y="53337"/>
                  <a:pt x="387918" y="51299"/>
                  <a:pt x="386559" y="49940"/>
                </a:cubicBezTo>
                <a:lnTo>
                  <a:pt x="396751" y="49940"/>
                </a:lnTo>
                <a:cubicBezTo>
                  <a:pt x="398789" y="51978"/>
                  <a:pt x="401847" y="54016"/>
                  <a:pt x="405924" y="56055"/>
                </a:cubicBezTo>
                <a:cubicBezTo>
                  <a:pt x="410000" y="58093"/>
                  <a:pt x="413737" y="60132"/>
                  <a:pt x="417135" y="62170"/>
                </a:cubicBezTo>
                <a:cubicBezTo>
                  <a:pt x="418493" y="62849"/>
                  <a:pt x="420872" y="64038"/>
                  <a:pt x="424269" y="65737"/>
                </a:cubicBezTo>
                <a:cubicBezTo>
                  <a:pt x="427666" y="67436"/>
                  <a:pt x="429704" y="69304"/>
                  <a:pt x="430384" y="71342"/>
                </a:cubicBezTo>
                <a:cubicBezTo>
                  <a:pt x="433781" y="72022"/>
                  <a:pt x="438198" y="74060"/>
                  <a:pt x="443633" y="77457"/>
                </a:cubicBezTo>
                <a:lnTo>
                  <a:pt x="464017" y="87649"/>
                </a:lnTo>
                <a:lnTo>
                  <a:pt x="478285" y="87649"/>
                </a:lnTo>
                <a:lnTo>
                  <a:pt x="488477" y="84592"/>
                </a:lnTo>
                <a:cubicBezTo>
                  <a:pt x="492554" y="82553"/>
                  <a:pt x="496970" y="81534"/>
                  <a:pt x="501726" y="81534"/>
                </a:cubicBezTo>
                <a:cubicBezTo>
                  <a:pt x="506482" y="81534"/>
                  <a:pt x="510899" y="82553"/>
                  <a:pt x="514975" y="84592"/>
                </a:cubicBezTo>
                <a:cubicBezTo>
                  <a:pt x="518373" y="85951"/>
                  <a:pt x="524148" y="86630"/>
                  <a:pt x="532301" y="86630"/>
                </a:cubicBezTo>
                <a:cubicBezTo>
                  <a:pt x="537057" y="86630"/>
                  <a:pt x="542153" y="85271"/>
                  <a:pt x="547589" y="82553"/>
                </a:cubicBezTo>
                <a:lnTo>
                  <a:pt x="549627" y="82553"/>
                </a:lnTo>
                <a:lnTo>
                  <a:pt x="553704" y="82553"/>
                </a:lnTo>
                <a:cubicBezTo>
                  <a:pt x="557101" y="82553"/>
                  <a:pt x="560329" y="81364"/>
                  <a:pt x="563386" y="78986"/>
                </a:cubicBezTo>
                <a:cubicBezTo>
                  <a:pt x="566444" y="76608"/>
                  <a:pt x="568992" y="75079"/>
                  <a:pt x="571030" y="74400"/>
                </a:cubicBezTo>
                <a:cubicBezTo>
                  <a:pt x="581901" y="66926"/>
                  <a:pt x="588696" y="58773"/>
                  <a:pt x="591413" y="49940"/>
                </a:cubicBezTo>
                <a:cubicBezTo>
                  <a:pt x="592772" y="48581"/>
                  <a:pt x="594131" y="47901"/>
                  <a:pt x="595490" y="47901"/>
                </a:cubicBezTo>
                <a:cubicBezTo>
                  <a:pt x="596849" y="47901"/>
                  <a:pt x="597868" y="47562"/>
                  <a:pt x="598548" y="46882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80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2" name="文本框 441">
            <a:extLst>
              <a:ext uri="{FF2B5EF4-FFF2-40B4-BE49-F238E27FC236}">
                <a16:creationId xmlns:a16="http://schemas.microsoft.com/office/drawing/2014/main" id="{799AE6C8-CBD4-40AC-94FA-C0BC3148EA43}"/>
              </a:ext>
            </a:extLst>
          </p:cNvPr>
          <p:cNvSpPr txBox="1"/>
          <p:nvPr/>
        </p:nvSpPr>
        <p:spPr>
          <a:xfrm>
            <a:off x="7238982" y="2469397"/>
            <a:ext cx="856107" cy="951230"/>
          </a:xfrm>
          <a:custGeom>
            <a:avLst/>
            <a:gdLst/>
            <a:ahLst/>
            <a:cxnLst/>
            <a:rect l="l" t="t" r="r" b="b"/>
            <a:pathLst>
              <a:path w="856107" h="951230">
                <a:moveTo>
                  <a:pt x="223199" y="840140"/>
                </a:moveTo>
                <a:lnTo>
                  <a:pt x="215046" y="847275"/>
                </a:lnTo>
                <a:cubicBezTo>
                  <a:pt x="219123" y="847275"/>
                  <a:pt x="221501" y="846935"/>
                  <a:pt x="222180" y="846255"/>
                </a:cubicBezTo>
                <a:cubicBezTo>
                  <a:pt x="222860" y="845576"/>
                  <a:pt x="223199" y="843538"/>
                  <a:pt x="223199" y="840140"/>
                </a:cubicBezTo>
                <a:close/>
                <a:moveTo>
                  <a:pt x="206893" y="752491"/>
                </a:moveTo>
                <a:cubicBezTo>
                  <a:pt x="201457" y="754530"/>
                  <a:pt x="199079" y="758946"/>
                  <a:pt x="199758" y="765741"/>
                </a:cubicBezTo>
                <a:lnTo>
                  <a:pt x="209950" y="756568"/>
                </a:lnTo>
                <a:cubicBezTo>
                  <a:pt x="210630" y="755889"/>
                  <a:pt x="210969" y="754530"/>
                  <a:pt x="210969" y="752491"/>
                </a:cubicBezTo>
                <a:close/>
                <a:moveTo>
                  <a:pt x="270082" y="718858"/>
                </a:moveTo>
                <a:cubicBezTo>
                  <a:pt x="267364" y="719538"/>
                  <a:pt x="260230" y="723105"/>
                  <a:pt x="248679" y="729560"/>
                </a:cubicBezTo>
                <a:cubicBezTo>
                  <a:pt x="237128" y="736015"/>
                  <a:pt x="229994" y="739921"/>
                  <a:pt x="227276" y="741280"/>
                </a:cubicBezTo>
                <a:lnTo>
                  <a:pt x="231353" y="743319"/>
                </a:lnTo>
                <a:cubicBezTo>
                  <a:pt x="231353" y="748754"/>
                  <a:pt x="232712" y="751472"/>
                  <a:pt x="235430" y="751472"/>
                </a:cubicBezTo>
                <a:cubicBezTo>
                  <a:pt x="236788" y="751472"/>
                  <a:pt x="237808" y="750623"/>
                  <a:pt x="238487" y="748924"/>
                </a:cubicBezTo>
                <a:cubicBezTo>
                  <a:pt x="239167" y="747226"/>
                  <a:pt x="239506" y="745017"/>
                  <a:pt x="239506" y="742300"/>
                </a:cubicBezTo>
                <a:cubicBezTo>
                  <a:pt x="239506" y="743658"/>
                  <a:pt x="239846" y="744338"/>
                  <a:pt x="240525" y="744338"/>
                </a:cubicBezTo>
                <a:lnTo>
                  <a:pt x="246641" y="745357"/>
                </a:lnTo>
                <a:cubicBezTo>
                  <a:pt x="250038" y="745357"/>
                  <a:pt x="251906" y="743998"/>
                  <a:pt x="252246" y="741280"/>
                </a:cubicBezTo>
                <a:cubicBezTo>
                  <a:pt x="252586" y="738563"/>
                  <a:pt x="253095" y="736524"/>
                  <a:pt x="253775" y="735165"/>
                </a:cubicBezTo>
                <a:cubicBezTo>
                  <a:pt x="254454" y="732447"/>
                  <a:pt x="258021" y="729050"/>
                  <a:pt x="264476" y="724974"/>
                </a:cubicBezTo>
                <a:cubicBezTo>
                  <a:pt x="270931" y="720897"/>
                  <a:pt x="272799" y="718858"/>
                  <a:pt x="270082" y="718858"/>
                </a:cubicBezTo>
                <a:close/>
                <a:moveTo>
                  <a:pt x="486147" y="663823"/>
                </a:moveTo>
                <a:cubicBezTo>
                  <a:pt x="486826" y="664502"/>
                  <a:pt x="487506" y="665182"/>
                  <a:pt x="488185" y="665861"/>
                </a:cubicBezTo>
                <a:cubicBezTo>
                  <a:pt x="488864" y="666541"/>
                  <a:pt x="488864" y="666880"/>
                  <a:pt x="488185" y="666880"/>
                </a:cubicBezTo>
                <a:cubicBezTo>
                  <a:pt x="488185" y="668239"/>
                  <a:pt x="487845" y="669259"/>
                  <a:pt x="487166" y="669938"/>
                </a:cubicBezTo>
                <a:cubicBezTo>
                  <a:pt x="486486" y="670618"/>
                  <a:pt x="485807" y="670957"/>
                  <a:pt x="485128" y="670957"/>
                </a:cubicBezTo>
                <a:cubicBezTo>
                  <a:pt x="483769" y="670957"/>
                  <a:pt x="483089" y="669938"/>
                  <a:pt x="483089" y="667900"/>
                </a:cubicBezTo>
                <a:cubicBezTo>
                  <a:pt x="483089" y="667220"/>
                  <a:pt x="483429" y="666541"/>
                  <a:pt x="484108" y="665861"/>
                </a:cubicBezTo>
                <a:cubicBezTo>
                  <a:pt x="484788" y="665182"/>
                  <a:pt x="485467" y="664502"/>
                  <a:pt x="486147" y="663823"/>
                </a:cubicBezTo>
                <a:close/>
                <a:moveTo>
                  <a:pt x="527933" y="655670"/>
                </a:moveTo>
                <a:lnTo>
                  <a:pt x="528952" y="658727"/>
                </a:lnTo>
                <a:cubicBezTo>
                  <a:pt x="523516" y="660086"/>
                  <a:pt x="519440" y="660765"/>
                  <a:pt x="516722" y="660765"/>
                </a:cubicBezTo>
                <a:lnTo>
                  <a:pt x="516722" y="658727"/>
                </a:lnTo>
                <a:close/>
                <a:moveTo>
                  <a:pt x="538125" y="649555"/>
                </a:moveTo>
                <a:cubicBezTo>
                  <a:pt x="538804" y="650913"/>
                  <a:pt x="539483" y="651933"/>
                  <a:pt x="540163" y="652612"/>
                </a:cubicBezTo>
                <a:cubicBezTo>
                  <a:pt x="540842" y="653292"/>
                  <a:pt x="541182" y="653971"/>
                  <a:pt x="541182" y="654650"/>
                </a:cubicBezTo>
                <a:cubicBezTo>
                  <a:pt x="541182" y="656009"/>
                  <a:pt x="539823" y="657368"/>
                  <a:pt x="537105" y="658727"/>
                </a:cubicBezTo>
                <a:cubicBezTo>
                  <a:pt x="535747" y="656689"/>
                  <a:pt x="535067" y="655670"/>
                  <a:pt x="535067" y="655670"/>
                </a:cubicBezTo>
                <a:cubicBezTo>
                  <a:pt x="535067" y="655670"/>
                  <a:pt x="536086" y="653631"/>
                  <a:pt x="538125" y="649555"/>
                </a:cubicBezTo>
                <a:close/>
                <a:moveTo>
                  <a:pt x="485128" y="420240"/>
                </a:moveTo>
                <a:lnTo>
                  <a:pt x="484108" y="423298"/>
                </a:lnTo>
                <a:cubicBezTo>
                  <a:pt x="483429" y="429413"/>
                  <a:pt x="481730" y="435528"/>
                  <a:pt x="479012" y="441643"/>
                </a:cubicBezTo>
                <a:lnTo>
                  <a:pt x="471878" y="471199"/>
                </a:lnTo>
                <a:cubicBezTo>
                  <a:pt x="469160" y="486826"/>
                  <a:pt x="466782" y="497358"/>
                  <a:pt x="464744" y="502793"/>
                </a:cubicBezTo>
                <a:cubicBezTo>
                  <a:pt x="456591" y="528612"/>
                  <a:pt x="451155" y="545259"/>
                  <a:pt x="448437" y="552733"/>
                </a:cubicBezTo>
                <a:lnTo>
                  <a:pt x="446399" y="561906"/>
                </a:lnTo>
                <a:cubicBezTo>
                  <a:pt x="446399" y="563264"/>
                  <a:pt x="448437" y="565642"/>
                  <a:pt x="452514" y="569040"/>
                </a:cubicBezTo>
                <a:cubicBezTo>
                  <a:pt x="449117" y="571758"/>
                  <a:pt x="447078" y="573456"/>
                  <a:pt x="446399" y="574136"/>
                </a:cubicBezTo>
                <a:cubicBezTo>
                  <a:pt x="445040" y="575494"/>
                  <a:pt x="443681" y="577533"/>
                  <a:pt x="442322" y="580251"/>
                </a:cubicBezTo>
                <a:cubicBezTo>
                  <a:pt x="441643" y="580930"/>
                  <a:pt x="441982" y="581610"/>
                  <a:pt x="443341" y="582289"/>
                </a:cubicBezTo>
                <a:cubicBezTo>
                  <a:pt x="444700" y="582968"/>
                  <a:pt x="445719" y="583648"/>
                  <a:pt x="446399" y="584327"/>
                </a:cubicBezTo>
                <a:cubicBezTo>
                  <a:pt x="451834" y="584327"/>
                  <a:pt x="455232" y="583988"/>
                  <a:pt x="456591" y="583308"/>
                </a:cubicBezTo>
                <a:cubicBezTo>
                  <a:pt x="467462" y="581949"/>
                  <a:pt x="475615" y="581270"/>
                  <a:pt x="481051" y="581270"/>
                </a:cubicBezTo>
                <a:cubicBezTo>
                  <a:pt x="481730" y="581270"/>
                  <a:pt x="483089" y="582289"/>
                  <a:pt x="485128" y="584327"/>
                </a:cubicBezTo>
                <a:cubicBezTo>
                  <a:pt x="486486" y="584327"/>
                  <a:pt x="486486" y="585007"/>
                  <a:pt x="485128" y="586366"/>
                </a:cubicBezTo>
                <a:lnTo>
                  <a:pt x="483089" y="591462"/>
                </a:lnTo>
                <a:lnTo>
                  <a:pt x="493281" y="591462"/>
                </a:lnTo>
                <a:cubicBezTo>
                  <a:pt x="498037" y="590103"/>
                  <a:pt x="509078" y="587215"/>
                  <a:pt x="526404" y="582799"/>
                </a:cubicBezTo>
                <a:cubicBezTo>
                  <a:pt x="543730" y="578382"/>
                  <a:pt x="559188" y="572777"/>
                  <a:pt x="572777" y="565982"/>
                </a:cubicBezTo>
                <a:cubicBezTo>
                  <a:pt x="576174" y="564623"/>
                  <a:pt x="578212" y="563264"/>
                  <a:pt x="578892" y="561906"/>
                </a:cubicBezTo>
                <a:cubicBezTo>
                  <a:pt x="579571" y="560547"/>
                  <a:pt x="579231" y="558508"/>
                  <a:pt x="577872" y="555790"/>
                </a:cubicBezTo>
                <a:cubicBezTo>
                  <a:pt x="573116" y="545599"/>
                  <a:pt x="565982" y="535067"/>
                  <a:pt x="556470" y="524196"/>
                </a:cubicBezTo>
                <a:cubicBezTo>
                  <a:pt x="555111" y="522158"/>
                  <a:pt x="552053" y="517402"/>
                  <a:pt x="547297" y="509928"/>
                </a:cubicBezTo>
                <a:lnTo>
                  <a:pt x="536086" y="492602"/>
                </a:lnTo>
                <a:cubicBezTo>
                  <a:pt x="527933" y="480372"/>
                  <a:pt x="522157" y="471199"/>
                  <a:pt x="518760" y="465084"/>
                </a:cubicBezTo>
                <a:lnTo>
                  <a:pt x="507549" y="451835"/>
                </a:lnTo>
                <a:lnTo>
                  <a:pt x="488185" y="422279"/>
                </a:lnTo>
                <a:cubicBezTo>
                  <a:pt x="487506" y="422279"/>
                  <a:pt x="486486" y="421599"/>
                  <a:pt x="485128" y="420240"/>
                </a:cubicBezTo>
                <a:close/>
                <a:moveTo>
                  <a:pt x="241545" y="365205"/>
                </a:moveTo>
                <a:cubicBezTo>
                  <a:pt x="238147" y="365205"/>
                  <a:pt x="235769" y="365544"/>
                  <a:pt x="234410" y="366224"/>
                </a:cubicBezTo>
                <a:cubicBezTo>
                  <a:pt x="233731" y="366903"/>
                  <a:pt x="232882" y="367753"/>
                  <a:pt x="231862" y="368772"/>
                </a:cubicBezTo>
                <a:cubicBezTo>
                  <a:pt x="230843" y="369791"/>
                  <a:pt x="229654" y="370640"/>
                  <a:pt x="228295" y="371320"/>
                </a:cubicBezTo>
                <a:cubicBezTo>
                  <a:pt x="220142" y="371320"/>
                  <a:pt x="212668" y="373528"/>
                  <a:pt x="205874" y="377944"/>
                </a:cubicBezTo>
                <a:cubicBezTo>
                  <a:pt x="199079" y="382361"/>
                  <a:pt x="195342" y="384909"/>
                  <a:pt x="194663" y="385588"/>
                </a:cubicBezTo>
                <a:cubicBezTo>
                  <a:pt x="166805" y="405972"/>
                  <a:pt x="147101" y="422958"/>
                  <a:pt x="135550" y="436547"/>
                </a:cubicBezTo>
                <a:lnTo>
                  <a:pt x="132493" y="439605"/>
                </a:lnTo>
                <a:cubicBezTo>
                  <a:pt x="132493" y="445040"/>
                  <a:pt x="133852" y="449117"/>
                  <a:pt x="136570" y="451835"/>
                </a:cubicBezTo>
                <a:cubicBezTo>
                  <a:pt x="137929" y="452514"/>
                  <a:pt x="138608" y="453703"/>
                  <a:pt x="138608" y="455402"/>
                </a:cubicBezTo>
                <a:cubicBezTo>
                  <a:pt x="138608" y="457100"/>
                  <a:pt x="137929" y="458289"/>
                  <a:pt x="136570" y="458969"/>
                </a:cubicBezTo>
                <a:cubicBezTo>
                  <a:pt x="135211" y="460328"/>
                  <a:pt x="134531" y="461517"/>
                  <a:pt x="134531" y="462536"/>
                </a:cubicBezTo>
                <a:cubicBezTo>
                  <a:pt x="134531" y="463555"/>
                  <a:pt x="134871" y="464404"/>
                  <a:pt x="135550" y="465084"/>
                </a:cubicBezTo>
                <a:cubicBezTo>
                  <a:pt x="135550" y="465763"/>
                  <a:pt x="136400" y="467122"/>
                  <a:pt x="138098" y="469161"/>
                </a:cubicBezTo>
                <a:cubicBezTo>
                  <a:pt x="139797" y="471199"/>
                  <a:pt x="139967" y="473237"/>
                  <a:pt x="138608" y="475276"/>
                </a:cubicBezTo>
                <a:cubicBezTo>
                  <a:pt x="138608" y="476635"/>
                  <a:pt x="138948" y="477654"/>
                  <a:pt x="139627" y="478333"/>
                </a:cubicBezTo>
                <a:cubicBezTo>
                  <a:pt x="140986" y="482410"/>
                  <a:pt x="141665" y="484788"/>
                  <a:pt x="141665" y="485467"/>
                </a:cubicBezTo>
                <a:cubicBezTo>
                  <a:pt x="142345" y="487506"/>
                  <a:pt x="142005" y="489204"/>
                  <a:pt x="140646" y="490563"/>
                </a:cubicBezTo>
                <a:lnTo>
                  <a:pt x="135550" y="490563"/>
                </a:lnTo>
                <a:lnTo>
                  <a:pt x="131474" y="487506"/>
                </a:lnTo>
                <a:cubicBezTo>
                  <a:pt x="130794" y="486826"/>
                  <a:pt x="129435" y="486487"/>
                  <a:pt x="127397" y="486487"/>
                </a:cubicBezTo>
                <a:cubicBezTo>
                  <a:pt x="123320" y="490563"/>
                  <a:pt x="119923" y="492262"/>
                  <a:pt x="117205" y="491582"/>
                </a:cubicBezTo>
                <a:cubicBezTo>
                  <a:pt x="113129" y="491582"/>
                  <a:pt x="109731" y="491243"/>
                  <a:pt x="107014" y="490563"/>
                </a:cubicBezTo>
                <a:cubicBezTo>
                  <a:pt x="107014" y="492602"/>
                  <a:pt x="106334" y="494300"/>
                  <a:pt x="104975" y="495659"/>
                </a:cubicBezTo>
                <a:lnTo>
                  <a:pt x="111090" y="494640"/>
                </a:lnTo>
                <a:cubicBezTo>
                  <a:pt x="113129" y="494640"/>
                  <a:pt x="113978" y="495489"/>
                  <a:pt x="113638" y="497188"/>
                </a:cubicBezTo>
                <a:cubicBezTo>
                  <a:pt x="113299" y="498887"/>
                  <a:pt x="112789" y="501095"/>
                  <a:pt x="112109" y="503813"/>
                </a:cubicBezTo>
                <a:lnTo>
                  <a:pt x="112109" y="507889"/>
                </a:lnTo>
                <a:cubicBezTo>
                  <a:pt x="112109" y="510607"/>
                  <a:pt x="112619" y="512476"/>
                  <a:pt x="113638" y="513495"/>
                </a:cubicBezTo>
                <a:cubicBezTo>
                  <a:pt x="114657" y="514514"/>
                  <a:pt x="116186" y="515023"/>
                  <a:pt x="118225" y="515023"/>
                </a:cubicBezTo>
                <a:cubicBezTo>
                  <a:pt x="122301" y="516382"/>
                  <a:pt x="125698" y="517741"/>
                  <a:pt x="128416" y="519100"/>
                </a:cubicBezTo>
                <a:lnTo>
                  <a:pt x="144723" y="530311"/>
                </a:lnTo>
                <a:cubicBezTo>
                  <a:pt x="144723" y="528273"/>
                  <a:pt x="145233" y="527084"/>
                  <a:pt x="146252" y="526744"/>
                </a:cubicBezTo>
                <a:cubicBezTo>
                  <a:pt x="147271" y="526404"/>
                  <a:pt x="148460" y="526574"/>
                  <a:pt x="149819" y="527254"/>
                </a:cubicBezTo>
                <a:cubicBezTo>
                  <a:pt x="153896" y="529971"/>
                  <a:pt x="156613" y="531330"/>
                  <a:pt x="157972" y="531330"/>
                </a:cubicBezTo>
                <a:cubicBezTo>
                  <a:pt x="166126" y="530651"/>
                  <a:pt x="175298" y="528952"/>
                  <a:pt x="185490" y="526234"/>
                </a:cubicBezTo>
                <a:cubicBezTo>
                  <a:pt x="192964" y="525555"/>
                  <a:pt x="202816" y="523177"/>
                  <a:pt x="215046" y="519100"/>
                </a:cubicBezTo>
                <a:cubicBezTo>
                  <a:pt x="223199" y="515023"/>
                  <a:pt x="228295" y="511626"/>
                  <a:pt x="230334" y="508908"/>
                </a:cubicBezTo>
                <a:cubicBezTo>
                  <a:pt x="235090" y="506191"/>
                  <a:pt x="239506" y="503133"/>
                  <a:pt x="243583" y="499736"/>
                </a:cubicBezTo>
                <a:cubicBezTo>
                  <a:pt x="247660" y="496339"/>
                  <a:pt x="251397" y="493621"/>
                  <a:pt x="254794" y="491582"/>
                </a:cubicBezTo>
                <a:lnTo>
                  <a:pt x="266005" y="484448"/>
                </a:lnTo>
                <a:lnTo>
                  <a:pt x="268043" y="485467"/>
                </a:lnTo>
                <a:lnTo>
                  <a:pt x="258871" y="495659"/>
                </a:lnTo>
                <a:cubicBezTo>
                  <a:pt x="259550" y="495659"/>
                  <a:pt x="261928" y="494980"/>
                  <a:pt x="266005" y="493621"/>
                </a:cubicBezTo>
                <a:cubicBezTo>
                  <a:pt x="282312" y="484109"/>
                  <a:pt x="293183" y="477314"/>
                  <a:pt x="298618" y="473237"/>
                </a:cubicBezTo>
                <a:cubicBezTo>
                  <a:pt x="301336" y="470520"/>
                  <a:pt x="303714" y="469840"/>
                  <a:pt x="305753" y="471199"/>
                </a:cubicBezTo>
                <a:cubicBezTo>
                  <a:pt x="307112" y="471878"/>
                  <a:pt x="309150" y="472728"/>
                  <a:pt x="311868" y="473747"/>
                </a:cubicBezTo>
                <a:cubicBezTo>
                  <a:pt x="314585" y="474766"/>
                  <a:pt x="317303" y="476295"/>
                  <a:pt x="320021" y="478333"/>
                </a:cubicBezTo>
                <a:cubicBezTo>
                  <a:pt x="326136" y="480372"/>
                  <a:pt x="329533" y="482070"/>
                  <a:pt x="330213" y="483429"/>
                </a:cubicBezTo>
                <a:cubicBezTo>
                  <a:pt x="330892" y="484109"/>
                  <a:pt x="331742" y="484788"/>
                  <a:pt x="332761" y="485467"/>
                </a:cubicBezTo>
                <a:cubicBezTo>
                  <a:pt x="333780" y="486147"/>
                  <a:pt x="335309" y="486147"/>
                  <a:pt x="337347" y="485467"/>
                </a:cubicBezTo>
                <a:cubicBezTo>
                  <a:pt x="338706" y="484788"/>
                  <a:pt x="340744" y="484448"/>
                  <a:pt x="343462" y="484448"/>
                </a:cubicBezTo>
                <a:cubicBezTo>
                  <a:pt x="348218" y="484448"/>
                  <a:pt x="351955" y="486487"/>
                  <a:pt x="354673" y="490563"/>
                </a:cubicBezTo>
                <a:cubicBezTo>
                  <a:pt x="355353" y="491243"/>
                  <a:pt x="356372" y="491752"/>
                  <a:pt x="357731" y="492092"/>
                </a:cubicBezTo>
                <a:cubicBezTo>
                  <a:pt x="359089" y="492432"/>
                  <a:pt x="360448" y="492262"/>
                  <a:pt x="361807" y="491582"/>
                </a:cubicBezTo>
                <a:cubicBezTo>
                  <a:pt x="363166" y="491582"/>
                  <a:pt x="364185" y="491243"/>
                  <a:pt x="364865" y="490563"/>
                </a:cubicBezTo>
                <a:cubicBezTo>
                  <a:pt x="365544" y="489884"/>
                  <a:pt x="365884" y="489204"/>
                  <a:pt x="365884" y="488525"/>
                </a:cubicBezTo>
                <a:lnTo>
                  <a:pt x="367922" y="482410"/>
                </a:lnTo>
                <a:cubicBezTo>
                  <a:pt x="368602" y="476295"/>
                  <a:pt x="369961" y="469670"/>
                  <a:pt x="371999" y="462536"/>
                </a:cubicBezTo>
                <a:cubicBezTo>
                  <a:pt x="374037" y="455402"/>
                  <a:pt x="375396" y="450476"/>
                  <a:pt x="376076" y="447758"/>
                </a:cubicBezTo>
                <a:lnTo>
                  <a:pt x="376076" y="444700"/>
                </a:lnTo>
                <a:cubicBezTo>
                  <a:pt x="376076" y="439944"/>
                  <a:pt x="374037" y="436547"/>
                  <a:pt x="369961" y="434509"/>
                </a:cubicBezTo>
                <a:cubicBezTo>
                  <a:pt x="365884" y="432470"/>
                  <a:pt x="363506" y="431111"/>
                  <a:pt x="362826" y="430432"/>
                </a:cubicBezTo>
                <a:cubicBezTo>
                  <a:pt x="361468" y="428394"/>
                  <a:pt x="360109" y="426355"/>
                  <a:pt x="358750" y="424317"/>
                </a:cubicBezTo>
                <a:cubicBezTo>
                  <a:pt x="357391" y="422279"/>
                  <a:pt x="355692" y="420240"/>
                  <a:pt x="353654" y="418202"/>
                </a:cubicBezTo>
                <a:lnTo>
                  <a:pt x="348558" y="422279"/>
                </a:lnTo>
                <a:cubicBezTo>
                  <a:pt x="344481" y="419561"/>
                  <a:pt x="339725" y="414465"/>
                  <a:pt x="334290" y="406991"/>
                </a:cubicBezTo>
                <a:lnTo>
                  <a:pt x="332251" y="405972"/>
                </a:lnTo>
                <a:cubicBezTo>
                  <a:pt x="329533" y="407331"/>
                  <a:pt x="327495" y="408010"/>
                  <a:pt x="326136" y="408010"/>
                </a:cubicBezTo>
                <a:cubicBezTo>
                  <a:pt x="324777" y="408010"/>
                  <a:pt x="322059" y="405972"/>
                  <a:pt x="317983" y="401895"/>
                </a:cubicBezTo>
                <a:cubicBezTo>
                  <a:pt x="317303" y="401216"/>
                  <a:pt x="316454" y="400876"/>
                  <a:pt x="315435" y="400876"/>
                </a:cubicBezTo>
                <a:cubicBezTo>
                  <a:pt x="314416" y="400876"/>
                  <a:pt x="313566" y="401216"/>
                  <a:pt x="312887" y="401895"/>
                </a:cubicBezTo>
                <a:cubicBezTo>
                  <a:pt x="310169" y="403933"/>
                  <a:pt x="307451" y="403594"/>
                  <a:pt x="304734" y="400876"/>
                </a:cubicBezTo>
                <a:cubicBezTo>
                  <a:pt x="302695" y="396799"/>
                  <a:pt x="299298" y="394081"/>
                  <a:pt x="294542" y="392723"/>
                </a:cubicBezTo>
                <a:cubicBezTo>
                  <a:pt x="289786" y="391364"/>
                  <a:pt x="286388" y="390344"/>
                  <a:pt x="284350" y="389665"/>
                </a:cubicBezTo>
                <a:cubicBezTo>
                  <a:pt x="282312" y="388986"/>
                  <a:pt x="278745" y="388476"/>
                  <a:pt x="273649" y="388136"/>
                </a:cubicBezTo>
                <a:cubicBezTo>
                  <a:pt x="268553" y="387796"/>
                  <a:pt x="265325" y="385248"/>
                  <a:pt x="263966" y="380492"/>
                </a:cubicBezTo>
                <a:cubicBezTo>
                  <a:pt x="263287" y="379813"/>
                  <a:pt x="261928" y="379473"/>
                  <a:pt x="259890" y="379473"/>
                </a:cubicBezTo>
                <a:cubicBezTo>
                  <a:pt x="257851" y="378794"/>
                  <a:pt x="254794" y="378454"/>
                  <a:pt x="250717" y="378454"/>
                </a:cubicBezTo>
                <a:cubicBezTo>
                  <a:pt x="245961" y="378454"/>
                  <a:pt x="236788" y="380153"/>
                  <a:pt x="223199" y="383550"/>
                </a:cubicBezTo>
                <a:cubicBezTo>
                  <a:pt x="216405" y="385588"/>
                  <a:pt x="210460" y="387796"/>
                  <a:pt x="205364" y="390175"/>
                </a:cubicBezTo>
                <a:cubicBezTo>
                  <a:pt x="200268" y="392553"/>
                  <a:pt x="196022" y="394421"/>
                  <a:pt x="192624" y="395780"/>
                </a:cubicBezTo>
                <a:lnTo>
                  <a:pt x="192624" y="393742"/>
                </a:lnTo>
                <a:cubicBezTo>
                  <a:pt x="192624" y="391703"/>
                  <a:pt x="194663" y="389325"/>
                  <a:pt x="198739" y="386607"/>
                </a:cubicBezTo>
                <a:cubicBezTo>
                  <a:pt x="213008" y="379133"/>
                  <a:pt x="225578" y="374038"/>
                  <a:pt x="236449" y="371320"/>
                </a:cubicBezTo>
                <a:cubicBezTo>
                  <a:pt x="237808" y="371320"/>
                  <a:pt x="239846" y="369961"/>
                  <a:pt x="242564" y="367243"/>
                </a:cubicBezTo>
                <a:close/>
                <a:moveTo>
                  <a:pt x="614563" y="298958"/>
                </a:moveTo>
                <a:cubicBezTo>
                  <a:pt x="611845" y="298958"/>
                  <a:pt x="607089" y="300317"/>
                  <a:pt x="600294" y="303035"/>
                </a:cubicBezTo>
                <a:cubicBezTo>
                  <a:pt x="605730" y="305753"/>
                  <a:pt x="609467" y="306772"/>
                  <a:pt x="611505" y="306093"/>
                </a:cubicBezTo>
                <a:lnTo>
                  <a:pt x="613543" y="306093"/>
                </a:lnTo>
                <a:cubicBezTo>
                  <a:pt x="614223" y="306093"/>
                  <a:pt x="615582" y="306262"/>
                  <a:pt x="617620" y="306602"/>
                </a:cubicBezTo>
                <a:cubicBezTo>
                  <a:pt x="619659" y="306942"/>
                  <a:pt x="621357" y="305073"/>
                  <a:pt x="622716" y="300997"/>
                </a:cubicBezTo>
                <a:cubicBezTo>
                  <a:pt x="618639" y="299638"/>
                  <a:pt x="615922" y="298958"/>
                  <a:pt x="614563" y="298958"/>
                </a:cubicBezTo>
                <a:close/>
                <a:moveTo>
                  <a:pt x="628831" y="294882"/>
                </a:moveTo>
                <a:cubicBezTo>
                  <a:pt x="628831" y="295561"/>
                  <a:pt x="628661" y="296071"/>
                  <a:pt x="628322" y="296410"/>
                </a:cubicBezTo>
                <a:cubicBezTo>
                  <a:pt x="627982" y="296750"/>
                  <a:pt x="627472" y="296920"/>
                  <a:pt x="626793" y="296920"/>
                </a:cubicBezTo>
                <a:cubicBezTo>
                  <a:pt x="626793" y="298279"/>
                  <a:pt x="627812" y="299298"/>
                  <a:pt x="629850" y="299978"/>
                </a:cubicBezTo>
                <a:lnTo>
                  <a:pt x="630869" y="296920"/>
                </a:lnTo>
                <a:close/>
                <a:moveTo>
                  <a:pt x="670617" y="280613"/>
                </a:moveTo>
                <a:cubicBezTo>
                  <a:pt x="670617" y="284690"/>
                  <a:pt x="670957" y="287408"/>
                  <a:pt x="671636" y="288767"/>
                </a:cubicBezTo>
                <a:cubicBezTo>
                  <a:pt x="672316" y="289446"/>
                  <a:pt x="674015" y="289786"/>
                  <a:pt x="676732" y="289786"/>
                </a:cubicBezTo>
                <a:lnTo>
                  <a:pt x="676732" y="288767"/>
                </a:lnTo>
                <a:lnTo>
                  <a:pt x="674694" y="287747"/>
                </a:lnTo>
                <a:lnTo>
                  <a:pt x="675713" y="284690"/>
                </a:lnTo>
                <a:close/>
                <a:moveTo>
                  <a:pt x="695077" y="274498"/>
                </a:moveTo>
                <a:lnTo>
                  <a:pt x="698135" y="279594"/>
                </a:lnTo>
                <a:lnTo>
                  <a:pt x="699154" y="279594"/>
                </a:lnTo>
                <a:cubicBezTo>
                  <a:pt x="700513" y="278235"/>
                  <a:pt x="701193" y="276876"/>
                  <a:pt x="701193" y="275517"/>
                </a:cubicBezTo>
                <a:cubicBezTo>
                  <a:pt x="699834" y="274838"/>
                  <a:pt x="697795" y="274498"/>
                  <a:pt x="695077" y="274498"/>
                </a:cubicBezTo>
                <a:close/>
                <a:moveTo>
                  <a:pt x="161030" y="261249"/>
                </a:moveTo>
                <a:cubicBezTo>
                  <a:pt x="159671" y="261928"/>
                  <a:pt x="156274" y="264986"/>
                  <a:pt x="150838" y="270421"/>
                </a:cubicBezTo>
                <a:cubicBezTo>
                  <a:pt x="150838" y="271780"/>
                  <a:pt x="151178" y="272799"/>
                  <a:pt x="151857" y="273479"/>
                </a:cubicBezTo>
                <a:lnTo>
                  <a:pt x="151857" y="275517"/>
                </a:lnTo>
                <a:cubicBezTo>
                  <a:pt x="151857" y="279594"/>
                  <a:pt x="150159" y="282652"/>
                  <a:pt x="146761" y="284690"/>
                </a:cubicBezTo>
                <a:cubicBezTo>
                  <a:pt x="143364" y="286728"/>
                  <a:pt x="141326" y="289446"/>
                  <a:pt x="140646" y="292843"/>
                </a:cubicBezTo>
                <a:cubicBezTo>
                  <a:pt x="139967" y="296241"/>
                  <a:pt x="139627" y="298279"/>
                  <a:pt x="139627" y="298958"/>
                </a:cubicBezTo>
                <a:cubicBezTo>
                  <a:pt x="138948" y="300997"/>
                  <a:pt x="138098" y="304224"/>
                  <a:pt x="137079" y="308641"/>
                </a:cubicBezTo>
                <a:cubicBezTo>
                  <a:pt x="136060" y="313057"/>
                  <a:pt x="134192" y="316624"/>
                  <a:pt x="131474" y="319342"/>
                </a:cubicBezTo>
                <a:cubicBezTo>
                  <a:pt x="131474" y="319342"/>
                  <a:pt x="131304" y="319512"/>
                  <a:pt x="130964" y="319851"/>
                </a:cubicBezTo>
                <a:cubicBezTo>
                  <a:pt x="130624" y="320191"/>
                  <a:pt x="130455" y="320361"/>
                  <a:pt x="130455" y="320361"/>
                </a:cubicBezTo>
                <a:lnTo>
                  <a:pt x="130455" y="322399"/>
                </a:lnTo>
                <a:cubicBezTo>
                  <a:pt x="130455" y="325797"/>
                  <a:pt x="130794" y="328854"/>
                  <a:pt x="131474" y="331572"/>
                </a:cubicBezTo>
                <a:cubicBezTo>
                  <a:pt x="132153" y="334290"/>
                  <a:pt x="132493" y="337008"/>
                  <a:pt x="132493" y="339725"/>
                </a:cubicBezTo>
                <a:cubicBezTo>
                  <a:pt x="132493" y="343123"/>
                  <a:pt x="131474" y="345840"/>
                  <a:pt x="129435" y="347879"/>
                </a:cubicBezTo>
                <a:cubicBezTo>
                  <a:pt x="128077" y="349238"/>
                  <a:pt x="128077" y="350597"/>
                  <a:pt x="129435" y="351955"/>
                </a:cubicBezTo>
                <a:cubicBezTo>
                  <a:pt x="132153" y="356712"/>
                  <a:pt x="132493" y="360449"/>
                  <a:pt x="130455" y="363166"/>
                </a:cubicBezTo>
                <a:lnTo>
                  <a:pt x="130455" y="367243"/>
                </a:lnTo>
                <a:cubicBezTo>
                  <a:pt x="130455" y="368602"/>
                  <a:pt x="130285" y="369961"/>
                  <a:pt x="129945" y="371320"/>
                </a:cubicBezTo>
                <a:cubicBezTo>
                  <a:pt x="129605" y="372679"/>
                  <a:pt x="129775" y="374377"/>
                  <a:pt x="130455" y="376416"/>
                </a:cubicBezTo>
                <a:lnTo>
                  <a:pt x="130455" y="377435"/>
                </a:lnTo>
                <a:cubicBezTo>
                  <a:pt x="130455" y="386268"/>
                  <a:pt x="131134" y="392723"/>
                  <a:pt x="132493" y="396799"/>
                </a:cubicBezTo>
                <a:cubicBezTo>
                  <a:pt x="133172" y="398838"/>
                  <a:pt x="133512" y="401555"/>
                  <a:pt x="133512" y="404953"/>
                </a:cubicBezTo>
                <a:cubicBezTo>
                  <a:pt x="132833" y="406991"/>
                  <a:pt x="132493" y="409709"/>
                  <a:pt x="132493" y="413106"/>
                </a:cubicBezTo>
                <a:cubicBezTo>
                  <a:pt x="132493" y="416503"/>
                  <a:pt x="133172" y="420240"/>
                  <a:pt x="134531" y="424317"/>
                </a:cubicBezTo>
                <a:lnTo>
                  <a:pt x="134531" y="430432"/>
                </a:lnTo>
                <a:cubicBezTo>
                  <a:pt x="142685" y="420920"/>
                  <a:pt x="149139" y="414125"/>
                  <a:pt x="153896" y="410048"/>
                </a:cubicBezTo>
                <a:cubicBezTo>
                  <a:pt x="157972" y="406651"/>
                  <a:pt x="163068" y="402065"/>
                  <a:pt x="169183" y="396290"/>
                </a:cubicBezTo>
                <a:cubicBezTo>
                  <a:pt x="175298" y="390514"/>
                  <a:pt x="180734" y="386268"/>
                  <a:pt x="185490" y="383550"/>
                </a:cubicBezTo>
                <a:cubicBezTo>
                  <a:pt x="191605" y="378794"/>
                  <a:pt x="203495" y="370640"/>
                  <a:pt x="221161" y="359090"/>
                </a:cubicBezTo>
                <a:lnTo>
                  <a:pt x="228295" y="353994"/>
                </a:lnTo>
                <a:cubicBezTo>
                  <a:pt x="230334" y="351955"/>
                  <a:pt x="231013" y="350257"/>
                  <a:pt x="230334" y="348898"/>
                </a:cubicBezTo>
                <a:cubicBezTo>
                  <a:pt x="229654" y="346860"/>
                  <a:pt x="228635" y="344651"/>
                  <a:pt x="227276" y="342273"/>
                </a:cubicBezTo>
                <a:cubicBezTo>
                  <a:pt x="225917" y="339895"/>
                  <a:pt x="224558" y="337687"/>
                  <a:pt x="223199" y="335649"/>
                </a:cubicBezTo>
                <a:lnTo>
                  <a:pt x="222180" y="333610"/>
                </a:lnTo>
                <a:cubicBezTo>
                  <a:pt x="218783" y="332931"/>
                  <a:pt x="216065" y="330723"/>
                  <a:pt x="214027" y="326986"/>
                </a:cubicBezTo>
                <a:cubicBezTo>
                  <a:pt x="211989" y="323249"/>
                  <a:pt x="209950" y="320361"/>
                  <a:pt x="207912" y="318323"/>
                </a:cubicBezTo>
                <a:lnTo>
                  <a:pt x="199758" y="312208"/>
                </a:lnTo>
                <a:lnTo>
                  <a:pt x="196701" y="310169"/>
                </a:lnTo>
                <a:cubicBezTo>
                  <a:pt x="189227" y="302016"/>
                  <a:pt x="183112" y="292843"/>
                  <a:pt x="178356" y="282652"/>
                </a:cubicBezTo>
                <a:cubicBezTo>
                  <a:pt x="174959" y="279934"/>
                  <a:pt x="170542" y="274498"/>
                  <a:pt x="165107" y="266345"/>
                </a:cubicBezTo>
                <a:cubicBezTo>
                  <a:pt x="163068" y="264306"/>
                  <a:pt x="162049" y="262608"/>
                  <a:pt x="162049" y="261249"/>
                </a:cubicBezTo>
                <a:close/>
                <a:moveTo>
                  <a:pt x="304734" y="219463"/>
                </a:moveTo>
                <a:lnTo>
                  <a:pt x="310849" y="221501"/>
                </a:lnTo>
                <a:cubicBezTo>
                  <a:pt x="311528" y="222181"/>
                  <a:pt x="311868" y="223879"/>
                  <a:pt x="311868" y="226597"/>
                </a:cubicBezTo>
                <a:cubicBezTo>
                  <a:pt x="310509" y="226597"/>
                  <a:pt x="308640" y="227276"/>
                  <a:pt x="306262" y="228635"/>
                </a:cubicBezTo>
                <a:cubicBezTo>
                  <a:pt x="303884" y="229994"/>
                  <a:pt x="301676" y="229994"/>
                  <a:pt x="299638" y="228635"/>
                </a:cubicBezTo>
                <a:lnTo>
                  <a:pt x="295561" y="223539"/>
                </a:lnTo>
                <a:lnTo>
                  <a:pt x="300657" y="220482"/>
                </a:lnTo>
                <a:cubicBezTo>
                  <a:pt x="301336" y="219802"/>
                  <a:pt x="302695" y="219463"/>
                  <a:pt x="304734" y="219463"/>
                </a:cubicBezTo>
                <a:close/>
                <a:moveTo>
                  <a:pt x="370980" y="198060"/>
                </a:moveTo>
                <a:cubicBezTo>
                  <a:pt x="368262" y="201457"/>
                  <a:pt x="366224" y="203496"/>
                  <a:pt x="364865" y="204175"/>
                </a:cubicBezTo>
                <a:cubicBezTo>
                  <a:pt x="363506" y="205534"/>
                  <a:pt x="361468" y="206213"/>
                  <a:pt x="358750" y="206213"/>
                </a:cubicBezTo>
                <a:cubicBezTo>
                  <a:pt x="358070" y="206213"/>
                  <a:pt x="356711" y="205194"/>
                  <a:pt x="354673" y="203156"/>
                </a:cubicBezTo>
                <a:cubicBezTo>
                  <a:pt x="356032" y="203156"/>
                  <a:pt x="357221" y="202816"/>
                  <a:pt x="358240" y="202137"/>
                </a:cubicBezTo>
                <a:cubicBezTo>
                  <a:pt x="359259" y="201457"/>
                  <a:pt x="360448" y="200778"/>
                  <a:pt x="361807" y="200098"/>
                </a:cubicBezTo>
                <a:cubicBezTo>
                  <a:pt x="361128" y="200098"/>
                  <a:pt x="364185" y="199419"/>
                  <a:pt x="370980" y="198060"/>
                </a:cubicBezTo>
                <a:close/>
                <a:moveTo>
                  <a:pt x="402574" y="186849"/>
                </a:moveTo>
                <a:lnTo>
                  <a:pt x="399517" y="188887"/>
                </a:lnTo>
                <a:lnTo>
                  <a:pt x="395440" y="187868"/>
                </a:lnTo>
                <a:lnTo>
                  <a:pt x="391363" y="187868"/>
                </a:lnTo>
                <a:cubicBezTo>
                  <a:pt x="390684" y="187868"/>
                  <a:pt x="390174" y="188038"/>
                  <a:pt x="389835" y="188378"/>
                </a:cubicBezTo>
                <a:cubicBezTo>
                  <a:pt x="389495" y="188718"/>
                  <a:pt x="388985" y="188548"/>
                  <a:pt x="388306" y="187868"/>
                </a:cubicBezTo>
                <a:cubicBezTo>
                  <a:pt x="386267" y="186509"/>
                  <a:pt x="384229" y="186849"/>
                  <a:pt x="382191" y="188887"/>
                </a:cubicBezTo>
                <a:lnTo>
                  <a:pt x="380152" y="189907"/>
                </a:lnTo>
                <a:cubicBezTo>
                  <a:pt x="378114" y="189227"/>
                  <a:pt x="375736" y="190246"/>
                  <a:pt x="373018" y="192964"/>
                </a:cubicBezTo>
                <a:cubicBezTo>
                  <a:pt x="371659" y="192964"/>
                  <a:pt x="370640" y="193304"/>
                  <a:pt x="369961" y="193983"/>
                </a:cubicBezTo>
                <a:cubicBezTo>
                  <a:pt x="365205" y="193983"/>
                  <a:pt x="361468" y="194663"/>
                  <a:pt x="358750" y="196022"/>
                </a:cubicBezTo>
                <a:lnTo>
                  <a:pt x="347539" y="199079"/>
                </a:lnTo>
                <a:cubicBezTo>
                  <a:pt x="339385" y="201797"/>
                  <a:pt x="332931" y="203496"/>
                  <a:pt x="328175" y="204175"/>
                </a:cubicBezTo>
                <a:cubicBezTo>
                  <a:pt x="326816" y="204855"/>
                  <a:pt x="325117" y="205194"/>
                  <a:pt x="323079" y="205194"/>
                </a:cubicBezTo>
                <a:cubicBezTo>
                  <a:pt x="319002" y="206553"/>
                  <a:pt x="315944" y="208252"/>
                  <a:pt x="313906" y="210290"/>
                </a:cubicBezTo>
                <a:cubicBezTo>
                  <a:pt x="313227" y="210970"/>
                  <a:pt x="311868" y="211139"/>
                  <a:pt x="309829" y="210800"/>
                </a:cubicBezTo>
                <a:cubicBezTo>
                  <a:pt x="307791" y="210460"/>
                  <a:pt x="306092" y="210290"/>
                  <a:pt x="304734" y="210290"/>
                </a:cubicBezTo>
                <a:cubicBezTo>
                  <a:pt x="297939" y="211649"/>
                  <a:pt x="292843" y="213348"/>
                  <a:pt x="289446" y="215386"/>
                </a:cubicBezTo>
                <a:cubicBezTo>
                  <a:pt x="288087" y="216065"/>
                  <a:pt x="286049" y="216915"/>
                  <a:pt x="283331" y="217934"/>
                </a:cubicBezTo>
                <a:cubicBezTo>
                  <a:pt x="280613" y="218953"/>
                  <a:pt x="278575" y="219463"/>
                  <a:pt x="277216" y="219463"/>
                </a:cubicBezTo>
                <a:cubicBezTo>
                  <a:pt x="272460" y="219463"/>
                  <a:pt x="268043" y="220482"/>
                  <a:pt x="263966" y="222520"/>
                </a:cubicBezTo>
                <a:cubicBezTo>
                  <a:pt x="260569" y="223879"/>
                  <a:pt x="255473" y="225238"/>
                  <a:pt x="248679" y="226597"/>
                </a:cubicBezTo>
                <a:cubicBezTo>
                  <a:pt x="246641" y="227276"/>
                  <a:pt x="242904" y="228465"/>
                  <a:pt x="237468" y="230164"/>
                </a:cubicBezTo>
                <a:cubicBezTo>
                  <a:pt x="232032" y="231863"/>
                  <a:pt x="227276" y="232712"/>
                  <a:pt x="223199" y="232712"/>
                </a:cubicBezTo>
                <a:cubicBezTo>
                  <a:pt x="221161" y="233391"/>
                  <a:pt x="217934" y="234750"/>
                  <a:pt x="213517" y="236789"/>
                </a:cubicBezTo>
                <a:cubicBezTo>
                  <a:pt x="209101" y="238827"/>
                  <a:pt x="205194" y="240186"/>
                  <a:pt x="201797" y="240865"/>
                </a:cubicBezTo>
                <a:cubicBezTo>
                  <a:pt x="198400" y="243583"/>
                  <a:pt x="194663" y="245282"/>
                  <a:pt x="190586" y="245961"/>
                </a:cubicBezTo>
                <a:lnTo>
                  <a:pt x="177337" y="252076"/>
                </a:lnTo>
                <a:cubicBezTo>
                  <a:pt x="178696" y="253435"/>
                  <a:pt x="180904" y="254794"/>
                  <a:pt x="183961" y="256153"/>
                </a:cubicBezTo>
                <a:cubicBezTo>
                  <a:pt x="187019" y="257512"/>
                  <a:pt x="189227" y="258871"/>
                  <a:pt x="190586" y="260230"/>
                </a:cubicBezTo>
                <a:lnTo>
                  <a:pt x="197720" y="267364"/>
                </a:lnTo>
                <a:cubicBezTo>
                  <a:pt x="199758" y="269402"/>
                  <a:pt x="200778" y="270761"/>
                  <a:pt x="200778" y="271441"/>
                </a:cubicBezTo>
                <a:cubicBezTo>
                  <a:pt x="210969" y="274838"/>
                  <a:pt x="217424" y="277216"/>
                  <a:pt x="220142" y="278575"/>
                </a:cubicBezTo>
                <a:cubicBezTo>
                  <a:pt x="227616" y="280613"/>
                  <a:pt x="238147" y="284350"/>
                  <a:pt x="251736" y="289786"/>
                </a:cubicBezTo>
                <a:cubicBezTo>
                  <a:pt x="253095" y="290465"/>
                  <a:pt x="255473" y="290465"/>
                  <a:pt x="258871" y="289786"/>
                </a:cubicBezTo>
                <a:cubicBezTo>
                  <a:pt x="259550" y="289786"/>
                  <a:pt x="260909" y="289786"/>
                  <a:pt x="262947" y="289786"/>
                </a:cubicBezTo>
                <a:cubicBezTo>
                  <a:pt x="264986" y="289786"/>
                  <a:pt x="266684" y="290805"/>
                  <a:pt x="268043" y="292843"/>
                </a:cubicBezTo>
                <a:cubicBezTo>
                  <a:pt x="268043" y="294202"/>
                  <a:pt x="269742" y="294882"/>
                  <a:pt x="273139" y="294882"/>
                </a:cubicBezTo>
                <a:cubicBezTo>
                  <a:pt x="279934" y="293523"/>
                  <a:pt x="286388" y="292843"/>
                  <a:pt x="292503" y="292843"/>
                </a:cubicBezTo>
                <a:lnTo>
                  <a:pt x="302695" y="294882"/>
                </a:lnTo>
                <a:cubicBezTo>
                  <a:pt x="305413" y="296241"/>
                  <a:pt x="309829" y="298279"/>
                  <a:pt x="315944" y="300997"/>
                </a:cubicBezTo>
                <a:cubicBezTo>
                  <a:pt x="322059" y="303715"/>
                  <a:pt x="327155" y="307112"/>
                  <a:pt x="331232" y="311188"/>
                </a:cubicBezTo>
                <a:cubicBezTo>
                  <a:pt x="333270" y="312547"/>
                  <a:pt x="335479" y="313567"/>
                  <a:pt x="337857" y="314246"/>
                </a:cubicBezTo>
                <a:cubicBezTo>
                  <a:pt x="340235" y="314925"/>
                  <a:pt x="342443" y="315605"/>
                  <a:pt x="344481" y="316284"/>
                </a:cubicBezTo>
                <a:cubicBezTo>
                  <a:pt x="353314" y="318323"/>
                  <a:pt x="359769" y="324098"/>
                  <a:pt x="363846" y="333610"/>
                </a:cubicBezTo>
                <a:cubicBezTo>
                  <a:pt x="365205" y="335649"/>
                  <a:pt x="364865" y="338706"/>
                  <a:pt x="362826" y="342783"/>
                </a:cubicBezTo>
                <a:cubicBezTo>
                  <a:pt x="362826" y="343462"/>
                  <a:pt x="362487" y="344312"/>
                  <a:pt x="361807" y="345331"/>
                </a:cubicBezTo>
                <a:cubicBezTo>
                  <a:pt x="361128" y="346350"/>
                  <a:pt x="360448" y="347199"/>
                  <a:pt x="359769" y="347879"/>
                </a:cubicBezTo>
                <a:cubicBezTo>
                  <a:pt x="359089" y="349917"/>
                  <a:pt x="359259" y="351446"/>
                  <a:pt x="360279" y="352465"/>
                </a:cubicBezTo>
                <a:cubicBezTo>
                  <a:pt x="361298" y="353484"/>
                  <a:pt x="362826" y="353654"/>
                  <a:pt x="364865" y="352975"/>
                </a:cubicBezTo>
                <a:cubicBezTo>
                  <a:pt x="368262" y="352975"/>
                  <a:pt x="370640" y="353654"/>
                  <a:pt x="371999" y="355013"/>
                </a:cubicBezTo>
                <a:cubicBezTo>
                  <a:pt x="373358" y="357051"/>
                  <a:pt x="376076" y="358750"/>
                  <a:pt x="380152" y="360109"/>
                </a:cubicBezTo>
                <a:cubicBezTo>
                  <a:pt x="382870" y="360788"/>
                  <a:pt x="387626" y="361128"/>
                  <a:pt x="394421" y="361128"/>
                </a:cubicBezTo>
                <a:cubicBezTo>
                  <a:pt x="399177" y="361128"/>
                  <a:pt x="401895" y="358410"/>
                  <a:pt x="402574" y="352975"/>
                </a:cubicBezTo>
                <a:lnTo>
                  <a:pt x="408689" y="317303"/>
                </a:lnTo>
                <a:cubicBezTo>
                  <a:pt x="408689" y="311188"/>
                  <a:pt x="409029" y="306772"/>
                  <a:pt x="409709" y="304054"/>
                </a:cubicBezTo>
                <a:cubicBezTo>
                  <a:pt x="405632" y="302695"/>
                  <a:pt x="402914" y="302356"/>
                  <a:pt x="401555" y="303035"/>
                </a:cubicBezTo>
                <a:cubicBezTo>
                  <a:pt x="399517" y="303715"/>
                  <a:pt x="397139" y="302695"/>
                  <a:pt x="394421" y="299978"/>
                </a:cubicBezTo>
                <a:cubicBezTo>
                  <a:pt x="395100" y="299298"/>
                  <a:pt x="395950" y="298109"/>
                  <a:pt x="396969" y="296410"/>
                </a:cubicBezTo>
                <a:cubicBezTo>
                  <a:pt x="397988" y="294712"/>
                  <a:pt x="399517" y="294202"/>
                  <a:pt x="401555" y="294882"/>
                </a:cubicBezTo>
                <a:cubicBezTo>
                  <a:pt x="402235" y="294882"/>
                  <a:pt x="403254" y="294202"/>
                  <a:pt x="404613" y="292843"/>
                </a:cubicBezTo>
                <a:cubicBezTo>
                  <a:pt x="403254" y="291484"/>
                  <a:pt x="390344" y="293862"/>
                  <a:pt x="365884" y="299978"/>
                </a:cubicBezTo>
                <a:cubicBezTo>
                  <a:pt x="349577" y="304054"/>
                  <a:pt x="340405" y="306093"/>
                  <a:pt x="338366" y="306093"/>
                </a:cubicBezTo>
                <a:cubicBezTo>
                  <a:pt x="337687" y="305413"/>
                  <a:pt x="344142" y="303205"/>
                  <a:pt x="357731" y="299468"/>
                </a:cubicBezTo>
                <a:cubicBezTo>
                  <a:pt x="371320" y="295731"/>
                  <a:pt x="379813" y="293183"/>
                  <a:pt x="383210" y="291824"/>
                </a:cubicBezTo>
                <a:lnTo>
                  <a:pt x="384229" y="291824"/>
                </a:lnTo>
                <a:cubicBezTo>
                  <a:pt x="384909" y="291145"/>
                  <a:pt x="382870" y="290805"/>
                  <a:pt x="378114" y="290805"/>
                </a:cubicBezTo>
                <a:cubicBezTo>
                  <a:pt x="373358" y="290805"/>
                  <a:pt x="371320" y="290465"/>
                  <a:pt x="371999" y="289786"/>
                </a:cubicBezTo>
                <a:cubicBezTo>
                  <a:pt x="380832" y="287747"/>
                  <a:pt x="386777" y="285879"/>
                  <a:pt x="389835" y="284180"/>
                </a:cubicBezTo>
                <a:cubicBezTo>
                  <a:pt x="392892" y="282482"/>
                  <a:pt x="395100" y="281632"/>
                  <a:pt x="396459" y="281632"/>
                </a:cubicBezTo>
                <a:cubicBezTo>
                  <a:pt x="397818" y="281632"/>
                  <a:pt x="399177" y="281123"/>
                  <a:pt x="400536" y="280104"/>
                </a:cubicBezTo>
                <a:cubicBezTo>
                  <a:pt x="401895" y="279084"/>
                  <a:pt x="403254" y="278235"/>
                  <a:pt x="404613" y="277556"/>
                </a:cubicBezTo>
                <a:lnTo>
                  <a:pt x="412766" y="275517"/>
                </a:lnTo>
                <a:cubicBezTo>
                  <a:pt x="412766" y="268723"/>
                  <a:pt x="413106" y="263287"/>
                  <a:pt x="413785" y="259211"/>
                </a:cubicBezTo>
                <a:cubicBezTo>
                  <a:pt x="414465" y="244942"/>
                  <a:pt x="413106" y="230504"/>
                  <a:pt x="409709" y="215896"/>
                </a:cubicBezTo>
                <a:cubicBezTo>
                  <a:pt x="406311" y="201287"/>
                  <a:pt x="403933" y="191605"/>
                  <a:pt x="402574" y="186849"/>
                </a:cubicBezTo>
                <a:close/>
                <a:moveTo>
                  <a:pt x="567171" y="163408"/>
                </a:moveTo>
                <a:cubicBezTo>
                  <a:pt x="565472" y="162729"/>
                  <a:pt x="562924" y="163068"/>
                  <a:pt x="559527" y="164427"/>
                </a:cubicBezTo>
                <a:cubicBezTo>
                  <a:pt x="556809" y="165107"/>
                  <a:pt x="553242" y="165786"/>
                  <a:pt x="548826" y="166466"/>
                </a:cubicBezTo>
                <a:cubicBezTo>
                  <a:pt x="544409" y="167145"/>
                  <a:pt x="540842" y="168164"/>
                  <a:pt x="538125" y="169523"/>
                </a:cubicBezTo>
                <a:cubicBezTo>
                  <a:pt x="532689" y="170882"/>
                  <a:pt x="527933" y="172411"/>
                  <a:pt x="523856" y="174109"/>
                </a:cubicBezTo>
                <a:cubicBezTo>
                  <a:pt x="519779" y="175808"/>
                  <a:pt x="516382" y="176997"/>
                  <a:pt x="513664" y="177677"/>
                </a:cubicBezTo>
                <a:cubicBezTo>
                  <a:pt x="512985" y="178356"/>
                  <a:pt x="511626" y="178696"/>
                  <a:pt x="509588" y="178696"/>
                </a:cubicBezTo>
                <a:lnTo>
                  <a:pt x="505511" y="177677"/>
                </a:lnTo>
                <a:cubicBezTo>
                  <a:pt x="505511" y="175638"/>
                  <a:pt x="504492" y="174619"/>
                  <a:pt x="502453" y="174619"/>
                </a:cubicBezTo>
                <a:lnTo>
                  <a:pt x="472897" y="180734"/>
                </a:lnTo>
                <a:cubicBezTo>
                  <a:pt x="471539" y="180734"/>
                  <a:pt x="469670" y="180904"/>
                  <a:pt x="467292" y="181244"/>
                </a:cubicBezTo>
                <a:cubicBezTo>
                  <a:pt x="464914" y="181583"/>
                  <a:pt x="462706" y="181413"/>
                  <a:pt x="460667" y="180734"/>
                </a:cubicBezTo>
                <a:cubicBezTo>
                  <a:pt x="459988" y="180055"/>
                  <a:pt x="459139" y="179885"/>
                  <a:pt x="458119" y="180224"/>
                </a:cubicBezTo>
                <a:cubicBezTo>
                  <a:pt x="457100" y="180564"/>
                  <a:pt x="456251" y="180734"/>
                  <a:pt x="455571" y="180734"/>
                </a:cubicBezTo>
                <a:cubicBezTo>
                  <a:pt x="454892" y="180055"/>
                  <a:pt x="448437" y="180394"/>
                  <a:pt x="436207" y="181753"/>
                </a:cubicBezTo>
                <a:cubicBezTo>
                  <a:pt x="423977" y="183112"/>
                  <a:pt x="416503" y="183792"/>
                  <a:pt x="413785" y="183792"/>
                </a:cubicBezTo>
                <a:cubicBezTo>
                  <a:pt x="415824" y="185150"/>
                  <a:pt x="420410" y="187189"/>
                  <a:pt x="427544" y="189907"/>
                </a:cubicBezTo>
                <a:cubicBezTo>
                  <a:pt x="434678" y="192624"/>
                  <a:pt x="437226" y="195342"/>
                  <a:pt x="435188" y="198060"/>
                </a:cubicBezTo>
                <a:cubicBezTo>
                  <a:pt x="437906" y="202816"/>
                  <a:pt x="440623" y="205194"/>
                  <a:pt x="443341" y="205194"/>
                </a:cubicBezTo>
                <a:cubicBezTo>
                  <a:pt x="445380" y="205194"/>
                  <a:pt x="447418" y="204515"/>
                  <a:pt x="449456" y="203156"/>
                </a:cubicBezTo>
                <a:cubicBezTo>
                  <a:pt x="451495" y="201797"/>
                  <a:pt x="452514" y="201457"/>
                  <a:pt x="452514" y="202137"/>
                </a:cubicBezTo>
                <a:cubicBezTo>
                  <a:pt x="452514" y="203496"/>
                  <a:pt x="454213" y="204175"/>
                  <a:pt x="457610" y="204175"/>
                </a:cubicBezTo>
                <a:cubicBezTo>
                  <a:pt x="458969" y="204175"/>
                  <a:pt x="460837" y="204175"/>
                  <a:pt x="463215" y="204175"/>
                </a:cubicBezTo>
                <a:cubicBezTo>
                  <a:pt x="465593" y="204175"/>
                  <a:pt x="467122" y="204515"/>
                  <a:pt x="467802" y="205194"/>
                </a:cubicBezTo>
                <a:lnTo>
                  <a:pt x="472897" y="217424"/>
                </a:lnTo>
                <a:lnTo>
                  <a:pt x="474936" y="220482"/>
                </a:lnTo>
                <a:cubicBezTo>
                  <a:pt x="480371" y="222520"/>
                  <a:pt x="483938" y="225408"/>
                  <a:pt x="485637" y="229145"/>
                </a:cubicBezTo>
                <a:cubicBezTo>
                  <a:pt x="487336" y="232882"/>
                  <a:pt x="488864" y="238827"/>
                  <a:pt x="490223" y="246980"/>
                </a:cubicBezTo>
                <a:cubicBezTo>
                  <a:pt x="492941" y="245622"/>
                  <a:pt x="496168" y="244093"/>
                  <a:pt x="499906" y="242394"/>
                </a:cubicBezTo>
                <a:cubicBezTo>
                  <a:pt x="503643" y="240696"/>
                  <a:pt x="508229" y="238827"/>
                  <a:pt x="513664" y="236789"/>
                </a:cubicBezTo>
                <a:lnTo>
                  <a:pt x="524875" y="229654"/>
                </a:lnTo>
                <a:cubicBezTo>
                  <a:pt x="526234" y="228296"/>
                  <a:pt x="526914" y="227616"/>
                  <a:pt x="526914" y="227616"/>
                </a:cubicBezTo>
                <a:cubicBezTo>
                  <a:pt x="528273" y="225578"/>
                  <a:pt x="530311" y="224559"/>
                  <a:pt x="533029" y="224559"/>
                </a:cubicBezTo>
                <a:cubicBezTo>
                  <a:pt x="535747" y="225238"/>
                  <a:pt x="537785" y="224219"/>
                  <a:pt x="539144" y="221501"/>
                </a:cubicBezTo>
                <a:cubicBezTo>
                  <a:pt x="539144" y="220822"/>
                  <a:pt x="539483" y="220482"/>
                  <a:pt x="540163" y="220482"/>
                </a:cubicBezTo>
                <a:cubicBezTo>
                  <a:pt x="540842" y="220482"/>
                  <a:pt x="541522" y="220142"/>
                  <a:pt x="542201" y="219463"/>
                </a:cubicBezTo>
                <a:cubicBezTo>
                  <a:pt x="545599" y="219463"/>
                  <a:pt x="547637" y="218444"/>
                  <a:pt x="548316" y="216405"/>
                </a:cubicBezTo>
                <a:cubicBezTo>
                  <a:pt x="548996" y="215046"/>
                  <a:pt x="550694" y="214367"/>
                  <a:pt x="553412" y="214367"/>
                </a:cubicBezTo>
                <a:cubicBezTo>
                  <a:pt x="553412" y="214367"/>
                  <a:pt x="553582" y="214367"/>
                  <a:pt x="553922" y="214367"/>
                </a:cubicBezTo>
                <a:cubicBezTo>
                  <a:pt x="554261" y="214367"/>
                  <a:pt x="554431" y="214367"/>
                  <a:pt x="554431" y="214367"/>
                </a:cubicBezTo>
                <a:cubicBezTo>
                  <a:pt x="556470" y="212328"/>
                  <a:pt x="559697" y="210630"/>
                  <a:pt x="564114" y="209271"/>
                </a:cubicBezTo>
                <a:cubicBezTo>
                  <a:pt x="568530" y="207912"/>
                  <a:pt x="571418" y="205874"/>
                  <a:pt x="572777" y="203156"/>
                </a:cubicBezTo>
                <a:cubicBezTo>
                  <a:pt x="573456" y="202476"/>
                  <a:pt x="574305" y="202137"/>
                  <a:pt x="575324" y="202137"/>
                </a:cubicBezTo>
                <a:cubicBezTo>
                  <a:pt x="576344" y="202137"/>
                  <a:pt x="577193" y="201797"/>
                  <a:pt x="577872" y="201118"/>
                </a:cubicBezTo>
                <a:cubicBezTo>
                  <a:pt x="581270" y="201118"/>
                  <a:pt x="582968" y="200438"/>
                  <a:pt x="582968" y="199079"/>
                </a:cubicBezTo>
                <a:cubicBezTo>
                  <a:pt x="583648" y="196361"/>
                  <a:pt x="585346" y="195003"/>
                  <a:pt x="588064" y="195003"/>
                </a:cubicBezTo>
                <a:cubicBezTo>
                  <a:pt x="589423" y="195003"/>
                  <a:pt x="590782" y="194323"/>
                  <a:pt x="592141" y="192964"/>
                </a:cubicBezTo>
                <a:lnTo>
                  <a:pt x="591122" y="188887"/>
                </a:lnTo>
                <a:lnTo>
                  <a:pt x="583987" y="183792"/>
                </a:lnTo>
                <a:cubicBezTo>
                  <a:pt x="581949" y="183792"/>
                  <a:pt x="581609" y="183112"/>
                  <a:pt x="582968" y="181753"/>
                </a:cubicBezTo>
                <a:lnTo>
                  <a:pt x="588064" y="174619"/>
                </a:lnTo>
                <a:cubicBezTo>
                  <a:pt x="582629" y="173260"/>
                  <a:pt x="578892" y="172581"/>
                  <a:pt x="576853" y="172581"/>
                </a:cubicBezTo>
                <a:cubicBezTo>
                  <a:pt x="573456" y="170542"/>
                  <a:pt x="571418" y="169183"/>
                  <a:pt x="570738" y="168504"/>
                </a:cubicBezTo>
                <a:cubicBezTo>
                  <a:pt x="570059" y="165786"/>
                  <a:pt x="568870" y="164088"/>
                  <a:pt x="567171" y="163408"/>
                </a:cubicBezTo>
                <a:close/>
                <a:moveTo>
                  <a:pt x="130517" y="71428"/>
                </a:moveTo>
                <a:lnTo>
                  <a:pt x="127583" y="73535"/>
                </a:lnTo>
                <a:lnTo>
                  <a:pt x="128416" y="72702"/>
                </a:lnTo>
                <a:close/>
                <a:moveTo>
                  <a:pt x="347539" y="85"/>
                </a:moveTo>
                <a:cubicBezTo>
                  <a:pt x="351955" y="-85"/>
                  <a:pt x="355692" y="0"/>
                  <a:pt x="358750" y="340"/>
                </a:cubicBezTo>
                <a:cubicBezTo>
                  <a:pt x="362147" y="340"/>
                  <a:pt x="368602" y="2718"/>
                  <a:pt x="378114" y="7474"/>
                </a:cubicBezTo>
                <a:cubicBezTo>
                  <a:pt x="391024" y="14948"/>
                  <a:pt x="401215" y="20044"/>
                  <a:pt x="408689" y="22762"/>
                </a:cubicBezTo>
                <a:cubicBezTo>
                  <a:pt x="410728" y="23441"/>
                  <a:pt x="413615" y="24630"/>
                  <a:pt x="417352" y="26329"/>
                </a:cubicBezTo>
                <a:cubicBezTo>
                  <a:pt x="421089" y="28028"/>
                  <a:pt x="423977" y="29896"/>
                  <a:pt x="426015" y="31934"/>
                </a:cubicBezTo>
                <a:cubicBezTo>
                  <a:pt x="432810" y="40088"/>
                  <a:pt x="435528" y="46543"/>
                  <a:pt x="434169" y="51299"/>
                </a:cubicBezTo>
                <a:lnTo>
                  <a:pt x="434169" y="53337"/>
                </a:lnTo>
                <a:cubicBezTo>
                  <a:pt x="434169" y="57414"/>
                  <a:pt x="436547" y="60811"/>
                  <a:pt x="441303" y="63529"/>
                </a:cubicBezTo>
                <a:lnTo>
                  <a:pt x="458629" y="70663"/>
                </a:lnTo>
                <a:cubicBezTo>
                  <a:pt x="461347" y="71343"/>
                  <a:pt x="467122" y="74740"/>
                  <a:pt x="475955" y="80855"/>
                </a:cubicBezTo>
                <a:lnTo>
                  <a:pt x="476974" y="82893"/>
                </a:lnTo>
                <a:cubicBezTo>
                  <a:pt x="477654" y="83573"/>
                  <a:pt x="478333" y="85101"/>
                  <a:pt x="479012" y="87480"/>
                </a:cubicBezTo>
                <a:cubicBezTo>
                  <a:pt x="479692" y="89858"/>
                  <a:pt x="480032" y="91726"/>
                  <a:pt x="480032" y="93085"/>
                </a:cubicBezTo>
                <a:lnTo>
                  <a:pt x="479012" y="94104"/>
                </a:lnTo>
                <a:cubicBezTo>
                  <a:pt x="477654" y="95463"/>
                  <a:pt x="476974" y="96652"/>
                  <a:pt x="476974" y="97671"/>
                </a:cubicBezTo>
                <a:cubicBezTo>
                  <a:pt x="476974" y="98690"/>
                  <a:pt x="477993" y="99540"/>
                  <a:pt x="480032" y="100219"/>
                </a:cubicBezTo>
                <a:cubicBezTo>
                  <a:pt x="488864" y="101578"/>
                  <a:pt x="495659" y="102937"/>
                  <a:pt x="500415" y="104296"/>
                </a:cubicBezTo>
                <a:lnTo>
                  <a:pt x="507549" y="104296"/>
                </a:lnTo>
                <a:cubicBezTo>
                  <a:pt x="508229" y="104296"/>
                  <a:pt x="508738" y="104466"/>
                  <a:pt x="509078" y="104806"/>
                </a:cubicBezTo>
                <a:cubicBezTo>
                  <a:pt x="509418" y="105145"/>
                  <a:pt x="509927" y="104975"/>
                  <a:pt x="510607" y="104296"/>
                </a:cubicBezTo>
                <a:cubicBezTo>
                  <a:pt x="513325" y="103616"/>
                  <a:pt x="515703" y="104296"/>
                  <a:pt x="517741" y="106334"/>
                </a:cubicBezTo>
                <a:cubicBezTo>
                  <a:pt x="519779" y="107693"/>
                  <a:pt x="521818" y="107353"/>
                  <a:pt x="523856" y="105315"/>
                </a:cubicBezTo>
                <a:lnTo>
                  <a:pt x="525894" y="105315"/>
                </a:lnTo>
                <a:cubicBezTo>
                  <a:pt x="527253" y="105995"/>
                  <a:pt x="528442" y="106164"/>
                  <a:pt x="529462" y="105825"/>
                </a:cubicBezTo>
                <a:cubicBezTo>
                  <a:pt x="530481" y="105485"/>
                  <a:pt x="530990" y="103956"/>
                  <a:pt x="530990" y="101238"/>
                </a:cubicBezTo>
                <a:lnTo>
                  <a:pt x="541182" y="106334"/>
                </a:lnTo>
                <a:cubicBezTo>
                  <a:pt x="541182" y="104975"/>
                  <a:pt x="541012" y="103956"/>
                  <a:pt x="540673" y="103277"/>
                </a:cubicBezTo>
                <a:cubicBezTo>
                  <a:pt x="540333" y="102597"/>
                  <a:pt x="540163" y="101918"/>
                  <a:pt x="540163" y="101238"/>
                </a:cubicBezTo>
                <a:cubicBezTo>
                  <a:pt x="540163" y="101238"/>
                  <a:pt x="540333" y="101069"/>
                  <a:pt x="540673" y="100729"/>
                </a:cubicBezTo>
                <a:cubicBezTo>
                  <a:pt x="541012" y="100389"/>
                  <a:pt x="541182" y="100219"/>
                  <a:pt x="541182" y="100219"/>
                </a:cubicBezTo>
                <a:cubicBezTo>
                  <a:pt x="541862" y="100219"/>
                  <a:pt x="542711" y="100389"/>
                  <a:pt x="543730" y="100729"/>
                </a:cubicBezTo>
                <a:cubicBezTo>
                  <a:pt x="544749" y="101069"/>
                  <a:pt x="545938" y="101918"/>
                  <a:pt x="547297" y="103277"/>
                </a:cubicBezTo>
                <a:lnTo>
                  <a:pt x="548316" y="102258"/>
                </a:lnTo>
                <a:cubicBezTo>
                  <a:pt x="546957" y="100219"/>
                  <a:pt x="546788" y="99030"/>
                  <a:pt x="547807" y="98690"/>
                </a:cubicBezTo>
                <a:cubicBezTo>
                  <a:pt x="548826" y="98351"/>
                  <a:pt x="549675" y="98181"/>
                  <a:pt x="550355" y="98181"/>
                </a:cubicBezTo>
                <a:lnTo>
                  <a:pt x="562585" y="98181"/>
                </a:lnTo>
                <a:lnTo>
                  <a:pt x="586026" y="96143"/>
                </a:lnTo>
                <a:lnTo>
                  <a:pt x="611505" y="95123"/>
                </a:lnTo>
                <a:cubicBezTo>
                  <a:pt x="622376" y="95123"/>
                  <a:pt x="630869" y="95463"/>
                  <a:pt x="636985" y="96143"/>
                </a:cubicBezTo>
                <a:lnTo>
                  <a:pt x="642080" y="96143"/>
                </a:lnTo>
                <a:cubicBezTo>
                  <a:pt x="646157" y="94784"/>
                  <a:pt x="649894" y="95463"/>
                  <a:pt x="653291" y="98181"/>
                </a:cubicBezTo>
                <a:cubicBezTo>
                  <a:pt x="653971" y="98860"/>
                  <a:pt x="655330" y="99200"/>
                  <a:pt x="657368" y="99200"/>
                </a:cubicBezTo>
                <a:cubicBezTo>
                  <a:pt x="662124" y="99880"/>
                  <a:pt x="667220" y="101408"/>
                  <a:pt x="672656" y="103786"/>
                </a:cubicBezTo>
                <a:cubicBezTo>
                  <a:pt x="678091" y="106164"/>
                  <a:pt x="682168" y="108033"/>
                  <a:pt x="684886" y="109392"/>
                </a:cubicBezTo>
                <a:cubicBezTo>
                  <a:pt x="699834" y="116866"/>
                  <a:pt x="713762" y="126038"/>
                  <a:pt x="726672" y="136910"/>
                </a:cubicBezTo>
                <a:cubicBezTo>
                  <a:pt x="731428" y="140307"/>
                  <a:pt x="735505" y="143874"/>
                  <a:pt x="738902" y="147611"/>
                </a:cubicBezTo>
                <a:cubicBezTo>
                  <a:pt x="742299" y="151348"/>
                  <a:pt x="745697" y="154575"/>
                  <a:pt x="749094" y="157293"/>
                </a:cubicBezTo>
                <a:cubicBezTo>
                  <a:pt x="751132" y="159331"/>
                  <a:pt x="752151" y="161709"/>
                  <a:pt x="752151" y="164427"/>
                </a:cubicBezTo>
                <a:cubicBezTo>
                  <a:pt x="752151" y="169863"/>
                  <a:pt x="755549" y="175298"/>
                  <a:pt x="762343" y="180734"/>
                </a:cubicBezTo>
                <a:cubicBezTo>
                  <a:pt x="765740" y="182772"/>
                  <a:pt x="770836" y="186509"/>
                  <a:pt x="777631" y="191945"/>
                </a:cubicBezTo>
                <a:cubicBezTo>
                  <a:pt x="782387" y="194663"/>
                  <a:pt x="785444" y="198060"/>
                  <a:pt x="786803" y="202137"/>
                </a:cubicBezTo>
                <a:lnTo>
                  <a:pt x="786803" y="207233"/>
                </a:lnTo>
                <a:lnTo>
                  <a:pt x="787822" y="227616"/>
                </a:lnTo>
                <a:lnTo>
                  <a:pt x="789861" y="235769"/>
                </a:lnTo>
                <a:cubicBezTo>
                  <a:pt x="789861" y="238487"/>
                  <a:pt x="789521" y="240186"/>
                  <a:pt x="788842" y="240865"/>
                </a:cubicBezTo>
                <a:cubicBezTo>
                  <a:pt x="788162" y="241545"/>
                  <a:pt x="786973" y="243074"/>
                  <a:pt x="785275" y="245452"/>
                </a:cubicBezTo>
                <a:cubicBezTo>
                  <a:pt x="783576" y="247830"/>
                  <a:pt x="781368" y="248679"/>
                  <a:pt x="778650" y="248000"/>
                </a:cubicBezTo>
                <a:cubicBezTo>
                  <a:pt x="776612" y="248000"/>
                  <a:pt x="775253" y="248679"/>
                  <a:pt x="774573" y="250038"/>
                </a:cubicBezTo>
                <a:cubicBezTo>
                  <a:pt x="773214" y="253435"/>
                  <a:pt x="771176" y="254454"/>
                  <a:pt x="768458" y="253095"/>
                </a:cubicBezTo>
                <a:cubicBezTo>
                  <a:pt x="766420" y="253095"/>
                  <a:pt x="765401" y="254115"/>
                  <a:pt x="765401" y="256153"/>
                </a:cubicBezTo>
                <a:cubicBezTo>
                  <a:pt x="763362" y="260909"/>
                  <a:pt x="760644" y="262608"/>
                  <a:pt x="757247" y="261249"/>
                </a:cubicBezTo>
                <a:cubicBezTo>
                  <a:pt x="757247" y="260569"/>
                  <a:pt x="756228" y="260230"/>
                  <a:pt x="754190" y="260230"/>
                </a:cubicBezTo>
                <a:cubicBezTo>
                  <a:pt x="753510" y="260909"/>
                  <a:pt x="753001" y="262098"/>
                  <a:pt x="752661" y="263797"/>
                </a:cubicBezTo>
                <a:cubicBezTo>
                  <a:pt x="752321" y="265495"/>
                  <a:pt x="751472" y="266684"/>
                  <a:pt x="750113" y="267364"/>
                </a:cubicBezTo>
                <a:cubicBezTo>
                  <a:pt x="749433" y="268043"/>
                  <a:pt x="748414" y="268383"/>
                  <a:pt x="747055" y="268383"/>
                </a:cubicBezTo>
                <a:cubicBezTo>
                  <a:pt x="745697" y="268383"/>
                  <a:pt x="744338" y="268723"/>
                  <a:pt x="742979" y="269402"/>
                </a:cubicBezTo>
                <a:lnTo>
                  <a:pt x="742979" y="271441"/>
                </a:lnTo>
                <a:cubicBezTo>
                  <a:pt x="743658" y="274158"/>
                  <a:pt x="743488" y="275687"/>
                  <a:pt x="742469" y="276027"/>
                </a:cubicBezTo>
                <a:cubicBezTo>
                  <a:pt x="741450" y="276367"/>
                  <a:pt x="739921" y="276537"/>
                  <a:pt x="737883" y="276537"/>
                </a:cubicBezTo>
                <a:cubicBezTo>
                  <a:pt x="737203" y="276537"/>
                  <a:pt x="735505" y="277216"/>
                  <a:pt x="732787" y="278575"/>
                </a:cubicBezTo>
                <a:lnTo>
                  <a:pt x="729729" y="279594"/>
                </a:lnTo>
                <a:cubicBezTo>
                  <a:pt x="725653" y="279594"/>
                  <a:pt x="722935" y="281972"/>
                  <a:pt x="721576" y="286728"/>
                </a:cubicBezTo>
                <a:cubicBezTo>
                  <a:pt x="720897" y="288087"/>
                  <a:pt x="719368" y="288936"/>
                  <a:pt x="716990" y="289276"/>
                </a:cubicBezTo>
                <a:cubicBezTo>
                  <a:pt x="714612" y="289616"/>
                  <a:pt x="712743" y="289106"/>
                  <a:pt x="711384" y="287747"/>
                </a:cubicBezTo>
                <a:cubicBezTo>
                  <a:pt x="710025" y="286389"/>
                  <a:pt x="708327" y="286389"/>
                  <a:pt x="706288" y="287747"/>
                </a:cubicBezTo>
                <a:cubicBezTo>
                  <a:pt x="704930" y="289106"/>
                  <a:pt x="702891" y="289786"/>
                  <a:pt x="700173" y="289786"/>
                </a:cubicBezTo>
                <a:cubicBezTo>
                  <a:pt x="698135" y="289786"/>
                  <a:pt x="696436" y="290805"/>
                  <a:pt x="695077" y="292843"/>
                </a:cubicBezTo>
                <a:cubicBezTo>
                  <a:pt x="695077" y="295561"/>
                  <a:pt x="694058" y="297090"/>
                  <a:pt x="692020" y="297430"/>
                </a:cubicBezTo>
                <a:cubicBezTo>
                  <a:pt x="689982" y="297769"/>
                  <a:pt x="687264" y="297260"/>
                  <a:pt x="683867" y="295901"/>
                </a:cubicBezTo>
                <a:cubicBezTo>
                  <a:pt x="683867" y="295221"/>
                  <a:pt x="683697" y="295052"/>
                  <a:pt x="683357" y="295391"/>
                </a:cubicBezTo>
                <a:cubicBezTo>
                  <a:pt x="683017" y="295731"/>
                  <a:pt x="682508" y="295561"/>
                  <a:pt x="681828" y="294882"/>
                </a:cubicBezTo>
                <a:cubicBezTo>
                  <a:pt x="681149" y="297599"/>
                  <a:pt x="679620" y="299128"/>
                  <a:pt x="677242" y="299468"/>
                </a:cubicBezTo>
                <a:cubicBezTo>
                  <a:pt x="674864" y="299808"/>
                  <a:pt x="673335" y="299978"/>
                  <a:pt x="672656" y="299978"/>
                </a:cubicBezTo>
                <a:cubicBezTo>
                  <a:pt x="671297" y="299978"/>
                  <a:pt x="670617" y="300317"/>
                  <a:pt x="670617" y="300997"/>
                </a:cubicBezTo>
                <a:cubicBezTo>
                  <a:pt x="668579" y="304394"/>
                  <a:pt x="665861" y="305413"/>
                  <a:pt x="662464" y="304054"/>
                </a:cubicBezTo>
                <a:cubicBezTo>
                  <a:pt x="661784" y="303375"/>
                  <a:pt x="659916" y="302525"/>
                  <a:pt x="656858" y="301506"/>
                </a:cubicBezTo>
                <a:cubicBezTo>
                  <a:pt x="653801" y="300487"/>
                  <a:pt x="651932" y="298619"/>
                  <a:pt x="651253" y="295901"/>
                </a:cubicBezTo>
                <a:cubicBezTo>
                  <a:pt x="651253" y="294542"/>
                  <a:pt x="650234" y="293523"/>
                  <a:pt x="648195" y="292843"/>
                </a:cubicBezTo>
                <a:cubicBezTo>
                  <a:pt x="650913" y="291484"/>
                  <a:pt x="652612" y="290805"/>
                  <a:pt x="653291" y="290805"/>
                </a:cubicBezTo>
                <a:cubicBezTo>
                  <a:pt x="651932" y="290805"/>
                  <a:pt x="649724" y="290635"/>
                  <a:pt x="646667" y="290295"/>
                </a:cubicBezTo>
                <a:cubicBezTo>
                  <a:pt x="643609" y="289956"/>
                  <a:pt x="641061" y="291145"/>
                  <a:pt x="639023" y="293862"/>
                </a:cubicBezTo>
                <a:cubicBezTo>
                  <a:pt x="639702" y="295901"/>
                  <a:pt x="641911" y="297599"/>
                  <a:pt x="645647" y="298958"/>
                </a:cubicBezTo>
                <a:cubicBezTo>
                  <a:pt x="649384" y="300317"/>
                  <a:pt x="651932" y="302356"/>
                  <a:pt x="653291" y="305073"/>
                </a:cubicBezTo>
                <a:cubicBezTo>
                  <a:pt x="648535" y="305073"/>
                  <a:pt x="645138" y="305413"/>
                  <a:pt x="643100" y="306093"/>
                </a:cubicBezTo>
                <a:cubicBezTo>
                  <a:pt x="641741" y="306772"/>
                  <a:pt x="640721" y="307621"/>
                  <a:pt x="640042" y="308641"/>
                </a:cubicBezTo>
                <a:cubicBezTo>
                  <a:pt x="639363" y="309660"/>
                  <a:pt x="638683" y="310169"/>
                  <a:pt x="638004" y="310169"/>
                </a:cubicBezTo>
                <a:cubicBezTo>
                  <a:pt x="637324" y="310169"/>
                  <a:pt x="636135" y="309999"/>
                  <a:pt x="634437" y="309660"/>
                </a:cubicBezTo>
                <a:cubicBezTo>
                  <a:pt x="632738" y="309320"/>
                  <a:pt x="631379" y="309490"/>
                  <a:pt x="630360" y="310169"/>
                </a:cubicBezTo>
                <a:cubicBezTo>
                  <a:pt x="629341" y="310849"/>
                  <a:pt x="628831" y="312208"/>
                  <a:pt x="628831" y="314246"/>
                </a:cubicBezTo>
                <a:cubicBezTo>
                  <a:pt x="628152" y="315605"/>
                  <a:pt x="626453" y="316284"/>
                  <a:pt x="623735" y="316284"/>
                </a:cubicBezTo>
                <a:cubicBezTo>
                  <a:pt x="621017" y="316284"/>
                  <a:pt x="618979" y="315605"/>
                  <a:pt x="617620" y="314246"/>
                </a:cubicBezTo>
                <a:lnTo>
                  <a:pt x="616601" y="313227"/>
                </a:lnTo>
                <a:lnTo>
                  <a:pt x="615582" y="313227"/>
                </a:lnTo>
                <a:cubicBezTo>
                  <a:pt x="616941" y="316624"/>
                  <a:pt x="615582" y="318323"/>
                  <a:pt x="611505" y="318323"/>
                </a:cubicBezTo>
                <a:cubicBezTo>
                  <a:pt x="609467" y="318323"/>
                  <a:pt x="606409" y="318832"/>
                  <a:pt x="602333" y="319851"/>
                </a:cubicBezTo>
                <a:cubicBezTo>
                  <a:pt x="598256" y="320871"/>
                  <a:pt x="594519" y="320701"/>
                  <a:pt x="591122" y="319342"/>
                </a:cubicBezTo>
                <a:cubicBezTo>
                  <a:pt x="587045" y="316624"/>
                  <a:pt x="584667" y="313906"/>
                  <a:pt x="583987" y="311188"/>
                </a:cubicBezTo>
                <a:lnTo>
                  <a:pt x="583987" y="309150"/>
                </a:lnTo>
                <a:cubicBezTo>
                  <a:pt x="584667" y="307791"/>
                  <a:pt x="585686" y="307112"/>
                  <a:pt x="587045" y="307112"/>
                </a:cubicBezTo>
                <a:lnTo>
                  <a:pt x="593160" y="307112"/>
                </a:lnTo>
                <a:cubicBezTo>
                  <a:pt x="593160" y="306432"/>
                  <a:pt x="593330" y="305583"/>
                  <a:pt x="593670" y="304564"/>
                </a:cubicBezTo>
                <a:cubicBezTo>
                  <a:pt x="594009" y="303545"/>
                  <a:pt x="593839" y="302695"/>
                  <a:pt x="593160" y="302016"/>
                </a:cubicBezTo>
                <a:cubicBezTo>
                  <a:pt x="591801" y="300657"/>
                  <a:pt x="590102" y="299978"/>
                  <a:pt x="588064" y="299978"/>
                </a:cubicBezTo>
                <a:cubicBezTo>
                  <a:pt x="586026" y="299978"/>
                  <a:pt x="584327" y="300317"/>
                  <a:pt x="582968" y="300997"/>
                </a:cubicBezTo>
                <a:cubicBezTo>
                  <a:pt x="581609" y="301676"/>
                  <a:pt x="580250" y="302356"/>
                  <a:pt x="578892" y="303035"/>
                </a:cubicBezTo>
                <a:cubicBezTo>
                  <a:pt x="578892" y="305073"/>
                  <a:pt x="578382" y="307452"/>
                  <a:pt x="577363" y="310169"/>
                </a:cubicBezTo>
                <a:cubicBezTo>
                  <a:pt x="576344" y="312887"/>
                  <a:pt x="577193" y="315265"/>
                  <a:pt x="579911" y="317303"/>
                </a:cubicBezTo>
                <a:cubicBezTo>
                  <a:pt x="573116" y="320021"/>
                  <a:pt x="569379" y="319002"/>
                  <a:pt x="568700" y="314246"/>
                </a:cubicBezTo>
                <a:lnTo>
                  <a:pt x="567681" y="311188"/>
                </a:lnTo>
                <a:cubicBezTo>
                  <a:pt x="567001" y="307791"/>
                  <a:pt x="565642" y="306093"/>
                  <a:pt x="563604" y="306093"/>
                </a:cubicBezTo>
                <a:lnTo>
                  <a:pt x="550355" y="306093"/>
                </a:lnTo>
                <a:cubicBezTo>
                  <a:pt x="548996" y="306093"/>
                  <a:pt x="547807" y="306942"/>
                  <a:pt x="546788" y="308641"/>
                </a:cubicBezTo>
                <a:cubicBezTo>
                  <a:pt x="545768" y="310339"/>
                  <a:pt x="545259" y="312208"/>
                  <a:pt x="545259" y="314246"/>
                </a:cubicBezTo>
                <a:cubicBezTo>
                  <a:pt x="545938" y="315605"/>
                  <a:pt x="546108" y="316794"/>
                  <a:pt x="545768" y="317813"/>
                </a:cubicBezTo>
                <a:cubicBezTo>
                  <a:pt x="545429" y="318832"/>
                  <a:pt x="545259" y="319682"/>
                  <a:pt x="545259" y="320361"/>
                </a:cubicBezTo>
                <a:cubicBezTo>
                  <a:pt x="545259" y="320361"/>
                  <a:pt x="545089" y="320531"/>
                  <a:pt x="544749" y="320871"/>
                </a:cubicBezTo>
                <a:cubicBezTo>
                  <a:pt x="544409" y="321210"/>
                  <a:pt x="544240" y="321380"/>
                  <a:pt x="544240" y="321380"/>
                </a:cubicBezTo>
                <a:lnTo>
                  <a:pt x="541182" y="319342"/>
                </a:lnTo>
                <a:cubicBezTo>
                  <a:pt x="541182" y="317303"/>
                  <a:pt x="540503" y="314925"/>
                  <a:pt x="539144" y="312208"/>
                </a:cubicBezTo>
                <a:cubicBezTo>
                  <a:pt x="537785" y="308810"/>
                  <a:pt x="535747" y="307112"/>
                  <a:pt x="533029" y="307112"/>
                </a:cubicBezTo>
                <a:cubicBezTo>
                  <a:pt x="528952" y="308471"/>
                  <a:pt x="525894" y="309150"/>
                  <a:pt x="523856" y="309150"/>
                </a:cubicBezTo>
                <a:cubicBezTo>
                  <a:pt x="521138" y="309150"/>
                  <a:pt x="518421" y="308131"/>
                  <a:pt x="515703" y="306093"/>
                </a:cubicBezTo>
                <a:lnTo>
                  <a:pt x="512645" y="307112"/>
                </a:lnTo>
                <a:cubicBezTo>
                  <a:pt x="511286" y="308471"/>
                  <a:pt x="509758" y="308810"/>
                  <a:pt x="508059" y="308131"/>
                </a:cubicBezTo>
                <a:cubicBezTo>
                  <a:pt x="506360" y="307452"/>
                  <a:pt x="504831" y="306772"/>
                  <a:pt x="503473" y="306093"/>
                </a:cubicBezTo>
                <a:cubicBezTo>
                  <a:pt x="502114" y="305413"/>
                  <a:pt x="500925" y="305243"/>
                  <a:pt x="499906" y="305583"/>
                </a:cubicBezTo>
                <a:cubicBezTo>
                  <a:pt x="498886" y="305923"/>
                  <a:pt x="498037" y="306093"/>
                  <a:pt x="497358" y="306093"/>
                </a:cubicBezTo>
                <a:lnTo>
                  <a:pt x="496338" y="306093"/>
                </a:lnTo>
                <a:lnTo>
                  <a:pt x="496338" y="338706"/>
                </a:lnTo>
                <a:lnTo>
                  <a:pt x="495319" y="358070"/>
                </a:lnTo>
                <a:lnTo>
                  <a:pt x="495319" y="363166"/>
                </a:lnTo>
                <a:cubicBezTo>
                  <a:pt x="495319" y="366564"/>
                  <a:pt x="495999" y="370980"/>
                  <a:pt x="497358" y="376416"/>
                </a:cubicBezTo>
                <a:lnTo>
                  <a:pt x="501434" y="389665"/>
                </a:lnTo>
                <a:lnTo>
                  <a:pt x="501434" y="392723"/>
                </a:lnTo>
                <a:cubicBezTo>
                  <a:pt x="506870" y="398158"/>
                  <a:pt x="510947" y="401555"/>
                  <a:pt x="513664" y="402914"/>
                </a:cubicBezTo>
                <a:lnTo>
                  <a:pt x="513664" y="403933"/>
                </a:lnTo>
                <a:cubicBezTo>
                  <a:pt x="517741" y="410728"/>
                  <a:pt x="520459" y="415824"/>
                  <a:pt x="521818" y="419221"/>
                </a:cubicBezTo>
                <a:lnTo>
                  <a:pt x="526914" y="425336"/>
                </a:lnTo>
                <a:lnTo>
                  <a:pt x="536086" y="438585"/>
                </a:lnTo>
                <a:cubicBezTo>
                  <a:pt x="540163" y="443341"/>
                  <a:pt x="544919" y="449117"/>
                  <a:pt x="550355" y="455911"/>
                </a:cubicBezTo>
                <a:cubicBezTo>
                  <a:pt x="555790" y="462706"/>
                  <a:pt x="560546" y="468141"/>
                  <a:pt x="564623" y="472218"/>
                </a:cubicBezTo>
                <a:cubicBezTo>
                  <a:pt x="575494" y="485128"/>
                  <a:pt x="588744" y="498717"/>
                  <a:pt x="604371" y="512985"/>
                </a:cubicBezTo>
                <a:cubicBezTo>
                  <a:pt x="610486" y="518421"/>
                  <a:pt x="619319" y="524875"/>
                  <a:pt x="630869" y="532349"/>
                </a:cubicBezTo>
                <a:cubicBezTo>
                  <a:pt x="635626" y="537106"/>
                  <a:pt x="639023" y="541862"/>
                  <a:pt x="641061" y="546618"/>
                </a:cubicBezTo>
                <a:cubicBezTo>
                  <a:pt x="643100" y="554771"/>
                  <a:pt x="649215" y="560547"/>
                  <a:pt x="659406" y="563944"/>
                </a:cubicBezTo>
                <a:cubicBezTo>
                  <a:pt x="662804" y="565982"/>
                  <a:pt x="664842" y="567341"/>
                  <a:pt x="665521" y="568021"/>
                </a:cubicBezTo>
                <a:cubicBezTo>
                  <a:pt x="668239" y="571418"/>
                  <a:pt x="668239" y="574475"/>
                  <a:pt x="665521" y="577193"/>
                </a:cubicBezTo>
                <a:cubicBezTo>
                  <a:pt x="662804" y="581270"/>
                  <a:pt x="662804" y="583988"/>
                  <a:pt x="665521" y="585347"/>
                </a:cubicBezTo>
                <a:cubicBezTo>
                  <a:pt x="666880" y="586705"/>
                  <a:pt x="668069" y="587894"/>
                  <a:pt x="669089" y="588914"/>
                </a:cubicBezTo>
                <a:cubicBezTo>
                  <a:pt x="670108" y="589933"/>
                  <a:pt x="670957" y="591122"/>
                  <a:pt x="671636" y="592481"/>
                </a:cubicBezTo>
                <a:cubicBezTo>
                  <a:pt x="675034" y="595199"/>
                  <a:pt x="675373" y="598256"/>
                  <a:pt x="672656" y="601653"/>
                </a:cubicBezTo>
                <a:cubicBezTo>
                  <a:pt x="671297" y="603012"/>
                  <a:pt x="670617" y="605051"/>
                  <a:pt x="670617" y="607768"/>
                </a:cubicBezTo>
                <a:cubicBezTo>
                  <a:pt x="670617" y="611845"/>
                  <a:pt x="670108" y="614393"/>
                  <a:pt x="669089" y="615412"/>
                </a:cubicBezTo>
                <a:cubicBezTo>
                  <a:pt x="668069" y="616431"/>
                  <a:pt x="666201" y="616601"/>
                  <a:pt x="663483" y="615922"/>
                </a:cubicBezTo>
                <a:cubicBezTo>
                  <a:pt x="647176" y="614563"/>
                  <a:pt x="635965" y="613883"/>
                  <a:pt x="629850" y="613883"/>
                </a:cubicBezTo>
                <a:cubicBezTo>
                  <a:pt x="627132" y="613883"/>
                  <a:pt x="623565" y="614563"/>
                  <a:pt x="619149" y="615922"/>
                </a:cubicBezTo>
                <a:cubicBezTo>
                  <a:pt x="614733" y="617281"/>
                  <a:pt x="611165" y="618300"/>
                  <a:pt x="608448" y="618979"/>
                </a:cubicBezTo>
                <a:cubicBezTo>
                  <a:pt x="605050" y="620338"/>
                  <a:pt x="593160" y="624415"/>
                  <a:pt x="572777" y="631209"/>
                </a:cubicBezTo>
                <a:cubicBezTo>
                  <a:pt x="568020" y="633248"/>
                  <a:pt x="563604" y="634946"/>
                  <a:pt x="559527" y="636305"/>
                </a:cubicBezTo>
                <a:cubicBezTo>
                  <a:pt x="552733" y="637664"/>
                  <a:pt x="548316" y="639023"/>
                  <a:pt x="546278" y="640382"/>
                </a:cubicBezTo>
                <a:lnTo>
                  <a:pt x="518760" y="646497"/>
                </a:lnTo>
                <a:cubicBezTo>
                  <a:pt x="509927" y="650574"/>
                  <a:pt x="501095" y="652952"/>
                  <a:pt x="492262" y="653631"/>
                </a:cubicBezTo>
                <a:cubicBezTo>
                  <a:pt x="488864" y="654990"/>
                  <a:pt x="484448" y="656349"/>
                  <a:pt x="479012" y="657708"/>
                </a:cubicBezTo>
                <a:cubicBezTo>
                  <a:pt x="475615" y="658387"/>
                  <a:pt x="472897" y="660086"/>
                  <a:pt x="470859" y="662804"/>
                </a:cubicBezTo>
                <a:cubicBezTo>
                  <a:pt x="468821" y="665522"/>
                  <a:pt x="467802" y="668239"/>
                  <a:pt x="467802" y="670957"/>
                </a:cubicBezTo>
                <a:lnTo>
                  <a:pt x="476974" y="679111"/>
                </a:lnTo>
                <a:cubicBezTo>
                  <a:pt x="488525" y="685226"/>
                  <a:pt x="499736" y="688283"/>
                  <a:pt x="510607" y="688283"/>
                </a:cubicBezTo>
                <a:cubicBezTo>
                  <a:pt x="518081" y="688283"/>
                  <a:pt x="529971" y="686245"/>
                  <a:pt x="546278" y="682168"/>
                </a:cubicBezTo>
                <a:cubicBezTo>
                  <a:pt x="554431" y="678771"/>
                  <a:pt x="564283" y="676393"/>
                  <a:pt x="575834" y="675034"/>
                </a:cubicBezTo>
                <a:lnTo>
                  <a:pt x="578892" y="675034"/>
                </a:lnTo>
                <a:cubicBezTo>
                  <a:pt x="583648" y="675034"/>
                  <a:pt x="587385" y="676053"/>
                  <a:pt x="590102" y="678091"/>
                </a:cubicBezTo>
                <a:cubicBezTo>
                  <a:pt x="600974" y="679450"/>
                  <a:pt x="607768" y="680130"/>
                  <a:pt x="610486" y="680130"/>
                </a:cubicBezTo>
                <a:lnTo>
                  <a:pt x="618639" y="681149"/>
                </a:lnTo>
                <a:cubicBezTo>
                  <a:pt x="622716" y="682508"/>
                  <a:pt x="627982" y="683187"/>
                  <a:pt x="634437" y="683187"/>
                </a:cubicBezTo>
                <a:cubicBezTo>
                  <a:pt x="640891" y="683187"/>
                  <a:pt x="645138" y="683187"/>
                  <a:pt x="647176" y="683187"/>
                </a:cubicBezTo>
                <a:cubicBezTo>
                  <a:pt x="649215" y="683867"/>
                  <a:pt x="650743" y="683697"/>
                  <a:pt x="651763" y="682678"/>
                </a:cubicBezTo>
                <a:cubicBezTo>
                  <a:pt x="652782" y="681659"/>
                  <a:pt x="653631" y="681149"/>
                  <a:pt x="654310" y="681149"/>
                </a:cubicBezTo>
                <a:lnTo>
                  <a:pt x="673675" y="666880"/>
                </a:lnTo>
                <a:cubicBezTo>
                  <a:pt x="679790" y="666201"/>
                  <a:pt x="686245" y="662804"/>
                  <a:pt x="693039" y="656689"/>
                </a:cubicBezTo>
                <a:cubicBezTo>
                  <a:pt x="695757" y="653971"/>
                  <a:pt x="701023" y="650234"/>
                  <a:pt x="708836" y="645478"/>
                </a:cubicBezTo>
                <a:cubicBezTo>
                  <a:pt x="716650" y="640722"/>
                  <a:pt x="722256" y="636985"/>
                  <a:pt x="725653" y="634267"/>
                </a:cubicBezTo>
                <a:cubicBezTo>
                  <a:pt x="739921" y="625434"/>
                  <a:pt x="760984" y="612185"/>
                  <a:pt x="788842" y="594519"/>
                </a:cubicBezTo>
                <a:cubicBezTo>
                  <a:pt x="816699" y="576853"/>
                  <a:pt x="839121" y="562245"/>
                  <a:pt x="856107" y="550695"/>
                </a:cubicBezTo>
                <a:cubicBezTo>
                  <a:pt x="841159" y="562925"/>
                  <a:pt x="820096" y="580930"/>
                  <a:pt x="792918" y="604711"/>
                </a:cubicBezTo>
                <a:cubicBezTo>
                  <a:pt x="765740" y="628492"/>
                  <a:pt x="751812" y="642081"/>
                  <a:pt x="751132" y="645478"/>
                </a:cubicBezTo>
                <a:cubicBezTo>
                  <a:pt x="750453" y="649555"/>
                  <a:pt x="759965" y="643100"/>
                  <a:pt x="779669" y="626114"/>
                </a:cubicBezTo>
                <a:cubicBezTo>
                  <a:pt x="799373" y="609127"/>
                  <a:pt x="811263" y="600294"/>
                  <a:pt x="815340" y="599615"/>
                </a:cubicBezTo>
                <a:cubicBezTo>
                  <a:pt x="793598" y="613204"/>
                  <a:pt x="779839" y="628152"/>
                  <a:pt x="774064" y="644459"/>
                </a:cubicBezTo>
                <a:cubicBezTo>
                  <a:pt x="768288" y="660765"/>
                  <a:pt x="765231" y="673845"/>
                  <a:pt x="764891" y="683697"/>
                </a:cubicBezTo>
                <a:cubicBezTo>
                  <a:pt x="764551" y="693549"/>
                  <a:pt x="764381" y="699494"/>
                  <a:pt x="764381" y="701532"/>
                </a:cubicBezTo>
                <a:cubicBezTo>
                  <a:pt x="767779" y="726672"/>
                  <a:pt x="770836" y="739242"/>
                  <a:pt x="773554" y="739242"/>
                </a:cubicBezTo>
                <a:cubicBezTo>
                  <a:pt x="774233" y="739242"/>
                  <a:pt x="775083" y="736524"/>
                  <a:pt x="776102" y="731089"/>
                </a:cubicBezTo>
                <a:cubicBezTo>
                  <a:pt x="777121" y="725653"/>
                  <a:pt x="777970" y="721237"/>
                  <a:pt x="778650" y="717839"/>
                </a:cubicBezTo>
                <a:cubicBezTo>
                  <a:pt x="780009" y="717839"/>
                  <a:pt x="781877" y="720387"/>
                  <a:pt x="784255" y="725483"/>
                </a:cubicBezTo>
                <a:cubicBezTo>
                  <a:pt x="786633" y="730579"/>
                  <a:pt x="788162" y="734146"/>
                  <a:pt x="788842" y="736184"/>
                </a:cubicBezTo>
                <a:cubicBezTo>
                  <a:pt x="794277" y="748415"/>
                  <a:pt x="797674" y="754530"/>
                  <a:pt x="799033" y="754530"/>
                </a:cubicBezTo>
                <a:cubicBezTo>
                  <a:pt x="801072" y="754530"/>
                  <a:pt x="802261" y="755209"/>
                  <a:pt x="802600" y="756568"/>
                </a:cubicBezTo>
                <a:cubicBezTo>
                  <a:pt x="802940" y="757927"/>
                  <a:pt x="802770" y="759625"/>
                  <a:pt x="802091" y="761664"/>
                </a:cubicBezTo>
                <a:cubicBezTo>
                  <a:pt x="800732" y="763023"/>
                  <a:pt x="799713" y="764721"/>
                  <a:pt x="799033" y="766760"/>
                </a:cubicBezTo>
                <a:cubicBezTo>
                  <a:pt x="798354" y="768798"/>
                  <a:pt x="798354" y="770497"/>
                  <a:pt x="799033" y="771856"/>
                </a:cubicBezTo>
                <a:cubicBezTo>
                  <a:pt x="803790" y="775253"/>
                  <a:pt x="805488" y="780009"/>
                  <a:pt x="804129" y="786124"/>
                </a:cubicBezTo>
                <a:cubicBezTo>
                  <a:pt x="806847" y="789521"/>
                  <a:pt x="809055" y="793938"/>
                  <a:pt x="810754" y="799373"/>
                </a:cubicBezTo>
                <a:cubicBezTo>
                  <a:pt x="812453" y="804809"/>
                  <a:pt x="813981" y="809225"/>
                  <a:pt x="815340" y="812623"/>
                </a:cubicBezTo>
                <a:cubicBezTo>
                  <a:pt x="814661" y="813981"/>
                  <a:pt x="814831" y="815510"/>
                  <a:pt x="815850" y="817209"/>
                </a:cubicBezTo>
                <a:cubicBezTo>
                  <a:pt x="816869" y="818908"/>
                  <a:pt x="817379" y="820436"/>
                  <a:pt x="817379" y="821795"/>
                </a:cubicBezTo>
                <a:cubicBezTo>
                  <a:pt x="817379" y="827910"/>
                  <a:pt x="816020" y="831987"/>
                  <a:pt x="813302" y="834025"/>
                </a:cubicBezTo>
                <a:cubicBezTo>
                  <a:pt x="808546" y="838102"/>
                  <a:pt x="806168" y="841839"/>
                  <a:pt x="806168" y="845236"/>
                </a:cubicBezTo>
                <a:cubicBezTo>
                  <a:pt x="806168" y="848633"/>
                  <a:pt x="807187" y="851351"/>
                  <a:pt x="809225" y="853390"/>
                </a:cubicBezTo>
                <a:lnTo>
                  <a:pt x="809225" y="857466"/>
                </a:lnTo>
                <a:cubicBezTo>
                  <a:pt x="809225" y="860184"/>
                  <a:pt x="806507" y="861883"/>
                  <a:pt x="801072" y="862562"/>
                </a:cubicBezTo>
                <a:cubicBezTo>
                  <a:pt x="798354" y="863242"/>
                  <a:pt x="796655" y="864601"/>
                  <a:pt x="795976" y="866639"/>
                </a:cubicBezTo>
                <a:cubicBezTo>
                  <a:pt x="795296" y="868677"/>
                  <a:pt x="795976" y="870036"/>
                  <a:pt x="798014" y="870716"/>
                </a:cubicBezTo>
                <a:cubicBezTo>
                  <a:pt x="801411" y="876151"/>
                  <a:pt x="804469" y="879209"/>
                  <a:pt x="807187" y="879888"/>
                </a:cubicBezTo>
                <a:cubicBezTo>
                  <a:pt x="814661" y="883965"/>
                  <a:pt x="818907" y="887192"/>
                  <a:pt x="819926" y="889570"/>
                </a:cubicBezTo>
                <a:cubicBezTo>
                  <a:pt x="820946" y="891948"/>
                  <a:pt x="821115" y="897214"/>
                  <a:pt x="820436" y="905367"/>
                </a:cubicBezTo>
                <a:cubicBezTo>
                  <a:pt x="820436" y="913521"/>
                  <a:pt x="815680" y="920995"/>
                  <a:pt x="806168" y="927789"/>
                </a:cubicBezTo>
                <a:cubicBezTo>
                  <a:pt x="805488" y="929828"/>
                  <a:pt x="805148" y="932376"/>
                  <a:pt x="805148" y="935433"/>
                </a:cubicBezTo>
                <a:cubicBezTo>
                  <a:pt x="805148" y="938491"/>
                  <a:pt x="804469" y="940359"/>
                  <a:pt x="803110" y="941039"/>
                </a:cubicBezTo>
                <a:cubicBezTo>
                  <a:pt x="797674" y="941718"/>
                  <a:pt x="790880" y="943587"/>
                  <a:pt x="782727" y="946644"/>
                </a:cubicBezTo>
                <a:cubicBezTo>
                  <a:pt x="774573" y="949702"/>
                  <a:pt x="768458" y="951230"/>
                  <a:pt x="764381" y="951230"/>
                </a:cubicBezTo>
                <a:cubicBezTo>
                  <a:pt x="759625" y="951230"/>
                  <a:pt x="755888" y="950551"/>
                  <a:pt x="753171" y="949192"/>
                </a:cubicBezTo>
                <a:lnTo>
                  <a:pt x="752151" y="949192"/>
                </a:lnTo>
                <a:lnTo>
                  <a:pt x="739921" y="949192"/>
                </a:lnTo>
                <a:cubicBezTo>
                  <a:pt x="727691" y="949192"/>
                  <a:pt x="718519" y="948852"/>
                  <a:pt x="712403" y="948173"/>
                </a:cubicBezTo>
                <a:cubicBezTo>
                  <a:pt x="700173" y="948173"/>
                  <a:pt x="685225" y="944096"/>
                  <a:pt x="667560" y="935943"/>
                </a:cubicBezTo>
                <a:cubicBezTo>
                  <a:pt x="661445" y="933225"/>
                  <a:pt x="655839" y="929828"/>
                  <a:pt x="650743" y="925751"/>
                </a:cubicBezTo>
                <a:cubicBezTo>
                  <a:pt x="645647" y="921674"/>
                  <a:pt x="642080" y="918956"/>
                  <a:pt x="640042" y="917598"/>
                </a:cubicBezTo>
                <a:cubicBezTo>
                  <a:pt x="638004" y="916918"/>
                  <a:pt x="636985" y="915899"/>
                  <a:pt x="636985" y="914540"/>
                </a:cubicBezTo>
                <a:cubicBezTo>
                  <a:pt x="634267" y="907746"/>
                  <a:pt x="629341" y="901800"/>
                  <a:pt x="622206" y="896705"/>
                </a:cubicBezTo>
                <a:cubicBezTo>
                  <a:pt x="615072" y="891609"/>
                  <a:pt x="610826" y="888721"/>
                  <a:pt x="609467" y="888042"/>
                </a:cubicBezTo>
                <a:cubicBezTo>
                  <a:pt x="604031" y="884644"/>
                  <a:pt x="598086" y="880228"/>
                  <a:pt x="591631" y="874792"/>
                </a:cubicBezTo>
                <a:cubicBezTo>
                  <a:pt x="585176" y="869357"/>
                  <a:pt x="580250" y="864940"/>
                  <a:pt x="576853" y="861543"/>
                </a:cubicBezTo>
                <a:cubicBezTo>
                  <a:pt x="570738" y="855428"/>
                  <a:pt x="563604" y="849313"/>
                  <a:pt x="555451" y="843198"/>
                </a:cubicBezTo>
                <a:lnTo>
                  <a:pt x="525894" y="817718"/>
                </a:lnTo>
                <a:cubicBezTo>
                  <a:pt x="521138" y="812283"/>
                  <a:pt x="515533" y="806677"/>
                  <a:pt x="509078" y="800902"/>
                </a:cubicBezTo>
                <a:cubicBezTo>
                  <a:pt x="502623" y="795127"/>
                  <a:pt x="497697" y="790880"/>
                  <a:pt x="494300" y="788162"/>
                </a:cubicBezTo>
                <a:cubicBezTo>
                  <a:pt x="480711" y="773894"/>
                  <a:pt x="468481" y="758606"/>
                  <a:pt x="457610" y="742300"/>
                </a:cubicBezTo>
                <a:cubicBezTo>
                  <a:pt x="450136" y="738223"/>
                  <a:pt x="445719" y="736184"/>
                  <a:pt x="444360" y="736184"/>
                </a:cubicBezTo>
                <a:cubicBezTo>
                  <a:pt x="437566" y="727352"/>
                  <a:pt x="429413" y="718179"/>
                  <a:pt x="419900" y="708667"/>
                </a:cubicBezTo>
                <a:lnTo>
                  <a:pt x="399517" y="687264"/>
                </a:lnTo>
                <a:lnTo>
                  <a:pt x="381172" y="714782"/>
                </a:lnTo>
                <a:cubicBezTo>
                  <a:pt x="379133" y="717500"/>
                  <a:pt x="376076" y="723615"/>
                  <a:pt x="371999" y="733127"/>
                </a:cubicBezTo>
                <a:cubicBezTo>
                  <a:pt x="365884" y="746716"/>
                  <a:pt x="361807" y="754530"/>
                  <a:pt x="359769" y="756568"/>
                </a:cubicBezTo>
                <a:cubicBezTo>
                  <a:pt x="358410" y="757927"/>
                  <a:pt x="356881" y="760135"/>
                  <a:pt x="355183" y="763193"/>
                </a:cubicBezTo>
                <a:cubicBezTo>
                  <a:pt x="353484" y="766250"/>
                  <a:pt x="351955" y="768798"/>
                  <a:pt x="350596" y="770836"/>
                </a:cubicBezTo>
                <a:cubicBezTo>
                  <a:pt x="350596" y="770836"/>
                  <a:pt x="347539" y="774913"/>
                  <a:pt x="341424" y="783066"/>
                </a:cubicBezTo>
                <a:lnTo>
                  <a:pt x="328175" y="800393"/>
                </a:lnTo>
                <a:cubicBezTo>
                  <a:pt x="324777" y="804469"/>
                  <a:pt x="321380" y="807527"/>
                  <a:pt x="317983" y="809565"/>
                </a:cubicBezTo>
                <a:cubicBezTo>
                  <a:pt x="316624" y="810245"/>
                  <a:pt x="314246" y="811603"/>
                  <a:pt x="310849" y="813642"/>
                </a:cubicBezTo>
                <a:cubicBezTo>
                  <a:pt x="307451" y="815680"/>
                  <a:pt x="305073" y="818738"/>
                  <a:pt x="303714" y="822814"/>
                </a:cubicBezTo>
                <a:cubicBezTo>
                  <a:pt x="303714" y="824173"/>
                  <a:pt x="302355" y="824853"/>
                  <a:pt x="299638" y="824853"/>
                </a:cubicBezTo>
                <a:cubicBezTo>
                  <a:pt x="295561" y="824853"/>
                  <a:pt x="291994" y="826042"/>
                  <a:pt x="288936" y="828420"/>
                </a:cubicBezTo>
                <a:cubicBezTo>
                  <a:pt x="285879" y="830798"/>
                  <a:pt x="282651" y="834025"/>
                  <a:pt x="279254" y="838102"/>
                </a:cubicBezTo>
                <a:cubicBezTo>
                  <a:pt x="278575" y="838102"/>
                  <a:pt x="277895" y="838442"/>
                  <a:pt x="277216" y="839121"/>
                </a:cubicBezTo>
                <a:cubicBezTo>
                  <a:pt x="276536" y="839801"/>
                  <a:pt x="276197" y="840480"/>
                  <a:pt x="276197" y="841159"/>
                </a:cubicBezTo>
                <a:cubicBezTo>
                  <a:pt x="274838" y="841839"/>
                  <a:pt x="273139" y="842688"/>
                  <a:pt x="271101" y="843707"/>
                </a:cubicBezTo>
                <a:cubicBezTo>
                  <a:pt x="269062" y="844727"/>
                  <a:pt x="267024" y="846255"/>
                  <a:pt x="264986" y="848294"/>
                </a:cubicBezTo>
                <a:lnTo>
                  <a:pt x="261928" y="850332"/>
                </a:lnTo>
                <a:cubicBezTo>
                  <a:pt x="257172" y="850332"/>
                  <a:pt x="251736" y="853390"/>
                  <a:pt x="245621" y="859505"/>
                </a:cubicBezTo>
                <a:cubicBezTo>
                  <a:pt x="244942" y="860184"/>
                  <a:pt x="243923" y="860524"/>
                  <a:pt x="242564" y="860524"/>
                </a:cubicBezTo>
                <a:lnTo>
                  <a:pt x="240525" y="859505"/>
                </a:lnTo>
                <a:cubicBezTo>
                  <a:pt x="239167" y="859505"/>
                  <a:pt x="237468" y="860014"/>
                  <a:pt x="235430" y="861033"/>
                </a:cubicBezTo>
                <a:cubicBezTo>
                  <a:pt x="233391" y="862053"/>
                  <a:pt x="232032" y="862562"/>
                  <a:pt x="231353" y="862562"/>
                </a:cubicBezTo>
                <a:cubicBezTo>
                  <a:pt x="227276" y="862562"/>
                  <a:pt x="223030" y="863581"/>
                  <a:pt x="218613" y="865620"/>
                </a:cubicBezTo>
                <a:cubicBezTo>
                  <a:pt x="214197" y="867658"/>
                  <a:pt x="210969" y="869017"/>
                  <a:pt x="208931" y="869696"/>
                </a:cubicBezTo>
                <a:cubicBezTo>
                  <a:pt x="202816" y="871735"/>
                  <a:pt x="195342" y="874792"/>
                  <a:pt x="186509" y="878869"/>
                </a:cubicBezTo>
                <a:cubicBezTo>
                  <a:pt x="177676" y="882946"/>
                  <a:pt x="170202" y="886003"/>
                  <a:pt x="164087" y="888042"/>
                </a:cubicBezTo>
                <a:cubicBezTo>
                  <a:pt x="161370" y="889400"/>
                  <a:pt x="158312" y="890929"/>
                  <a:pt x="154915" y="892628"/>
                </a:cubicBezTo>
                <a:cubicBezTo>
                  <a:pt x="151518" y="894326"/>
                  <a:pt x="147441" y="895855"/>
                  <a:pt x="142685" y="897214"/>
                </a:cubicBezTo>
                <a:cubicBezTo>
                  <a:pt x="142005" y="897894"/>
                  <a:pt x="141156" y="898063"/>
                  <a:pt x="140137" y="897724"/>
                </a:cubicBezTo>
                <a:cubicBezTo>
                  <a:pt x="139118" y="897384"/>
                  <a:pt x="137929" y="897214"/>
                  <a:pt x="136570" y="897214"/>
                </a:cubicBezTo>
                <a:cubicBezTo>
                  <a:pt x="154915" y="885663"/>
                  <a:pt x="166126" y="878529"/>
                  <a:pt x="170202" y="875811"/>
                </a:cubicBezTo>
                <a:cubicBezTo>
                  <a:pt x="168164" y="873773"/>
                  <a:pt x="165107" y="873773"/>
                  <a:pt x="161030" y="875811"/>
                </a:cubicBezTo>
                <a:cubicBezTo>
                  <a:pt x="154915" y="881926"/>
                  <a:pt x="149139" y="886343"/>
                  <a:pt x="143704" y="889061"/>
                </a:cubicBezTo>
                <a:cubicBezTo>
                  <a:pt x="141665" y="889740"/>
                  <a:pt x="139457" y="890420"/>
                  <a:pt x="137079" y="891099"/>
                </a:cubicBezTo>
                <a:cubicBezTo>
                  <a:pt x="134701" y="891778"/>
                  <a:pt x="132153" y="892798"/>
                  <a:pt x="129435" y="894157"/>
                </a:cubicBezTo>
                <a:lnTo>
                  <a:pt x="115167" y="901291"/>
                </a:lnTo>
                <a:lnTo>
                  <a:pt x="109052" y="904348"/>
                </a:lnTo>
                <a:lnTo>
                  <a:pt x="108033" y="903329"/>
                </a:lnTo>
                <a:lnTo>
                  <a:pt x="117205" y="896195"/>
                </a:lnTo>
                <a:cubicBezTo>
                  <a:pt x="119923" y="894157"/>
                  <a:pt x="123490" y="891609"/>
                  <a:pt x="127907" y="888551"/>
                </a:cubicBezTo>
                <a:cubicBezTo>
                  <a:pt x="132323" y="885494"/>
                  <a:pt x="136230" y="882266"/>
                  <a:pt x="139627" y="878869"/>
                </a:cubicBezTo>
                <a:cubicBezTo>
                  <a:pt x="148460" y="872754"/>
                  <a:pt x="156953" y="863921"/>
                  <a:pt x="165107" y="852370"/>
                </a:cubicBezTo>
                <a:cubicBezTo>
                  <a:pt x="167145" y="850332"/>
                  <a:pt x="169523" y="847954"/>
                  <a:pt x="172241" y="845236"/>
                </a:cubicBezTo>
                <a:cubicBezTo>
                  <a:pt x="174959" y="842518"/>
                  <a:pt x="178016" y="839801"/>
                  <a:pt x="181413" y="837083"/>
                </a:cubicBezTo>
                <a:cubicBezTo>
                  <a:pt x="181413" y="836403"/>
                  <a:pt x="181923" y="835724"/>
                  <a:pt x="182942" y="835044"/>
                </a:cubicBezTo>
                <a:cubicBezTo>
                  <a:pt x="183961" y="834365"/>
                  <a:pt x="184811" y="834025"/>
                  <a:pt x="185490" y="834025"/>
                </a:cubicBezTo>
                <a:lnTo>
                  <a:pt x="184471" y="834025"/>
                </a:lnTo>
                <a:cubicBezTo>
                  <a:pt x="188548" y="825872"/>
                  <a:pt x="191945" y="820097"/>
                  <a:pt x="194663" y="816699"/>
                </a:cubicBezTo>
                <a:cubicBezTo>
                  <a:pt x="198060" y="813981"/>
                  <a:pt x="200948" y="810075"/>
                  <a:pt x="203326" y="804979"/>
                </a:cubicBezTo>
                <a:cubicBezTo>
                  <a:pt x="205704" y="799883"/>
                  <a:pt x="207912" y="795636"/>
                  <a:pt x="209950" y="792239"/>
                </a:cubicBezTo>
                <a:cubicBezTo>
                  <a:pt x="214706" y="786803"/>
                  <a:pt x="217424" y="781368"/>
                  <a:pt x="218104" y="775932"/>
                </a:cubicBezTo>
                <a:cubicBezTo>
                  <a:pt x="214706" y="777291"/>
                  <a:pt x="211309" y="777631"/>
                  <a:pt x="207912" y="776951"/>
                </a:cubicBezTo>
                <a:cubicBezTo>
                  <a:pt x="203835" y="776951"/>
                  <a:pt x="200778" y="775932"/>
                  <a:pt x="198739" y="773894"/>
                </a:cubicBezTo>
                <a:cubicBezTo>
                  <a:pt x="198060" y="771856"/>
                  <a:pt x="197041" y="770836"/>
                  <a:pt x="195682" y="770836"/>
                </a:cubicBezTo>
                <a:cubicBezTo>
                  <a:pt x="194323" y="770836"/>
                  <a:pt x="192964" y="771856"/>
                  <a:pt x="191605" y="773894"/>
                </a:cubicBezTo>
                <a:cubicBezTo>
                  <a:pt x="190246" y="776612"/>
                  <a:pt x="186849" y="779330"/>
                  <a:pt x="181413" y="782047"/>
                </a:cubicBezTo>
                <a:cubicBezTo>
                  <a:pt x="182093" y="777291"/>
                  <a:pt x="184131" y="772365"/>
                  <a:pt x="187528" y="767269"/>
                </a:cubicBezTo>
                <a:cubicBezTo>
                  <a:pt x="190926" y="762173"/>
                  <a:pt x="193304" y="758267"/>
                  <a:pt x="194663" y="755549"/>
                </a:cubicBezTo>
                <a:lnTo>
                  <a:pt x="192624" y="754530"/>
                </a:lnTo>
                <a:lnTo>
                  <a:pt x="176317" y="759625"/>
                </a:lnTo>
                <a:cubicBezTo>
                  <a:pt x="172920" y="763702"/>
                  <a:pt x="166465" y="766420"/>
                  <a:pt x="156953" y="767779"/>
                </a:cubicBezTo>
                <a:lnTo>
                  <a:pt x="138608" y="769817"/>
                </a:lnTo>
                <a:lnTo>
                  <a:pt x="136570" y="770836"/>
                </a:lnTo>
                <a:cubicBezTo>
                  <a:pt x="132493" y="776272"/>
                  <a:pt x="124340" y="778990"/>
                  <a:pt x="112109" y="778990"/>
                </a:cubicBezTo>
                <a:lnTo>
                  <a:pt x="85611" y="778990"/>
                </a:lnTo>
                <a:lnTo>
                  <a:pt x="79496" y="781028"/>
                </a:lnTo>
                <a:lnTo>
                  <a:pt x="83573" y="784086"/>
                </a:lnTo>
                <a:lnTo>
                  <a:pt x="84592" y="787143"/>
                </a:lnTo>
                <a:cubicBezTo>
                  <a:pt x="82553" y="788502"/>
                  <a:pt x="81194" y="788842"/>
                  <a:pt x="80515" y="788162"/>
                </a:cubicBezTo>
                <a:cubicBezTo>
                  <a:pt x="77118" y="788162"/>
                  <a:pt x="75419" y="787143"/>
                  <a:pt x="75419" y="785105"/>
                </a:cubicBezTo>
                <a:lnTo>
                  <a:pt x="75419" y="780009"/>
                </a:lnTo>
                <a:cubicBezTo>
                  <a:pt x="75419" y="779330"/>
                  <a:pt x="75079" y="778990"/>
                  <a:pt x="74400" y="778990"/>
                </a:cubicBezTo>
                <a:cubicBezTo>
                  <a:pt x="73721" y="778990"/>
                  <a:pt x="73041" y="778990"/>
                  <a:pt x="72362" y="778990"/>
                </a:cubicBezTo>
                <a:cubicBezTo>
                  <a:pt x="71682" y="779669"/>
                  <a:pt x="71342" y="780688"/>
                  <a:pt x="71342" y="782047"/>
                </a:cubicBezTo>
                <a:cubicBezTo>
                  <a:pt x="69984" y="784765"/>
                  <a:pt x="69304" y="786124"/>
                  <a:pt x="69304" y="786124"/>
                </a:cubicBezTo>
                <a:lnTo>
                  <a:pt x="65227" y="784086"/>
                </a:lnTo>
                <a:cubicBezTo>
                  <a:pt x="63189" y="780688"/>
                  <a:pt x="59792" y="779669"/>
                  <a:pt x="55036" y="781028"/>
                </a:cubicBezTo>
                <a:cubicBezTo>
                  <a:pt x="54356" y="781708"/>
                  <a:pt x="53337" y="781877"/>
                  <a:pt x="51978" y="781538"/>
                </a:cubicBezTo>
                <a:cubicBezTo>
                  <a:pt x="50619" y="781198"/>
                  <a:pt x="49260" y="781028"/>
                  <a:pt x="47901" y="781028"/>
                </a:cubicBezTo>
                <a:cubicBezTo>
                  <a:pt x="45863" y="780349"/>
                  <a:pt x="42975" y="779499"/>
                  <a:pt x="39238" y="778480"/>
                </a:cubicBezTo>
                <a:cubicBezTo>
                  <a:pt x="35501" y="777461"/>
                  <a:pt x="31595" y="775932"/>
                  <a:pt x="27518" y="773894"/>
                </a:cubicBezTo>
                <a:cubicBezTo>
                  <a:pt x="24800" y="773214"/>
                  <a:pt x="22762" y="771516"/>
                  <a:pt x="21403" y="768798"/>
                </a:cubicBezTo>
                <a:cubicBezTo>
                  <a:pt x="20723" y="768798"/>
                  <a:pt x="20384" y="767779"/>
                  <a:pt x="20384" y="765741"/>
                </a:cubicBezTo>
                <a:lnTo>
                  <a:pt x="19365" y="766760"/>
                </a:lnTo>
                <a:cubicBezTo>
                  <a:pt x="15967" y="764721"/>
                  <a:pt x="14269" y="762683"/>
                  <a:pt x="14269" y="760645"/>
                </a:cubicBezTo>
                <a:lnTo>
                  <a:pt x="9173" y="754530"/>
                </a:lnTo>
                <a:lnTo>
                  <a:pt x="0" y="743319"/>
                </a:lnTo>
                <a:cubicBezTo>
                  <a:pt x="0" y="741280"/>
                  <a:pt x="340" y="739072"/>
                  <a:pt x="1019" y="736694"/>
                </a:cubicBezTo>
                <a:cubicBezTo>
                  <a:pt x="1699" y="734316"/>
                  <a:pt x="1699" y="732447"/>
                  <a:pt x="1019" y="731089"/>
                </a:cubicBezTo>
                <a:cubicBezTo>
                  <a:pt x="1019" y="728371"/>
                  <a:pt x="2039" y="726672"/>
                  <a:pt x="4077" y="725993"/>
                </a:cubicBezTo>
                <a:cubicBezTo>
                  <a:pt x="6115" y="725313"/>
                  <a:pt x="7474" y="724634"/>
                  <a:pt x="8154" y="723954"/>
                </a:cubicBezTo>
                <a:cubicBezTo>
                  <a:pt x="10871" y="722595"/>
                  <a:pt x="13589" y="718519"/>
                  <a:pt x="16307" y="711724"/>
                </a:cubicBezTo>
                <a:cubicBezTo>
                  <a:pt x="22422" y="704930"/>
                  <a:pt x="33973" y="689982"/>
                  <a:pt x="50959" y="666880"/>
                </a:cubicBezTo>
                <a:lnTo>
                  <a:pt x="38729" y="686245"/>
                </a:lnTo>
                <a:cubicBezTo>
                  <a:pt x="28537" y="699834"/>
                  <a:pt x="22082" y="711385"/>
                  <a:pt x="19365" y="720897"/>
                </a:cubicBezTo>
                <a:lnTo>
                  <a:pt x="27518" y="717839"/>
                </a:lnTo>
                <a:cubicBezTo>
                  <a:pt x="26159" y="720557"/>
                  <a:pt x="24970" y="722765"/>
                  <a:pt x="23951" y="724464"/>
                </a:cubicBezTo>
                <a:cubicBezTo>
                  <a:pt x="22932" y="726163"/>
                  <a:pt x="22082" y="727691"/>
                  <a:pt x="21403" y="729050"/>
                </a:cubicBezTo>
                <a:cubicBezTo>
                  <a:pt x="22762" y="733127"/>
                  <a:pt x="25480" y="734826"/>
                  <a:pt x="29556" y="734146"/>
                </a:cubicBezTo>
                <a:cubicBezTo>
                  <a:pt x="30915" y="734146"/>
                  <a:pt x="32274" y="735505"/>
                  <a:pt x="33633" y="738223"/>
                </a:cubicBezTo>
                <a:cubicBezTo>
                  <a:pt x="34992" y="740941"/>
                  <a:pt x="36860" y="742809"/>
                  <a:pt x="39238" y="743828"/>
                </a:cubicBezTo>
                <a:cubicBezTo>
                  <a:pt x="41617" y="744847"/>
                  <a:pt x="43825" y="745017"/>
                  <a:pt x="45863" y="744338"/>
                </a:cubicBezTo>
                <a:cubicBezTo>
                  <a:pt x="59452" y="741620"/>
                  <a:pt x="70323" y="738563"/>
                  <a:pt x="78477" y="735165"/>
                </a:cubicBezTo>
                <a:lnTo>
                  <a:pt x="132493" y="716820"/>
                </a:lnTo>
                <a:cubicBezTo>
                  <a:pt x="142005" y="711385"/>
                  <a:pt x="151518" y="707648"/>
                  <a:pt x="161030" y="705609"/>
                </a:cubicBezTo>
                <a:lnTo>
                  <a:pt x="202816" y="688283"/>
                </a:lnTo>
                <a:cubicBezTo>
                  <a:pt x="208931" y="686924"/>
                  <a:pt x="219802" y="682508"/>
                  <a:pt x="235430" y="675034"/>
                </a:cubicBezTo>
                <a:cubicBezTo>
                  <a:pt x="241545" y="672316"/>
                  <a:pt x="245621" y="668579"/>
                  <a:pt x="247660" y="663823"/>
                </a:cubicBezTo>
                <a:cubicBezTo>
                  <a:pt x="249698" y="655670"/>
                  <a:pt x="253095" y="649894"/>
                  <a:pt x="257851" y="646497"/>
                </a:cubicBezTo>
                <a:cubicBezTo>
                  <a:pt x="260569" y="651253"/>
                  <a:pt x="260569" y="655330"/>
                  <a:pt x="257851" y="658727"/>
                </a:cubicBezTo>
                <a:cubicBezTo>
                  <a:pt x="253775" y="662804"/>
                  <a:pt x="252416" y="665861"/>
                  <a:pt x="253775" y="667900"/>
                </a:cubicBezTo>
                <a:cubicBezTo>
                  <a:pt x="257851" y="667220"/>
                  <a:pt x="260569" y="665861"/>
                  <a:pt x="261928" y="663823"/>
                </a:cubicBezTo>
                <a:cubicBezTo>
                  <a:pt x="263287" y="661785"/>
                  <a:pt x="264646" y="658387"/>
                  <a:pt x="266005" y="653631"/>
                </a:cubicBezTo>
                <a:cubicBezTo>
                  <a:pt x="266684" y="649555"/>
                  <a:pt x="269742" y="645478"/>
                  <a:pt x="275177" y="641401"/>
                </a:cubicBezTo>
                <a:lnTo>
                  <a:pt x="291484" y="630190"/>
                </a:lnTo>
                <a:lnTo>
                  <a:pt x="293523" y="625094"/>
                </a:lnTo>
                <a:cubicBezTo>
                  <a:pt x="293523" y="624415"/>
                  <a:pt x="293013" y="623905"/>
                  <a:pt x="291994" y="623566"/>
                </a:cubicBezTo>
                <a:cubicBezTo>
                  <a:pt x="290975" y="623226"/>
                  <a:pt x="290125" y="623056"/>
                  <a:pt x="289446" y="623056"/>
                </a:cubicBezTo>
                <a:cubicBezTo>
                  <a:pt x="282651" y="623056"/>
                  <a:pt x="276876" y="623396"/>
                  <a:pt x="272120" y="624075"/>
                </a:cubicBezTo>
                <a:cubicBezTo>
                  <a:pt x="268723" y="624075"/>
                  <a:pt x="267024" y="622377"/>
                  <a:pt x="267024" y="618979"/>
                </a:cubicBezTo>
                <a:cubicBezTo>
                  <a:pt x="267024" y="615582"/>
                  <a:pt x="265325" y="614903"/>
                  <a:pt x="261928" y="616941"/>
                </a:cubicBezTo>
                <a:cubicBezTo>
                  <a:pt x="255134" y="618300"/>
                  <a:pt x="250038" y="618979"/>
                  <a:pt x="246641" y="618979"/>
                </a:cubicBezTo>
                <a:lnTo>
                  <a:pt x="227276" y="618979"/>
                </a:lnTo>
                <a:cubicBezTo>
                  <a:pt x="221841" y="614223"/>
                  <a:pt x="214367" y="612525"/>
                  <a:pt x="204854" y="613883"/>
                </a:cubicBezTo>
                <a:lnTo>
                  <a:pt x="201797" y="613883"/>
                </a:lnTo>
                <a:cubicBezTo>
                  <a:pt x="197720" y="611845"/>
                  <a:pt x="191945" y="609637"/>
                  <a:pt x="184471" y="607259"/>
                </a:cubicBezTo>
                <a:cubicBezTo>
                  <a:pt x="176997" y="604881"/>
                  <a:pt x="171222" y="603012"/>
                  <a:pt x="167145" y="601653"/>
                </a:cubicBezTo>
                <a:lnTo>
                  <a:pt x="163068" y="599615"/>
                </a:lnTo>
                <a:cubicBezTo>
                  <a:pt x="152197" y="592141"/>
                  <a:pt x="143704" y="589083"/>
                  <a:pt x="137589" y="590442"/>
                </a:cubicBezTo>
                <a:lnTo>
                  <a:pt x="137589" y="587385"/>
                </a:lnTo>
                <a:cubicBezTo>
                  <a:pt x="137589" y="582629"/>
                  <a:pt x="134531" y="579911"/>
                  <a:pt x="128416" y="579231"/>
                </a:cubicBezTo>
                <a:cubicBezTo>
                  <a:pt x="126378" y="578552"/>
                  <a:pt x="124509" y="577193"/>
                  <a:pt x="122811" y="575155"/>
                </a:cubicBezTo>
                <a:cubicBezTo>
                  <a:pt x="121112" y="573116"/>
                  <a:pt x="119583" y="571758"/>
                  <a:pt x="118225" y="571078"/>
                </a:cubicBezTo>
                <a:lnTo>
                  <a:pt x="112109" y="563944"/>
                </a:lnTo>
                <a:lnTo>
                  <a:pt x="111090" y="563944"/>
                </a:lnTo>
                <a:lnTo>
                  <a:pt x="95803" y="541522"/>
                </a:lnTo>
                <a:cubicBezTo>
                  <a:pt x="91726" y="538125"/>
                  <a:pt x="87649" y="532349"/>
                  <a:pt x="83573" y="524196"/>
                </a:cubicBezTo>
                <a:cubicBezTo>
                  <a:pt x="82214" y="522158"/>
                  <a:pt x="81364" y="520289"/>
                  <a:pt x="81025" y="518591"/>
                </a:cubicBezTo>
                <a:cubicBezTo>
                  <a:pt x="80685" y="516892"/>
                  <a:pt x="81534" y="515023"/>
                  <a:pt x="83573" y="512985"/>
                </a:cubicBezTo>
                <a:cubicBezTo>
                  <a:pt x="84931" y="510267"/>
                  <a:pt x="84931" y="507550"/>
                  <a:pt x="83573" y="504832"/>
                </a:cubicBezTo>
                <a:cubicBezTo>
                  <a:pt x="81534" y="504152"/>
                  <a:pt x="81874" y="502454"/>
                  <a:pt x="84592" y="499736"/>
                </a:cubicBezTo>
                <a:cubicBezTo>
                  <a:pt x="85271" y="499056"/>
                  <a:pt x="86290" y="498037"/>
                  <a:pt x="87649" y="496678"/>
                </a:cubicBezTo>
                <a:cubicBezTo>
                  <a:pt x="89008" y="495319"/>
                  <a:pt x="89688" y="493621"/>
                  <a:pt x="89688" y="491582"/>
                </a:cubicBezTo>
                <a:cubicBezTo>
                  <a:pt x="89688" y="490903"/>
                  <a:pt x="90197" y="490224"/>
                  <a:pt x="91216" y="489544"/>
                </a:cubicBezTo>
                <a:cubicBezTo>
                  <a:pt x="92236" y="488865"/>
                  <a:pt x="93425" y="487845"/>
                  <a:pt x="94783" y="486487"/>
                </a:cubicBezTo>
                <a:lnTo>
                  <a:pt x="95803" y="484448"/>
                </a:lnTo>
                <a:cubicBezTo>
                  <a:pt x="91726" y="479013"/>
                  <a:pt x="88329" y="475276"/>
                  <a:pt x="85611" y="473237"/>
                </a:cubicBezTo>
                <a:cubicBezTo>
                  <a:pt x="82214" y="469161"/>
                  <a:pt x="78816" y="466103"/>
                  <a:pt x="75419" y="464065"/>
                </a:cubicBezTo>
                <a:cubicBezTo>
                  <a:pt x="72701" y="463385"/>
                  <a:pt x="70493" y="462366"/>
                  <a:pt x="68794" y="461007"/>
                </a:cubicBezTo>
                <a:cubicBezTo>
                  <a:pt x="67096" y="459648"/>
                  <a:pt x="65567" y="458629"/>
                  <a:pt x="64208" y="457950"/>
                </a:cubicBezTo>
                <a:cubicBezTo>
                  <a:pt x="57414" y="452514"/>
                  <a:pt x="52658" y="449457"/>
                  <a:pt x="49940" y="448777"/>
                </a:cubicBezTo>
                <a:cubicBezTo>
                  <a:pt x="42466" y="445380"/>
                  <a:pt x="38389" y="440963"/>
                  <a:pt x="37710" y="435528"/>
                </a:cubicBezTo>
                <a:cubicBezTo>
                  <a:pt x="35671" y="428054"/>
                  <a:pt x="31255" y="422618"/>
                  <a:pt x="24460" y="419221"/>
                </a:cubicBezTo>
                <a:cubicBezTo>
                  <a:pt x="19704" y="417183"/>
                  <a:pt x="16647" y="413446"/>
                  <a:pt x="15288" y="408010"/>
                </a:cubicBezTo>
                <a:cubicBezTo>
                  <a:pt x="13929" y="402574"/>
                  <a:pt x="12570" y="398328"/>
                  <a:pt x="11211" y="395270"/>
                </a:cubicBezTo>
                <a:cubicBezTo>
                  <a:pt x="9852" y="392213"/>
                  <a:pt x="7134" y="389665"/>
                  <a:pt x="3058" y="387627"/>
                </a:cubicBezTo>
                <a:cubicBezTo>
                  <a:pt x="1699" y="386268"/>
                  <a:pt x="1019" y="384060"/>
                  <a:pt x="1019" y="381002"/>
                </a:cubicBezTo>
                <a:cubicBezTo>
                  <a:pt x="1019" y="377944"/>
                  <a:pt x="1359" y="375397"/>
                  <a:pt x="2039" y="373358"/>
                </a:cubicBezTo>
                <a:lnTo>
                  <a:pt x="5096" y="366224"/>
                </a:lnTo>
                <a:lnTo>
                  <a:pt x="7134" y="362147"/>
                </a:lnTo>
                <a:cubicBezTo>
                  <a:pt x="7814" y="361468"/>
                  <a:pt x="8493" y="361128"/>
                  <a:pt x="9173" y="361128"/>
                </a:cubicBezTo>
                <a:cubicBezTo>
                  <a:pt x="9852" y="361128"/>
                  <a:pt x="10192" y="360788"/>
                  <a:pt x="10192" y="360109"/>
                </a:cubicBezTo>
                <a:lnTo>
                  <a:pt x="10192" y="357051"/>
                </a:lnTo>
                <a:cubicBezTo>
                  <a:pt x="10192" y="354334"/>
                  <a:pt x="11381" y="351276"/>
                  <a:pt x="13759" y="347879"/>
                </a:cubicBezTo>
                <a:cubicBezTo>
                  <a:pt x="16137" y="344482"/>
                  <a:pt x="17666" y="341424"/>
                  <a:pt x="18345" y="338706"/>
                </a:cubicBezTo>
                <a:cubicBezTo>
                  <a:pt x="19704" y="333950"/>
                  <a:pt x="21403" y="329364"/>
                  <a:pt x="23441" y="324947"/>
                </a:cubicBezTo>
                <a:cubicBezTo>
                  <a:pt x="25480" y="320531"/>
                  <a:pt x="27178" y="315605"/>
                  <a:pt x="28537" y="310169"/>
                </a:cubicBezTo>
                <a:cubicBezTo>
                  <a:pt x="29217" y="306772"/>
                  <a:pt x="30575" y="303715"/>
                  <a:pt x="32614" y="300997"/>
                </a:cubicBezTo>
                <a:cubicBezTo>
                  <a:pt x="29896" y="300997"/>
                  <a:pt x="27858" y="300657"/>
                  <a:pt x="26499" y="299978"/>
                </a:cubicBezTo>
                <a:cubicBezTo>
                  <a:pt x="27178" y="299298"/>
                  <a:pt x="27688" y="298109"/>
                  <a:pt x="28028" y="296410"/>
                </a:cubicBezTo>
                <a:cubicBezTo>
                  <a:pt x="28367" y="294712"/>
                  <a:pt x="28877" y="293523"/>
                  <a:pt x="29556" y="292843"/>
                </a:cubicBezTo>
                <a:cubicBezTo>
                  <a:pt x="34992" y="286049"/>
                  <a:pt x="37710" y="279594"/>
                  <a:pt x="37710" y="273479"/>
                </a:cubicBezTo>
                <a:lnTo>
                  <a:pt x="45863" y="244942"/>
                </a:lnTo>
                <a:cubicBezTo>
                  <a:pt x="49940" y="228635"/>
                  <a:pt x="52318" y="219463"/>
                  <a:pt x="52997" y="217424"/>
                </a:cubicBezTo>
                <a:cubicBezTo>
                  <a:pt x="52997" y="213348"/>
                  <a:pt x="54356" y="207912"/>
                  <a:pt x="57074" y="201118"/>
                </a:cubicBezTo>
                <a:cubicBezTo>
                  <a:pt x="57074" y="199759"/>
                  <a:pt x="57414" y="197720"/>
                  <a:pt x="58093" y="195003"/>
                </a:cubicBezTo>
                <a:cubicBezTo>
                  <a:pt x="58773" y="192285"/>
                  <a:pt x="59452" y="189907"/>
                  <a:pt x="60132" y="187868"/>
                </a:cubicBezTo>
                <a:cubicBezTo>
                  <a:pt x="61490" y="182433"/>
                  <a:pt x="63869" y="177337"/>
                  <a:pt x="67266" y="172581"/>
                </a:cubicBezTo>
                <a:lnTo>
                  <a:pt x="68285" y="172581"/>
                </a:lnTo>
                <a:lnTo>
                  <a:pt x="68285" y="169523"/>
                </a:lnTo>
                <a:cubicBezTo>
                  <a:pt x="68285" y="166126"/>
                  <a:pt x="69644" y="161030"/>
                  <a:pt x="72362" y="154235"/>
                </a:cubicBezTo>
                <a:cubicBezTo>
                  <a:pt x="73041" y="152877"/>
                  <a:pt x="73381" y="151348"/>
                  <a:pt x="73381" y="149649"/>
                </a:cubicBezTo>
                <a:cubicBezTo>
                  <a:pt x="73381" y="147951"/>
                  <a:pt x="73721" y="146762"/>
                  <a:pt x="74400" y="146082"/>
                </a:cubicBezTo>
                <a:cubicBezTo>
                  <a:pt x="76438" y="144044"/>
                  <a:pt x="77457" y="142345"/>
                  <a:pt x="77457" y="140986"/>
                </a:cubicBezTo>
                <a:lnTo>
                  <a:pt x="81534" y="144044"/>
                </a:lnTo>
                <a:cubicBezTo>
                  <a:pt x="82214" y="144044"/>
                  <a:pt x="82723" y="143874"/>
                  <a:pt x="83063" y="143534"/>
                </a:cubicBezTo>
                <a:cubicBezTo>
                  <a:pt x="83403" y="143194"/>
                  <a:pt x="83573" y="142685"/>
                  <a:pt x="83573" y="142005"/>
                </a:cubicBezTo>
                <a:lnTo>
                  <a:pt x="86630" y="130794"/>
                </a:lnTo>
                <a:cubicBezTo>
                  <a:pt x="86630" y="130115"/>
                  <a:pt x="87310" y="128416"/>
                  <a:pt x="88668" y="125699"/>
                </a:cubicBezTo>
                <a:cubicBezTo>
                  <a:pt x="96822" y="106674"/>
                  <a:pt x="104975" y="92745"/>
                  <a:pt x="113129" y="83912"/>
                </a:cubicBezTo>
                <a:lnTo>
                  <a:pt x="127583" y="73535"/>
                </a:lnTo>
                <a:lnTo>
                  <a:pt x="127397" y="73721"/>
                </a:lnTo>
                <a:lnTo>
                  <a:pt x="113129" y="89008"/>
                </a:lnTo>
                <a:lnTo>
                  <a:pt x="108033" y="99200"/>
                </a:lnTo>
                <a:lnTo>
                  <a:pt x="101918" y="117545"/>
                </a:lnTo>
                <a:cubicBezTo>
                  <a:pt x="101238" y="119584"/>
                  <a:pt x="100899" y="122641"/>
                  <a:pt x="100899" y="126718"/>
                </a:cubicBezTo>
                <a:lnTo>
                  <a:pt x="105994" y="125699"/>
                </a:lnTo>
                <a:cubicBezTo>
                  <a:pt x="105994" y="127057"/>
                  <a:pt x="105655" y="128077"/>
                  <a:pt x="104975" y="128756"/>
                </a:cubicBezTo>
                <a:cubicBezTo>
                  <a:pt x="104296" y="129436"/>
                  <a:pt x="102937" y="129436"/>
                  <a:pt x="100899" y="128756"/>
                </a:cubicBezTo>
                <a:lnTo>
                  <a:pt x="99879" y="138948"/>
                </a:lnTo>
                <a:cubicBezTo>
                  <a:pt x="98520" y="144383"/>
                  <a:pt x="97841" y="148120"/>
                  <a:pt x="97841" y="150159"/>
                </a:cubicBezTo>
                <a:lnTo>
                  <a:pt x="98860" y="156274"/>
                </a:lnTo>
                <a:cubicBezTo>
                  <a:pt x="98860" y="158992"/>
                  <a:pt x="98181" y="161709"/>
                  <a:pt x="96822" y="164427"/>
                </a:cubicBezTo>
                <a:cubicBezTo>
                  <a:pt x="96142" y="165107"/>
                  <a:pt x="95972" y="165616"/>
                  <a:pt x="96312" y="165956"/>
                </a:cubicBezTo>
                <a:cubicBezTo>
                  <a:pt x="96652" y="166296"/>
                  <a:pt x="96822" y="166805"/>
                  <a:pt x="96822" y="167485"/>
                </a:cubicBezTo>
                <a:cubicBezTo>
                  <a:pt x="96822" y="168164"/>
                  <a:pt x="96992" y="168504"/>
                  <a:pt x="97331" y="168504"/>
                </a:cubicBezTo>
                <a:cubicBezTo>
                  <a:pt x="97671" y="168504"/>
                  <a:pt x="98181" y="168504"/>
                  <a:pt x="98860" y="168504"/>
                </a:cubicBezTo>
                <a:cubicBezTo>
                  <a:pt x="100219" y="167145"/>
                  <a:pt x="100899" y="166126"/>
                  <a:pt x="100899" y="165446"/>
                </a:cubicBezTo>
                <a:lnTo>
                  <a:pt x="100899" y="163408"/>
                </a:lnTo>
                <a:cubicBezTo>
                  <a:pt x="100899" y="160011"/>
                  <a:pt x="101578" y="156953"/>
                  <a:pt x="102937" y="154235"/>
                </a:cubicBezTo>
                <a:cubicBezTo>
                  <a:pt x="102937" y="153556"/>
                  <a:pt x="103616" y="152537"/>
                  <a:pt x="104975" y="151178"/>
                </a:cubicBezTo>
                <a:cubicBezTo>
                  <a:pt x="106334" y="151178"/>
                  <a:pt x="107014" y="151857"/>
                  <a:pt x="107014" y="153216"/>
                </a:cubicBezTo>
                <a:cubicBezTo>
                  <a:pt x="107693" y="153896"/>
                  <a:pt x="107863" y="154405"/>
                  <a:pt x="107523" y="154745"/>
                </a:cubicBezTo>
                <a:cubicBezTo>
                  <a:pt x="107183" y="155085"/>
                  <a:pt x="107014" y="155594"/>
                  <a:pt x="107014" y="156274"/>
                </a:cubicBezTo>
                <a:lnTo>
                  <a:pt x="105994" y="161370"/>
                </a:lnTo>
                <a:cubicBezTo>
                  <a:pt x="105994" y="162729"/>
                  <a:pt x="106334" y="164597"/>
                  <a:pt x="107014" y="166975"/>
                </a:cubicBezTo>
                <a:cubicBezTo>
                  <a:pt x="107693" y="169353"/>
                  <a:pt x="107693" y="171222"/>
                  <a:pt x="107014" y="172581"/>
                </a:cubicBezTo>
                <a:cubicBezTo>
                  <a:pt x="105655" y="176657"/>
                  <a:pt x="105315" y="179715"/>
                  <a:pt x="105994" y="181753"/>
                </a:cubicBezTo>
                <a:cubicBezTo>
                  <a:pt x="105994" y="183112"/>
                  <a:pt x="106164" y="184811"/>
                  <a:pt x="106504" y="186849"/>
                </a:cubicBezTo>
                <a:cubicBezTo>
                  <a:pt x="106844" y="188887"/>
                  <a:pt x="107693" y="191266"/>
                  <a:pt x="109052" y="193983"/>
                </a:cubicBezTo>
                <a:lnTo>
                  <a:pt x="109052" y="198060"/>
                </a:lnTo>
                <a:lnTo>
                  <a:pt x="108033" y="204175"/>
                </a:lnTo>
                <a:lnTo>
                  <a:pt x="110071" y="212328"/>
                </a:lnTo>
                <a:lnTo>
                  <a:pt x="110071" y="213348"/>
                </a:lnTo>
                <a:cubicBezTo>
                  <a:pt x="110071" y="215386"/>
                  <a:pt x="110920" y="216915"/>
                  <a:pt x="112619" y="217934"/>
                </a:cubicBezTo>
                <a:cubicBezTo>
                  <a:pt x="114318" y="218953"/>
                  <a:pt x="116186" y="219123"/>
                  <a:pt x="118225" y="218444"/>
                </a:cubicBezTo>
                <a:cubicBezTo>
                  <a:pt x="118904" y="218444"/>
                  <a:pt x="119923" y="218274"/>
                  <a:pt x="121282" y="217934"/>
                </a:cubicBezTo>
                <a:cubicBezTo>
                  <a:pt x="122641" y="217594"/>
                  <a:pt x="123660" y="218104"/>
                  <a:pt x="124340" y="219463"/>
                </a:cubicBezTo>
                <a:cubicBezTo>
                  <a:pt x="125019" y="220142"/>
                  <a:pt x="123660" y="222181"/>
                  <a:pt x="120263" y="225578"/>
                </a:cubicBezTo>
                <a:lnTo>
                  <a:pt x="118225" y="226597"/>
                </a:lnTo>
                <a:cubicBezTo>
                  <a:pt x="118225" y="226597"/>
                  <a:pt x="117545" y="227276"/>
                  <a:pt x="116186" y="228635"/>
                </a:cubicBezTo>
                <a:lnTo>
                  <a:pt x="117205" y="229654"/>
                </a:lnTo>
                <a:cubicBezTo>
                  <a:pt x="118564" y="228296"/>
                  <a:pt x="119923" y="227616"/>
                  <a:pt x="121282" y="227616"/>
                </a:cubicBezTo>
                <a:lnTo>
                  <a:pt x="128416" y="228635"/>
                </a:lnTo>
                <a:cubicBezTo>
                  <a:pt x="131134" y="229994"/>
                  <a:pt x="132493" y="231353"/>
                  <a:pt x="132493" y="232712"/>
                </a:cubicBezTo>
                <a:cubicBezTo>
                  <a:pt x="133852" y="234750"/>
                  <a:pt x="134871" y="234750"/>
                  <a:pt x="135550" y="232712"/>
                </a:cubicBezTo>
                <a:cubicBezTo>
                  <a:pt x="142345" y="232032"/>
                  <a:pt x="147101" y="230674"/>
                  <a:pt x="149819" y="228635"/>
                </a:cubicBezTo>
                <a:cubicBezTo>
                  <a:pt x="175638" y="217764"/>
                  <a:pt x="194663" y="209271"/>
                  <a:pt x="206893" y="203156"/>
                </a:cubicBezTo>
                <a:lnTo>
                  <a:pt x="262947" y="181753"/>
                </a:lnTo>
                <a:cubicBezTo>
                  <a:pt x="267024" y="180394"/>
                  <a:pt x="286049" y="173940"/>
                  <a:pt x="320021" y="162389"/>
                </a:cubicBezTo>
                <a:cubicBezTo>
                  <a:pt x="339725" y="155594"/>
                  <a:pt x="351616" y="151518"/>
                  <a:pt x="355692" y="150159"/>
                </a:cubicBezTo>
                <a:cubicBezTo>
                  <a:pt x="357051" y="149479"/>
                  <a:pt x="358580" y="148630"/>
                  <a:pt x="360279" y="147611"/>
                </a:cubicBezTo>
                <a:cubicBezTo>
                  <a:pt x="361977" y="146592"/>
                  <a:pt x="363506" y="145742"/>
                  <a:pt x="364865" y="145063"/>
                </a:cubicBezTo>
                <a:cubicBezTo>
                  <a:pt x="362826" y="143025"/>
                  <a:pt x="361298" y="142685"/>
                  <a:pt x="360279" y="144044"/>
                </a:cubicBezTo>
                <a:cubicBezTo>
                  <a:pt x="359259" y="145403"/>
                  <a:pt x="358410" y="146422"/>
                  <a:pt x="357731" y="147101"/>
                </a:cubicBezTo>
                <a:lnTo>
                  <a:pt x="354673" y="143025"/>
                </a:lnTo>
                <a:lnTo>
                  <a:pt x="362826" y="133852"/>
                </a:lnTo>
                <a:cubicBezTo>
                  <a:pt x="363506" y="133173"/>
                  <a:pt x="367243" y="131134"/>
                  <a:pt x="374037" y="127737"/>
                </a:cubicBezTo>
                <a:lnTo>
                  <a:pt x="377095" y="124679"/>
                </a:lnTo>
                <a:lnTo>
                  <a:pt x="373018" y="122641"/>
                </a:lnTo>
                <a:cubicBezTo>
                  <a:pt x="368262" y="122641"/>
                  <a:pt x="362487" y="123321"/>
                  <a:pt x="355692" y="124679"/>
                </a:cubicBezTo>
                <a:lnTo>
                  <a:pt x="350596" y="124679"/>
                </a:lnTo>
                <a:cubicBezTo>
                  <a:pt x="350596" y="124679"/>
                  <a:pt x="352974" y="122981"/>
                  <a:pt x="357731" y="119584"/>
                </a:cubicBezTo>
                <a:lnTo>
                  <a:pt x="344481" y="114488"/>
                </a:lnTo>
                <a:cubicBezTo>
                  <a:pt x="334969" y="113129"/>
                  <a:pt x="327495" y="110751"/>
                  <a:pt x="322059" y="107353"/>
                </a:cubicBezTo>
                <a:cubicBezTo>
                  <a:pt x="313906" y="105995"/>
                  <a:pt x="304734" y="103277"/>
                  <a:pt x="294542" y="99200"/>
                </a:cubicBezTo>
                <a:lnTo>
                  <a:pt x="292503" y="99200"/>
                </a:lnTo>
                <a:cubicBezTo>
                  <a:pt x="281632" y="95123"/>
                  <a:pt x="272120" y="91726"/>
                  <a:pt x="263966" y="89008"/>
                </a:cubicBezTo>
                <a:lnTo>
                  <a:pt x="261928" y="86970"/>
                </a:lnTo>
                <a:cubicBezTo>
                  <a:pt x="249698" y="80855"/>
                  <a:pt x="241545" y="77118"/>
                  <a:pt x="237468" y="75759"/>
                </a:cubicBezTo>
                <a:cubicBezTo>
                  <a:pt x="230673" y="71682"/>
                  <a:pt x="222860" y="68285"/>
                  <a:pt x="214027" y="65567"/>
                </a:cubicBezTo>
                <a:cubicBezTo>
                  <a:pt x="213347" y="65567"/>
                  <a:pt x="213008" y="65228"/>
                  <a:pt x="213008" y="64548"/>
                </a:cubicBezTo>
                <a:cubicBezTo>
                  <a:pt x="213008" y="63869"/>
                  <a:pt x="212668" y="63189"/>
                  <a:pt x="211989" y="62510"/>
                </a:cubicBezTo>
                <a:cubicBezTo>
                  <a:pt x="211309" y="61830"/>
                  <a:pt x="209610" y="60811"/>
                  <a:pt x="206893" y="59452"/>
                </a:cubicBezTo>
                <a:lnTo>
                  <a:pt x="198739" y="56395"/>
                </a:lnTo>
                <a:cubicBezTo>
                  <a:pt x="198060" y="56395"/>
                  <a:pt x="196701" y="55885"/>
                  <a:pt x="194663" y="54866"/>
                </a:cubicBezTo>
                <a:cubicBezTo>
                  <a:pt x="192624" y="53847"/>
                  <a:pt x="190586" y="53337"/>
                  <a:pt x="188548" y="53337"/>
                </a:cubicBezTo>
                <a:cubicBezTo>
                  <a:pt x="187868" y="54017"/>
                  <a:pt x="187019" y="54017"/>
                  <a:pt x="186000" y="53337"/>
                </a:cubicBezTo>
                <a:cubicBezTo>
                  <a:pt x="184980" y="52658"/>
                  <a:pt x="184131" y="52318"/>
                  <a:pt x="183452" y="52318"/>
                </a:cubicBezTo>
                <a:lnTo>
                  <a:pt x="179375" y="50280"/>
                </a:lnTo>
                <a:cubicBezTo>
                  <a:pt x="169863" y="54356"/>
                  <a:pt x="162389" y="57074"/>
                  <a:pt x="156953" y="58433"/>
                </a:cubicBezTo>
                <a:cubicBezTo>
                  <a:pt x="150838" y="63189"/>
                  <a:pt x="145742" y="66247"/>
                  <a:pt x="141665" y="67606"/>
                </a:cubicBezTo>
                <a:cubicBezTo>
                  <a:pt x="141665" y="67606"/>
                  <a:pt x="141496" y="67436"/>
                  <a:pt x="141156" y="67096"/>
                </a:cubicBezTo>
                <a:cubicBezTo>
                  <a:pt x="140816" y="66756"/>
                  <a:pt x="140646" y="66586"/>
                  <a:pt x="140646" y="66586"/>
                </a:cubicBezTo>
                <a:cubicBezTo>
                  <a:pt x="147441" y="61830"/>
                  <a:pt x="159671" y="55715"/>
                  <a:pt x="177337" y="48241"/>
                </a:cubicBezTo>
                <a:lnTo>
                  <a:pt x="174279" y="47222"/>
                </a:lnTo>
                <a:cubicBezTo>
                  <a:pt x="172241" y="48581"/>
                  <a:pt x="170202" y="49600"/>
                  <a:pt x="168164" y="50280"/>
                </a:cubicBezTo>
                <a:cubicBezTo>
                  <a:pt x="166126" y="50959"/>
                  <a:pt x="164087" y="51638"/>
                  <a:pt x="162049" y="52318"/>
                </a:cubicBezTo>
                <a:lnTo>
                  <a:pt x="130517" y="71428"/>
                </a:lnTo>
                <a:lnTo>
                  <a:pt x="152876" y="55376"/>
                </a:lnTo>
                <a:lnTo>
                  <a:pt x="169183" y="46203"/>
                </a:lnTo>
                <a:cubicBezTo>
                  <a:pt x="171901" y="45523"/>
                  <a:pt x="173260" y="44165"/>
                  <a:pt x="173260" y="42126"/>
                </a:cubicBezTo>
                <a:cubicBezTo>
                  <a:pt x="173260" y="40088"/>
                  <a:pt x="172580" y="38389"/>
                  <a:pt x="171222" y="37030"/>
                </a:cubicBezTo>
                <a:cubicBezTo>
                  <a:pt x="170542" y="34313"/>
                  <a:pt x="169183" y="32614"/>
                  <a:pt x="167145" y="31934"/>
                </a:cubicBezTo>
                <a:cubicBezTo>
                  <a:pt x="163068" y="25140"/>
                  <a:pt x="159671" y="21063"/>
                  <a:pt x="156953" y="19704"/>
                </a:cubicBezTo>
                <a:cubicBezTo>
                  <a:pt x="155594" y="18346"/>
                  <a:pt x="154405" y="16647"/>
                  <a:pt x="153386" y="14608"/>
                </a:cubicBezTo>
                <a:cubicBezTo>
                  <a:pt x="152367" y="12570"/>
                  <a:pt x="151178" y="10871"/>
                  <a:pt x="149819" y="9513"/>
                </a:cubicBezTo>
                <a:lnTo>
                  <a:pt x="140646" y="1359"/>
                </a:lnTo>
                <a:lnTo>
                  <a:pt x="141665" y="340"/>
                </a:lnTo>
                <a:cubicBezTo>
                  <a:pt x="145742" y="340"/>
                  <a:pt x="148460" y="1020"/>
                  <a:pt x="149819" y="2378"/>
                </a:cubicBezTo>
                <a:lnTo>
                  <a:pt x="153896" y="4417"/>
                </a:lnTo>
                <a:cubicBezTo>
                  <a:pt x="154575" y="4417"/>
                  <a:pt x="155424" y="4417"/>
                  <a:pt x="156444" y="4417"/>
                </a:cubicBezTo>
                <a:cubicBezTo>
                  <a:pt x="157463" y="4417"/>
                  <a:pt x="157972" y="5096"/>
                  <a:pt x="157972" y="6455"/>
                </a:cubicBezTo>
                <a:lnTo>
                  <a:pt x="162049" y="8493"/>
                </a:lnTo>
                <a:cubicBezTo>
                  <a:pt x="165446" y="8493"/>
                  <a:pt x="167485" y="9852"/>
                  <a:pt x="168164" y="12570"/>
                </a:cubicBezTo>
                <a:lnTo>
                  <a:pt x="172241" y="14608"/>
                </a:lnTo>
                <a:cubicBezTo>
                  <a:pt x="174959" y="15288"/>
                  <a:pt x="177846" y="16137"/>
                  <a:pt x="180904" y="17156"/>
                </a:cubicBezTo>
                <a:cubicBezTo>
                  <a:pt x="183961" y="18176"/>
                  <a:pt x="187528" y="19025"/>
                  <a:pt x="191605" y="19704"/>
                </a:cubicBezTo>
                <a:cubicBezTo>
                  <a:pt x="195682" y="19704"/>
                  <a:pt x="200608" y="20044"/>
                  <a:pt x="206383" y="20724"/>
                </a:cubicBezTo>
                <a:cubicBezTo>
                  <a:pt x="212158" y="21403"/>
                  <a:pt x="217084" y="21403"/>
                  <a:pt x="221161" y="20724"/>
                </a:cubicBezTo>
                <a:lnTo>
                  <a:pt x="246641" y="18685"/>
                </a:lnTo>
                <a:lnTo>
                  <a:pt x="267024" y="16647"/>
                </a:lnTo>
                <a:cubicBezTo>
                  <a:pt x="271780" y="16647"/>
                  <a:pt x="275687" y="16307"/>
                  <a:pt x="278745" y="15628"/>
                </a:cubicBezTo>
                <a:cubicBezTo>
                  <a:pt x="281802" y="14948"/>
                  <a:pt x="284690" y="14269"/>
                  <a:pt x="287408" y="13589"/>
                </a:cubicBezTo>
                <a:lnTo>
                  <a:pt x="302695" y="9513"/>
                </a:lnTo>
                <a:cubicBezTo>
                  <a:pt x="305413" y="8154"/>
                  <a:pt x="307451" y="7474"/>
                  <a:pt x="308810" y="7474"/>
                </a:cubicBezTo>
                <a:cubicBezTo>
                  <a:pt x="309490" y="6795"/>
                  <a:pt x="310509" y="6455"/>
                  <a:pt x="311868" y="6455"/>
                </a:cubicBezTo>
                <a:cubicBezTo>
                  <a:pt x="315265" y="7135"/>
                  <a:pt x="318323" y="6115"/>
                  <a:pt x="321040" y="3398"/>
                </a:cubicBezTo>
                <a:cubicBezTo>
                  <a:pt x="321040" y="2718"/>
                  <a:pt x="322059" y="2378"/>
                  <a:pt x="324098" y="2378"/>
                </a:cubicBezTo>
                <a:lnTo>
                  <a:pt x="328175" y="2378"/>
                </a:lnTo>
                <a:lnTo>
                  <a:pt x="332251" y="1359"/>
                </a:lnTo>
                <a:cubicBezTo>
                  <a:pt x="338027" y="680"/>
                  <a:pt x="343122" y="255"/>
                  <a:pt x="347539" y="85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80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1" name="文本框 440">
            <a:extLst>
              <a:ext uri="{FF2B5EF4-FFF2-40B4-BE49-F238E27FC236}">
                <a16:creationId xmlns:a16="http://schemas.microsoft.com/office/drawing/2014/main" id="{088CEBE3-4F38-4421-BA2B-97AEF4A9BA3B}"/>
              </a:ext>
            </a:extLst>
          </p:cNvPr>
          <p:cNvSpPr txBox="1"/>
          <p:nvPr/>
        </p:nvSpPr>
        <p:spPr>
          <a:xfrm>
            <a:off x="8280215" y="2477906"/>
            <a:ext cx="1032662" cy="1164640"/>
          </a:xfrm>
          <a:custGeom>
            <a:avLst/>
            <a:gdLst/>
            <a:ahLst/>
            <a:cxnLst/>
            <a:rect l="l" t="t" r="r" b="b"/>
            <a:pathLst>
              <a:path w="1032662" h="1164640">
                <a:moveTo>
                  <a:pt x="296265" y="960730"/>
                </a:moveTo>
                <a:cubicBezTo>
                  <a:pt x="296265" y="964794"/>
                  <a:pt x="294843" y="970077"/>
                  <a:pt x="291998" y="976579"/>
                </a:cubicBezTo>
                <a:cubicBezTo>
                  <a:pt x="289153" y="983082"/>
                  <a:pt x="287731" y="987959"/>
                  <a:pt x="287731" y="991210"/>
                </a:cubicBezTo>
                <a:cubicBezTo>
                  <a:pt x="297485" y="980643"/>
                  <a:pt x="302361" y="974141"/>
                  <a:pt x="302361" y="971703"/>
                </a:cubicBezTo>
                <a:cubicBezTo>
                  <a:pt x="302361" y="970077"/>
                  <a:pt x="300329" y="966419"/>
                  <a:pt x="296265" y="960730"/>
                </a:cubicBezTo>
                <a:close/>
                <a:moveTo>
                  <a:pt x="137769" y="852221"/>
                </a:moveTo>
                <a:cubicBezTo>
                  <a:pt x="134518" y="852221"/>
                  <a:pt x="121513" y="854659"/>
                  <a:pt x="98755" y="859536"/>
                </a:cubicBezTo>
                <a:lnTo>
                  <a:pt x="98755" y="861975"/>
                </a:lnTo>
                <a:cubicBezTo>
                  <a:pt x="101194" y="861975"/>
                  <a:pt x="106477" y="861568"/>
                  <a:pt x="114605" y="860755"/>
                </a:cubicBezTo>
                <a:cubicBezTo>
                  <a:pt x="122733" y="859943"/>
                  <a:pt x="130048" y="858317"/>
                  <a:pt x="136550" y="855879"/>
                </a:cubicBezTo>
                <a:close/>
                <a:moveTo>
                  <a:pt x="382829" y="820522"/>
                </a:moveTo>
                <a:cubicBezTo>
                  <a:pt x="375513" y="822960"/>
                  <a:pt x="362509" y="827431"/>
                  <a:pt x="343814" y="833933"/>
                </a:cubicBezTo>
                <a:cubicBezTo>
                  <a:pt x="325120" y="840435"/>
                  <a:pt x="307645" y="845719"/>
                  <a:pt x="291389" y="849783"/>
                </a:cubicBezTo>
                <a:lnTo>
                  <a:pt x="291389" y="853440"/>
                </a:lnTo>
                <a:cubicBezTo>
                  <a:pt x="293827" y="856691"/>
                  <a:pt x="296265" y="860755"/>
                  <a:pt x="298704" y="865632"/>
                </a:cubicBezTo>
                <a:cubicBezTo>
                  <a:pt x="301142" y="870509"/>
                  <a:pt x="303987" y="874979"/>
                  <a:pt x="307238" y="879043"/>
                </a:cubicBezTo>
                <a:cubicBezTo>
                  <a:pt x="308864" y="882295"/>
                  <a:pt x="310286" y="886968"/>
                  <a:pt x="311505" y="893064"/>
                </a:cubicBezTo>
                <a:cubicBezTo>
                  <a:pt x="312725" y="899160"/>
                  <a:pt x="314147" y="904647"/>
                  <a:pt x="315773" y="909523"/>
                </a:cubicBezTo>
                <a:cubicBezTo>
                  <a:pt x="316585" y="911149"/>
                  <a:pt x="317195" y="913181"/>
                  <a:pt x="317601" y="915619"/>
                </a:cubicBezTo>
                <a:cubicBezTo>
                  <a:pt x="318008" y="918058"/>
                  <a:pt x="318821" y="919683"/>
                  <a:pt x="320040" y="920496"/>
                </a:cubicBezTo>
                <a:cubicBezTo>
                  <a:pt x="321259" y="921309"/>
                  <a:pt x="323494" y="921715"/>
                  <a:pt x="326745" y="921715"/>
                </a:cubicBezTo>
                <a:cubicBezTo>
                  <a:pt x="327558" y="920903"/>
                  <a:pt x="328777" y="921512"/>
                  <a:pt x="330403" y="923544"/>
                </a:cubicBezTo>
                <a:cubicBezTo>
                  <a:pt x="332029" y="925576"/>
                  <a:pt x="332841" y="927405"/>
                  <a:pt x="332841" y="929031"/>
                </a:cubicBezTo>
                <a:cubicBezTo>
                  <a:pt x="336905" y="934720"/>
                  <a:pt x="341782" y="937565"/>
                  <a:pt x="347472" y="937565"/>
                </a:cubicBezTo>
                <a:cubicBezTo>
                  <a:pt x="348285" y="940003"/>
                  <a:pt x="352755" y="940410"/>
                  <a:pt x="360883" y="938784"/>
                </a:cubicBezTo>
                <a:cubicBezTo>
                  <a:pt x="361696" y="939597"/>
                  <a:pt x="362915" y="940003"/>
                  <a:pt x="364541" y="940003"/>
                </a:cubicBezTo>
                <a:cubicBezTo>
                  <a:pt x="366166" y="940003"/>
                  <a:pt x="367589" y="938987"/>
                  <a:pt x="368808" y="936955"/>
                </a:cubicBezTo>
                <a:cubicBezTo>
                  <a:pt x="370027" y="934923"/>
                  <a:pt x="371043" y="933501"/>
                  <a:pt x="371856" y="932688"/>
                </a:cubicBezTo>
                <a:cubicBezTo>
                  <a:pt x="371856" y="927811"/>
                  <a:pt x="373075" y="920496"/>
                  <a:pt x="375513" y="910743"/>
                </a:cubicBezTo>
                <a:lnTo>
                  <a:pt x="377952" y="865632"/>
                </a:lnTo>
                <a:cubicBezTo>
                  <a:pt x="377952" y="851815"/>
                  <a:pt x="379577" y="836778"/>
                  <a:pt x="382829" y="820522"/>
                </a:cubicBezTo>
                <a:close/>
                <a:moveTo>
                  <a:pt x="335280" y="715671"/>
                </a:moveTo>
                <a:cubicBezTo>
                  <a:pt x="332029" y="718109"/>
                  <a:pt x="330809" y="722173"/>
                  <a:pt x="331622" y="727863"/>
                </a:cubicBezTo>
                <a:cubicBezTo>
                  <a:pt x="332435" y="733552"/>
                  <a:pt x="332435" y="737210"/>
                  <a:pt x="331622" y="738835"/>
                </a:cubicBezTo>
                <a:cubicBezTo>
                  <a:pt x="334873" y="737210"/>
                  <a:pt x="337109" y="733349"/>
                  <a:pt x="338328" y="727253"/>
                </a:cubicBezTo>
                <a:cubicBezTo>
                  <a:pt x="339547" y="721157"/>
                  <a:pt x="338531" y="717296"/>
                  <a:pt x="335280" y="715671"/>
                </a:cubicBezTo>
                <a:close/>
                <a:moveTo>
                  <a:pt x="890625" y="615696"/>
                </a:moveTo>
                <a:cubicBezTo>
                  <a:pt x="889406" y="614883"/>
                  <a:pt x="888390" y="615290"/>
                  <a:pt x="887577" y="616915"/>
                </a:cubicBezTo>
                <a:cubicBezTo>
                  <a:pt x="885139" y="616915"/>
                  <a:pt x="881888" y="618947"/>
                  <a:pt x="877824" y="623011"/>
                </a:cubicBezTo>
                <a:cubicBezTo>
                  <a:pt x="877011" y="623011"/>
                  <a:pt x="876808" y="623824"/>
                  <a:pt x="877214" y="625450"/>
                </a:cubicBezTo>
                <a:cubicBezTo>
                  <a:pt x="877621" y="627075"/>
                  <a:pt x="877824" y="628701"/>
                  <a:pt x="877824" y="630327"/>
                </a:cubicBezTo>
                <a:cubicBezTo>
                  <a:pt x="880262" y="629514"/>
                  <a:pt x="882497" y="628498"/>
                  <a:pt x="884529" y="627279"/>
                </a:cubicBezTo>
                <a:cubicBezTo>
                  <a:pt x="886561" y="626059"/>
                  <a:pt x="887984" y="625450"/>
                  <a:pt x="888797" y="625450"/>
                </a:cubicBezTo>
                <a:cubicBezTo>
                  <a:pt x="889609" y="624637"/>
                  <a:pt x="890422" y="623215"/>
                  <a:pt x="891235" y="621183"/>
                </a:cubicBezTo>
                <a:cubicBezTo>
                  <a:pt x="892048" y="619151"/>
                  <a:pt x="893267" y="617728"/>
                  <a:pt x="894893" y="616915"/>
                </a:cubicBezTo>
                <a:cubicBezTo>
                  <a:pt x="893267" y="616915"/>
                  <a:pt x="891845" y="616509"/>
                  <a:pt x="890625" y="615696"/>
                </a:cubicBezTo>
                <a:close/>
                <a:moveTo>
                  <a:pt x="798576" y="605943"/>
                </a:moveTo>
                <a:cubicBezTo>
                  <a:pt x="792886" y="605943"/>
                  <a:pt x="789635" y="606349"/>
                  <a:pt x="788822" y="607162"/>
                </a:cubicBezTo>
                <a:cubicBezTo>
                  <a:pt x="785571" y="607162"/>
                  <a:pt x="779678" y="608584"/>
                  <a:pt x="771144" y="611429"/>
                </a:cubicBezTo>
                <a:cubicBezTo>
                  <a:pt x="762609" y="614274"/>
                  <a:pt x="755497" y="615290"/>
                  <a:pt x="749808" y="614477"/>
                </a:cubicBezTo>
                <a:cubicBezTo>
                  <a:pt x="748182" y="614477"/>
                  <a:pt x="746150" y="615290"/>
                  <a:pt x="743712" y="616915"/>
                </a:cubicBezTo>
                <a:cubicBezTo>
                  <a:pt x="736397" y="618541"/>
                  <a:pt x="728675" y="621386"/>
                  <a:pt x="720547" y="625450"/>
                </a:cubicBezTo>
                <a:cubicBezTo>
                  <a:pt x="712419" y="629514"/>
                  <a:pt x="707136" y="631952"/>
                  <a:pt x="704697" y="632765"/>
                </a:cubicBezTo>
                <a:cubicBezTo>
                  <a:pt x="699008" y="638455"/>
                  <a:pt x="694944" y="641299"/>
                  <a:pt x="692505" y="641299"/>
                </a:cubicBezTo>
                <a:cubicBezTo>
                  <a:pt x="693318" y="641299"/>
                  <a:pt x="694741" y="641503"/>
                  <a:pt x="696773" y="641909"/>
                </a:cubicBezTo>
                <a:cubicBezTo>
                  <a:pt x="698805" y="642315"/>
                  <a:pt x="701040" y="643331"/>
                  <a:pt x="703478" y="644957"/>
                </a:cubicBezTo>
                <a:cubicBezTo>
                  <a:pt x="705104" y="644144"/>
                  <a:pt x="706933" y="644347"/>
                  <a:pt x="708965" y="645567"/>
                </a:cubicBezTo>
                <a:cubicBezTo>
                  <a:pt x="710997" y="646786"/>
                  <a:pt x="712825" y="647395"/>
                  <a:pt x="714451" y="647395"/>
                </a:cubicBezTo>
                <a:cubicBezTo>
                  <a:pt x="714451" y="649021"/>
                  <a:pt x="713841" y="650647"/>
                  <a:pt x="712622" y="652272"/>
                </a:cubicBezTo>
                <a:cubicBezTo>
                  <a:pt x="711403" y="653898"/>
                  <a:pt x="709981" y="654711"/>
                  <a:pt x="708355" y="654711"/>
                </a:cubicBezTo>
                <a:cubicBezTo>
                  <a:pt x="705917" y="659587"/>
                  <a:pt x="704697" y="663042"/>
                  <a:pt x="704697" y="665074"/>
                </a:cubicBezTo>
                <a:cubicBezTo>
                  <a:pt x="704697" y="667106"/>
                  <a:pt x="705917" y="668935"/>
                  <a:pt x="708355" y="670560"/>
                </a:cubicBezTo>
                <a:cubicBezTo>
                  <a:pt x="709168" y="672186"/>
                  <a:pt x="710590" y="674421"/>
                  <a:pt x="712622" y="677266"/>
                </a:cubicBezTo>
                <a:cubicBezTo>
                  <a:pt x="714654" y="680111"/>
                  <a:pt x="716077" y="683159"/>
                  <a:pt x="716889" y="686410"/>
                </a:cubicBezTo>
                <a:cubicBezTo>
                  <a:pt x="716889" y="693725"/>
                  <a:pt x="718515" y="699415"/>
                  <a:pt x="721766" y="703479"/>
                </a:cubicBezTo>
                <a:lnTo>
                  <a:pt x="774192" y="679095"/>
                </a:lnTo>
                <a:cubicBezTo>
                  <a:pt x="780694" y="675843"/>
                  <a:pt x="789025" y="672389"/>
                  <a:pt x="799185" y="668731"/>
                </a:cubicBezTo>
                <a:cubicBezTo>
                  <a:pt x="809345" y="665074"/>
                  <a:pt x="817677" y="661619"/>
                  <a:pt x="824179" y="658368"/>
                </a:cubicBezTo>
                <a:cubicBezTo>
                  <a:pt x="829869" y="654304"/>
                  <a:pt x="836168" y="650647"/>
                  <a:pt x="843077" y="647395"/>
                </a:cubicBezTo>
                <a:cubicBezTo>
                  <a:pt x="849985" y="644144"/>
                  <a:pt x="855878" y="640690"/>
                  <a:pt x="860755" y="637032"/>
                </a:cubicBezTo>
                <a:cubicBezTo>
                  <a:pt x="865632" y="633375"/>
                  <a:pt x="869696" y="628295"/>
                  <a:pt x="872947" y="621792"/>
                </a:cubicBezTo>
                <a:cubicBezTo>
                  <a:pt x="867257" y="621792"/>
                  <a:pt x="861568" y="620573"/>
                  <a:pt x="855878" y="618135"/>
                </a:cubicBezTo>
                <a:cubicBezTo>
                  <a:pt x="850189" y="615696"/>
                  <a:pt x="845718" y="614477"/>
                  <a:pt x="842467" y="614477"/>
                </a:cubicBezTo>
                <a:cubicBezTo>
                  <a:pt x="840029" y="615290"/>
                  <a:pt x="838403" y="614477"/>
                  <a:pt x="837590" y="612039"/>
                </a:cubicBezTo>
                <a:cubicBezTo>
                  <a:pt x="836777" y="612851"/>
                  <a:pt x="835355" y="612851"/>
                  <a:pt x="833323" y="612039"/>
                </a:cubicBezTo>
                <a:cubicBezTo>
                  <a:pt x="831291" y="611226"/>
                  <a:pt x="829462" y="610819"/>
                  <a:pt x="827837" y="610819"/>
                </a:cubicBezTo>
                <a:cubicBezTo>
                  <a:pt x="821334" y="607568"/>
                  <a:pt x="811581" y="605943"/>
                  <a:pt x="798576" y="605943"/>
                </a:cubicBezTo>
                <a:close/>
                <a:moveTo>
                  <a:pt x="642518" y="566928"/>
                </a:moveTo>
                <a:cubicBezTo>
                  <a:pt x="637641" y="570179"/>
                  <a:pt x="634187" y="574243"/>
                  <a:pt x="632155" y="579120"/>
                </a:cubicBezTo>
                <a:cubicBezTo>
                  <a:pt x="630123" y="583997"/>
                  <a:pt x="628701" y="586842"/>
                  <a:pt x="627888" y="587655"/>
                </a:cubicBezTo>
                <a:cubicBezTo>
                  <a:pt x="631139" y="589280"/>
                  <a:pt x="635203" y="590093"/>
                  <a:pt x="640080" y="590093"/>
                </a:cubicBezTo>
                <a:cubicBezTo>
                  <a:pt x="646582" y="590093"/>
                  <a:pt x="653897" y="586842"/>
                  <a:pt x="662025" y="580339"/>
                </a:cubicBezTo>
                <a:cubicBezTo>
                  <a:pt x="659587" y="577901"/>
                  <a:pt x="656336" y="575463"/>
                  <a:pt x="652272" y="573024"/>
                </a:cubicBezTo>
                <a:cubicBezTo>
                  <a:pt x="648208" y="570586"/>
                  <a:pt x="644957" y="568554"/>
                  <a:pt x="642518" y="566928"/>
                </a:cubicBezTo>
                <a:close/>
                <a:moveTo>
                  <a:pt x="872947" y="497434"/>
                </a:moveTo>
                <a:cubicBezTo>
                  <a:pt x="865632" y="499059"/>
                  <a:pt x="860349" y="501498"/>
                  <a:pt x="857097" y="504749"/>
                </a:cubicBezTo>
                <a:cubicBezTo>
                  <a:pt x="853846" y="508000"/>
                  <a:pt x="853846" y="511658"/>
                  <a:pt x="857097" y="515722"/>
                </a:cubicBezTo>
                <a:close/>
                <a:moveTo>
                  <a:pt x="911961" y="410871"/>
                </a:moveTo>
                <a:cubicBezTo>
                  <a:pt x="910336" y="414122"/>
                  <a:pt x="907694" y="417576"/>
                  <a:pt x="904037" y="421234"/>
                </a:cubicBezTo>
                <a:cubicBezTo>
                  <a:pt x="900379" y="424891"/>
                  <a:pt x="899769" y="428346"/>
                  <a:pt x="902208" y="431597"/>
                </a:cubicBezTo>
                <a:cubicBezTo>
                  <a:pt x="902208" y="432410"/>
                  <a:pt x="902005" y="433832"/>
                  <a:pt x="901598" y="435864"/>
                </a:cubicBezTo>
                <a:cubicBezTo>
                  <a:pt x="901192" y="437896"/>
                  <a:pt x="899363" y="438912"/>
                  <a:pt x="896112" y="438912"/>
                </a:cubicBezTo>
                <a:cubicBezTo>
                  <a:pt x="896112" y="442976"/>
                  <a:pt x="894486" y="447447"/>
                  <a:pt x="891235" y="452323"/>
                </a:cubicBezTo>
                <a:cubicBezTo>
                  <a:pt x="887171" y="456387"/>
                  <a:pt x="884326" y="461264"/>
                  <a:pt x="882701" y="466954"/>
                </a:cubicBezTo>
                <a:lnTo>
                  <a:pt x="882701" y="471831"/>
                </a:lnTo>
                <a:cubicBezTo>
                  <a:pt x="887577" y="470205"/>
                  <a:pt x="891438" y="467157"/>
                  <a:pt x="894283" y="462687"/>
                </a:cubicBezTo>
                <a:cubicBezTo>
                  <a:pt x="897128" y="458216"/>
                  <a:pt x="899363" y="454762"/>
                  <a:pt x="900989" y="452323"/>
                </a:cubicBezTo>
                <a:cubicBezTo>
                  <a:pt x="902614" y="448259"/>
                  <a:pt x="904037" y="443179"/>
                  <a:pt x="905256" y="437083"/>
                </a:cubicBezTo>
                <a:cubicBezTo>
                  <a:pt x="906475" y="430987"/>
                  <a:pt x="908710" y="426314"/>
                  <a:pt x="911961" y="423063"/>
                </a:cubicBezTo>
                <a:cubicBezTo>
                  <a:pt x="912774" y="422250"/>
                  <a:pt x="913181" y="421031"/>
                  <a:pt x="913181" y="419405"/>
                </a:cubicBezTo>
                <a:cubicBezTo>
                  <a:pt x="913181" y="417779"/>
                  <a:pt x="913587" y="416154"/>
                  <a:pt x="914400" y="414528"/>
                </a:cubicBezTo>
                <a:close/>
                <a:moveTo>
                  <a:pt x="494995" y="386487"/>
                </a:moveTo>
                <a:cubicBezTo>
                  <a:pt x="494182" y="388925"/>
                  <a:pt x="493776" y="392176"/>
                  <a:pt x="493776" y="396240"/>
                </a:cubicBezTo>
                <a:cubicBezTo>
                  <a:pt x="493776" y="400304"/>
                  <a:pt x="494182" y="404978"/>
                  <a:pt x="494995" y="410261"/>
                </a:cubicBezTo>
                <a:cubicBezTo>
                  <a:pt x="495808" y="415544"/>
                  <a:pt x="495808" y="419811"/>
                  <a:pt x="494995" y="423063"/>
                </a:cubicBezTo>
                <a:cubicBezTo>
                  <a:pt x="493369" y="427939"/>
                  <a:pt x="492557" y="430784"/>
                  <a:pt x="492557" y="431597"/>
                </a:cubicBezTo>
                <a:cubicBezTo>
                  <a:pt x="492557" y="434848"/>
                  <a:pt x="493166" y="438303"/>
                  <a:pt x="494385" y="441960"/>
                </a:cubicBezTo>
                <a:cubicBezTo>
                  <a:pt x="495605" y="445618"/>
                  <a:pt x="496214" y="449072"/>
                  <a:pt x="496214" y="452323"/>
                </a:cubicBezTo>
                <a:lnTo>
                  <a:pt x="493776" y="462077"/>
                </a:lnTo>
                <a:cubicBezTo>
                  <a:pt x="501904" y="458826"/>
                  <a:pt x="507187" y="455981"/>
                  <a:pt x="509625" y="453543"/>
                </a:cubicBezTo>
                <a:cubicBezTo>
                  <a:pt x="512064" y="451104"/>
                  <a:pt x="513283" y="447040"/>
                  <a:pt x="513283" y="441351"/>
                </a:cubicBezTo>
                <a:cubicBezTo>
                  <a:pt x="517347" y="442163"/>
                  <a:pt x="520598" y="441960"/>
                  <a:pt x="523037" y="440741"/>
                </a:cubicBezTo>
                <a:cubicBezTo>
                  <a:pt x="525475" y="439522"/>
                  <a:pt x="525881" y="438099"/>
                  <a:pt x="524256" y="436474"/>
                </a:cubicBezTo>
                <a:cubicBezTo>
                  <a:pt x="522630" y="433223"/>
                  <a:pt x="519785" y="427939"/>
                  <a:pt x="515721" y="420624"/>
                </a:cubicBezTo>
                <a:cubicBezTo>
                  <a:pt x="514909" y="416560"/>
                  <a:pt x="512470" y="414122"/>
                  <a:pt x="508406" y="413309"/>
                </a:cubicBezTo>
                <a:cubicBezTo>
                  <a:pt x="505968" y="409245"/>
                  <a:pt x="503936" y="404571"/>
                  <a:pt x="502310" y="399288"/>
                </a:cubicBezTo>
                <a:cubicBezTo>
                  <a:pt x="500685" y="394005"/>
                  <a:pt x="498246" y="389738"/>
                  <a:pt x="494995" y="386487"/>
                </a:cubicBezTo>
                <a:close/>
                <a:moveTo>
                  <a:pt x="604723" y="318211"/>
                </a:moveTo>
                <a:cubicBezTo>
                  <a:pt x="594969" y="318211"/>
                  <a:pt x="583590" y="321056"/>
                  <a:pt x="570585" y="326746"/>
                </a:cubicBezTo>
                <a:cubicBezTo>
                  <a:pt x="564896" y="330810"/>
                  <a:pt x="557581" y="333045"/>
                  <a:pt x="548640" y="333451"/>
                </a:cubicBezTo>
                <a:cubicBezTo>
                  <a:pt x="539699" y="333858"/>
                  <a:pt x="533603" y="334874"/>
                  <a:pt x="530352" y="336499"/>
                </a:cubicBezTo>
                <a:cubicBezTo>
                  <a:pt x="524662" y="337312"/>
                  <a:pt x="518973" y="337922"/>
                  <a:pt x="513283" y="338328"/>
                </a:cubicBezTo>
                <a:cubicBezTo>
                  <a:pt x="507593" y="338735"/>
                  <a:pt x="501904" y="339751"/>
                  <a:pt x="496214" y="341376"/>
                </a:cubicBezTo>
                <a:cubicBezTo>
                  <a:pt x="496214" y="347879"/>
                  <a:pt x="496621" y="353568"/>
                  <a:pt x="497433" y="358445"/>
                </a:cubicBezTo>
                <a:cubicBezTo>
                  <a:pt x="498246" y="359258"/>
                  <a:pt x="498449" y="360477"/>
                  <a:pt x="498043" y="362103"/>
                </a:cubicBezTo>
                <a:cubicBezTo>
                  <a:pt x="497637" y="363728"/>
                  <a:pt x="497433" y="365354"/>
                  <a:pt x="497433" y="366979"/>
                </a:cubicBezTo>
                <a:cubicBezTo>
                  <a:pt x="495808" y="371856"/>
                  <a:pt x="494995" y="374701"/>
                  <a:pt x="494995" y="375514"/>
                </a:cubicBezTo>
                <a:cubicBezTo>
                  <a:pt x="494995" y="383642"/>
                  <a:pt x="499465" y="386893"/>
                  <a:pt x="508406" y="385267"/>
                </a:cubicBezTo>
                <a:cubicBezTo>
                  <a:pt x="513283" y="389331"/>
                  <a:pt x="518973" y="390551"/>
                  <a:pt x="525475" y="388925"/>
                </a:cubicBezTo>
                <a:lnTo>
                  <a:pt x="526694" y="396240"/>
                </a:lnTo>
                <a:cubicBezTo>
                  <a:pt x="527507" y="400304"/>
                  <a:pt x="528726" y="402743"/>
                  <a:pt x="530352" y="403555"/>
                </a:cubicBezTo>
                <a:cubicBezTo>
                  <a:pt x="531977" y="404368"/>
                  <a:pt x="535229" y="404775"/>
                  <a:pt x="540105" y="404775"/>
                </a:cubicBezTo>
                <a:lnTo>
                  <a:pt x="541325" y="404775"/>
                </a:lnTo>
                <a:cubicBezTo>
                  <a:pt x="542950" y="404775"/>
                  <a:pt x="547421" y="405994"/>
                  <a:pt x="554736" y="408432"/>
                </a:cubicBezTo>
                <a:cubicBezTo>
                  <a:pt x="556361" y="410871"/>
                  <a:pt x="558800" y="413309"/>
                  <a:pt x="562051" y="415747"/>
                </a:cubicBezTo>
                <a:cubicBezTo>
                  <a:pt x="565302" y="418186"/>
                  <a:pt x="567741" y="420624"/>
                  <a:pt x="569366" y="423063"/>
                </a:cubicBezTo>
                <a:cubicBezTo>
                  <a:pt x="570179" y="422250"/>
                  <a:pt x="571398" y="422250"/>
                  <a:pt x="573024" y="423063"/>
                </a:cubicBezTo>
                <a:cubicBezTo>
                  <a:pt x="574649" y="423875"/>
                  <a:pt x="575869" y="424282"/>
                  <a:pt x="576681" y="424282"/>
                </a:cubicBezTo>
                <a:lnTo>
                  <a:pt x="590093" y="424282"/>
                </a:lnTo>
                <a:cubicBezTo>
                  <a:pt x="596595" y="424282"/>
                  <a:pt x="601878" y="424688"/>
                  <a:pt x="605942" y="425501"/>
                </a:cubicBezTo>
                <a:cubicBezTo>
                  <a:pt x="607568" y="418186"/>
                  <a:pt x="610209" y="403352"/>
                  <a:pt x="613867" y="381000"/>
                </a:cubicBezTo>
                <a:cubicBezTo>
                  <a:pt x="617525" y="358648"/>
                  <a:pt x="620166" y="338531"/>
                  <a:pt x="621792" y="320650"/>
                </a:cubicBezTo>
                <a:cubicBezTo>
                  <a:pt x="613664" y="319024"/>
                  <a:pt x="607974" y="318211"/>
                  <a:pt x="604723" y="318211"/>
                </a:cubicBezTo>
                <a:close/>
                <a:moveTo>
                  <a:pt x="128016" y="275539"/>
                </a:moveTo>
                <a:cubicBezTo>
                  <a:pt x="137769" y="277165"/>
                  <a:pt x="146304" y="280823"/>
                  <a:pt x="153619" y="286512"/>
                </a:cubicBezTo>
                <a:cubicBezTo>
                  <a:pt x="153619" y="287325"/>
                  <a:pt x="154838" y="288544"/>
                  <a:pt x="157277" y="290170"/>
                </a:cubicBezTo>
                <a:lnTo>
                  <a:pt x="158496" y="292608"/>
                </a:lnTo>
                <a:lnTo>
                  <a:pt x="165811" y="301143"/>
                </a:lnTo>
                <a:lnTo>
                  <a:pt x="162153" y="304800"/>
                </a:lnTo>
                <a:lnTo>
                  <a:pt x="173126" y="304800"/>
                </a:lnTo>
                <a:cubicBezTo>
                  <a:pt x="173939" y="305613"/>
                  <a:pt x="175158" y="306629"/>
                  <a:pt x="176784" y="307848"/>
                </a:cubicBezTo>
                <a:cubicBezTo>
                  <a:pt x="178409" y="309067"/>
                  <a:pt x="178816" y="310083"/>
                  <a:pt x="178003" y="310896"/>
                </a:cubicBezTo>
                <a:cubicBezTo>
                  <a:pt x="178003" y="315773"/>
                  <a:pt x="182067" y="319837"/>
                  <a:pt x="190195" y="323088"/>
                </a:cubicBezTo>
                <a:lnTo>
                  <a:pt x="192633" y="323088"/>
                </a:lnTo>
                <a:lnTo>
                  <a:pt x="208483" y="346253"/>
                </a:lnTo>
                <a:cubicBezTo>
                  <a:pt x="209296" y="349504"/>
                  <a:pt x="210515" y="352146"/>
                  <a:pt x="212141" y="354178"/>
                </a:cubicBezTo>
                <a:cubicBezTo>
                  <a:pt x="213766" y="356210"/>
                  <a:pt x="214579" y="358039"/>
                  <a:pt x="214579" y="359664"/>
                </a:cubicBezTo>
                <a:cubicBezTo>
                  <a:pt x="217017" y="366167"/>
                  <a:pt x="221285" y="376123"/>
                  <a:pt x="227381" y="389535"/>
                </a:cubicBezTo>
                <a:cubicBezTo>
                  <a:pt x="233477" y="402946"/>
                  <a:pt x="238557" y="416154"/>
                  <a:pt x="242621" y="429159"/>
                </a:cubicBezTo>
                <a:cubicBezTo>
                  <a:pt x="243433" y="434848"/>
                  <a:pt x="246685" y="445415"/>
                  <a:pt x="252374" y="460858"/>
                </a:cubicBezTo>
                <a:cubicBezTo>
                  <a:pt x="256438" y="463296"/>
                  <a:pt x="258470" y="465328"/>
                  <a:pt x="258470" y="466954"/>
                </a:cubicBezTo>
                <a:lnTo>
                  <a:pt x="267005" y="466954"/>
                </a:lnTo>
                <a:cubicBezTo>
                  <a:pt x="270256" y="466954"/>
                  <a:pt x="271678" y="467767"/>
                  <a:pt x="271272" y="469392"/>
                </a:cubicBezTo>
                <a:cubicBezTo>
                  <a:pt x="270865" y="471018"/>
                  <a:pt x="269443" y="473456"/>
                  <a:pt x="267005" y="476707"/>
                </a:cubicBezTo>
                <a:lnTo>
                  <a:pt x="258470" y="476707"/>
                </a:lnTo>
                <a:cubicBezTo>
                  <a:pt x="258470" y="478333"/>
                  <a:pt x="260096" y="479146"/>
                  <a:pt x="263347" y="479146"/>
                </a:cubicBezTo>
                <a:cubicBezTo>
                  <a:pt x="264973" y="479146"/>
                  <a:pt x="266598" y="479755"/>
                  <a:pt x="268224" y="480975"/>
                </a:cubicBezTo>
                <a:cubicBezTo>
                  <a:pt x="269849" y="482194"/>
                  <a:pt x="270256" y="483616"/>
                  <a:pt x="269443" y="485242"/>
                </a:cubicBezTo>
                <a:lnTo>
                  <a:pt x="269443" y="486461"/>
                </a:lnTo>
                <a:cubicBezTo>
                  <a:pt x="272694" y="489712"/>
                  <a:pt x="274726" y="493167"/>
                  <a:pt x="275539" y="496824"/>
                </a:cubicBezTo>
                <a:cubicBezTo>
                  <a:pt x="276352" y="500482"/>
                  <a:pt x="276758" y="503530"/>
                  <a:pt x="276758" y="505968"/>
                </a:cubicBezTo>
                <a:cubicBezTo>
                  <a:pt x="276758" y="508407"/>
                  <a:pt x="276758" y="510032"/>
                  <a:pt x="276758" y="510845"/>
                </a:cubicBezTo>
                <a:cubicBezTo>
                  <a:pt x="277571" y="516535"/>
                  <a:pt x="279603" y="522834"/>
                  <a:pt x="282854" y="529743"/>
                </a:cubicBezTo>
                <a:cubicBezTo>
                  <a:pt x="286105" y="536651"/>
                  <a:pt x="288544" y="542544"/>
                  <a:pt x="290169" y="547421"/>
                </a:cubicBezTo>
                <a:cubicBezTo>
                  <a:pt x="290169" y="549047"/>
                  <a:pt x="288950" y="555955"/>
                  <a:pt x="286512" y="568147"/>
                </a:cubicBezTo>
                <a:cubicBezTo>
                  <a:pt x="288950" y="570586"/>
                  <a:pt x="290576" y="572821"/>
                  <a:pt x="291389" y="574853"/>
                </a:cubicBezTo>
                <a:cubicBezTo>
                  <a:pt x="292201" y="576885"/>
                  <a:pt x="292608" y="579527"/>
                  <a:pt x="292608" y="582778"/>
                </a:cubicBezTo>
                <a:cubicBezTo>
                  <a:pt x="292608" y="583591"/>
                  <a:pt x="292811" y="584810"/>
                  <a:pt x="293217" y="586435"/>
                </a:cubicBezTo>
                <a:cubicBezTo>
                  <a:pt x="293624" y="588061"/>
                  <a:pt x="293421" y="590093"/>
                  <a:pt x="292608" y="592531"/>
                </a:cubicBezTo>
                <a:cubicBezTo>
                  <a:pt x="291795" y="594157"/>
                  <a:pt x="291389" y="596189"/>
                  <a:pt x="291389" y="598627"/>
                </a:cubicBezTo>
                <a:cubicBezTo>
                  <a:pt x="291389" y="601879"/>
                  <a:pt x="293014" y="604317"/>
                  <a:pt x="296265" y="605943"/>
                </a:cubicBezTo>
                <a:cubicBezTo>
                  <a:pt x="299517" y="607568"/>
                  <a:pt x="301549" y="608787"/>
                  <a:pt x="302361" y="609600"/>
                </a:cubicBezTo>
                <a:cubicBezTo>
                  <a:pt x="304800" y="611226"/>
                  <a:pt x="306832" y="612039"/>
                  <a:pt x="308457" y="612039"/>
                </a:cubicBezTo>
                <a:cubicBezTo>
                  <a:pt x="310083" y="612039"/>
                  <a:pt x="312115" y="610819"/>
                  <a:pt x="314553" y="608381"/>
                </a:cubicBezTo>
                <a:cubicBezTo>
                  <a:pt x="319430" y="606755"/>
                  <a:pt x="321869" y="605943"/>
                  <a:pt x="321869" y="605943"/>
                </a:cubicBezTo>
                <a:cubicBezTo>
                  <a:pt x="324307" y="605943"/>
                  <a:pt x="327152" y="609194"/>
                  <a:pt x="330403" y="615696"/>
                </a:cubicBezTo>
                <a:cubicBezTo>
                  <a:pt x="330403" y="616509"/>
                  <a:pt x="331216" y="617525"/>
                  <a:pt x="332841" y="618744"/>
                </a:cubicBezTo>
                <a:cubicBezTo>
                  <a:pt x="334467" y="619963"/>
                  <a:pt x="336093" y="620167"/>
                  <a:pt x="337718" y="619354"/>
                </a:cubicBezTo>
                <a:cubicBezTo>
                  <a:pt x="343408" y="619354"/>
                  <a:pt x="348488" y="617525"/>
                  <a:pt x="352958" y="613867"/>
                </a:cubicBezTo>
                <a:cubicBezTo>
                  <a:pt x="357429" y="610210"/>
                  <a:pt x="360070" y="606349"/>
                  <a:pt x="360883" y="602285"/>
                </a:cubicBezTo>
                <a:cubicBezTo>
                  <a:pt x="360883" y="600659"/>
                  <a:pt x="361696" y="598627"/>
                  <a:pt x="363321" y="596189"/>
                </a:cubicBezTo>
                <a:cubicBezTo>
                  <a:pt x="364947" y="593751"/>
                  <a:pt x="366166" y="591719"/>
                  <a:pt x="366979" y="590093"/>
                </a:cubicBezTo>
                <a:cubicBezTo>
                  <a:pt x="366979" y="593344"/>
                  <a:pt x="367385" y="596189"/>
                  <a:pt x="368198" y="598627"/>
                </a:cubicBezTo>
                <a:cubicBezTo>
                  <a:pt x="369011" y="601066"/>
                  <a:pt x="369417" y="603504"/>
                  <a:pt x="369417" y="605943"/>
                </a:cubicBezTo>
                <a:cubicBezTo>
                  <a:pt x="379171" y="601879"/>
                  <a:pt x="386080" y="594970"/>
                  <a:pt x="390144" y="585216"/>
                </a:cubicBezTo>
                <a:cubicBezTo>
                  <a:pt x="392582" y="576275"/>
                  <a:pt x="397865" y="573024"/>
                  <a:pt x="405993" y="575463"/>
                </a:cubicBezTo>
                <a:cubicBezTo>
                  <a:pt x="413309" y="579527"/>
                  <a:pt x="421030" y="582981"/>
                  <a:pt x="429158" y="585826"/>
                </a:cubicBezTo>
                <a:cubicBezTo>
                  <a:pt x="437286" y="588671"/>
                  <a:pt x="445821" y="589687"/>
                  <a:pt x="454761" y="588874"/>
                </a:cubicBezTo>
                <a:cubicBezTo>
                  <a:pt x="460451" y="589687"/>
                  <a:pt x="464921" y="591922"/>
                  <a:pt x="468173" y="595579"/>
                </a:cubicBezTo>
                <a:cubicBezTo>
                  <a:pt x="471424" y="599237"/>
                  <a:pt x="473049" y="603504"/>
                  <a:pt x="473049" y="608381"/>
                </a:cubicBezTo>
                <a:cubicBezTo>
                  <a:pt x="473049" y="613258"/>
                  <a:pt x="473659" y="616915"/>
                  <a:pt x="474878" y="619354"/>
                </a:cubicBezTo>
                <a:cubicBezTo>
                  <a:pt x="476097" y="621792"/>
                  <a:pt x="479145" y="623418"/>
                  <a:pt x="484022" y="624231"/>
                </a:cubicBezTo>
                <a:cubicBezTo>
                  <a:pt x="493776" y="625043"/>
                  <a:pt x="498653" y="630327"/>
                  <a:pt x="498653" y="640080"/>
                </a:cubicBezTo>
                <a:cubicBezTo>
                  <a:pt x="499465" y="645770"/>
                  <a:pt x="501904" y="649427"/>
                  <a:pt x="505968" y="651053"/>
                </a:cubicBezTo>
                <a:cubicBezTo>
                  <a:pt x="510032" y="652679"/>
                  <a:pt x="512877" y="653898"/>
                  <a:pt x="514502" y="654711"/>
                </a:cubicBezTo>
                <a:cubicBezTo>
                  <a:pt x="521817" y="657962"/>
                  <a:pt x="525881" y="660197"/>
                  <a:pt x="526694" y="661416"/>
                </a:cubicBezTo>
                <a:cubicBezTo>
                  <a:pt x="527507" y="662635"/>
                  <a:pt x="527101" y="665683"/>
                  <a:pt x="525475" y="670560"/>
                </a:cubicBezTo>
                <a:cubicBezTo>
                  <a:pt x="526288" y="675437"/>
                  <a:pt x="526491" y="681127"/>
                  <a:pt x="526085" y="687629"/>
                </a:cubicBezTo>
                <a:cubicBezTo>
                  <a:pt x="525678" y="694131"/>
                  <a:pt x="525475" y="698602"/>
                  <a:pt x="525475" y="701040"/>
                </a:cubicBezTo>
                <a:cubicBezTo>
                  <a:pt x="525475" y="702666"/>
                  <a:pt x="523443" y="707949"/>
                  <a:pt x="519379" y="716890"/>
                </a:cubicBezTo>
                <a:cubicBezTo>
                  <a:pt x="519379" y="717703"/>
                  <a:pt x="518566" y="720344"/>
                  <a:pt x="516941" y="724815"/>
                </a:cubicBezTo>
                <a:cubicBezTo>
                  <a:pt x="515315" y="729285"/>
                  <a:pt x="516128" y="733146"/>
                  <a:pt x="519379" y="736397"/>
                </a:cubicBezTo>
                <a:cubicBezTo>
                  <a:pt x="521005" y="738023"/>
                  <a:pt x="521614" y="740461"/>
                  <a:pt x="521208" y="743712"/>
                </a:cubicBezTo>
                <a:cubicBezTo>
                  <a:pt x="520801" y="746963"/>
                  <a:pt x="520598" y="749808"/>
                  <a:pt x="520598" y="752247"/>
                </a:cubicBezTo>
                <a:cubicBezTo>
                  <a:pt x="521411" y="752247"/>
                  <a:pt x="521817" y="753059"/>
                  <a:pt x="521817" y="754685"/>
                </a:cubicBezTo>
                <a:cubicBezTo>
                  <a:pt x="521817" y="758749"/>
                  <a:pt x="521005" y="762407"/>
                  <a:pt x="519379" y="765658"/>
                </a:cubicBezTo>
                <a:cubicBezTo>
                  <a:pt x="521005" y="768909"/>
                  <a:pt x="521817" y="771347"/>
                  <a:pt x="521817" y="772973"/>
                </a:cubicBezTo>
                <a:cubicBezTo>
                  <a:pt x="521817" y="775411"/>
                  <a:pt x="520192" y="779882"/>
                  <a:pt x="516941" y="786384"/>
                </a:cubicBezTo>
                <a:lnTo>
                  <a:pt x="515721" y="794919"/>
                </a:lnTo>
                <a:cubicBezTo>
                  <a:pt x="515721" y="799795"/>
                  <a:pt x="517753" y="803453"/>
                  <a:pt x="521817" y="805891"/>
                </a:cubicBezTo>
                <a:lnTo>
                  <a:pt x="521817" y="813207"/>
                </a:lnTo>
                <a:cubicBezTo>
                  <a:pt x="516941" y="816458"/>
                  <a:pt x="516128" y="821741"/>
                  <a:pt x="519379" y="829056"/>
                </a:cubicBezTo>
                <a:lnTo>
                  <a:pt x="518160" y="844906"/>
                </a:lnTo>
                <a:lnTo>
                  <a:pt x="521817" y="844906"/>
                </a:lnTo>
                <a:cubicBezTo>
                  <a:pt x="518566" y="847344"/>
                  <a:pt x="516128" y="849783"/>
                  <a:pt x="514502" y="852221"/>
                </a:cubicBezTo>
                <a:cubicBezTo>
                  <a:pt x="512877" y="854659"/>
                  <a:pt x="513283" y="856691"/>
                  <a:pt x="515721" y="858317"/>
                </a:cubicBezTo>
                <a:cubicBezTo>
                  <a:pt x="514096" y="861568"/>
                  <a:pt x="513080" y="866039"/>
                  <a:pt x="512673" y="871728"/>
                </a:cubicBezTo>
                <a:cubicBezTo>
                  <a:pt x="512267" y="877418"/>
                  <a:pt x="511657" y="881482"/>
                  <a:pt x="510845" y="883920"/>
                </a:cubicBezTo>
                <a:lnTo>
                  <a:pt x="507187" y="886359"/>
                </a:lnTo>
                <a:cubicBezTo>
                  <a:pt x="511251" y="887984"/>
                  <a:pt x="513080" y="891642"/>
                  <a:pt x="512673" y="897331"/>
                </a:cubicBezTo>
                <a:cubicBezTo>
                  <a:pt x="512267" y="903021"/>
                  <a:pt x="512064" y="906679"/>
                  <a:pt x="512064" y="908304"/>
                </a:cubicBezTo>
                <a:cubicBezTo>
                  <a:pt x="514502" y="907491"/>
                  <a:pt x="515315" y="908304"/>
                  <a:pt x="514502" y="910743"/>
                </a:cubicBezTo>
                <a:cubicBezTo>
                  <a:pt x="508000" y="916432"/>
                  <a:pt x="504749" y="922528"/>
                  <a:pt x="504749" y="929031"/>
                </a:cubicBezTo>
                <a:lnTo>
                  <a:pt x="505968" y="940003"/>
                </a:lnTo>
                <a:lnTo>
                  <a:pt x="509625" y="943661"/>
                </a:lnTo>
                <a:cubicBezTo>
                  <a:pt x="507187" y="946099"/>
                  <a:pt x="505968" y="949351"/>
                  <a:pt x="505968" y="953415"/>
                </a:cubicBezTo>
                <a:cubicBezTo>
                  <a:pt x="505968" y="962355"/>
                  <a:pt x="506374" y="968858"/>
                  <a:pt x="507187" y="972922"/>
                </a:cubicBezTo>
                <a:lnTo>
                  <a:pt x="505968" y="979018"/>
                </a:lnTo>
                <a:cubicBezTo>
                  <a:pt x="503529" y="979831"/>
                  <a:pt x="502107" y="981050"/>
                  <a:pt x="501701" y="982675"/>
                </a:cubicBezTo>
                <a:cubicBezTo>
                  <a:pt x="501294" y="984301"/>
                  <a:pt x="502717" y="985520"/>
                  <a:pt x="505968" y="986333"/>
                </a:cubicBezTo>
                <a:cubicBezTo>
                  <a:pt x="503529" y="994461"/>
                  <a:pt x="503123" y="1002589"/>
                  <a:pt x="504749" y="1010717"/>
                </a:cubicBezTo>
                <a:cubicBezTo>
                  <a:pt x="500685" y="1013968"/>
                  <a:pt x="498653" y="1017219"/>
                  <a:pt x="498653" y="1020471"/>
                </a:cubicBezTo>
                <a:cubicBezTo>
                  <a:pt x="498653" y="1022909"/>
                  <a:pt x="499465" y="1025754"/>
                  <a:pt x="501091" y="1029005"/>
                </a:cubicBezTo>
                <a:cubicBezTo>
                  <a:pt x="502717" y="1032256"/>
                  <a:pt x="503936" y="1035507"/>
                  <a:pt x="504749" y="1038759"/>
                </a:cubicBezTo>
                <a:lnTo>
                  <a:pt x="505968" y="1044855"/>
                </a:lnTo>
                <a:cubicBezTo>
                  <a:pt x="505155" y="1046480"/>
                  <a:pt x="504749" y="1048309"/>
                  <a:pt x="504749" y="1050341"/>
                </a:cubicBezTo>
                <a:cubicBezTo>
                  <a:pt x="504749" y="1052373"/>
                  <a:pt x="504749" y="1053795"/>
                  <a:pt x="504749" y="1054608"/>
                </a:cubicBezTo>
                <a:cubicBezTo>
                  <a:pt x="503936" y="1060298"/>
                  <a:pt x="503529" y="1068832"/>
                  <a:pt x="503529" y="1080211"/>
                </a:cubicBezTo>
                <a:cubicBezTo>
                  <a:pt x="505968" y="1083463"/>
                  <a:pt x="507187" y="1090371"/>
                  <a:pt x="507187" y="1100938"/>
                </a:cubicBezTo>
                <a:lnTo>
                  <a:pt x="518160" y="1121664"/>
                </a:lnTo>
                <a:cubicBezTo>
                  <a:pt x="517347" y="1123290"/>
                  <a:pt x="515518" y="1125931"/>
                  <a:pt x="512673" y="1129589"/>
                </a:cubicBezTo>
                <a:cubicBezTo>
                  <a:pt x="509829" y="1133247"/>
                  <a:pt x="507187" y="1136701"/>
                  <a:pt x="504749" y="1139952"/>
                </a:cubicBezTo>
                <a:cubicBezTo>
                  <a:pt x="503123" y="1141578"/>
                  <a:pt x="501091" y="1142391"/>
                  <a:pt x="498653" y="1142391"/>
                </a:cubicBezTo>
                <a:cubicBezTo>
                  <a:pt x="494589" y="1142391"/>
                  <a:pt x="490931" y="1140765"/>
                  <a:pt x="487680" y="1137514"/>
                </a:cubicBezTo>
                <a:cubicBezTo>
                  <a:pt x="482803" y="1135075"/>
                  <a:pt x="477926" y="1135482"/>
                  <a:pt x="473049" y="1138733"/>
                </a:cubicBezTo>
                <a:cubicBezTo>
                  <a:pt x="468173" y="1141984"/>
                  <a:pt x="462483" y="1141984"/>
                  <a:pt x="455981" y="1138733"/>
                </a:cubicBezTo>
                <a:lnTo>
                  <a:pt x="455981" y="1136295"/>
                </a:lnTo>
                <a:cubicBezTo>
                  <a:pt x="454355" y="1129792"/>
                  <a:pt x="450697" y="1124509"/>
                  <a:pt x="445008" y="1120445"/>
                </a:cubicBezTo>
                <a:cubicBezTo>
                  <a:pt x="439318" y="1116381"/>
                  <a:pt x="433222" y="1112927"/>
                  <a:pt x="426720" y="1110082"/>
                </a:cubicBezTo>
                <a:cubicBezTo>
                  <a:pt x="420217" y="1107237"/>
                  <a:pt x="415747" y="1105002"/>
                  <a:pt x="413309" y="1103376"/>
                </a:cubicBezTo>
                <a:lnTo>
                  <a:pt x="412089" y="1097280"/>
                </a:lnTo>
                <a:cubicBezTo>
                  <a:pt x="401523" y="1094842"/>
                  <a:pt x="393395" y="1091184"/>
                  <a:pt x="387705" y="1086307"/>
                </a:cubicBezTo>
                <a:cubicBezTo>
                  <a:pt x="382016" y="1081431"/>
                  <a:pt x="377139" y="1076147"/>
                  <a:pt x="373075" y="1070458"/>
                </a:cubicBezTo>
                <a:cubicBezTo>
                  <a:pt x="369011" y="1064768"/>
                  <a:pt x="366166" y="1060704"/>
                  <a:pt x="364541" y="1058266"/>
                </a:cubicBezTo>
                <a:cubicBezTo>
                  <a:pt x="358038" y="1050951"/>
                  <a:pt x="351536" y="1042010"/>
                  <a:pt x="345033" y="1031443"/>
                </a:cubicBezTo>
                <a:cubicBezTo>
                  <a:pt x="338531" y="1020877"/>
                  <a:pt x="334061" y="1013562"/>
                  <a:pt x="331622" y="1009498"/>
                </a:cubicBezTo>
                <a:cubicBezTo>
                  <a:pt x="330809" y="1008685"/>
                  <a:pt x="329387" y="1007466"/>
                  <a:pt x="327355" y="1005840"/>
                </a:cubicBezTo>
                <a:cubicBezTo>
                  <a:pt x="325323" y="1004215"/>
                  <a:pt x="323088" y="1000963"/>
                  <a:pt x="320649" y="996087"/>
                </a:cubicBezTo>
                <a:cubicBezTo>
                  <a:pt x="318211" y="1003402"/>
                  <a:pt x="315569" y="1010311"/>
                  <a:pt x="312725" y="1016813"/>
                </a:cubicBezTo>
                <a:cubicBezTo>
                  <a:pt x="309880" y="1023315"/>
                  <a:pt x="307645" y="1029005"/>
                  <a:pt x="306019" y="1033882"/>
                </a:cubicBezTo>
                <a:cubicBezTo>
                  <a:pt x="304393" y="1034695"/>
                  <a:pt x="301142" y="1036117"/>
                  <a:pt x="296265" y="1038149"/>
                </a:cubicBezTo>
                <a:cubicBezTo>
                  <a:pt x="291389" y="1040181"/>
                  <a:pt x="288137" y="1043635"/>
                  <a:pt x="286512" y="1048512"/>
                </a:cubicBezTo>
                <a:cubicBezTo>
                  <a:pt x="282448" y="1050951"/>
                  <a:pt x="276149" y="1053795"/>
                  <a:pt x="267614" y="1057047"/>
                </a:cubicBezTo>
                <a:cubicBezTo>
                  <a:pt x="259080" y="1060298"/>
                  <a:pt x="252374" y="1061923"/>
                  <a:pt x="247497" y="1061923"/>
                </a:cubicBezTo>
                <a:cubicBezTo>
                  <a:pt x="227990" y="1068426"/>
                  <a:pt x="213766" y="1071677"/>
                  <a:pt x="204825" y="1071677"/>
                </a:cubicBezTo>
                <a:cubicBezTo>
                  <a:pt x="202387" y="1071677"/>
                  <a:pt x="198729" y="1072490"/>
                  <a:pt x="193853" y="1074115"/>
                </a:cubicBezTo>
                <a:cubicBezTo>
                  <a:pt x="188976" y="1075741"/>
                  <a:pt x="184912" y="1076554"/>
                  <a:pt x="181661" y="1076554"/>
                </a:cubicBezTo>
                <a:cubicBezTo>
                  <a:pt x="177597" y="1076554"/>
                  <a:pt x="174345" y="1075741"/>
                  <a:pt x="171907" y="1074115"/>
                </a:cubicBezTo>
                <a:cubicBezTo>
                  <a:pt x="167030" y="1074115"/>
                  <a:pt x="161341" y="1074522"/>
                  <a:pt x="154838" y="1075335"/>
                </a:cubicBezTo>
                <a:cubicBezTo>
                  <a:pt x="148336" y="1076147"/>
                  <a:pt x="142240" y="1076554"/>
                  <a:pt x="136550" y="1076554"/>
                </a:cubicBezTo>
                <a:lnTo>
                  <a:pt x="137769" y="1081431"/>
                </a:lnTo>
                <a:cubicBezTo>
                  <a:pt x="137769" y="1082243"/>
                  <a:pt x="137973" y="1083056"/>
                  <a:pt x="138379" y="1083869"/>
                </a:cubicBezTo>
                <a:cubicBezTo>
                  <a:pt x="138785" y="1084682"/>
                  <a:pt x="138582" y="1085901"/>
                  <a:pt x="137769" y="1087527"/>
                </a:cubicBezTo>
                <a:cubicBezTo>
                  <a:pt x="135331" y="1089152"/>
                  <a:pt x="134112" y="1089152"/>
                  <a:pt x="134112" y="1087527"/>
                </a:cubicBezTo>
                <a:cubicBezTo>
                  <a:pt x="132486" y="1087527"/>
                  <a:pt x="131673" y="1085495"/>
                  <a:pt x="131673" y="1081431"/>
                </a:cubicBezTo>
                <a:cubicBezTo>
                  <a:pt x="130048" y="1081431"/>
                  <a:pt x="127203" y="1079399"/>
                  <a:pt x="123139" y="1075335"/>
                </a:cubicBezTo>
                <a:cubicBezTo>
                  <a:pt x="119888" y="1076960"/>
                  <a:pt x="116637" y="1077773"/>
                  <a:pt x="113385" y="1077773"/>
                </a:cubicBezTo>
                <a:cubicBezTo>
                  <a:pt x="112573" y="1081837"/>
                  <a:pt x="111150" y="1083869"/>
                  <a:pt x="109118" y="1083869"/>
                </a:cubicBezTo>
                <a:cubicBezTo>
                  <a:pt x="107086" y="1083869"/>
                  <a:pt x="104851" y="1081837"/>
                  <a:pt x="102413" y="1077773"/>
                </a:cubicBezTo>
                <a:lnTo>
                  <a:pt x="99974" y="1077773"/>
                </a:lnTo>
                <a:cubicBezTo>
                  <a:pt x="95910" y="1077773"/>
                  <a:pt x="92253" y="1078179"/>
                  <a:pt x="89002" y="1078992"/>
                </a:cubicBezTo>
                <a:cubicBezTo>
                  <a:pt x="88189" y="1078992"/>
                  <a:pt x="86563" y="1079195"/>
                  <a:pt x="84125" y="1079602"/>
                </a:cubicBezTo>
                <a:cubicBezTo>
                  <a:pt x="81686" y="1080008"/>
                  <a:pt x="79654" y="1079805"/>
                  <a:pt x="78029" y="1078992"/>
                </a:cubicBezTo>
                <a:cubicBezTo>
                  <a:pt x="74778" y="1076554"/>
                  <a:pt x="71120" y="1075335"/>
                  <a:pt x="67056" y="1075335"/>
                </a:cubicBezTo>
                <a:cubicBezTo>
                  <a:pt x="66243" y="1076960"/>
                  <a:pt x="64821" y="1077367"/>
                  <a:pt x="62789" y="1076554"/>
                </a:cubicBezTo>
                <a:cubicBezTo>
                  <a:pt x="60757" y="1075741"/>
                  <a:pt x="59334" y="1075335"/>
                  <a:pt x="58522" y="1075335"/>
                </a:cubicBezTo>
                <a:cubicBezTo>
                  <a:pt x="56896" y="1072083"/>
                  <a:pt x="55474" y="1070458"/>
                  <a:pt x="54254" y="1070458"/>
                </a:cubicBezTo>
                <a:cubicBezTo>
                  <a:pt x="53035" y="1070458"/>
                  <a:pt x="50394" y="1071677"/>
                  <a:pt x="46330" y="1074115"/>
                </a:cubicBezTo>
                <a:cubicBezTo>
                  <a:pt x="42266" y="1068426"/>
                  <a:pt x="39014" y="1065175"/>
                  <a:pt x="36576" y="1064362"/>
                </a:cubicBezTo>
                <a:cubicBezTo>
                  <a:pt x="38202" y="1063549"/>
                  <a:pt x="40640" y="1062533"/>
                  <a:pt x="43891" y="1061314"/>
                </a:cubicBezTo>
                <a:cubicBezTo>
                  <a:pt x="47142" y="1060095"/>
                  <a:pt x="49987" y="1058672"/>
                  <a:pt x="52426" y="1057047"/>
                </a:cubicBezTo>
                <a:cubicBezTo>
                  <a:pt x="43485" y="1053795"/>
                  <a:pt x="34544" y="1052983"/>
                  <a:pt x="25603" y="1054608"/>
                </a:cubicBezTo>
                <a:cubicBezTo>
                  <a:pt x="23165" y="1055421"/>
                  <a:pt x="19101" y="1055827"/>
                  <a:pt x="13411" y="1055827"/>
                </a:cubicBezTo>
                <a:cubicBezTo>
                  <a:pt x="7722" y="1055827"/>
                  <a:pt x="3251" y="1055421"/>
                  <a:pt x="0" y="1054608"/>
                </a:cubicBezTo>
                <a:cubicBezTo>
                  <a:pt x="8128" y="1046480"/>
                  <a:pt x="17069" y="1043635"/>
                  <a:pt x="26822" y="1046074"/>
                </a:cubicBezTo>
                <a:cubicBezTo>
                  <a:pt x="26010" y="1044448"/>
                  <a:pt x="26010" y="1043229"/>
                  <a:pt x="26822" y="1042416"/>
                </a:cubicBezTo>
                <a:cubicBezTo>
                  <a:pt x="27635" y="1041603"/>
                  <a:pt x="28042" y="1040791"/>
                  <a:pt x="28042" y="1039978"/>
                </a:cubicBezTo>
                <a:lnTo>
                  <a:pt x="34138" y="1038759"/>
                </a:lnTo>
                <a:cubicBezTo>
                  <a:pt x="37389" y="1037946"/>
                  <a:pt x="41859" y="1037539"/>
                  <a:pt x="47549" y="1037539"/>
                </a:cubicBezTo>
                <a:cubicBezTo>
                  <a:pt x="53238" y="1037539"/>
                  <a:pt x="57709" y="1036727"/>
                  <a:pt x="60960" y="1035101"/>
                </a:cubicBezTo>
                <a:cubicBezTo>
                  <a:pt x="69088" y="1035101"/>
                  <a:pt x="76810" y="1034288"/>
                  <a:pt x="84125" y="1032663"/>
                </a:cubicBezTo>
                <a:cubicBezTo>
                  <a:pt x="96317" y="1031037"/>
                  <a:pt x="106070" y="1028192"/>
                  <a:pt x="113385" y="1024128"/>
                </a:cubicBezTo>
                <a:cubicBezTo>
                  <a:pt x="115011" y="1024128"/>
                  <a:pt x="117246" y="1023519"/>
                  <a:pt x="120091" y="1022299"/>
                </a:cubicBezTo>
                <a:cubicBezTo>
                  <a:pt x="122936" y="1021080"/>
                  <a:pt x="125171" y="1019251"/>
                  <a:pt x="126797" y="1016813"/>
                </a:cubicBezTo>
                <a:cubicBezTo>
                  <a:pt x="129235" y="1015187"/>
                  <a:pt x="133502" y="1013562"/>
                  <a:pt x="139598" y="1011936"/>
                </a:cubicBezTo>
                <a:cubicBezTo>
                  <a:pt x="145694" y="1010311"/>
                  <a:pt x="149149" y="1006653"/>
                  <a:pt x="149961" y="1000963"/>
                </a:cubicBezTo>
                <a:cubicBezTo>
                  <a:pt x="158902" y="992023"/>
                  <a:pt x="166624" y="986333"/>
                  <a:pt x="173126" y="983895"/>
                </a:cubicBezTo>
                <a:lnTo>
                  <a:pt x="176784" y="980237"/>
                </a:lnTo>
                <a:cubicBezTo>
                  <a:pt x="178409" y="976173"/>
                  <a:pt x="181457" y="971906"/>
                  <a:pt x="185928" y="967435"/>
                </a:cubicBezTo>
                <a:cubicBezTo>
                  <a:pt x="190398" y="962965"/>
                  <a:pt x="194259" y="958291"/>
                  <a:pt x="197510" y="953415"/>
                </a:cubicBezTo>
                <a:cubicBezTo>
                  <a:pt x="204825" y="945287"/>
                  <a:pt x="211937" y="935127"/>
                  <a:pt x="218846" y="922935"/>
                </a:cubicBezTo>
                <a:cubicBezTo>
                  <a:pt x="225755" y="910743"/>
                  <a:pt x="230835" y="899363"/>
                  <a:pt x="234086" y="888797"/>
                </a:cubicBezTo>
                <a:cubicBezTo>
                  <a:pt x="234899" y="887171"/>
                  <a:pt x="235305" y="884733"/>
                  <a:pt x="235305" y="881482"/>
                </a:cubicBezTo>
                <a:cubicBezTo>
                  <a:pt x="235305" y="876605"/>
                  <a:pt x="232867" y="872947"/>
                  <a:pt x="227990" y="870509"/>
                </a:cubicBezTo>
                <a:cubicBezTo>
                  <a:pt x="223113" y="868071"/>
                  <a:pt x="217830" y="867664"/>
                  <a:pt x="212141" y="869290"/>
                </a:cubicBezTo>
                <a:cubicBezTo>
                  <a:pt x="196697" y="871728"/>
                  <a:pt x="173533" y="873760"/>
                  <a:pt x="142646" y="875386"/>
                </a:cubicBezTo>
                <a:cubicBezTo>
                  <a:pt x="136957" y="875386"/>
                  <a:pt x="129641" y="876199"/>
                  <a:pt x="120701" y="877824"/>
                </a:cubicBezTo>
                <a:cubicBezTo>
                  <a:pt x="111760" y="879450"/>
                  <a:pt x="104851" y="880669"/>
                  <a:pt x="99974" y="881482"/>
                </a:cubicBezTo>
                <a:cubicBezTo>
                  <a:pt x="95910" y="881482"/>
                  <a:pt x="91643" y="881075"/>
                  <a:pt x="87173" y="880263"/>
                </a:cubicBezTo>
                <a:cubicBezTo>
                  <a:pt x="82702" y="879450"/>
                  <a:pt x="78435" y="879043"/>
                  <a:pt x="74371" y="879043"/>
                </a:cubicBezTo>
                <a:lnTo>
                  <a:pt x="71933" y="879043"/>
                </a:lnTo>
                <a:lnTo>
                  <a:pt x="67056" y="880263"/>
                </a:lnTo>
                <a:cubicBezTo>
                  <a:pt x="61366" y="880263"/>
                  <a:pt x="58522" y="875792"/>
                  <a:pt x="58522" y="866851"/>
                </a:cubicBezTo>
                <a:cubicBezTo>
                  <a:pt x="56083" y="868477"/>
                  <a:pt x="54254" y="870306"/>
                  <a:pt x="53035" y="872338"/>
                </a:cubicBezTo>
                <a:cubicBezTo>
                  <a:pt x="51816" y="874370"/>
                  <a:pt x="49987" y="875792"/>
                  <a:pt x="47549" y="876605"/>
                </a:cubicBezTo>
                <a:lnTo>
                  <a:pt x="47549" y="868071"/>
                </a:lnTo>
                <a:cubicBezTo>
                  <a:pt x="43485" y="866445"/>
                  <a:pt x="39624" y="865023"/>
                  <a:pt x="35966" y="863803"/>
                </a:cubicBezTo>
                <a:cubicBezTo>
                  <a:pt x="32309" y="862584"/>
                  <a:pt x="28042" y="861162"/>
                  <a:pt x="23165" y="859536"/>
                </a:cubicBezTo>
                <a:cubicBezTo>
                  <a:pt x="25603" y="859536"/>
                  <a:pt x="27635" y="858927"/>
                  <a:pt x="29261" y="857707"/>
                </a:cubicBezTo>
                <a:cubicBezTo>
                  <a:pt x="30886" y="856488"/>
                  <a:pt x="32106" y="854659"/>
                  <a:pt x="32918" y="852221"/>
                </a:cubicBezTo>
                <a:cubicBezTo>
                  <a:pt x="32106" y="848157"/>
                  <a:pt x="32309" y="845922"/>
                  <a:pt x="33528" y="845515"/>
                </a:cubicBezTo>
                <a:cubicBezTo>
                  <a:pt x="34747" y="845109"/>
                  <a:pt x="37389" y="844906"/>
                  <a:pt x="41453" y="844906"/>
                </a:cubicBezTo>
                <a:lnTo>
                  <a:pt x="68275" y="846125"/>
                </a:lnTo>
                <a:cubicBezTo>
                  <a:pt x="73152" y="846125"/>
                  <a:pt x="79654" y="845312"/>
                  <a:pt x="87782" y="843687"/>
                </a:cubicBezTo>
                <a:cubicBezTo>
                  <a:pt x="109728" y="839623"/>
                  <a:pt x="132080" y="832714"/>
                  <a:pt x="154838" y="822960"/>
                </a:cubicBezTo>
                <a:cubicBezTo>
                  <a:pt x="182473" y="812394"/>
                  <a:pt x="207670" y="801421"/>
                  <a:pt x="230429" y="790042"/>
                </a:cubicBezTo>
                <a:cubicBezTo>
                  <a:pt x="232867" y="788416"/>
                  <a:pt x="235915" y="786791"/>
                  <a:pt x="239573" y="785165"/>
                </a:cubicBezTo>
                <a:cubicBezTo>
                  <a:pt x="243230" y="783539"/>
                  <a:pt x="245872" y="781914"/>
                  <a:pt x="247497" y="780288"/>
                </a:cubicBezTo>
                <a:lnTo>
                  <a:pt x="247497" y="775411"/>
                </a:lnTo>
                <a:cubicBezTo>
                  <a:pt x="247497" y="771347"/>
                  <a:pt x="246278" y="766877"/>
                  <a:pt x="243840" y="762000"/>
                </a:cubicBezTo>
                <a:cubicBezTo>
                  <a:pt x="237337" y="755498"/>
                  <a:pt x="232461" y="752247"/>
                  <a:pt x="229209" y="752247"/>
                </a:cubicBezTo>
                <a:lnTo>
                  <a:pt x="221894" y="753466"/>
                </a:lnTo>
                <a:cubicBezTo>
                  <a:pt x="217830" y="751027"/>
                  <a:pt x="213157" y="748386"/>
                  <a:pt x="207873" y="745541"/>
                </a:cubicBezTo>
                <a:cubicBezTo>
                  <a:pt x="202590" y="742696"/>
                  <a:pt x="197510" y="739648"/>
                  <a:pt x="192633" y="736397"/>
                </a:cubicBezTo>
                <a:cubicBezTo>
                  <a:pt x="178816" y="725018"/>
                  <a:pt x="171501" y="714858"/>
                  <a:pt x="170688" y="705917"/>
                </a:cubicBezTo>
                <a:lnTo>
                  <a:pt x="158496" y="685191"/>
                </a:lnTo>
                <a:cubicBezTo>
                  <a:pt x="156057" y="685191"/>
                  <a:pt x="154229" y="683768"/>
                  <a:pt x="153009" y="680923"/>
                </a:cubicBezTo>
                <a:cubicBezTo>
                  <a:pt x="151790" y="678079"/>
                  <a:pt x="152400" y="675031"/>
                  <a:pt x="154838" y="671779"/>
                </a:cubicBezTo>
                <a:cubicBezTo>
                  <a:pt x="158902" y="667715"/>
                  <a:pt x="161747" y="665683"/>
                  <a:pt x="163373" y="665683"/>
                </a:cubicBezTo>
                <a:cubicBezTo>
                  <a:pt x="166624" y="659994"/>
                  <a:pt x="165811" y="657149"/>
                  <a:pt x="160934" y="657149"/>
                </a:cubicBezTo>
                <a:cubicBezTo>
                  <a:pt x="158496" y="653898"/>
                  <a:pt x="157277" y="651053"/>
                  <a:pt x="157277" y="648615"/>
                </a:cubicBezTo>
                <a:cubicBezTo>
                  <a:pt x="162966" y="643738"/>
                  <a:pt x="166624" y="638658"/>
                  <a:pt x="168249" y="633375"/>
                </a:cubicBezTo>
                <a:cubicBezTo>
                  <a:pt x="169875" y="628091"/>
                  <a:pt x="170688" y="622605"/>
                  <a:pt x="170688" y="616915"/>
                </a:cubicBezTo>
                <a:cubicBezTo>
                  <a:pt x="170688" y="611226"/>
                  <a:pt x="171094" y="606349"/>
                  <a:pt x="171907" y="602285"/>
                </a:cubicBezTo>
                <a:cubicBezTo>
                  <a:pt x="171907" y="587655"/>
                  <a:pt x="172720" y="569773"/>
                  <a:pt x="174345" y="548640"/>
                </a:cubicBezTo>
                <a:lnTo>
                  <a:pt x="173126" y="523037"/>
                </a:lnTo>
                <a:cubicBezTo>
                  <a:pt x="173126" y="514909"/>
                  <a:pt x="173939" y="503530"/>
                  <a:pt x="175565" y="488899"/>
                </a:cubicBezTo>
                <a:cubicBezTo>
                  <a:pt x="175565" y="482397"/>
                  <a:pt x="174752" y="474269"/>
                  <a:pt x="173126" y="464515"/>
                </a:cubicBezTo>
                <a:cubicBezTo>
                  <a:pt x="171501" y="453136"/>
                  <a:pt x="170688" y="445008"/>
                  <a:pt x="170688" y="440131"/>
                </a:cubicBezTo>
                <a:lnTo>
                  <a:pt x="171907" y="414528"/>
                </a:lnTo>
                <a:cubicBezTo>
                  <a:pt x="171907" y="405587"/>
                  <a:pt x="170688" y="397459"/>
                  <a:pt x="168249" y="390144"/>
                </a:cubicBezTo>
                <a:cubicBezTo>
                  <a:pt x="168249" y="384455"/>
                  <a:pt x="166827" y="377952"/>
                  <a:pt x="163982" y="370637"/>
                </a:cubicBezTo>
                <a:cubicBezTo>
                  <a:pt x="161137" y="363322"/>
                  <a:pt x="159309" y="357226"/>
                  <a:pt x="158496" y="352349"/>
                </a:cubicBezTo>
                <a:cubicBezTo>
                  <a:pt x="158496" y="347472"/>
                  <a:pt x="159715" y="343408"/>
                  <a:pt x="162153" y="340157"/>
                </a:cubicBezTo>
                <a:cubicBezTo>
                  <a:pt x="156464" y="339344"/>
                  <a:pt x="153619" y="336906"/>
                  <a:pt x="153619" y="332842"/>
                </a:cubicBezTo>
                <a:cubicBezTo>
                  <a:pt x="153619" y="331216"/>
                  <a:pt x="154838" y="327965"/>
                  <a:pt x="157277" y="323088"/>
                </a:cubicBezTo>
                <a:cubicBezTo>
                  <a:pt x="151587" y="320650"/>
                  <a:pt x="148133" y="318618"/>
                  <a:pt x="146913" y="316992"/>
                </a:cubicBezTo>
                <a:cubicBezTo>
                  <a:pt x="145694" y="315367"/>
                  <a:pt x="145085" y="312928"/>
                  <a:pt x="145085" y="309677"/>
                </a:cubicBezTo>
                <a:lnTo>
                  <a:pt x="137769" y="302362"/>
                </a:lnTo>
                <a:cubicBezTo>
                  <a:pt x="137769" y="299923"/>
                  <a:pt x="135737" y="296266"/>
                  <a:pt x="131673" y="291389"/>
                </a:cubicBezTo>
                <a:cubicBezTo>
                  <a:pt x="127609" y="286512"/>
                  <a:pt x="126390" y="281229"/>
                  <a:pt x="128016" y="275539"/>
                </a:cubicBezTo>
                <a:close/>
                <a:moveTo>
                  <a:pt x="608381" y="143866"/>
                </a:moveTo>
                <a:cubicBezTo>
                  <a:pt x="605942" y="149555"/>
                  <a:pt x="603504" y="154432"/>
                  <a:pt x="601065" y="158496"/>
                </a:cubicBezTo>
                <a:cubicBezTo>
                  <a:pt x="598627" y="162560"/>
                  <a:pt x="597001" y="165811"/>
                  <a:pt x="596189" y="168250"/>
                </a:cubicBezTo>
                <a:lnTo>
                  <a:pt x="593750" y="168250"/>
                </a:lnTo>
                <a:cubicBezTo>
                  <a:pt x="591312" y="165811"/>
                  <a:pt x="590093" y="160122"/>
                  <a:pt x="590093" y="151181"/>
                </a:cubicBezTo>
                <a:cubicBezTo>
                  <a:pt x="588467" y="149555"/>
                  <a:pt x="586841" y="148743"/>
                  <a:pt x="585216" y="148743"/>
                </a:cubicBezTo>
                <a:cubicBezTo>
                  <a:pt x="582777" y="149555"/>
                  <a:pt x="581355" y="151181"/>
                  <a:pt x="580949" y="153619"/>
                </a:cubicBezTo>
                <a:cubicBezTo>
                  <a:pt x="580542" y="156058"/>
                  <a:pt x="579933" y="157277"/>
                  <a:pt x="579120" y="157277"/>
                </a:cubicBezTo>
                <a:cubicBezTo>
                  <a:pt x="579120" y="158090"/>
                  <a:pt x="577901" y="158699"/>
                  <a:pt x="575462" y="159106"/>
                </a:cubicBezTo>
                <a:cubicBezTo>
                  <a:pt x="573024" y="159512"/>
                  <a:pt x="571398" y="160935"/>
                  <a:pt x="570585" y="163373"/>
                </a:cubicBezTo>
                <a:cubicBezTo>
                  <a:pt x="568147" y="164999"/>
                  <a:pt x="564896" y="166015"/>
                  <a:pt x="560832" y="166421"/>
                </a:cubicBezTo>
                <a:cubicBezTo>
                  <a:pt x="556768" y="166827"/>
                  <a:pt x="552297" y="167843"/>
                  <a:pt x="547421" y="169469"/>
                </a:cubicBezTo>
                <a:cubicBezTo>
                  <a:pt x="547421" y="170282"/>
                  <a:pt x="546201" y="171095"/>
                  <a:pt x="543763" y="171907"/>
                </a:cubicBezTo>
                <a:cubicBezTo>
                  <a:pt x="539699" y="175159"/>
                  <a:pt x="534009" y="178410"/>
                  <a:pt x="526694" y="181661"/>
                </a:cubicBezTo>
                <a:cubicBezTo>
                  <a:pt x="519379" y="184912"/>
                  <a:pt x="514502" y="187351"/>
                  <a:pt x="512064" y="188976"/>
                </a:cubicBezTo>
                <a:cubicBezTo>
                  <a:pt x="508813" y="189789"/>
                  <a:pt x="504139" y="190602"/>
                  <a:pt x="498043" y="191415"/>
                </a:cubicBezTo>
                <a:cubicBezTo>
                  <a:pt x="491947" y="192227"/>
                  <a:pt x="487273" y="193853"/>
                  <a:pt x="484022" y="196291"/>
                </a:cubicBezTo>
                <a:cubicBezTo>
                  <a:pt x="485648" y="201168"/>
                  <a:pt x="487273" y="210109"/>
                  <a:pt x="488899" y="223114"/>
                </a:cubicBezTo>
                <a:cubicBezTo>
                  <a:pt x="494589" y="241808"/>
                  <a:pt x="497433" y="257658"/>
                  <a:pt x="497433" y="270663"/>
                </a:cubicBezTo>
                <a:cubicBezTo>
                  <a:pt x="497433" y="277165"/>
                  <a:pt x="497027" y="281635"/>
                  <a:pt x="496214" y="284074"/>
                </a:cubicBezTo>
                <a:cubicBezTo>
                  <a:pt x="493776" y="293015"/>
                  <a:pt x="496621" y="295047"/>
                  <a:pt x="504749" y="290170"/>
                </a:cubicBezTo>
                <a:cubicBezTo>
                  <a:pt x="512064" y="285293"/>
                  <a:pt x="517347" y="281229"/>
                  <a:pt x="520598" y="277978"/>
                </a:cubicBezTo>
                <a:cubicBezTo>
                  <a:pt x="524662" y="276352"/>
                  <a:pt x="526694" y="274727"/>
                  <a:pt x="526694" y="273101"/>
                </a:cubicBezTo>
                <a:cubicBezTo>
                  <a:pt x="526694" y="271475"/>
                  <a:pt x="524662" y="270256"/>
                  <a:pt x="520598" y="269443"/>
                </a:cubicBezTo>
                <a:cubicBezTo>
                  <a:pt x="518160" y="267005"/>
                  <a:pt x="512470" y="265786"/>
                  <a:pt x="503529" y="265786"/>
                </a:cubicBezTo>
                <a:cubicBezTo>
                  <a:pt x="508406" y="262535"/>
                  <a:pt x="514909" y="258877"/>
                  <a:pt x="523037" y="254813"/>
                </a:cubicBezTo>
                <a:cubicBezTo>
                  <a:pt x="525475" y="254000"/>
                  <a:pt x="528929" y="253187"/>
                  <a:pt x="533400" y="252375"/>
                </a:cubicBezTo>
                <a:cubicBezTo>
                  <a:pt x="537870" y="251562"/>
                  <a:pt x="540918" y="250343"/>
                  <a:pt x="542544" y="248717"/>
                </a:cubicBezTo>
                <a:cubicBezTo>
                  <a:pt x="546608" y="245466"/>
                  <a:pt x="552297" y="243840"/>
                  <a:pt x="559613" y="243840"/>
                </a:cubicBezTo>
                <a:cubicBezTo>
                  <a:pt x="564489" y="243840"/>
                  <a:pt x="573024" y="245872"/>
                  <a:pt x="585216" y="249936"/>
                </a:cubicBezTo>
                <a:lnTo>
                  <a:pt x="590093" y="249936"/>
                </a:lnTo>
                <a:lnTo>
                  <a:pt x="603504" y="251155"/>
                </a:lnTo>
                <a:cubicBezTo>
                  <a:pt x="607568" y="254407"/>
                  <a:pt x="609600" y="258064"/>
                  <a:pt x="609600" y="262128"/>
                </a:cubicBezTo>
                <a:cubicBezTo>
                  <a:pt x="611225" y="262941"/>
                  <a:pt x="611632" y="264567"/>
                  <a:pt x="610819" y="267005"/>
                </a:cubicBezTo>
                <a:cubicBezTo>
                  <a:pt x="610006" y="269443"/>
                  <a:pt x="609600" y="271475"/>
                  <a:pt x="609600" y="273101"/>
                </a:cubicBezTo>
                <a:cubicBezTo>
                  <a:pt x="610413" y="277978"/>
                  <a:pt x="611835" y="281229"/>
                  <a:pt x="613867" y="282855"/>
                </a:cubicBezTo>
                <a:cubicBezTo>
                  <a:pt x="615899" y="284480"/>
                  <a:pt x="620573" y="285699"/>
                  <a:pt x="627888" y="286512"/>
                </a:cubicBezTo>
                <a:cubicBezTo>
                  <a:pt x="628701" y="280010"/>
                  <a:pt x="629920" y="270459"/>
                  <a:pt x="631545" y="257861"/>
                </a:cubicBezTo>
                <a:cubicBezTo>
                  <a:pt x="633171" y="245263"/>
                  <a:pt x="633984" y="234493"/>
                  <a:pt x="633984" y="225552"/>
                </a:cubicBezTo>
                <a:cubicBezTo>
                  <a:pt x="634797" y="222301"/>
                  <a:pt x="635203" y="217424"/>
                  <a:pt x="635203" y="210922"/>
                </a:cubicBezTo>
                <a:cubicBezTo>
                  <a:pt x="635203" y="199543"/>
                  <a:pt x="631952" y="190195"/>
                  <a:pt x="625449" y="182880"/>
                </a:cubicBezTo>
                <a:cubicBezTo>
                  <a:pt x="623824" y="179629"/>
                  <a:pt x="622401" y="175768"/>
                  <a:pt x="621182" y="171298"/>
                </a:cubicBezTo>
                <a:cubicBezTo>
                  <a:pt x="619963" y="166827"/>
                  <a:pt x="618541" y="163779"/>
                  <a:pt x="616915" y="162154"/>
                </a:cubicBezTo>
                <a:cubicBezTo>
                  <a:pt x="613664" y="154026"/>
                  <a:pt x="612038" y="147930"/>
                  <a:pt x="612038" y="143866"/>
                </a:cubicBezTo>
                <a:close/>
                <a:moveTo>
                  <a:pt x="302361" y="0"/>
                </a:moveTo>
                <a:lnTo>
                  <a:pt x="309677" y="0"/>
                </a:lnTo>
                <a:cubicBezTo>
                  <a:pt x="311302" y="1626"/>
                  <a:pt x="316179" y="3251"/>
                  <a:pt x="324307" y="4877"/>
                </a:cubicBezTo>
                <a:cubicBezTo>
                  <a:pt x="324307" y="4877"/>
                  <a:pt x="324510" y="5080"/>
                  <a:pt x="324917" y="5487"/>
                </a:cubicBezTo>
                <a:cubicBezTo>
                  <a:pt x="325323" y="5893"/>
                  <a:pt x="325526" y="6096"/>
                  <a:pt x="325526" y="6096"/>
                </a:cubicBezTo>
                <a:cubicBezTo>
                  <a:pt x="325526" y="14224"/>
                  <a:pt x="330403" y="18288"/>
                  <a:pt x="340157" y="18288"/>
                </a:cubicBezTo>
                <a:lnTo>
                  <a:pt x="342595" y="18288"/>
                </a:lnTo>
                <a:cubicBezTo>
                  <a:pt x="348285" y="18288"/>
                  <a:pt x="353974" y="21133"/>
                  <a:pt x="359664" y="26823"/>
                </a:cubicBezTo>
                <a:cubicBezTo>
                  <a:pt x="364541" y="30074"/>
                  <a:pt x="369824" y="32106"/>
                  <a:pt x="375513" y="32919"/>
                </a:cubicBezTo>
                <a:cubicBezTo>
                  <a:pt x="380390" y="32919"/>
                  <a:pt x="383641" y="34138"/>
                  <a:pt x="385267" y="36576"/>
                </a:cubicBezTo>
                <a:cubicBezTo>
                  <a:pt x="387705" y="39015"/>
                  <a:pt x="392176" y="44095"/>
                  <a:pt x="398678" y="51816"/>
                </a:cubicBezTo>
                <a:cubicBezTo>
                  <a:pt x="405181" y="59538"/>
                  <a:pt x="411277" y="65431"/>
                  <a:pt x="416966" y="69495"/>
                </a:cubicBezTo>
                <a:cubicBezTo>
                  <a:pt x="417779" y="71120"/>
                  <a:pt x="419608" y="73355"/>
                  <a:pt x="422453" y="76200"/>
                </a:cubicBezTo>
                <a:cubicBezTo>
                  <a:pt x="425297" y="79045"/>
                  <a:pt x="427533" y="82906"/>
                  <a:pt x="429158" y="87783"/>
                </a:cubicBezTo>
                <a:cubicBezTo>
                  <a:pt x="430784" y="88595"/>
                  <a:pt x="432613" y="89408"/>
                  <a:pt x="434645" y="90221"/>
                </a:cubicBezTo>
                <a:cubicBezTo>
                  <a:pt x="436677" y="91034"/>
                  <a:pt x="438505" y="92253"/>
                  <a:pt x="440131" y="93879"/>
                </a:cubicBezTo>
                <a:cubicBezTo>
                  <a:pt x="442569" y="102007"/>
                  <a:pt x="444601" y="107087"/>
                  <a:pt x="446227" y="109119"/>
                </a:cubicBezTo>
                <a:cubicBezTo>
                  <a:pt x="447853" y="111151"/>
                  <a:pt x="452729" y="115011"/>
                  <a:pt x="460857" y="120701"/>
                </a:cubicBezTo>
                <a:cubicBezTo>
                  <a:pt x="466547" y="115011"/>
                  <a:pt x="472643" y="110947"/>
                  <a:pt x="479145" y="108509"/>
                </a:cubicBezTo>
                <a:cubicBezTo>
                  <a:pt x="484835" y="105258"/>
                  <a:pt x="491541" y="100787"/>
                  <a:pt x="499262" y="95098"/>
                </a:cubicBezTo>
                <a:cubicBezTo>
                  <a:pt x="506984" y="89408"/>
                  <a:pt x="512877" y="85344"/>
                  <a:pt x="516941" y="82906"/>
                </a:cubicBezTo>
                <a:cubicBezTo>
                  <a:pt x="522630" y="79654"/>
                  <a:pt x="532384" y="73152"/>
                  <a:pt x="546201" y="63399"/>
                </a:cubicBezTo>
                <a:cubicBezTo>
                  <a:pt x="565709" y="53645"/>
                  <a:pt x="578713" y="46330"/>
                  <a:pt x="585216" y="41453"/>
                </a:cubicBezTo>
                <a:cubicBezTo>
                  <a:pt x="587654" y="39827"/>
                  <a:pt x="590499" y="38405"/>
                  <a:pt x="593750" y="37186"/>
                </a:cubicBezTo>
                <a:cubicBezTo>
                  <a:pt x="597001" y="35967"/>
                  <a:pt x="600253" y="34138"/>
                  <a:pt x="603504" y="31699"/>
                </a:cubicBezTo>
                <a:cubicBezTo>
                  <a:pt x="604317" y="30887"/>
                  <a:pt x="605536" y="29667"/>
                  <a:pt x="607161" y="28042"/>
                </a:cubicBezTo>
                <a:cubicBezTo>
                  <a:pt x="608787" y="26416"/>
                  <a:pt x="609600" y="24791"/>
                  <a:pt x="609600" y="23165"/>
                </a:cubicBezTo>
                <a:cubicBezTo>
                  <a:pt x="609600" y="21539"/>
                  <a:pt x="609193" y="19914"/>
                  <a:pt x="608381" y="18288"/>
                </a:cubicBezTo>
                <a:cubicBezTo>
                  <a:pt x="606755" y="15850"/>
                  <a:pt x="605942" y="13818"/>
                  <a:pt x="605942" y="12192"/>
                </a:cubicBezTo>
                <a:cubicBezTo>
                  <a:pt x="608381" y="8128"/>
                  <a:pt x="610006" y="6096"/>
                  <a:pt x="610819" y="6096"/>
                </a:cubicBezTo>
                <a:cubicBezTo>
                  <a:pt x="610819" y="3658"/>
                  <a:pt x="612445" y="3658"/>
                  <a:pt x="615696" y="6096"/>
                </a:cubicBezTo>
                <a:cubicBezTo>
                  <a:pt x="635203" y="7722"/>
                  <a:pt x="648208" y="10973"/>
                  <a:pt x="654710" y="15850"/>
                </a:cubicBezTo>
                <a:cubicBezTo>
                  <a:pt x="666089" y="15850"/>
                  <a:pt x="674624" y="21539"/>
                  <a:pt x="680313" y="32919"/>
                </a:cubicBezTo>
                <a:cubicBezTo>
                  <a:pt x="681126" y="34544"/>
                  <a:pt x="682955" y="36576"/>
                  <a:pt x="685800" y="39015"/>
                </a:cubicBezTo>
                <a:cubicBezTo>
                  <a:pt x="688645" y="41453"/>
                  <a:pt x="691693" y="43079"/>
                  <a:pt x="694944" y="43891"/>
                </a:cubicBezTo>
                <a:cubicBezTo>
                  <a:pt x="705510" y="46330"/>
                  <a:pt x="713232" y="52426"/>
                  <a:pt x="718109" y="62179"/>
                </a:cubicBezTo>
                <a:cubicBezTo>
                  <a:pt x="723798" y="67869"/>
                  <a:pt x="728878" y="73762"/>
                  <a:pt x="733349" y="79858"/>
                </a:cubicBezTo>
                <a:cubicBezTo>
                  <a:pt x="737819" y="85954"/>
                  <a:pt x="742493" y="91440"/>
                  <a:pt x="747369" y="96317"/>
                </a:cubicBezTo>
                <a:cubicBezTo>
                  <a:pt x="751433" y="98755"/>
                  <a:pt x="754075" y="100787"/>
                  <a:pt x="755294" y="102413"/>
                </a:cubicBezTo>
                <a:cubicBezTo>
                  <a:pt x="756513" y="104039"/>
                  <a:pt x="756717" y="106883"/>
                  <a:pt x="755904" y="110947"/>
                </a:cubicBezTo>
                <a:cubicBezTo>
                  <a:pt x="755904" y="117450"/>
                  <a:pt x="756717" y="122530"/>
                  <a:pt x="758342" y="126187"/>
                </a:cubicBezTo>
                <a:cubicBezTo>
                  <a:pt x="759968" y="129845"/>
                  <a:pt x="763625" y="132487"/>
                  <a:pt x="769315" y="134112"/>
                </a:cubicBezTo>
                <a:cubicBezTo>
                  <a:pt x="778256" y="136550"/>
                  <a:pt x="782726" y="138989"/>
                  <a:pt x="782726" y="141427"/>
                </a:cubicBezTo>
                <a:lnTo>
                  <a:pt x="780288" y="152400"/>
                </a:lnTo>
                <a:cubicBezTo>
                  <a:pt x="780288" y="159715"/>
                  <a:pt x="781101" y="165405"/>
                  <a:pt x="782726" y="169469"/>
                </a:cubicBezTo>
                <a:cubicBezTo>
                  <a:pt x="784352" y="172720"/>
                  <a:pt x="785165" y="177597"/>
                  <a:pt x="785165" y="184099"/>
                </a:cubicBezTo>
                <a:cubicBezTo>
                  <a:pt x="785165" y="190602"/>
                  <a:pt x="784352" y="196291"/>
                  <a:pt x="782726" y="201168"/>
                </a:cubicBezTo>
                <a:cubicBezTo>
                  <a:pt x="781101" y="201168"/>
                  <a:pt x="780288" y="202794"/>
                  <a:pt x="780288" y="206045"/>
                </a:cubicBezTo>
                <a:cubicBezTo>
                  <a:pt x="773785" y="218237"/>
                  <a:pt x="770534" y="228803"/>
                  <a:pt x="770534" y="237744"/>
                </a:cubicBezTo>
                <a:cubicBezTo>
                  <a:pt x="770534" y="240995"/>
                  <a:pt x="769925" y="244653"/>
                  <a:pt x="768705" y="248717"/>
                </a:cubicBezTo>
                <a:cubicBezTo>
                  <a:pt x="767486" y="252781"/>
                  <a:pt x="766877" y="256439"/>
                  <a:pt x="766877" y="259690"/>
                </a:cubicBezTo>
                <a:cubicBezTo>
                  <a:pt x="766064" y="267005"/>
                  <a:pt x="765251" y="274523"/>
                  <a:pt x="764438" y="282245"/>
                </a:cubicBezTo>
                <a:cubicBezTo>
                  <a:pt x="763625" y="289967"/>
                  <a:pt x="762813" y="297485"/>
                  <a:pt x="762000" y="304800"/>
                </a:cubicBezTo>
                <a:cubicBezTo>
                  <a:pt x="757123" y="321869"/>
                  <a:pt x="754278" y="333655"/>
                  <a:pt x="753465" y="340157"/>
                </a:cubicBezTo>
                <a:lnTo>
                  <a:pt x="753465" y="352349"/>
                </a:lnTo>
                <a:cubicBezTo>
                  <a:pt x="753465" y="357226"/>
                  <a:pt x="753059" y="361696"/>
                  <a:pt x="752246" y="365760"/>
                </a:cubicBezTo>
                <a:cubicBezTo>
                  <a:pt x="752246" y="372263"/>
                  <a:pt x="750621" y="378359"/>
                  <a:pt x="747369" y="384048"/>
                </a:cubicBezTo>
                <a:cubicBezTo>
                  <a:pt x="747369" y="395427"/>
                  <a:pt x="746150" y="402336"/>
                  <a:pt x="743712" y="404775"/>
                </a:cubicBezTo>
                <a:cubicBezTo>
                  <a:pt x="743712" y="413715"/>
                  <a:pt x="742493" y="418999"/>
                  <a:pt x="740054" y="420624"/>
                </a:cubicBezTo>
                <a:cubicBezTo>
                  <a:pt x="737616" y="429565"/>
                  <a:pt x="734771" y="445008"/>
                  <a:pt x="731520" y="466954"/>
                </a:cubicBezTo>
                <a:cubicBezTo>
                  <a:pt x="730707" y="468579"/>
                  <a:pt x="729488" y="471221"/>
                  <a:pt x="727862" y="474879"/>
                </a:cubicBezTo>
                <a:cubicBezTo>
                  <a:pt x="726237" y="478536"/>
                  <a:pt x="725424" y="482803"/>
                  <a:pt x="725424" y="487680"/>
                </a:cubicBezTo>
                <a:cubicBezTo>
                  <a:pt x="722173" y="498247"/>
                  <a:pt x="720547" y="511251"/>
                  <a:pt x="720547" y="526695"/>
                </a:cubicBezTo>
                <a:cubicBezTo>
                  <a:pt x="723798" y="524256"/>
                  <a:pt x="726846" y="522631"/>
                  <a:pt x="729691" y="521818"/>
                </a:cubicBezTo>
                <a:cubicBezTo>
                  <a:pt x="732536" y="521005"/>
                  <a:pt x="735584" y="521005"/>
                  <a:pt x="738835" y="521818"/>
                </a:cubicBezTo>
                <a:cubicBezTo>
                  <a:pt x="739648" y="522631"/>
                  <a:pt x="740867" y="523037"/>
                  <a:pt x="742493" y="523037"/>
                </a:cubicBezTo>
                <a:cubicBezTo>
                  <a:pt x="744118" y="523037"/>
                  <a:pt x="746150" y="522631"/>
                  <a:pt x="748589" y="521818"/>
                </a:cubicBezTo>
                <a:cubicBezTo>
                  <a:pt x="751027" y="521005"/>
                  <a:pt x="753059" y="520599"/>
                  <a:pt x="754685" y="520599"/>
                </a:cubicBezTo>
                <a:cubicBezTo>
                  <a:pt x="758749" y="514909"/>
                  <a:pt x="763016" y="509626"/>
                  <a:pt x="767486" y="504749"/>
                </a:cubicBezTo>
                <a:cubicBezTo>
                  <a:pt x="771957" y="499872"/>
                  <a:pt x="776630" y="494183"/>
                  <a:pt x="781507" y="487680"/>
                </a:cubicBezTo>
                <a:lnTo>
                  <a:pt x="801014" y="457200"/>
                </a:lnTo>
                <a:cubicBezTo>
                  <a:pt x="814832" y="432816"/>
                  <a:pt x="823366" y="417779"/>
                  <a:pt x="826617" y="412090"/>
                </a:cubicBezTo>
                <a:cubicBezTo>
                  <a:pt x="836371" y="391770"/>
                  <a:pt x="843686" y="374701"/>
                  <a:pt x="848563" y="360883"/>
                </a:cubicBezTo>
                <a:cubicBezTo>
                  <a:pt x="853440" y="347066"/>
                  <a:pt x="856285" y="333248"/>
                  <a:pt x="857097" y="319431"/>
                </a:cubicBezTo>
                <a:lnTo>
                  <a:pt x="858317" y="301143"/>
                </a:lnTo>
                <a:cubicBezTo>
                  <a:pt x="858317" y="293015"/>
                  <a:pt x="856691" y="286919"/>
                  <a:pt x="853440" y="282855"/>
                </a:cubicBezTo>
                <a:cubicBezTo>
                  <a:pt x="850189" y="278791"/>
                  <a:pt x="846328" y="274727"/>
                  <a:pt x="841857" y="270663"/>
                </a:cubicBezTo>
                <a:cubicBezTo>
                  <a:pt x="837387" y="266599"/>
                  <a:pt x="833120" y="261722"/>
                  <a:pt x="829056" y="256032"/>
                </a:cubicBezTo>
                <a:cubicBezTo>
                  <a:pt x="824992" y="251968"/>
                  <a:pt x="820521" y="245872"/>
                  <a:pt x="815645" y="237744"/>
                </a:cubicBezTo>
                <a:cubicBezTo>
                  <a:pt x="814832" y="235306"/>
                  <a:pt x="813816" y="231445"/>
                  <a:pt x="812597" y="226162"/>
                </a:cubicBezTo>
                <a:cubicBezTo>
                  <a:pt x="811377" y="220879"/>
                  <a:pt x="809955" y="217424"/>
                  <a:pt x="808329" y="215799"/>
                </a:cubicBezTo>
                <a:cubicBezTo>
                  <a:pt x="816457" y="216611"/>
                  <a:pt x="824179" y="220269"/>
                  <a:pt x="831494" y="226771"/>
                </a:cubicBezTo>
                <a:cubicBezTo>
                  <a:pt x="835558" y="229210"/>
                  <a:pt x="839825" y="230632"/>
                  <a:pt x="844296" y="231039"/>
                </a:cubicBezTo>
                <a:cubicBezTo>
                  <a:pt x="848766" y="231445"/>
                  <a:pt x="852221" y="231648"/>
                  <a:pt x="854659" y="231648"/>
                </a:cubicBezTo>
                <a:cubicBezTo>
                  <a:pt x="855472" y="234899"/>
                  <a:pt x="858317" y="237744"/>
                  <a:pt x="863193" y="240183"/>
                </a:cubicBezTo>
                <a:cubicBezTo>
                  <a:pt x="867257" y="244247"/>
                  <a:pt x="870509" y="246279"/>
                  <a:pt x="872947" y="246279"/>
                </a:cubicBezTo>
                <a:cubicBezTo>
                  <a:pt x="880262" y="246279"/>
                  <a:pt x="883920" y="249530"/>
                  <a:pt x="883920" y="256032"/>
                </a:cubicBezTo>
                <a:lnTo>
                  <a:pt x="890016" y="260909"/>
                </a:lnTo>
                <a:cubicBezTo>
                  <a:pt x="899769" y="265786"/>
                  <a:pt x="907491" y="272288"/>
                  <a:pt x="913181" y="280416"/>
                </a:cubicBezTo>
                <a:cubicBezTo>
                  <a:pt x="916432" y="290983"/>
                  <a:pt x="924966" y="308051"/>
                  <a:pt x="938784" y="331623"/>
                </a:cubicBezTo>
                <a:cubicBezTo>
                  <a:pt x="941222" y="338125"/>
                  <a:pt x="944880" y="343002"/>
                  <a:pt x="949757" y="346253"/>
                </a:cubicBezTo>
                <a:cubicBezTo>
                  <a:pt x="954633" y="351130"/>
                  <a:pt x="957072" y="357226"/>
                  <a:pt x="957072" y="364541"/>
                </a:cubicBezTo>
                <a:cubicBezTo>
                  <a:pt x="957072" y="371856"/>
                  <a:pt x="955040" y="380391"/>
                  <a:pt x="950976" y="390144"/>
                </a:cubicBezTo>
                <a:cubicBezTo>
                  <a:pt x="946912" y="391770"/>
                  <a:pt x="944880" y="395834"/>
                  <a:pt x="944880" y="402336"/>
                </a:cubicBezTo>
                <a:lnTo>
                  <a:pt x="927811" y="449885"/>
                </a:lnTo>
                <a:cubicBezTo>
                  <a:pt x="917245" y="477520"/>
                  <a:pt x="904240" y="499059"/>
                  <a:pt x="888797" y="514503"/>
                </a:cubicBezTo>
                <a:cubicBezTo>
                  <a:pt x="883107" y="521818"/>
                  <a:pt x="877824" y="528320"/>
                  <a:pt x="872947" y="534010"/>
                </a:cubicBezTo>
                <a:cubicBezTo>
                  <a:pt x="868070" y="539699"/>
                  <a:pt x="863600" y="544983"/>
                  <a:pt x="859536" y="549859"/>
                </a:cubicBezTo>
                <a:cubicBezTo>
                  <a:pt x="855472" y="555549"/>
                  <a:pt x="853440" y="558394"/>
                  <a:pt x="853440" y="558394"/>
                </a:cubicBezTo>
                <a:cubicBezTo>
                  <a:pt x="853440" y="559207"/>
                  <a:pt x="854659" y="560426"/>
                  <a:pt x="857097" y="562051"/>
                </a:cubicBezTo>
                <a:cubicBezTo>
                  <a:pt x="859536" y="563677"/>
                  <a:pt x="861568" y="564896"/>
                  <a:pt x="863193" y="565709"/>
                </a:cubicBezTo>
                <a:cubicBezTo>
                  <a:pt x="868883" y="568960"/>
                  <a:pt x="872134" y="571399"/>
                  <a:pt x="872947" y="573024"/>
                </a:cubicBezTo>
                <a:cubicBezTo>
                  <a:pt x="877824" y="574650"/>
                  <a:pt x="881481" y="576275"/>
                  <a:pt x="883920" y="577901"/>
                </a:cubicBezTo>
                <a:cubicBezTo>
                  <a:pt x="886358" y="579527"/>
                  <a:pt x="886358" y="582371"/>
                  <a:pt x="883920" y="586435"/>
                </a:cubicBezTo>
                <a:cubicBezTo>
                  <a:pt x="882294" y="589687"/>
                  <a:pt x="881481" y="591719"/>
                  <a:pt x="881481" y="592531"/>
                </a:cubicBezTo>
                <a:cubicBezTo>
                  <a:pt x="881481" y="594970"/>
                  <a:pt x="882701" y="597205"/>
                  <a:pt x="885139" y="599237"/>
                </a:cubicBezTo>
                <a:cubicBezTo>
                  <a:pt x="887577" y="601269"/>
                  <a:pt x="889203" y="602691"/>
                  <a:pt x="890016" y="603504"/>
                </a:cubicBezTo>
                <a:cubicBezTo>
                  <a:pt x="893267" y="603504"/>
                  <a:pt x="896315" y="603911"/>
                  <a:pt x="899160" y="604723"/>
                </a:cubicBezTo>
                <a:cubicBezTo>
                  <a:pt x="902005" y="605536"/>
                  <a:pt x="903833" y="605943"/>
                  <a:pt x="904646" y="605943"/>
                </a:cubicBezTo>
                <a:cubicBezTo>
                  <a:pt x="907897" y="597815"/>
                  <a:pt x="913587" y="593751"/>
                  <a:pt x="921715" y="593751"/>
                </a:cubicBezTo>
                <a:cubicBezTo>
                  <a:pt x="926592" y="593751"/>
                  <a:pt x="931469" y="594970"/>
                  <a:pt x="936345" y="597408"/>
                </a:cubicBezTo>
                <a:cubicBezTo>
                  <a:pt x="937971" y="597408"/>
                  <a:pt x="940613" y="597815"/>
                  <a:pt x="944270" y="598627"/>
                </a:cubicBezTo>
                <a:cubicBezTo>
                  <a:pt x="947928" y="599440"/>
                  <a:pt x="950976" y="600659"/>
                  <a:pt x="953414" y="602285"/>
                </a:cubicBezTo>
                <a:cubicBezTo>
                  <a:pt x="955040" y="603098"/>
                  <a:pt x="958494" y="604114"/>
                  <a:pt x="963777" y="605333"/>
                </a:cubicBezTo>
                <a:cubicBezTo>
                  <a:pt x="969061" y="606552"/>
                  <a:pt x="973125" y="608178"/>
                  <a:pt x="975969" y="610210"/>
                </a:cubicBezTo>
                <a:cubicBezTo>
                  <a:pt x="978814" y="612242"/>
                  <a:pt x="981049" y="615290"/>
                  <a:pt x="982675" y="619354"/>
                </a:cubicBezTo>
                <a:cubicBezTo>
                  <a:pt x="982675" y="620979"/>
                  <a:pt x="983285" y="622402"/>
                  <a:pt x="984504" y="623621"/>
                </a:cubicBezTo>
                <a:cubicBezTo>
                  <a:pt x="985723" y="624840"/>
                  <a:pt x="986739" y="626263"/>
                  <a:pt x="987552" y="627888"/>
                </a:cubicBezTo>
                <a:cubicBezTo>
                  <a:pt x="994867" y="631952"/>
                  <a:pt x="1000150" y="635610"/>
                  <a:pt x="1003401" y="638861"/>
                </a:cubicBezTo>
                <a:cubicBezTo>
                  <a:pt x="1006653" y="642112"/>
                  <a:pt x="1007872" y="647395"/>
                  <a:pt x="1007059" y="654711"/>
                </a:cubicBezTo>
                <a:lnTo>
                  <a:pt x="1021689" y="662026"/>
                </a:lnTo>
                <a:cubicBezTo>
                  <a:pt x="1028192" y="666903"/>
                  <a:pt x="1031849" y="672592"/>
                  <a:pt x="1032662" y="679095"/>
                </a:cubicBezTo>
                <a:lnTo>
                  <a:pt x="1032662" y="702259"/>
                </a:lnTo>
                <a:cubicBezTo>
                  <a:pt x="1029411" y="707136"/>
                  <a:pt x="1026160" y="713639"/>
                  <a:pt x="1022909" y="721767"/>
                </a:cubicBezTo>
                <a:cubicBezTo>
                  <a:pt x="1022096" y="725831"/>
                  <a:pt x="1020470" y="735584"/>
                  <a:pt x="1018032" y="751027"/>
                </a:cubicBezTo>
                <a:cubicBezTo>
                  <a:pt x="1018032" y="756717"/>
                  <a:pt x="1015593" y="765251"/>
                  <a:pt x="1010717" y="776631"/>
                </a:cubicBezTo>
                <a:cubicBezTo>
                  <a:pt x="1009904" y="782320"/>
                  <a:pt x="1009497" y="787603"/>
                  <a:pt x="1009497" y="792480"/>
                </a:cubicBezTo>
                <a:cubicBezTo>
                  <a:pt x="1009497" y="797357"/>
                  <a:pt x="1009497" y="801015"/>
                  <a:pt x="1009497" y="803453"/>
                </a:cubicBezTo>
                <a:cubicBezTo>
                  <a:pt x="1009497" y="805891"/>
                  <a:pt x="1008685" y="809752"/>
                  <a:pt x="1007059" y="815035"/>
                </a:cubicBezTo>
                <a:cubicBezTo>
                  <a:pt x="1005433" y="820319"/>
                  <a:pt x="1005027" y="824586"/>
                  <a:pt x="1005840" y="827837"/>
                </a:cubicBezTo>
                <a:lnTo>
                  <a:pt x="1005840" y="831495"/>
                </a:lnTo>
                <a:cubicBezTo>
                  <a:pt x="1005840" y="832307"/>
                  <a:pt x="1006246" y="833323"/>
                  <a:pt x="1007059" y="834543"/>
                </a:cubicBezTo>
                <a:cubicBezTo>
                  <a:pt x="1007872" y="835762"/>
                  <a:pt x="1007465" y="836371"/>
                  <a:pt x="1005840" y="836371"/>
                </a:cubicBezTo>
                <a:cubicBezTo>
                  <a:pt x="1005027" y="837997"/>
                  <a:pt x="1004621" y="840435"/>
                  <a:pt x="1004621" y="843687"/>
                </a:cubicBezTo>
                <a:cubicBezTo>
                  <a:pt x="1004621" y="846938"/>
                  <a:pt x="1006653" y="851408"/>
                  <a:pt x="1010717" y="857098"/>
                </a:cubicBezTo>
                <a:cubicBezTo>
                  <a:pt x="1005840" y="857098"/>
                  <a:pt x="1003401" y="859130"/>
                  <a:pt x="1003401" y="863194"/>
                </a:cubicBezTo>
                <a:cubicBezTo>
                  <a:pt x="1013155" y="865632"/>
                  <a:pt x="1016406" y="871322"/>
                  <a:pt x="1013155" y="880263"/>
                </a:cubicBezTo>
                <a:cubicBezTo>
                  <a:pt x="1011529" y="881075"/>
                  <a:pt x="1009701" y="883514"/>
                  <a:pt x="1007669" y="887578"/>
                </a:cubicBezTo>
                <a:cubicBezTo>
                  <a:pt x="1005637" y="891642"/>
                  <a:pt x="1004214" y="893674"/>
                  <a:pt x="1003401" y="893674"/>
                </a:cubicBezTo>
                <a:cubicBezTo>
                  <a:pt x="1004214" y="894487"/>
                  <a:pt x="1005840" y="895909"/>
                  <a:pt x="1008278" y="897941"/>
                </a:cubicBezTo>
                <a:cubicBezTo>
                  <a:pt x="1010717" y="899973"/>
                  <a:pt x="1011936" y="901802"/>
                  <a:pt x="1011936" y="903427"/>
                </a:cubicBezTo>
                <a:cubicBezTo>
                  <a:pt x="1011936" y="904240"/>
                  <a:pt x="1009497" y="906679"/>
                  <a:pt x="1004621" y="910743"/>
                </a:cubicBezTo>
                <a:cubicBezTo>
                  <a:pt x="1009497" y="913181"/>
                  <a:pt x="1012342" y="915416"/>
                  <a:pt x="1013155" y="917448"/>
                </a:cubicBezTo>
                <a:cubicBezTo>
                  <a:pt x="1013968" y="919480"/>
                  <a:pt x="1013968" y="922935"/>
                  <a:pt x="1013155" y="927811"/>
                </a:cubicBezTo>
                <a:lnTo>
                  <a:pt x="1013155" y="929031"/>
                </a:lnTo>
                <a:cubicBezTo>
                  <a:pt x="1013155" y="931469"/>
                  <a:pt x="1011936" y="935330"/>
                  <a:pt x="1009497" y="940613"/>
                </a:cubicBezTo>
                <a:cubicBezTo>
                  <a:pt x="1007059" y="945896"/>
                  <a:pt x="1007872" y="949757"/>
                  <a:pt x="1011936" y="952195"/>
                </a:cubicBezTo>
                <a:cubicBezTo>
                  <a:pt x="1012749" y="952195"/>
                  <a:pt x="1012139" y="953008"/>
                  <a:pt x="1010107" y="954634"/>
                </a:cubicBezTo>
                <a:cubicBezTo>
                  <a:pt x="1008075" y="956259"/>
                  <a:pt x="1006653" y="957885"/>
                  <a:pt x="1005840" y="959511"/>
                </a:cubicBezTo>
                <a:cubicBezTo>
                  <a:pt x="1009904" y="966826"/>
                  <a:pt x="1011936" y="972109"/>
                  <a:pt x="1011936" y="975360"/>
                </a:cubicBezTo>
                <a:lnTo>
                  <a:pt x="1014374" y="982675"/>
                </a:lnTo>
                <a:lnTo>
                  <a:pt x="1014374" y="987552"/>
                </a:lnTo>
                <a:cubicBezTo>
                  <a:pt x="1011123" y="990803"/>
                  <a:pt x="1009497" y="994461"/>
                  <a:pt x="1009497" y="998525"/>
                </a:cubicBezTo>
                <a:cubicBezTo>
                  <a:pt x="1007872" y="1001776"/>
                  <a:pt x="1007059" y="1004621"/>
                  <a:pt x="1007059" y="1007059"/>
                </a:cubicBezTo>
                <a:cubicBezTo>
                  <a:pt x="1007059" y="1011936"/>
                  <a:pt x="1009091" y="1015187"/>
                  <a:pt x="1013155" y="1016813"/>
                </a:cubicBezTo>
                <a:lnTo>
                  <a:pt x="1013155" y="1020471"/>
                </a:lnTo>
                <a:cubicBezTo>
                  <a:pt x="1010717" y="1022909"/>
                  <a:pt x="1009497" y="1025347"/>
                  <a:pt x="1009497" y="1027786"/>
                </a:cubicBezTo>
                <a:cubicBezTo>
                  <a:pt x="1009497" y="1030224"/>
                  <a:pt x="1010310" y="1033069"/>
                  <a:pt x="1011936" y="1036320"/>
                </a:cubicBezTo>
                <a:cubicBezTo>
                  <a:pt x="1013561" y="1039571"/>
                  <a:pt x="1014781" y="1042010"/>
                  <a:pt x="1015593" y="1043635"/>
                </a:cubicBezTo>
                <a:cubicBezTo>
                  <a:pt x="1015593" y="1046074"/>
                  <a:pt x="1015797" y="1049325"/>
                  <a:pt x="1016203" y="1053389"/>
                </a:cubicBezTo>
                <a:cubicBezTo>
                  <a:pt x="1016609" y="1057453"/>
                  <a:pt x="1016406" y="1062330"/>
                  <a:pt x="1015593" y="1068019"/>
                </a:cubicBezTo>
                <a:cubicBezTo>
                  <a:pt x="1017219" y="1069645"/>
                  <a:pt x="1018438" y="1072896"/>
                  <a:pt x="1019251" y="1077773"/>
                </a:cubicBezTo>
                <a:cubicBezTo>
                  <a:pt x="1020064" y="1082650"/>
                  <a:pt x="1020877" y="1086307"/>
                  <a:pt x="1021689" y="1088746"/>
                </a:cubicBezTo>
                <a:cubicBezTo>
                  <a:pt x="1024941" y="1097687"/>
                  <a:pt x="1026566" y="1107847"/>
                  <a:pt x="1026566" y="1119226"/>
                </a:cubicBezTo>
                <a:lnTo>
                  <a:pt x="1025347" y="1152144"/>
                </a:lnTo>
                <a:cubicBezTo>
                  <a:pt x="1025347" y="1155395"/>
                  <a:pt x="1022096" y="1159459"/>
                  <a:pt x="1015593" y="1164336"/>
                </a:cubicBezTo>
                <a:cubicBezTo>
                  <a:pt x="1010717" y="1165149"/>
                  <a:pt x="1007059" y="1164336"/>
                  <a:pt x="1004621" y="1161898"/>
                </a:cubicBezTo>
                <a:cubicBezTo>
                  <a:pt x="997305" y="1157021"/>
                  <a:pt x="990397" y="1156615"/>
                  <a:pt x="983894" y="1160679"/>
                </a:cubicBezTo>
                <a:cubicBezTo>
                  <a:pt x="981456" y="1163117"/>
                  <a:pt x="978611" y="1163930"/>
                  <a:pt x="975360" y="1163117"/>
                </a:cubicBezTo>
                <a:cubicBezTo>
                  <a:pt x="972109" y="1162304"/>
                  <a:pt x="969670" y="1161898"/>
                  <a:pt x="968045" y="1161898"/>
                </a:cubicBezTo>
                <a:cubicBezTo>
                  <a:pt x="966419" y="1157021"/>
                  <a:pt x="963168" y="1152144"/>
                  <a:pt x="958291" y="1147267"/>
                </a:cubicBezTo>
                <a:cubicBezTo>
                  <a:pt x="957478" y="1140765"/>
                  <a:pt x="952195" y="1136295"/>
                  <a:pt x="942441" y="1133856"/>
                </a:cubicBezTo>
                <a:lnTo>
                  <a:pt x="941222" y="1133856"/>
                </a:lnTo>
                <a:cubicBezTo>
                  <a:pt x="937971" y="1133856"/>
                  <a:pt x="933501" y="1131011"/>
                  <a:pt x="927811" y="1125322"/>
                </a:cubicBezTo>
                <a:cubicBezTo>
                  <a:pt x="925373" y="1120445"/>
                  <a:pt x="921309" y="1118819"/>
                  <a:pt x="915619" y="1120445"/>
                </a:cubicBezTo>
                <a:cubicBezTo>
                  <a:pt x="905865" y="1116381"/>
                  <a:pt x="899769" y="1111098"/>
                  <a:pt x="897331" y="1104595"/>
                </a:cubicBezTo>
                <a:cubicBezTo>
                  <a:pt x="889203" y="1096467"/>
                  <a:pt x="883920" y="1089559"/>
                  <a:pt x="881481" y="1083869"/>
                </a:cubicBezTo>
                <a:cubicBezTo>
                  <a:pt x="880669" y="1082243"/>
                  <a:pt x="879043" y="1080618"/>
                  <a:pt x="876605" y="1078992"/>
                </a:cubicBezTo>
                <a:cubicBezTo>
                  <a:pt x="874166" y="1077367"/>
                  <a:pt x="871321" y="1074928"/>
                  <a:pt x="868070" y="1071677"/>
                </a:cubicBezTo>
                <a:cubicBezTo>
                  <a:pt x="868070" y="1067613"/>
                  <a:pt x="867664" y="1065175"/>
                  <a:pt x="866851" y="1064362"/>
                </a:cubicBezTo>
                <a:cubicBezTo>
                  <a:pt x="861974" y="1058672"/>
                  <a:pt x="858926" y="1052373"/>
                  <a:pt x="857707" y="1045464"/>
                </a:cubicBezTo>
                <a:cubicBezTo>
                  <a:pt x="856488" y="1038555"/>
                  <a:pt x="855878" y="1029818"/>
                  <a:pt x="855878" y="1019251"/>
                </a:cubicBezTo>
                <a:cubicBezTo>
                  <a:pt x="853440" y="1010311"/>
                  <a:pt x="849376" y="1000557"/>
                  <a:pt x="843686" y="989991"/>
                </a:cubicBezTo>
                <a:cubicBezTo>
                  <a:pt x="837997" y="979424"/>
                  <a:pt x="833933" y="972109"/>
                  <a:pt x="831494" y="968045"/>
                </a:cubicBezTo>
                <a:cubicBezTo>
                  <a:pt x="829869" y="967232"/>
                  <a:pt x="827024" y="963981"/>
                  <a:pt x="822960" y="958291"/>
                </a:cubicBezTo>
                <a:cubicBezTo>
                  <a:pt x="822147" y="955040"/>
                  <a:pt x="820725" y="952399"/>
                  <a:pt x="818693" y="950367"/>
                </a:cubicBezTo>
                <a:cubicBezTo>
                  <a:pt x="816661" y="948335"/>
                  <a:pt x="815238" y="946912"/>
                  <a:pt x="814425" y="946099"/>
                </a:cubicBezTo>
                <a:cubicBezTo>
                  <a:pt x="812800" y="942848"/>
                  <a:pt x="810768" y="939597"/>
                  <a:pt x="808329" y="936346"/>
                </a:cubicBezTo>
                <a:cubicBezTo>
                  <a:pt x="805891" y="933095"/>
                  <a:pt x="804265" y="930250"/>
                  <a:pt x="803453" y="927811"/>
                </a:cubicBezTo>
                <a:lnTo>
                  <a:pt x="796137" y="918058"/>
                </a:lnTo>
                <a:lnTo>
                  <a:pt x="794918" y="910743"/>
                </a:lnTo>
                <a:cubicBezTo>
                  <a:pt x="794918" y="910743"/>
                  <a:pt x="795121" y="910539"/>
                  <a:pt x="795528" y="910133"/>
                </a:cubicBezTo>
                <a:cubicBezTo>
                  <a:pt x="795934" y="909727"/>
                  <a:pt x="796137" y="909117"/>
                  <a:pt x="796137" y="908304"/>
                </a:cubicBezTo>
                <a:cubicBezTo>
                  <a:pt x="804265" y="916432"/>
                  <a:pt x="809955" y="921309"/>
                  <a:pt x="813206" y="922935"/>
                </a:cubicBezTo>
                <a:cubicBezTo>
                  <a:pt x="818896" y="929437"/>
                  <a:pt x="824585" y="930250"/>
                  <a:pt x="830275" y="925373"/>
                </a:cubicBezTo>
                <a:lnTo>
                  <a:pt x="840029" y="924154"/>
                </a:lnTo>
                <a:cubicBezTo>
                  <a:pt x="842467" y="924154"/>
                  <a:pt x="847750" y="924967"/>
                  <a:pt x="855878" y="926592"/>
                </a:cubicBezTo>
                <a:lnTo>
                  <a:pt x="857097" y="929031"/>
                </a:lnTo>
                <a:cubicBezTo>
                  <a:pt x="857097" y="935533"/>
                  <a:pt x="859129" y="938784"/>
                  <a:pt x="863193" y="938784"/>
                </a:cubicBezTo>
                <a:lnTo>
                  <a:pt x="865632" y="938784"/>
                </a:lnTo>
                <a:cubicBezTo>
                  <a:pt x="872134" y="938784"/>
                  <a:pt x="874573" y="935939"/>
                  <a:pt x="872947" y="930250"/>
                </a:cubicBezTo>
                <a:lnTo>
                  <a:pt x="872947" y="924154"/>
                </a:lnTo>
                <a:cubicBezTo>
                  <a:pt x="877011" y="907898"/>
                  <a:pt x="879043" y="887578"/>
                  <a:pt x="879043" y="863194"/>
                </a:cubicBezTo>
                <a:cubicBezTo>
                  <a:pt x="882294" y="850189"/>
                  <a:pt x="883920" y="831088"/>
                  <a:pt x="883920" y="805891"/>
                </a:cubicBezTo>
                <a:lnTo>
                  <a:pt x="885139" y="782727"/>
                </a:lnTo>
                <a:lnTo>
                  <a:pt x="885139" y="775411"/>
                </a:lnTo>
                <a:cubicBezTo>
                  <a:pt x="885139" y="764032"/>
                  <a:pt x="884733" y="755498"/>
                  <a:pt x="883920" y="749808"/>
                </a:cubicBezTo>
                <a:cubicBezTo>
                  <a:pt x="881481" y="749808"/>
                  <a:pt x="879449" y="748995"/>
                  <a:pt x="877824" y="747370"/>
                </a:cubicBezTo>
                <a:cubicBezTo>
                  <a:pt x="876198" y="746557"/>
                  <a:pt x="874369" y="745541"/>
                  <a:pt x="872337" y="744322"/>
                </a:cubicBezTo>
                <a:cubicBezTo>
                  <a:pt x="870305" y="743103"/>
                  <a:pt x="868070" y="741680"/>
                  <a:pt x="865632" y="740055"/>
                </a:cubicBezTo>
                <a:cubicBezTo>
                  <a:pt x="861568" y="740055"/>
                  <a:pt x="860349" y="736397"/>
                  <a:pt x="861974" y="729082"/>
                </a:cubicBezTo>
                <a:lnTo>
                  <a:pt x="861974" y="714451"/>
                </a:lnTo>
                <a:cubicBezTo>
                  <a:pt x="860349" y="716077"/>
                  <a:pt x="858317" y="717906"/>
                  <a:pt x="855878" y="719938"/>
                </a:cubicBezTo>
                <a:cubicBezTo>
                  <a:pt x="853440" y="721970"/>
                  <a:pt x="852221" y="723799"/>
                  <a:pt x="852221" y="725424"/>
                </a:cubicBezTo>
                <a:cubicBezTo>
                  <a:pt x="852221" y="727050"/>
                  <a:pt x="852627" y="728675"/>
                  <a:pt x="853440" y="730301"/>
                </a:cubicBezTo>
                <a:cubicBezTo>
                  <a:pt x="853440" y="733552"/>
                  <a:pt x="852627" y="737007"/>
                  <a:pt x="851001" y="740664"/>
                </a:cubicBezTo>
                <a:cubicBezTo>
                  <a:pt x="849376" y="744322"/>
                  <a:pt x="847750" y="746557"/>
                  <a:pt x="846125" y="747370"/>
                </a:cubicBezTo>
                <a:cubicBezTo>
                  <a:pt x="842873" y="746557"/>
                  <a:pt x="841248" y="744322"/>
                  <a:pt x="841248" y="740664"/>
                </a:cubicBezTo>
                <a:cubicBezTo>
                  <a:pt x="841248" y="737007"/>
                  <a:pt x="842061" y="734771"/>
                  <a:pt x="843686" y="733959"/>
                </a:cubicBezTo>
                <a:lnTo>
                  <a:pt x="844905" y="727863"/>
                </a:lnTo>
                <a:cubicBezTo>
                  <a:pt x="844905" y="723799"/>
                  <a:pt x="843280" y="721767"/>
                  <a:pt x="840029" y="721767"/>
                </a:cubicBezTo>
                <a:cubicBezTo>
                  <a:pt x="837590" y="721767"/>
                  <a:pt x="833933" y="722986"/>
                  <a:pt x="829056" y="725424"/>
                </a:cubicBezTo>
                <a:cubicBezTo>
                  <a:pt x="824179" y="726237"/>
                  <a:pt x="812800" y="728269"/>
                  <a:pt x="794918" y="731520"/>
                </a:cubicBezTo>
                <a:cubicBezTo>
                  <a:pt x="777037" y="734771"/>
                  <a:pt x="761187" y="740055"/>
                  <a:pt x="747369" y="747370"/>
                </a:cubicBezTo>
                <a:lnTo>
                  <a:pt x="746150" y="747370"/>
                </a:lnTo>
                <a:lnTo>
                  <a:pt x="746150" y="751027"/>
                </a:lnTo>
                <a:cubicBezTo>
                  <a:pt x="752653" y="752653"/>
                  <a:pt x="757326" y="755701"/>
                  <a:pt x="760171" y="760171"/>
                </a:cubicBezTo>
                <a:cubicBezTo>
                  <a:pt x="763016" y="764642"/>
                  <a:pt x="766064" y="770738"/>
                  <a:pt x="769315" y="778459"/>
                </a:cubicBezTo>
                <a:cubicBezTo>
                  <a:pt x="772566" y="786181"/>
                  <a:pt x="775411" y="791667"/>
                  <a:pt x="777849" y="794919"/>
                </a:cubicBezTo>
                <a:cubicBezTo>
                  <a:pt x="780288" y="798983"/>
                  <a:pt x="781507" y="805891"/>
                  <a:pt x="781507" y="815645"/>
                </a:cubicBezTo>
                <a:cubicBezTo>
                  <a:pt x="782320" y="818896"/>
                  <a:pt x="782726" y="825399"/>
                  <a:pt x="782726" y="835152"/>
                </a:cubicBezTo>
                <a:cubicBezTo>
                  <a:pt x="782726" y="835965"/>
                  <a:pt x="782726" y="836981"/>
                  <a:pt x="782726" y="838200"/>
                </a:cubicBezTo>
                <a:cubicBezTo>
                  <a:pt x="782726" y="839419"/>
                  <a:pt x="782320" y="840029"/>
                  <a:pt x="781507" y="840029"/>
                </a:cubicBezTo>
                <a:cubicBezTo>
                  <a:pt x="775005" y="844906"/>
                  <a:pt x="770941" y="850189"/>
                  <a:pt x="769315" y="855879"/>
                </a:cubicBezTo>
                <a:lnTo>
                  <a:pt x="769315" y="860755"/>
                </a:lnTo>
                <a:cubicBezTo>
                  <a:pt x="769315" y="869696"/>
                  <a:pt x="768096" y="877824"/>
                  <a:pt x="765657" y="885139"/>
                </a:cubicBezTo>
                <a:lnTo>
                  <a:pt x="757123" y="914400"/>
                </a:lnTo>
                <a:cubicBezTo>
                  <a:pt x="752246" y="929031"/>
                  <a:pt x="748995" y="940003"/>
                  <a:pt x="747369" y="947319"/>
                </a:cubicBezTo>
                <a:cubicBezTo>
                  <a:pt x="745744" y="950570"/>
                  <a:pt x="744525" y="954837"/>
                  <a:pt x="743712" y="960120"/>
                </a:cubicBezTo>
                <a:cubicBezTo>
                  <a:pt x="742899" y="965403"/>
                  <a:pt x="742493" y="968858"/>
                  <a:pt x="742493" y="970483"/>
                </a:cubicBezTo>
                <a:cubicBezTo>
                  <a:pt x="741680" y="975360"/>
                  <a:pt x="739445" y="980237"/>
                  <a:pt x="735787" y="985114"/>
                </a:cubicBezTo>
                <a:cubicBezTo>
                  <a:pt x="732129" y="989991"/>
                  <a:pt x="729894" y="993242"/>
                  <a:pt x="729081" y="994867"/>
                </a:cubicBezTo>
                <a:cubicBezTo>
                  <a:pt x="726643" y="998119"/>
                  <a:pt x="724814" y="1001370"/>
                  <a:pt x="723595" y="1004621"/>
                </a:cubicBezTo>
                <a:cubicBezTo>
                  <a:pt x="722376" y="1007872"/>
                  <a:pt x="720953" y="1010717"/>
                  <a:pt x="719328" y="1013155"/>
                </a:cubicBezTo>
                <a:cubicBezTo>
                  <a:pt x="716077" y="1015594"/>
                  <a:pt x="713232" y="1020471"/>
                  <a:pt x="710793" y="1027786"/>
                </a:cubicBezTo>
                <a:lnTo>
                  <a:pt x="702259" y="1027786"/>
                </a:lnTo>
                <a:cubicBezTo>
                  <a:pt x="702259" y="1027786"/>
                  <a:pt x="701243" y="1027989"/>
                  <a:pt x="699211" y="1028395"/>
                </a:cubicBezTo>
                <a:cubicBezTo>
                  <a:pt x="697179" y="1028802"/>
                  <a:pt x="695757" y="1028599"/>
                  <a:pt x="694944" y="1027786"/>
                </a:cubicBezTo>
                <a:lnTo>
                  <a:pt x="694944" y="1029005"/>
                </a:lnTo>
                <a:cubicBezTo>
                  <a:pt x="695757" y="1030631"/>
                  <a:pt x="696569" y="1033069"/>
                  <a:pt x="697382" y="1036320"/>
                </a:cubicBezTo>
                <a:cubicBezTo>
                  <a:pt x="698195" y="1039571"/>
                  <a:pt x="699821" y="1042010"/>
                  <a:pt x="702259" y="1043635"/>
                </a:cubicBezTo>
                <a:cubicBezTo>
                  <a:pt x="694131" y="1045261"/>
                  <a:pt x="688848" y="1046074"/>
                  <a:pt x="686409" y="1046074"/>
                </a:cubicBezTo>
                <a:cubicBezTo>
                  <a:pt x="679094" y="1046074"/>
                  <a:pt x="673811" y="1046480"/>
                  <a:pt x="670560" y="1047293"/>
                </a:cubicBezTo>
                <a:cubicBezTo>
                  <a:pt x="668121" y="1046480"/>
                  <a:pt x="665277" y="1046074"/>
                  <a:pt x="662025" y="1046074"/>
                </a:cubicBezTo>
                <a:cubicBezTo>
                  <a:pt x="659587" y="1037946"/>
                  <a:pt x="657149" y="1032663"/>
                  <a:pt x="654710" y="1030224"/>
                </a:cubicBezTo>
                <a:lnTo>
                  <a:pt x="672998" y="1029005"/>
                </a:lnTo>
                <a:cubicBezTo>
                  <a:pt x="673811" y="1029005"/>
                  <a:pt x="675030" y="1029208"/>
                  <a:pt x="676656" y="1029615"/>
                </a:cubicBezTo>
                <a:cubicBezTo>
                  <a:pt x="678281" y="1030021"/>
                  <a:pt x="680720" y="1030224"/>
                  <a:pt x="683971" y="1030224"/>
                </a:cubicBezTo>
                <a:cubicBezTo>
                  <a:pt x="683971" y="1029411"/>
                  <a:pt x="684377" y="1029005"/>
                  <a:pt x="685190" y="1029005"/>
                </a:cubicBezTo>
                <a:cubicBezTo>
                  <a:pt x="684377" y="1027379"/>
                  <a:pt x="681939" y="1026567"/>
                  <a:pt x="677875" y="1026567"/>
                </a:cubicBezTo>
                <a:cubicBezTo>
                  <a:pt x="661619" y="1021690"/>
                  <a:pt x="650240" y="1019658"/>
                  <a:pt x="643737" y="1020471"/>
                </a:cubicBezTo>
                <a:cubicBezTo>
                  <a:pt x="635609" y="1022909"/>
                  <a:pt x="625653" y="1023925"/>
                  <a:pt x="613867" y="1023519"/>
                </a:cubicBezTo>
                <a:cubicBezTo>
                  <a:pt x="602081" y="1023112"/>
                  <a:pt x="593750" y="1022909"/>
                  <a:pt x="588873" y="1022909"/>
                </a:cubicBezTo>
                <a:lnTo>
                  <a:pt x="582777" y="1022909"/>
                </a:lnTo>
                <a:cubicBezTo>
                  <a:pt x="577901" y="1022909"/>
                  <a:pt x="568147" y="1022096"/>
                  <a:pt x="553517" y="1020471"/>
                </a:cubicBezTo>
                <a:cubicBezTo>
                  <a:pt x="549453" y="1020471"/>
                  <a:pt x="547421" y="1016407"/>
                  <a:pt x="547421" y="1008279"/>
                </a:cubicBezTo>
                <a:cubicBezTo>
                  <a:pt x="547421" y="1004215"/>
                  <a:pt x="547827" y="1000963"/>
                  <a:pt x="548640" y="998525"/>
                </a:cubicBezTo>
                <a:cubicBezTo>
                  <a:pt x="543763" y="998525"/>
                  <a:pt x="539089" y="999135"/>
                  <a:pt x="534619" y="1000354"/>
                </a:cubicBezTo>
                <a:cubicBezTo>
                  <a:pt x="530149" y="1001573"/>
                  <a:pt x="525881" y="1002183"/>
                  <a:pt x="521817" y="1002183"/>
                </a:cubicBezTo>
                <a:cubicBezTo>
                  <a:pt x="524256" y="994867"/>
                  <a:pt x="527507" y="989178"/>
                  <a:pt x="531571" y="985114"/>
                </a:cubicBezTo>
                <a:cubicBezTo>
                  <a:pt x="535635" y="982675"/>
                  <a:pt x="538886" y="981863"/>
                  <a:pt x="541325" y="982675"/>
                </a:cubicBezTo>
                <a:cubicBezTo>
                  <a:pt x="547827" y="981050"/>
                  <a:pt x="552297" y="978611"/>
                  <a:pt x="554736" y="975360"/>
                </a:cubicBezTo>
                <a:cubicBezTo>
                  <a:pt x="557174" y="972109"/>
                  <a:pt x="559613" y="966826"/>
                  <a:pt x="562051" y="959511"/>
                </a:cubicBezTo>
                <a:cubicBezTo>
                  <a:pt x="562864" y="957885"/>
                  <a:pt x="565505" y="954024"/>
                  <a:pt x="569976" y="947928"/>
                </a:cubicBezTo>
                <a:cubicBezTo>
                  <a:pt x="574446" y="941832"/>
                  <a:pt x="577494" y="934720"/>
                  <a:pt x="579120" y="926592"/>
                </a:cubicBezTo>
                <a:cubicBezTo>
                  <a:pt x="587248" y="912775"/>
                  <a:pt x="593750" y="897331"/>
                  <a:pt x="598627" y="880263"/>
                </a:cubicBezTo>
                <a:cubicBezTo>
                  <a:pt x="603504" y="863194"/>
                  <a:pt x="606349" y="853034"/>
                  <a:pt x="607161" y="849783"/>
                </a:cubicBezTo>
                <a:cubicBezTo>
                  <a:pt x="609600" y="845719"/>
                  <a:pt x="612445" y="838607"/>
                  <a:pt x="615696" y="828447"/>
                </a:cubicBezTo>
                <a:cubicBezTo>
                  <a:pt x="618947" y="818287"/>
                  <a:pt x="621792" y="810768"/>
                  <a:pt x="624230" y="805891"/>
                </a:cubicBezTo>
                <a:cubicBezTo>
                  <a:pt x="625856" y="790448"/>
                  <a:pt x="628294" y="778256"/>
                  <a:pt x="631545" y="769315"/>
                </a:cubicBezTo>
                <a:cubicBezTo>
                  <a:pt x="631545" y="762813"/>
                  <a:pt x="632358" y="757530"/>
                  <a:pt x="633984" y="753466"/>
                </a:cubicBezTo>
                <a:cubicBezTo>
                  <a:pt x="629107" y="754279"/>
                  <a:pt x="621792" y="754685"/>
                  <a:pt x="612038" y="754685"/>
                </a:cubicBezTo>
                <a:lnTo>
                  <a:pt x="610819" y="749808"/>
                </a:lnTo>
                <a:cubicBezTo>
                  <a:pt x="612445" y="749808"/>
                  <a:pt x="614680" y="748995"/>
                  <a:pt x="617525" y="747370"/>
                </a:cubicBezTo>
                <a:cubicBezTo>
                  <a:pt x="620369" y="745744"/>
                  <a:pt x="623417" y="744931"/>
                  <a:pt x="626669" y="744931"/>
                </a:cubicBezTo>
                <a:cubicBezTo>
                  <a:pt x="634797" y="739242"/>
                  <a:pt x="638048" y="733959"/>
                  <a:pt x="636422" y="729082"/>
                </a:cubicBezTo>
                <a:lnTo>
                  <a:pt x="636422" y="719328"/>
                </a:lnTo>
                <a:cubicBezTo>
                  <a:pt x="636422" y="710387"/>
                  <a:pt x="635203" y="704291"/>
                  <a:pt x="632765" y="701040"/>
                </a:cubicBezTo>
                <a:cubicBezTo>
                  <a:pt x="632765" y="698602"/>
                  <a:pt x="632358" y="696773"/>
                  <a:pt x="631545" y="695554"/>
                </a:cubicBezTo>
                <a:cubicBezTo>
                  <a:pt x="630733" y="694335"/>
                  <a:pt x="630326" y="693319"/>
                  <a:pt x="630326" y="692506"/>
                </a:cubicBezTo>
                <a:cubicBezTo>
                  <a:pt x="627888" y="688442"/>
                  <a:pt x="624230" y="683362"/>
                  <a:pt x="619353" y="677266"/>
                </a:cubicBezTo>
                <a:cubicBezTo>
                  <a:pt x="614477" y="671170"/>
                  <a:pt x="611225" y="665277"/>
                  <a:pt x="609600" y="659587"/>
                </a:cubicBezTo>
                <a:cubicBezTo>
                  <a:pt x="608787" y="659587"/>
                  <a:pt x="607161" y="659384"/>
                  <a:pt x="604723" y="658978"/>
                </a:cubicBezTo>
                <a:cubicBezTo>
                  <a:pt x="602285" y="658571"/>
                  <a:pt x="599846" y="658775"/>
                  <a:pt x="597408" y="659587"/>
                </a:cubicBezTo>
                <a:cubicBezTo>
                  <a:pt x="593344" y="659587"/>
                  <a:pt x="591312" y="658775"/>
                  <a:pt x="591312" y="657149"/>
                </a:cubicBezTo>
                <a:cubicBezTo>
                  <a:pt x="588873" y="653085"/>
                  <a:pt x="587654" y="649021"/>
                  <a:pt x="587654" y="644957"/>
                </a:cubicBezTo>
                <a:lnTo>
                  <a:pt x="587654" y="641299"/>
                </a:lnTo>
                <a:cubicBezTo>
                  <a:pt x="587654" y="637235"/>
                  <a:pt x="584809" y="634797"/>
                  <a:pt x="579120" y="633984"/>
                </a:cubicBezTo>
                <a:cubicBezTo>
                  <a:pt x="575056" y="633984"/>
                  <a:pt x="572211" y="633375"/>
                  <a:pt x="570585" y="632155"/>
                </a:cubicBezTo>
                <a:cubicBezTo>
                  <a:pt x="568960" y="630936"/>
                  <a:pt x="568147" y="627888"/>
                  <a:pt x="568147" y="623011"/>
                </a:cubicBezTo>
                <a:cubicBezTo>
                  <a:pt x="568960" y="622199"/>
                  <a:pt x="570179" y="620776"/>
                  <a:pt x="571805" y="618744"/>
                </a:cubicBezTo>
                <a:cubicBezTo>
                  <a:pt x="573430" y="616712"/>
                  <a:pt x="577088" y="616509"/>
                  <a:pt x="582777" y="618135"/>
                </a:cubicBezTo>
                <a:lnTo>
                  <a:pt x="591312" y="613258"/>
                </a:lnTo>
                <a:lnTo>
                  <a:pt x="591312" y="612039"/>
                </a:lnTo>
                <a:cubicBezTo>
                  <a:pt x="591312" y="610413"/>
                  <a:pt x="592734" y="607771"/>
                  <a:pt x="595579" y="604114"/>
                </a:cubicBezTo>
                <a:cubicBezTo>
                  <a:pt x="598424" y="600456"/>
                  <a:pt x="598627" y="596595"/>
                  <a:pt x="596189" y="592531"/>
                </a:cubicBezTo>
                <a:cubicBezTo>
                  <a:pt x="596189" y="590093"/>
                  <a:pt x="597001" y="588874"/>
                  <a:pt x="598627" y="588874"/>
                </a:cubicBezTo>
                <a:cubicBezTo>
                  <a:pt x="603504" y="584810"/>
                  <a:pt x="608584" y="580339"/>
                  <a:pt x="613867" y="575463"/>
                </a:cubicBezTo>
                <a:cubicBezTo>
                  <a:pt x="619150" y="570586"/>
                  <a:pt x="624637" y="565709"/>
                  <a:pt x="630326" y="560832"/>
                </a:cubicBezTo>
                <a:cubicBezTo>
                  <a:pt x="613257" y="548640"/>
                  <a:pt x="592531" y="527914"/>
                  <a:pt x="568147" y="498653"/>
                </a:cubicBezTo>
                <a:cubicBezTo>
                  <a:pt x="564083" y="499466"/>
                  <a:pt x="558393" y="500482"/>
                  <a:pt x="551078" y="501701"/>
                </a:cubicBezTo>
                <a:cubicBezTo>
                  <a:pt x="543763" y="502920"/>
                  <a:pt x="538073" y="505155"/>
                  <a:pt x="534009" y="508407"/>
                </a:cubicBezTo>
                <a:cubicBezTo>
                  <a:pt x="518566" y="515722"/>
                  <a:pt x="509219" y="520192"/>
                  <a:pt x="505968" y="521818"/>
                </a:cubicBezTo>
                <a:cubicBezTo>
                  <a:pt x="501904" y="524256"/>
                  <a:pt x="501091" y="529946"/>
                  <a:pt x="503529" y="538887"/>
                </a:cubicBezTo>
                <a:cubicBezTo>
                  <a:pt x="502717" y="539699"/>
                  <a:pt x="501497" y="543763"/>
                  <a:pt x="499872" y="551079"/>
                </a:cubicBezTo>
                <a:cubicBezTo>
                  <a:pt x="497433" y="555143"/>
                  <a:pt x="495401" y="557378"/>
                  <a:pt x="493776" y="557784"/>
                </a:cubicBezTo>
                <a:cubicBezTo>
                  <a:pt x="492150" y="558191"/>
                  <a:pt x="489712" y="556768"/>
                  <a:pt x="486461" y="553517"/>
                </a:cubicBezTo>
                <a:cubicBezTo>
                  <a:pt x="484835" y="549453"/>
                  <a:pt x="482193" y="547015"/>
                  <a:pt x="478536" y="546202"/>
                </a:cubicBezTo>
                <a:cubicBezTo>
                  <a:pt x="474878" y="545389"/>
                  <a:pt x="471424" y="546608"/>
                  <a:pt x="468173" y="549859"/>
                </a:cubicBezTo>
                <a:cubicBezTo>
                  <a:pt x="465734" y="552298"/>
                  <a:pt x="462889" y="553517"/>
                  <a:pt x="459638" y="553517"/>
                </a:cubicBezTo>
                <a:cubicBezTo>
                  <a:pt x="456387" y="553517"/>
                  <a:pt x="453949" y="551485"/>
                  <a:pt x="452323" y="547421"/>
                </a:cubicBezTo>
                <a:cubicBezTo>
                  <a:pt x="449885" y="544170"/>
                  <a:pt x="446227" y="542544"/>
                  <a:pt x="441350" y="542544"/>
                </a:cubicBezTo>
                <a:cubicBezTo>
                  <a:pt x="438099" y="542544"/>
                  <a:pt x="433222" y="543357"/>
                  <a:pt x="426720" y="544983"/>
                </a:cubicBezTo>
                <a:cubicBezTo>
                  <a:pt x="425907" y="543357"/>
                  <a:pt x="424891" y="542951"/>
                  <a:pt x="423672" y="543763"/>
                </a:cubicBezTo>
                <a:cubicBezTo>
                  <a:pt x="422453" y="544576"/>
                  <a:pt x="421030" y="544983"/>
                  <a:pt x="419405" y="544983"/>
                </a:cubicBezTo>
                <a:cubicBezTo>
                  <a:pt x="413715" y="542544"/>
                  <a:pt x="410667" y="540715"/>
                  <a:pt x="410261" y="539496"/>
                </a:cubicBezTo>
                <a:cubicBezTo>
                  <a:pt x="409854" y="538277"/>
                  <a:pt x="410464" y="535635"/>
                  <a:pt x="412089" y="531571"/>
                </a:cubicBezTo>
                <a:lnTo>
                  <a:pt x="412089" y="523037"/>
                </a:lnTo>
                <a:cubicBezTo>
                  <a:pt x="408838" y="523037"/>
                  <a:pt x="405993" y="523850"/>
                  <a:pt x="403555" y="525475"/>
                </a:cubicBezTo>
                <a:cubicBezTo>
                  <a:pt x="396240" y="524663"/>
                  <a:pt x="391973" y="523240"/>
                  <a:pt x="390753" y="521208"/>
                </a:cubicBezTo>
                <a:cubicBezTo>
                  <a:pt x="389534" y="519176"/>
                  <a:pt x="389737" y="515315"/>
                  <a:pt x="391363" y="509626"/>
                </a:cubicBezTo>
                <a:cubicBezTo>
                  <a:pt x="387299" y="507187"/>
                  <a:pt x="384251" y="503733"/>
                  <a:pt x="382219" y="499263"/>
                </a:cubicBezTo>
                <a:cubicBezTo>
                  <a:pt x="380187" y="494792"/>
                  <a:pt x="378358" y="491338"/>
                  <a:pt x="376733" y="488899"/>
                </a:cubicBezTo>
                <a:cubicBezTo>
                  <a:pt x="375920" y="488899"/>
                  <a:pt x="375107" y="488087"/>
                  <a:pt x="374294" y="486461"/>
                </a:cubicBezTo>
                <a:cubicBezTo>
                  <a:pt x="373481" y="484835"/>
                  <a:pt x="372669" y="483210"/>
                  <a:pt x="371856" y="481584"/>
                </a:cubicBezTo>
                <a:cubicBezTo>
                  <a:pt x="364541" y="478333"/>
                  <a:pt x="358241" y="471424"/>
                  <a:pt x="352958" y="460858"/>
                </a:cubicBezTo>
                <a:cubicBezTo>
                  <a:pt x="347675" y="450291"/>
                  <a:pt x="343001" y="443383"/>
                  <a:pt x="338937" y="440131"/>
                </a:cubicBezTo>
                <a:cubicBezTo>
                  <a:pt x="336499" y="438506"/>
                  <a:pt x="335280" y="436474"/>
                  <a:pt x="335280" y="434035"/>
                </a:cubicBezTo>
                <a:cubicBezTo>
                  <a:pt x="335280" y="431597"/>
                  <a:pt x="335686" y="428955"/>
                  <a:pt x="336499" y="426111"/>
                </a:cubicBezTo>
                <a:cubicBezTo>
                  <a:pt x="337312" y="423266"/>
                  <a:pt x="337718" y="421031"/>
                  <a:pt x="337718" y="419405"/>
                </a:cubicBezTo>
                <a:cubicBezTo>
                  <a:pt x="337718" y="410464"/>
                  <a:pt x="338125" y="402336"/>
                  <a:pt x="338937" y="395021"/>
                </a:cubicBezTo>
                <a:cubicBezTo>
                  <a:pt x="339750" y="387706"/>
                  <a:pt x="340157" y="380797"/>
                  <a:pt x="340157" y="374295"/>
                </a:cubicBezTo>
                <a:cubicBezTo>
                  <a:pt x="341782" y="366167"/>
                  <a:pt x="343408" y="347472"/>
                  <a:pt x="345033" y="318211"/>
                </a:cubicBezTo>
                <a:cubicBezTo>
                  <a:pt x="345033" y="315773"/>
                  <a:pt x="344830" y="311709"/>
                  <a:pt x="344424" y="306019"/>
                </a:cubicBezTo>
                <a:cubicBezTo>
                  <a:pt x="344017" y="300330"/>
                  <a:pt x="344221" y="294234"/>
                  <a:pt x="345033" y="287731"/>
                </a:cubicBezTo>
                <a:cubicBezTo>
                  <a:pt x="345033" y="275539"/>
                  <a:pt x="345440" y="266192"/>
                  <a:pt x="346253" y="259690"/>
                </a:cubicBezTo>
                <a:cubicBezTo>
                  <a:pt x="346253" y="254813"/>
                  <a:pt x="346049" y="249530"/>
                  <a:pt x="345643" y="243840"/>
                </a:cubicBezTo>
                <a:cubicBezTo>
                  <a:pt x="345237" y="238150"/>
                  <a:pt x="345440" y="232054"/>
                  <a:pt x="346253" y="225552"/>
                </a:cubicBezTo>
                <a:cubicBezTo>
                  <a:pt x="346253" y="219862"/>
                  <a:pt x="347878" y="217018"/>
                  <a:pt x="351129" y="217018"/>
                </a:cubicBezTo>
                <a:cubicBezTo>
                  <a:pt x="351942" y="218643"/>
                  <a:pt x="352958" y="220675"/>
                  <a:pt x="354177" y="223114"/>
                </a:cubicBezTo>
                <a:cubicBezTo>
                  <a:pt x="355397" y="225552"/>
                  <a:pt x="356006" y="227991"/>
                  <a:pt x="356006" y="230429"/>
                </a:cubicBezTo>
                <a:lnTo>
                  <a:pt x="359664" y="231648"/>
                </a:lnTo>
                <a:cubicBezTo>
                  <a:pt x="360477" y="222707"/>
                  <a:pt x="360883" y="211328"/>
                  <a:pt x="360883" y="197511"/>
                </a:cubicBezTo>
                <a:lnTo>
                  <a:pt x="360883" y="170688"/>
                </a:lnTo>
                <a:cubicBezTo>
                  <a:pt x="360883" y="168250"/>
                  <a:pt x="360477" y="166421"/>
                  <a:pt x="359664" y="165202"/>
                </a:cubicBezTo>
                <a:cubicBezTo>
                  <a:pt x="358851" y="163983"/>
                  <a:pt x="357225" y="162967"/>
                  <a:pt x="354787" y="162154"/>
                </a:cubicBezTo>
                <a:cubicBezTo>
                  <a:pt x="352349" y="162154"/>
                  <a:pt x="350926" y="161341"/>
                  <a:pt x="350520" y="159715"/>
                </a:cubicBezTo>
                <a:cubicBezTo>
                  <a:pt x="350113" y="158090"/>
                  <a:pt x="351536" y="156871"/>
                  <a:pt x="354787" y="156058"/>
                </a:cubicBezTo>
                <a:cubicBezTo>
                  <a:pt x="356413" y="156058"/>
                  <a:pt x="357225" y="155245"/>
                  <a:pt x="357225" y="153619"/>
                </a:cubicBezTo>
                <a:cubicBezTo>
                  <a:pt x="358851" y="143866"/>
                  <a:pt x="359664" y="138583"/>
                  <a:pt x="359664" y="137770"/>
                </a:cubicBezTo>
                <a:lnTo>
                  <a:pt x="358445" y="126797"/>
                </a:lnTo>
                <a:lnTo>
                  <a:pt x="358445" y="120701"/>
                </a:lnTo>
                <a:cubicBezTo>
                  <a:pt x="358445" y="115824"/>
                  <a:pt x="358038" y="112167"/>
                  <a:pt x="357225" y="109728"/>
                </a:cubicBezTo>
                <a:cubicBezTo>
                  <a:pt x="355600" y="106477"/>
                  <a:pt x="352145" y="98755"/>
                  <a:pt x="346862" y="86563"/>
                </a:cubicBezTo>
                <a:cubicBezTo>
                  <a:pt x="341579" y="74371"/>
                  <a:pt x="335280" y="62992"/>
                  <a:pt x="327965" y="52426"/>
                </a:cubicBezTo>
                <a:cubicBezTo>
                  <a:pt x="318211" y="38608"/>
                  <a:pt x="311302" y="26823"/>
                  <a:pt x="307238" y="17069"/>
                </a:cubicBezTo>
                <a:cubicBezTo>
                  <a:pt x="305613" y="15443"/>
                  <a:pt x="304597" y="13411"/>
                  <a:pt x="304190" y="10973"/>
                </a:cubicBezTo>
                <a:cubicBezTo>
                  <a:pt x="303784" y="8535"/>
                  <a:pt x="303174" y="6909"/>
                  <a:pt x="302361" y="6096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96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40" name="文本框 439">
            <a:extLst>
              <a:ext uri="{FF2B5EF4-FFF2-40B4-BE49-F238E27FC236}">
                <a16:creationId xmlns:a16="http://schemas.microsoft.com/office/drawing/2014/main" id="{592EB9EB-217D-4E99-B935-E3098A466734}"/>
              </a:ext>
            </a:extLst>
          </p:cNvPr>
          <p:cNvSpPr txBox="1"/>
          <p:nvPr/>
        </p:nvSpPr>
        <p:spPr>
          <a:xfrm>
            <a:off x="9643660" y="2140563"/>
            <a:ext cx="1590484" cy="1814493"/>
          </a:xfrm>
          <a:custGeom>
            <a:avLst/>
            <a:gdLst/>
            <a:ahLst/>
            <a:cxnLst/>
            <a:rect l="l" t="t" r="r" b="b"/>
            <a:pathLst>
              <a:path w="1590484" h="1814493">
                <a:moveTo>
                  <a:pt x="834237" y="785165"/>
                </a:moveTo>
                <a:cubicBezTo>
                  <a:pt x="822553" y="787502"/>
                  <a:pt x="813790" y="788670"/>
                  <a:pt x="807948" y="788670"/>
                </a:cubicBezTo>
                <a:lnTo>
                  <a:pt x="790422" y="786917"/>
                </a:lnTo>
                <a:lnTo>
                  <a:pt x="786917" y="786917"/>
                </a:lnTo>
                <a:cubicBezTo>
                  <a:pt x="782244" y="786917"/>
                  <a:pt x="776986" y="788086"/>
                  <a:pt x="771144" y="790423"/>
                </a:cubicBezTo>
                <a:cubicBezTo>
                  <a:pt x="765302" y="792759"/>
                  <a:pt x="760628" y="793344"/>
                  <a:pt x="757123" y="792175"/>
                </a:cubicBezTo>
                <a:cubicBezTo>
                  <a:pt x="752449" y="792175"/>
                  <a:pt x="746315" y="792759"/>
                  <a:pt x="738721" y="793928"/>
                </a:cubicBezTo>
                <a:cubicBezTo>
                  <a:pt x="731126" y="795096"/>
                  <a:pt x="724992" y="794512"/>
                  <a:pt x="720318" y="792175"/>
                </a:cubicBezTo>
                <a:cubicBezTo>
                  <a:pt x="719150" y="791007"/>
                  <a:pt x="717397" y="790423"/>
                  <a:pt x="715061" y="790423"/>
                </a:cubicBezTo>
                <a:cubicBezTo>
                  <a:pt x="710387" y="790423"/>
                  <a:pt x="705713" y="791299"/>
                  <a:pt x="701040" y="793052"/>
                </a:cubicBezTo>
                <a:cubicBezTo>
                  <a:pt x="696366" y="794804"/>
                  <a:pt x="692277" y="795680"/>
                  <a:pt x="688772" y="795680"/>
                </a:cubicBezTo>
                <a:cubicBezTo>
                  <a:pt x="687603" y="796849"/>
                  <a:pt x="681761" y="797433"/>
                  <a:pt x="671246" y="797433"/>
                </a:cubicBezTo>
                <a:lnTo>
                  <a:pt x="653720" y="797433"/>
                </a:lnTo>
                <a:lnTo>
                  <a:pt x="644957" y="797433"/>
                </a:lnTo>
                <a:cubicBezTo>
                  <a:pt x="627431" y="797433"/>
                  <a:pt x="611073" y="800354"/>
                  <a:pt x="595884" y="806196"/>
                </a:cubicBezTo>
                <a:cubicBezTo>
                  <a:pt x="588873" y="808533"/>
                  <a:pt x="581571" y="810577"/>
                  <a:pt x="573976" y="812330"/>
                </a:cubicBezTo>
                <a:cubicBezTo>
                  <a:pt x="566382" y="814083"/>
                  <a:pt x="559079" y="816127"/>
                  <a:pt x="552069" y="818464"/>
                </a:cubicBezTo>
                <a:cubicBezTo>
                  <a:pt x="552069" y="821969"/>
                  <a:pt x="550900" y="825475"/>
                  <a:pt x="548564" y="828980"/>
                </a:cubicBezTo>
                <a:lnTo>
                  <a:pt x="548564" y="818464"/>
                </a:lnTo>
                <a:cubicBezTo>
                  <a:pt x="547395" y="819633"/>
                  <a:pt x="545643" y="820217"/>
                  <a:pt x="543306" y="820217"/>
                </a:cubicBezTo>
                <a:lnTo>
                  <a:pt x="510006" y="828980"/>
                </a:lnTo>
                <a:cubicBezTo>
                  <a:pt x="510006" y="859358"/>
                  <a:pt x="510591" y="880389"/>
                  <a:pt x="511759" y="892073"/>
                </a:cubicBezTo>
                <a:lnTo>
                  <a:pt x="511759" y="906094"/>
                </a:lnTo>
                <a:lnTo>
                  <a:pt x="522275" y="902589"/>
                </a:lnTo>
                <a:cubicBezTo>
                  <a:pt x="521106" y="894410"/>
                  <a:pt x="519646" y="888568"/>
                  <a:pt x="517893" y="885063"/>
                </a:cubicBezTo>
                <a:cubicBezTo>
                  <a:pt x="516140" y="881558"/>
                  <a:pt x="514680" y="878637"/>
                  <a:pt x="513512" y="876300"/>
                </a:cubicBezTo>
                <a:lnTo>
                  <a:pt x="513512" y="874547"/>
                </a:lnTo>
                <a:cubicBezTo>
                  <a:pt x="513512" y="872211"/>
                  <a:pt x="514972" y="869582"/>
                  <a:pt x="517893" y="866661"/>
                </a:cubicBezTo>
                <a:cubicBezTo>
                  <a:pt x="520814" y="863740"/>
                  <a:pt x="522275" y="860527"/>
                  <a:pt x="522275" y="857021"/>
                </a:cubicBezTo>
                <a:cubicBezTo>
                  <a:pt x="523443" y="852348"/>
                  <a:pt x="525780" y="850303"/>
                  <a:pt x="529285" y="850887"/>
                </a:cubicBezTo>
                <a:cubicBezTo>
                  <a:pt x="532790" y="851471"/>
                  <a:pt x="535711" y="851764"/>
                  <a:pt x="538048" y="851764"/>
                </a:cubicBezTo>
                <a:cubicBezTo>
                  <a:pt x="543890" y="850595"/>
                  <a:pt x="550900" y="849719"/>
                  <a:pt x="559079" y="849135"/>
                </a:cubicBezTo>
                <a:cubicBezTo>
                  <a:pt x="567258" y="848550"/>
                  <a:pt x="573684" y="847674"/>
                  <a:pt x="578358" y="846506"/>
                </a:cubicBezTo>
                <a:cubicBezTo>
                  <a:pt x="587705" y="843001"/>
                  <a:pt x="596468" y="841248"/>
                  <a:pt x="604647" y="841248"/>
                </a:cubicBezTo>
                <a:cubicBezTo>
                  <a:pt x="611657" y="841248"/>
                  <a:pt x="622173" y="843585"/>
                  <a:pt x="636194" y="848258"/>
                </a:cubicBezTo>
                <a:lnTo>
                  <a:pt x="669493" y="864032"/>
                </a:lnTo>
                <a:cubicBezTo>
                  <a:pt x="680009" y="866369"/>
                  <a:pt x="689940" y="873087"/>
                  <a:pt x="699287" y="884187"/>
                </a:cubicBezTo>
                <a:cubicBezTo>
                  <a:pt x="708634" y="895287"/>
                  <a:pt x="715645" y="903173"/>
                  <a:pt x="720318" y="907847"/>
                </a:cubicBezTo>
                <a:cubicBezTo>
                  <a:pt x="721487" y="909015"/>
                  <a:pt x="722071" y="910184"/>
                  <a:pt x="722071" y="911352"/>
                </a:cubicBezTo>
                <a:cubicBezTo>
                  <a:pt x="722071" y="912520"/>
                  <a:pt x="722655" y="913105"/>
                  <a:pt x="723824" y="913105"/>
                </a:cubicBezTo>
                <a:cubicBezTo>
                  <a:pt x="723824" y="920115"/>
                  <a:pt x="730250" y="926541"/>
                  <a:pt x="743102" y="932383"/>
                </a:cubicBezTo>
                <a:cubicBezTo>
                  <a:pt x="745439" y="934720"/>
                  <a:pt x="746607" y="937641"/>
                  <a:pt x="746607" y="941146"/>
                </a:cubicBezTo>
                <a:cubicBezTo>
                  <a:pt x="746607" y="948157"/>
                  <a:pt x="741350" y="964514"/>
                  <a:pt x="730834" y="990219"/>
                </a:cubicBezTo>
                <a:cubicBezTo>
                  <a:pt x="729666" y="993724"/>
                  <a:pt x="720318" y="998106"/>
                  <a:pt x="702792" y="1003364"/>
                </a:cubicBezTo>
                <a:cubicBezTo>
                  <a:pt x="685266" y="1008621"/>
                  <a:pt x="672998" y="1013587"/>
                  <a:pt x="665988" y="1018261"/>
                </a:cubicBezTo>
                <a:cubicBezTo>
                  <a:pt x="691693" y="998398"/>
                  <a:pt x="704545" y="988466"/>
                  <a:pt x="704545" y="988466"/>
                </a:cubicBezTo>
                <a:cubicBezTo>
                  <a:pt x="702208" y="987298"/>
                  <a:pt x="695198" y="990803"/>
                  <a:pt x="683514" y="998982"/>
                </a:cubicBezTo>
                <a:cubicBezTo>
                  <a:pt x="671830" y="1007161"/>
                  <a:pt x="665404" y="1011250"/>
                  <a:pt x="664235" y="1011250"/>
                </a:cubicBezTo>
                <a:cubicBezTo>
                  <a:pt x="664235" y="1010082"/>
                  <a:pt x="666864" y="1006869"/>
                  <a:pt x="672122" y="1001611"/>
                </a:cubicBezTo>
                <a:cubicBezTo>
                  <a:pt x="677380" y="996353"/>
                  <a:pt x="679424" y="993140"/>
                  <a:pt x="678256" y="991972"/>
                </a:cubicBezTo>
                <a:cubicBezTo>
                  <a:pt x="674751" y="990803"/>
                  <a:pt x="668909" y="990219"/>
                  <a:pt x="660730" y="990219"/>
                </a:cubicBezTo>
                <a:cubicBezTo>
                  <a:pt x="644372" y="990219"/>
                  <a:pt x="625678" y="995477"/>
                  <a:pt x="604647" y="1005992"/>
                </a:cubicBezTo>
                <a:cubicBezTo>
                  <a:pt x="599973" y="1008329"/>
                  <a:pt x="594423" y="1010082"/>
                  <a:pt x="587997" y="1011250"/>
                </a:cubicBezTo>
                <a:cubicBezTo>
                  <a:pt x="581571" y="1012419"/>
                  <a:pt x="576605" y="1014171"/>
                  <a:pt x="573100" y="1016508"/>
                </a:cubicBezTo>
                <a:lnTo>
                  <a:pt x="564337" y="1020013"/>
                </a:lnTo>
                <a:cubicBezTo>
                  <a:pt x="560832" y="1023518"/>
                  <a:pt x="556742" y="1025271"/>
                  <a:pt x="552069" y="1025271"/>
                </a:cubicBezTo>
                <a:cubicBezTo>
                  <a:pt x="545058" y="1026439"/>
                  <a:pt x="540969" y="1028192"/>
                  <a:pt x="539801" y="1030529"/>
                </a:cubicBezTo>
                <a:cubicBezTo>
                  <a:pt x="538632" y="1032866"/>
                  <a:pt x="538632" y="1036955"/>
                  <a:pt x="539801" y="1042797"/>
                </a:cubicBezTo>
                <a:lnTo>
                  <a:pt x="548564" y="1105891"/>
                </a:lnTo>
                <a:lnTo>
                  <a:pt x="583616" y="1105891"/>
                </a:lnTo>
                <a:cubicBezTo>
                  <a:pt x="596468" y="1107059"/>
                  <a:pt x="611365" y="1106767"/>
                  <a:pt x="628307" y="1105014"/>
                </a:cubicBezTo>
                <a:cubicBezTo>
                  <a:pt x="645249" y="1103262"/>
                  <a:pt x="657809" y="1102385"/>
                  <a:pt x="665988" y="1102385"/>
                </a:cubicBezTo>
                <a:cubicBezTo>
                  <a:pt x="681177" y="1100049"/>
                  <a:pt x="696950" y="1095375"/>
                  <a:pt x="713308" y="1088365"/>
                </a:cubicBezTo>
                <a:cubicBezTo>
                  <a:pt x="715645" y="1088365"/>
                  <a:pt x="719150" y="1086028"/>
                  <a:pt x="723824" y="1081354"/>
                </a:cubicBezTo>
                <a:lnTo>
                  <a:pt x="722071" y="1077849"/>
                </a:lnTo>
                <a:lnTo>
                  <a:pt x="732587" y="1074344"/>
                </a:lnTo>
                <a:cubicBezTo>
                  <a:pt x="738428" y="1068502"/>
                  <a:pt x="743102" y="1062076"/>
                  <a:pt x="746607" y="1055065"/>
                </a:cubicBezTo>
                <a:cubicBezTo>
                  <a:pt x="750113" y="1049223"/>
                  <a:pt x="753034" y="1044842"/>
                  <a:pt x="755370" y="1041921"/>
                </a:cubicBezTo>
                <a:cubicBezTo>
                  <a:pt x="757707" y="1039000"/>
                  <a:pt x="759460" y="1037539"/>
                  <a:pt x="760628" y="1037539"/>
                </a:cubicBezTo>
                <a:cubicBezTo>
                  <a:pt x="776986" y="1004824"/>
                  <a:pt x="788670" y="976198"/>
                  <a:pt x="795680" y="951662"/>
                </a:cubicBezTo>
                <a:lnTo>
                  <a:pt x="807948" y="909599"/>
                </a:lnTo>
                <a:lnTo>
                  <a:pt x="823722" y="860527"/>
                </a:lnTo>
                <a:lnTo>
                  <a:pt x="827227" y="853516"/>
                </a:lnTo>
                <a:lnTo>
                  <a:pt x="813206" y="846506"/>
                </a:lnTo>
                <a:lnTo>
                  <a:pt x="813206" y="841248"/>
                </a:lnTo>
                <a:cubicBezTo>
                  <a:pt x="813206" y="838911"/>
                  <a:pt x="814959" y="837743"/>
                  <a:pt x="818464" y="837743"/>
                </a:cubicBezTo>
                <a:lnTo>
                  <a:pt x="828980" y="839495"/>
                </a:lnTo>
                <a:lnTo>
                  <a:pt x="835990" y="795680"/>
                </a:lnTo>
                <a:cubicBezTo>
                  <a:pt x="835990" y="791007"/>
                  <a:pt x="836574" y="787502"/>
                  <a:pt x="837743" y="785165"/>
                </a:cubicBezTo>
                <a:close/>
                <a:moveTo>
                  <a:pt x="1038415" y="755371"/>
                </a:moveTo>
                <a:cubicBezTo>
                  <a:pt x="1039000" y="755371"/>
                  <a:pt x="1038707" y="755955"/>
                  <a:pt x="1037539" y="757123"/>
                </a:cubicBezTo>
                <a:lnTo>
                  <a:pt x="1034034" y="757123"/>
                </a:lnTo>
                <a:cubicBezTo>
                  <a:pt x="1036371" y="755955"/>
                  <a:pt x="1037831" y="755371"/>
                  <a:pt x="1038415" y="755371"/>
                </a:cubicBezTo>
                <a:close/>
                <a:moveTo>
                  <a:pt x="611657" y="587121"/>
                </a:moveTo>
                <a:lnTo>
                  <a:pt x="597636" y="601142"/>
                </a:lnTo>
                <a:cubicBezTo>
                  <a:pt x="577774" y="621005"/>
                  <a:pt x="556742" y="637946"/>
                  <a:pt x="534543" y="651967"/>
                </a:cubicBezTo>
                <a:lnTo>
                  <a:pt x="534543" y="653720"/>
                </a:lnTo>
                <a:cubicBezTo>
                  <a:pt x="535711" y="652551"/>
                  <a:pt x="537172" y="651967"/>
                  <a:pt x="538924" y="651967"/>
                </a:cubicBezTo>
                <a:cubicBezTo>
                  <a:pt x="540677" y="651967"/>
                  <a:pt x="542137" y="651383"/>
                  <a:pt x="543306" y="650215"/>
                </a:cubicBezTo>
                <a:lnTo>
                  <a:pt x="543306" y="648462"/>
                </a:lnTo>
                <a:lnTo>
                  <a:pt x="545058" y="646709"/>
                </a:lnTo>
                <a:cubicBezTo>
                  <a:pt x="549732" y="644373"/>
                  <a:pt x="553821" y="643204"/>
                  <a:pt x="557327" y="643204"/>
                </a:cubicBezTo>
                <a:lnTo>
                  <a:pt x="597636" y="627431"/>
                </a:lnTo>
                <a:lnTo>
                  <a:pt x="632688" y="609905"/>
                </a:lnTo>
                <a:cubicBezTo>
                  <a:pt x="631520" y="607568"/>
                  <a:pt x="628599" y="604063"/>
                  <a:pt x="623925" y="599389"/>
                </a:cubicBezTo>
                <a:close/>
                <a:moveTo>
                  <a:pt x="550316" y="422377"/>
                </a:moveTo>
                <a:cubicBezTo>
                  <a:pt x="547979" y="422377"/>
                  <a:pt x="544474" y="424129"/>
                  <a:pt x="539801" y="427634"/>
                </a:cubicBezTo>
                <a:lnTo>
                  <a:pt x="531038" y="429387"/>
                </a:lnTo>
                <a:cubicBezTo>
                  <a:pt x="528701" y="428219"/>
                  <a:pt x="525780" y="427634"/>
                  <a:pt x="522275" y="427634"/>
                </a:cubicBezTo>
                <a:lnTo>
                  <a:pt x="502996" y="429387"/>
                </a:lnTo>
                <a:lnTo>
                  <a:pt x="469697" y="439903"/>
                </a:lnTo>
                <a:cubicBezTo>
                  <a:pt x="465023" y="442239"/>
                  <a:pt x="459181" y="444284"/>
                  <a:pt x="452171" y="446037"/>
                </a:cubicBezTo>
                <a:cubicBezTo>
                  <a:pt x="445160" y="447789"/>
                  <a:pt x="438150" y="450418"/>
                  <a:pt x="431139" y="453923"/>
                </a:cubicBezTo>
                <a:lnTo>
                  <a:pt x="382067" y="469697"/>
                </a:lnTo>
                <a:cubicBezTo>
                  <a:pt x="377393" y="472034"/>
                  <a:pt x="374472" y="474662"/>
                  <a:pt x="373304" y="477583"/>
                </a:cubicBezTo>
                <a:cubicBezTo>
                  <a:pt x="372135" y="480504"/>
                  <a:pt x="371551" y="484302"/>
                  <a:pt x="371551" y="488975"/>
                </a:cubicBezTo>
                <a:lnTo>
                  <a:pt x="371551" y="495986"/>
                </a:lnTo>
                <a:cubicBezTo>
                  <a:pt x="371551" y="504165"/>
                  <a:pt x="369214" y="510007"/>
                  <a:pt x="364541" y="513512"/>
                </a:cubicBezTo>
                <a:cubicBezTo>
                  <a:pt x="364541" y="513512"/>
                  <a:pt x="364249" y="513804"/>
                  <a:pt x="363664" y="514388"/>
                </a:cubicBezTo>
                <a:cubicBezTo>
                  <a:pt x="363080" y="514972"/>
                  <a:pt x="362788" y="515264"/>
                  <a:pt x="362788" y="515264"/>
                </a:cubicBezTo>
                <a:lnTo>
                  <a:pt x="362788" y="522275"/>
                </a:lnTo>
                <a:lnTo>
                  <a:pt x="364541" y="546811"/>
                </a:lnTo>
                <a:cubicBezTo>
                  <a:pt x="364541" y="572516"/>
                  <a:pt x="365125" y="591795"/>
                  <a:pt x="366293" y="604647"/>
                </a:cubicBezTo>
                <a:cubicBezTo>
                  <a:pt x="366293" y="608152"/>
                  <a:pt x="368630" y="612242"/>
                  <a:pt x="373304" y="616915"/>
                </a:cubicBezTo>
                <a:cubicBezTo>
                  <a:pt x="367462" y="622757"/>
                  <a:pt x="363372" y="628015"/>
                  <a:pt x="361035" y="632689"/>
                </a:cubicBezTo>
                <a:cubicBezTo>
                  <a:pt x="358699" y="635025"/>
                  <a:pt x="360451" y="637946"/>
                  <a:pt x="366293" y="641452"/>
                </a:cubicBezTo>
                <a:lnTo>
                  <a:pt x="371551" y="639699"/>
                </a:lnTo>
                <a:cubicBezTo>
                  <a:pt x="377393" y="633857"/>
                  <a:pt x="382067" y="633273"/>
                  <a:pt x="385572" y="637946"/>
                </a:cubicBezTo>
                <a:lnTo>
                  <a:pt x="399593" y="637946"/>
                </a:lnTo>
                <a:cubicBezTo>
                  <a:pt x="407771" y="637946"/>
                  <a:pt x="413029" y="636194"/>
                  <a:pt x="415366" y="632689"/>
                </a:cubicBezTo>
                <a:cubicBezTo>
                  <a:pt x="422376" y="628015"/>
                  <a:pt x="430847" y="619544"/>
                  <a:pt x="440779" y="607276"/>
                </a:cubicBezTo>
                <a:cubicBezTo>
                  <a:pt x="450710" y="595008"/>
                  <a:pt x="459181" y="586537"/>
                  <a:pt x="466191" y="581863"/>
                </a:cubicBezTo>
                <a:cubicBezTo>
                  <a:pt x="474370" y="574853"/>
                  <a:pt x="481381" y="566674"/>
                  <a:pt x="487223" y="557327"/>
                </a:cubicBezTo>
                <a:cubicBezTo>
                  <a:pt x="494233" y="552653"/>
                  <a:pt x="502996" y="545059"/>
                  <a:pt x="513512" y="534543"/>
                </a:cubicBezTo>
                <a:cubicBezTo>
                  <a:pt x="542722" y="497154"/>
                  <a:pt x="556158" y="480212"/>
                  <a:pt x="553821" y="483718"/>
                </a:cubicBezTo>
                <a:cubicBezTo>
                  <a:pt x="565505" y="469697"/>
                  <a:pt x="573684" y="456260"/>
                  <a:pt x="578358" y="443408"/>
                </a:cubicBezTo>
                <a:cubicBezTo>
                  <a:pt x="579526" y="442239"/>
                  <a:pt x="579818" y="440487"/>
                  <a:pt x="579234" y="438150"/>
                </a:cubicBezTo>
                <a:cubicBezTo>
                  <a:pt x="578650" y="435813"/>
                  <a:pt x="577189" y="434061"/>
                  <a:pt x="574853" y="432892"/>
                </a:cubicBezTo>
                <a:cubicBezTo>
                  <a:pt x="573684" y="431724"/>
                  <a:pt x="571347" y="430847"/>
                  <a:pt x="567842" y="430263"/>
                </a:cubicBezTo>
                <a:cubicBezTo>
                  <a:pt x="564337" y="429679"/>
                  <a:pt x="562000" y="428803"/>
                  <a:pt x="560832" y="427634"/>
                </a:cubicBezTo>
                <a:cubicBezTo>
                  <a:pt x="556158" y="424129"/>
                  <a:pt x="552653" y="422377"/>
                  <a:pt x="550316" y="422377"/>
                </a:cubicBezTo>
                <a:close/>
                <a:moveTo>
                  <a:pt x="262890" y="255880"/>
                </a:moveTo>
                <a:lnTo>
                  <a:pt x="255879" y="261137"/>
                </a:lnTo>
                <a:cubicBezTo>
                  <a:pt x="251206" y="266979"/>
                  <a:pt x="227838" y="292100"/>
                  <a:pt x="185775" y="336499"/>
                </a:cubicBezTo>
                <a:cubicBezTo>
                  <a:pt x="156565" y="368046"/>
                  <a:pt x="136118" y="399009"/>
                  <a:pt x="124434" y="429387"/>
                </a:cubicBezTo>
                <a:lnTo>
                  <a:pt x="117424" y="439903"/>
                </a:lnTo>
                <a:cubicBezTo>
                  <a:pt x="112750" y="439903"/>
                  <a:pt x="109537" y="441655"/>
                  <a:pt x="107785" y="445160"/>
                </a:cubicBezTo>
                <a:cubicBezTo>
                  <a:pt x="106032" y="448666"/>
                  <a:pt x="104572" y="451587"/>
                  <a:pt x="103403" y="453923"/>
                </a:cubicBezTo>
                <a:cubicBezTo>
                  <a:pt x="109245" y="453923"/>
                  <a:pt x="113335" y="454508"/>
                  <a:pt x="115671" y="455676"/>
                </a:cubicBezTo>
                <a:lnTo>
                  <a:pt x="112166" y="460934"/>
                </a:lnTo>
                <a:cubicBezTo>
                  <a:pt x="112166" y="460934"/>
                  <a:pt x="112458" y="461226"/>
                  <a:pt x="113042" y="461810"/>
                </a:cubicBezTo>
                <a:cubicBezTo>
                  <a:pt x="113627" y="462394"/>
                  <a:pt x="113919" y="462686"/>
                  <a:pt x="113919" y="462686"/>
                </a:cubicBezTo>
                <a:cubicBezTo>
                  <a:pt x="118592" y="460350"/>
                  <a:pt x="122974" y="455384"/>
                  <a:pt x="127063" y="447789"/>
                </a:cubicBezTo>
                <a:cubicBezTo>
                  <a:pt x="131153" y="440195"/>
                  <a:pt x="135534" y="433476"/>
                  <a:pt x="140208" y="427634"/>
                </a:cubicBezTo>
                <a:lnTo>
                  <a:pt x="161239" y="390830"/>
                </a:lnTo>
                <a:lnTo>
                  <a:pt x="154229" y="389077"/>
                </a:lnTo>
                <a:lnTo>
                  <a:pt x="154229" y="387325"/>
                </a:lnTo>
                <a:cubicBezTo>
                  <a:pt x="158902" y="386156"/>
                  <a:pt x="163576" y="383235"/>
                  <a:pt x="168249" y="378562"/>
                </a:cubicBezTo>
                <a:cubicBezTo>
                  <a:pt x="169418" y="376225"/>
                  <a:pt x="171170" y="373888"/>
                  <a:pt x="173507" y="371551"/>
                </a:cubicBezTo>
                <a:lnTo>
                  <a:pt x="185775" y="359283"/>
                </a:lnTo>
                <a:cubicBezTo>
                  <a:pt x="186944" y="358115"/>
                  <a:pt x="187528" y="356362"/>
                  <a:pt x="187528" y="354025"/>
                </a:cubicBezTo>
                <a:cubicBezTo>
                  <a:pt x="187528" y="351688"/>
                  <a:pt x="185775" y="351104"/>
                  <a:pt x="182270" y="352273"/>
                </a:cubicBezTo>
                <a:lnTo>
                  <a:pt x="208559" y="320726"/>
                </a:lnTo>
                <a:cubicBezTo>
                  <a:pt x="227254" y="300863"/>
                  <a:pt x="245364" y="279248"/>
                  <a:pt x="262890" y="255880"/>
                </a:cubicBezTo>
                <a:close/>
                <a:moveTo>
                  <a:pt x="462686" y="0"/>
                </a:moveTo>
                <a:cubicBezTo>
                  <a:pt x="469697" y="0"/>
                  <a:pt x="476707" y="2337"/>
                  <a:pt x="483717" y="7010"/>
                </a:cubicBezTo>
                <a:cubicBezTo>
                  <a:pt x="493065" y="14021"/>
                  <a:pt x="500659" y="17526"/>
                  <a:pt x="506501" y="17526"/>
                </a:cubicBezTo>
                <a:cubicBezTo>
                  <a:pt x="517017" y="19863"/>
                  <a:pt x="524027" y="23368"/>
                  <a:pt x="527532" y="28042"/>
                </a:cubicBezTo>
                <a:cubicBezTo>
                  <a:pt x="528701" y="29210"/>
                  <a:pt x="528993" y="31839"/>
                  <a:pt x="528409" y="35928"/>
                </a:cubicBezTo>
                <a:cubicBezTo>
                  <a:pt x="527824" y="40018"/>
                  <a:pt x="527532" y="43231"/>
                  <a:pt x="527532" y="45568"/>
                </a:cubicBezTo>
                <a:cubicBezTo>
                  <a:pt x="528701" y="52578"/>
                  <a:pt x="529869" y="56959"/>
                  <a:pt x="531038" y="58712"/>
                </a:cubicBezTo>
                <a:cubicBezTo>
                  <a:pt x="532206" y="60465"/>
                  <a:pt x="536295" y="61341"/>
                  <a:pt x="543306" y="61341"/>
                </a:cubicBezTo>
                <a:cubicBezTo>
                  <a:pt x="547979" y="61341"/>
                  <a:pt x="552361" y="62217"/>
                  <a:pt x="556450" y="63970"/>
                </a:cubicBezTo>
                <a:cubicBezTo>
                  <a:pt x="560540" y="65722"/>
                  <a:pt x="564337" y="67183"/>
                  <a:pt x="567842" y="68351"/>
                </a:cubicBezTo>
                <a:cubicBezTo>
                  <a:pt x="574853" y="69520"/>
                  <a:pt x="578358" y="75362"/>
                  <a:pt x="578358" y="85877"/>
                </a:cubicBezTo>
                <a:cubicBezTo>
                  <a:pt x="574853" y="95225"/>
                  <a:pt x="577774" y="99898"/>
                  <a:pt x="587121" y="99898"/>
                </a:cubicBezTo>
                <a:cubicBezTo>
                  <a:pt x="590626" y="103403"/>
                  <a:pt x="592963" y="106616"/>
                  <a:pt x="594131" y="109537"/>
                </a:cubicBezTo>
                <a:cubicBezTo>
                  <a:pt x="595300" y="112459"/>
                  <a:pt x="595300" y="115672"/>
                  <a:pt x="594131" y="119177"/>
                </a:cubicBezTo>
                <a:cubicBezTo>
                  <a:pt x="589458" y="121513"/>
                  <a:pt x="588289" y="125019"/>
                  <a:pt x="590626" y="129692"/>
                </a:cubicBezTo>
                <a:cubicBezTo>
                  <a:pt x="590626" y="135534"/>
                  <a:pt x="587705" y="138455"/>
                  <a:pt x="581863" y="138455"/>
                </a:cubicBezTo>
                <a:cubicBezTo>
                  <a:pt x="577189" y="141961"/>
                  <a:pt x="571932" y="144882"/>
                  <a:pt x="566090" y="147218"/>
                </a:cubicBezTo>
                <a:cubicBezTo>
                  <a:pt x="560248" y="149555"/>
                  <a:pt x="554406" y="152476"/>
                  <a:pt x="548564" y="155981"/>
                </a:cubicBezTo>
                <a:cubicBezTo>
                  <a:pt x="540385" y="159486"/>
                  <a:pt x="528993" y="165036"/>
                  <a:pt x="514388" y="172631"/>
                </a:cubicBezTo>
                <a:cubicBezTo>
                  <a:pt x="499783" y="180226"/>
                  <a:pt x="487223" y="187528"/>
                  <a:pt x="476707" y="194539"/>
                </a:cubicBezTo>
                <a:cubicBezTo>
                  <a:pt x="472033" y="196875"/>
                  <a:pt x="464731" y="200673"/>
                  <a:pt x="454800" y="205930"/>
                </a:cubicBezTo>
                <a:cubicBezTo>
                  <a:pt x="444868" y="211188"/>
                  <a:pt x="436981" y="216738"/>
                  <a:pt x="431139" y="222580"/>
                </a:cubicBezTo>
                <a:cubicBezTo>
                  <a:pt x="410108" y="231927"/>
                  <a:pt x="391414" y="237185"/>
                  <a:pt x="375056" y="238354"/>
                </a:cubicBezTo>
                <a:lnTo>
                  <a:pt x="355778" y="243611"/>
                </a:lnTo>
                <a:cubicBezTo>
                  <a:pt x="352272" y="244780"/>
                  <a:pt x="346430" y="245364"/>
                  <a:pt x="338252" y="245364"/>
                </a:cubicBezTo>
                <a:cubicBezTo>
                  <a:pt x="331241" y="245364"/>
                  <a:pt x="325399" y="244780"/>
                  <a:pt x="320726" y="243611"/>
                </a:cubicBezTo>
                <a:cubicBezTo>
                  <a:pt x="313715" y="243611"/>
                  <a:pt x="304952" y="247701"/>
                  <a:pt x="294437" y="255880"/>
                </a:cubicBezTo>
                <a:cubicBezTo>
                  <a:pt x="268732" y="276911"/>
                  <a:pt x="251206" y="292684"/>
                  <a:pt x="241859" y="303200"/>
                </a:cubicBezTo>
                <a:cubicBezTo>
                  <a:pt x="234848" y="310210"/>
                  <a:pt x="228130" y="317805"/>
                  <a:pt x="221704" y="325984"/>
                </a:cubicBezTo>
                <a:cubicBezTo>
                  <a:pt x="215278" y="334162"/>
                  <a:pt x="209728" y="341173"/>
                  <a:pt x="205054" y="347015"/>
                </a:cubicBezTo>
                <a:cubicBezTo>
                  <a:pt x="182854" y="371551"/>
                  <a:pt x="162407" y="401345"/>
                  <a:pt x="143713" y="436397"/>
                </a:cubicBezTo>
                <a:cubicBezTo>
                  <a:pt x="143713" y="437566"/>
                  <a:pt x="143129" y="439610"/>
                  <a:pt x="141960" y="442531"/>
                </a:cubicBezTo>
                <a:cubicBezTo>
                  <a:pt x="140792" y="445452"/>
                  <a:pt x="139039" y="448081"/>
                  <a:pt x="136703" y="450418"/>
                </a:cubicBezTo>
                <a:lnTo>
                  <a:pt x="131445" y="460934"/>
                </a:lnTo>
                <a:cubicBezTo>
                  <a:pt x="131445" y="463271"/>
                  <a:pt x="129692" y="467944"/>
                  <a:pt x="126187" y="474955"/>
                </a:cubicBezTo>
                <a:lnTo>
                  <a:pt x="141960" y="474955"/>
                </a:lnTo>
                <a:lnTo>
                  <a:pt x="154229" y="471449"/>
                </a:lnTo>
                <a:lnTo>
                  <a:pt x="150723" y="483718"/>
                </a:lnTo>
                <a:cubicBezTo>
                  <a:pt x="155397" y="483718"/>
                  <a:pt x="160655" y="481965"/>
                  <a:pt x="166497" y="478460"/>
                </a:cubicBezTo>
                <a:lnTo>
                  <a:pt x="262890" y="425882"/>
                </a:lnTo>
                <a:cubicBezTo>
                  <a:pt x="271069" y="422377"/>
                  <a:pt x="276911" y="416535"/>
                  <a:pt x="280416" y="408356"/>
                </a:cubicBezTo>
                <a:cubicBezTo>
                  <a:pt x="281584" y="407187"/>
                  <a:pt x="282460" y="405727"/>
                  <a:pt x="283045" y="403974"/>
                </a:cubicBezTo>
                <a:cubicBezTo>
                  <a:pt x="283629" y="402222"/>
                  <a:pt x="285089" y="400177"/>
                  <a:pt x="287426" y="397840"/>
                </a:cubicBezTo>
                <a:cubicBezTo>
                  <a:pt x="287426" y="401345"/>
                  <a:pt x="286258" y="406603"/>
                  <a:pt x="283921" y="413614"/>
                </a:cubicBezTo>
                <a:cubicBezTo>
                  <a:pt x="285089" y="412445"/>
                  <a:pt x="286842" y="411861"/>
                  <a:pt x="289179" y="411861"/>
                </a:cubicBezTo>
                <a:cubicBezTo>
                  <a:pt x="292684" y="407187"/>
                  <a:pt x="301447" y="400761"/>
                  <a:pt x="315468" y="392582"/>
                </a:cubicBezTo>
                <a:lnTo>
                  <a:pt x="355778" y="371551"/>
                </a:lnTo>
                <a:lnTo>
                  <a:pt x="408356" y="347015"/>
                </a:lnTo>
                <a:cubicBezTo>
                  <a:pt x="455092" y="320142"/>
                  <a:pt x="484886" y="303784"/>
                  <a:pt x="497738" y="297942"/>
                </a:cubicBezTo>
                <a:cubicBezTo>
                  <a:pt x="508254" y="292100"/>
                  <a:pt x="517893" y="286842"/>
                  <a:pt x="526656" y="282169"/>
                </a:cubicBezTo>
                <a:cubicBezTo>
                  <a:pt x="535419" y="277495"/>
                  <a:pt x="543890" y="272821"/>
                  <a:pt x="552069" y="268148"/>
                </a:cubicBezTo>
                <a:cubicBezTo>
                  <a:pt x="560248" y="263474"/>
                  <a:pt x="569303" y="258216"/>
                  <a:pt x="579234" y="252374"/>
                </a:cubicBezTo>
                <a:cubicBezTo>
                  <a:pt x="589166" y="246532"/>
                  <a:pt x="597636" y="242443"/>
                  <a:pt x="604647" y="240106"/>
                </a:cubicBezTo>
                <a:cubicBezTo>
                  <a:pt x="605815" y="240106"/>
                  <a:pt x="607860" y="239814"/>
                  <a:pt x="610781" y="239230"/>
                </a:cubicBezTo>
                <a:cubicBezTo>
                  <a:pt x="613702" y="238646"/>
                  <a:pt x="616331" y="238938"/>
                  <a:pt x="618668" y="240106"/>
                </a:cubicBezTo>
                <a:cubicBezTo>
                  <a:pt x="643204" y="248285"/>
                  <a:pt x="660146" y="253543"/>
                  <a:pt x="669493" y="255880"/>
                </a:cubicBezTo>
                <a:cubicBezTo>
                  <a:pt x="678840" y="261722"/>
                  <a:pt x="682930" y="269900"/>
                  <a:pt x="681761" y="280416"/>
                </a:cubicBezTo>
                <a:cubicBezTo>
                  <a:pt x="681761" y="283921"/>
                  <a:pt x="682637" y="287134"/>
                  <a:pt x="684390" y="290055"/>
                </a:cubicBezTo>
                <a:cubicBezTo>
                  <a:pt x="686143" y="292976"/>
                  <a:pt x="688187" y="294437"/>
                  <a:pt x="690524" y="294437"/>
                </a:cubicBezTo>
                <a:cubicBezTo>
                  <a:pt x="696366" y="294437"/>
                  <a:pt x="702792" y="296189"/>
                  <a:pt x="709803" y="299695"/>
                </a:cubicBezTo>
                <a:cubicBezTo>
                  <a:pt x="717982" y="299695"/>
                  <a:pt x="722655" y="304952"/>
                  <a:pt x="723824" y="315468"/>
                </a:cubicBezTo>
                <a:lnTo>
                  <a:pt x="723824" y="318973"/>
                </a:lnTo>
                <a:cubicBezTo>
                  <a:pt x="723824" y="322478"/>
                  <a:pt x="724992" y="325399"/>
                  <a:pt x="727329" y="327736"/>
                </a:cubicBezTo>
                <a:cubicBezTo>
                  <a:pt x="729666" y="330073"/>
                  <a:pt x="731418" y="331826"/>
                  <a:pt x="732587" y="332994"/>
                </a:cubicBezTo>
                <a:cubicBezTo>
                  <a:pt x="737260" y="340004"/>
                  <a:pt x="738428" y="346431"/>
                  <a:pt x="736092" y="352273"/>
                </a:cubicBezTo>
                <a:cubicBezTo>
                  <a:pt x="734923" y="360451"/>
                  <a:pt x="730834" y="365709"/>
                  <a:pt x="723824" y="368046"/>
                </a:cubicBezTo>
                <a:cubicBezTo>
                  <a:pt x="717982" y="370383"/>
                  <a:pt x="709219" y="372720"/>
                  <a:pt x="697535" y="375056"/>
                </a:cubicBezTo>
                <a:cubicBezTo>
                  <a:pt x="685851" y="377393"/>
                  <a:pt x="675335" y="380314"/>
                  <a:pt x="665988" y="383819"/>
                </a:cubicBezTo>
                <a:cubicBezTo>
                  <a:pt x="663651" y="383819"/>
                  <a:pt x="661314" y="384696"/>
                  <a:pt x="658977" y="386448"/>
                </a:cubicBezTo>
                <a:cubicBezTo>
                  <a:pt x="656641" y="388201"/>
                  <a:pt x="656056" y="390246"/>
                  <a:pt x="657225" y="392582"/>
                </a:cubicBezTo>
                <a:lnTo>
                  <a:pt x="662483" y="429387"/>
                </a:lnTo>
                <a:cubicBezTo>
                  <a:pt x="662483" y="430555"/>
                  <a:pt x="663067" y="432016"/>
                  <a:pt x="664235" y="433768"/>
                </a:cubicBezTo>
                <a:cubicBezTo>
                  <a:pt x="665404" y="435521"/>
                  <a:pt x="667156" y="436397"/>
                  <a:pt x="669493" y="436397"/>
                </a:cubicBezTo>
                <a:cubicBezTo>
                  <a:pt x="676503" y="442239"/>
                  <a:pt x="680009" y="449834"/>
                  <a:pt x="680009" y="459181"/>
                </a:cubicBezTo>
                <a:cubicBezTo>
                  <a:pt x="680009" y="467360"/>
                  <a:pt x="678256" y="476707"/>
                  <a:pt x="674751" y="487223"/>
                </a:cubicBezTo>
                <a:lnTo>
                  <a:pt x="674751" y="492481"/>
                </a:lnTo>
                <a:cubicBezTo>
                  <a:pt x="670077" y="511175"/>
                  <a:pt x="660146" y="528701"/>
                  <a:pt x="644957" y="545059"/>
                </a:cubicBezTo>
                <a:cubicBezTo>
                  <a:pt x="643788" y="549732"/>
                  <a:pt x="640283" y="554990"/>
                  <a:pt x="634441" y="560832"/>
                </a:cubicBezTo>
                <a:cubicBezTo>
                  <a:pt x="639115" y="563169"/>
                  <a:pt x="642620" y="565506"/>
                  <a:pt x="644957" y="567842"/>
                </a:cubicBezTo>
                <a:lnTo>
                  <a:pt x="644957" y="569595"/>
                </a:lnTo>
                <a:cubicBezTo>
                  <a:pt x="656641" y="573100"/>
                  <a:pt x="666572" y="578358"/>
                  <a:pt x="674751" y="585368"/>
                </a:cubicBezTo>
                <a:cubicBezTo>
                  <a:pt x="678256" y="585368"/>
                  <a:pt x="681177" y="586245"/>
                  <a:pt x="683514" y="587997"/>
                </a:cubicBezTo>
                <a:cubicBezTo>
                  <a:pt x="685851" y="589750"/>
                  <a:pt x="688187" y="590626"/>
                  <a:pt x="690524" y="590626"/>
                </a:cubicBezTo>
                <a:cubicBezTo>
                  <a:pt x="702208" y="596468"/>
                  <a:pt x="713892" y="599389"/>
                  <a:pt x="725576" y="599389"/>
                </a:cubicBezTo>
                <a:cubicBezTo>
                  <a:pt x="733755" y="599389"/>
                  <a:pt x="739597" y="598805"/>
                  <a:pt x="743102" y="597637"/>
                </a:cubicBezTo>
                <a:cubicBezTo>
                  <a:pt x="757123" y="594131"/>
                  <a:pt x="768223" y="592379"/>
                  <a:pt x="776402" y="592379"/>
                </a:cubicBezTo>
                <a:lnTo>
                  <a:pt x="788670" y="592379"/>
                </a:lnTo>
                <a:cubicBezTo>
                  <a:pt x="809701" y="604063"/>
                  <a:pt x="821385" y="611073"/>
                  <a:pt x="823722" y="613410"/>
                </a:cubicBezTo>
                <a:cubicBezTo>
                  <a:pt x="830732" y="616915"/>
                  <a:pt x="836574" y="619252"/>
                  <a:pt x="841248" y="620420"/>
                </a:cubicBezTo>
                <a:lnTo>
                  <a:pt x="841248" y="611657"/>
                </a:lnTo>
                <a:cubicBezTo>
                  <a:pt x="841248" y="596468"/>
                  <a:pt x="840664" y="588874"/>
                  <a:pt x="839495" y="588874"/>
                </a:cubicBezTo>
                <a:cubicBezTo>
                  <a:pt x="838327" y="585368"/>
                  <a:pt x="838035" y="581863"/>
                  <a:pt x="838619" y="578358"/>
                </a:cubicBezTo>
                <a:cubicBezTo>
                  <a:pt x="839203" y="574853"/>
                  <a:pt x="838911" y="571348"/>
                  <a:pt x="837743" y="567842"/>
                </a:cubicBezTo>
                <a:cubicBezTo>
                  <a:pt x="828395" y="535127"/>
                  <a:pt x="820801" y="512928"/>
                  <a:pt x="814959" y="501244"/>
                </a:cubicBezTo>
                <a:lnTo>
                  <a:pt x="806196" y="494233"/>
                </a:lnTo>
                <a:cubicBezTo>
                  <a:pt x="789838" y="477876"/>
                  <a:pt x="782828" y="469697"/>
                  <a:pt x="785164" y="469697"/>
                </a:cubicBezTo>
                <a:cubicBezTo>
                  <a:pt x="775818" y="462686"/>
                  <a:pt x="768807" y="456844"/>
                  <a:pt x="764133" y="452171"/>
                </a:cubicBezTo>
                <a:cubicBezTo>
                  <a:pt x="759460" y="447497"/>
                  <a:pt x="758291" y="445745"/>
                  <a:pt x="760628" y="446913"/>
                </a:cubicBezTo>
                <a:cubicBezTo>
                  <a:pt x="755955" y="444576"/>
                  <a:pt x="753034" y="441071"/>
                  <a:pt x="751865" y="436397"/>
                </a:cubicBezTo>
                <a:cubicBezTo>
                  <a:pt x="750697" y="431724"/>
                  <a:pt x="751281" y="427050"/>
                  <a:pt x="753618" y="422377"/>
                </a:cubicBezTo>
                <a:lnTo>
                  <a:pt x="753618" y="420624"/>
                </a:lnTo>
                <a:cubicBezTo>
                  <a:pt x="753618" y="415950"/>
                  <a:pt x="749528" y="410693"/>
                  <a:pt x="741350" y="404851"/>
                </a:cubicBezTo>
                <a:cubicBezTo>
                  <a:pt x="740181" y="404851"/>
                  <a:pt x="739013" y="404851"/>
                  <a:pt x="737844" y="404851"/>
                </a:cubicBezTo>
                <a:cubicBezTo>
                  <a:pt x="736676" y="404851"/>
                  <a:pt x="736092" y="404851"/>
                  <a:pt x="736092" y="404851"/>
                </a:cubicBezTo>
                <a:cubicBezTo>
                  <a:pt x="734923" y="403682"/>
                  <a:pt x="734339" y="402222"/>
                  <a:pt x="734339" y="400469"/>
                </a:cubicBezTo>
                <a:cubicBezTo>
                  <a:pt x="734339" y="398716"/>
                  <a:pt x="733755" y="397256"/>
                  <a:pt x="732587" y="396088"/>
                </a:cubicBezTo>
                <a:lnTo>
                  <a:pt x="739597" y="396088"/>
                </a:lnTo>
                <a:lnTo>
                  <a:pt x="751865" y="397840"/>
                </a:lnTo>
                <a:cubicBezTo>
                  <a:pt x="762381" y="393167"/>
                  <a:pt x="769975" y="392582"/>
                  <a:pt x="774649" y="396088"/>
                </a:cubicBezTo>
                <a:lnTo>
                  <a:pt x="790422" y="403098"/>
                </a:lnTo>
                <a:lnTo>
                  <a:pt x="802691" y="406603"/>
                </a:lnTo>
                <a:lnTo>
                  <a:pt x="804443" y="403098"/>
                </a:lnTo>
                <a:cubicBezTo>
                  <a:pt x="803275" y="403098"/>
                  <a:pt x="802691" y="402514"/>
                  <a:pt x="802691" y="401345"/>
                </a:cubicBezTo>
                <a:cubicBezTo>
                  <a:pt x="802691" y="399009"/>
                  <a:pt x="809117" y="393167"/>
                  <a:pt x="821969" y="383819"/>
                </a:cubicBezTo>
                <a:lnTo>
                  <a:pt x="821969" y="403098"/>
                </a:lnTo>
                <a:cubicBezTo>
                  <a:pt x="824306" y="403098"/>
                  <a:pt x="825474" y="403098"/>
                  <a:pt x="825474" y="403098"/>
                </a:cubicBezTo>
                <a:cubicBezTo>
                  <a:pt x="824306" y="404266"/>
                  <a:pt x="822846" y="405143"/>
                  <a:pt x="821093" y="405727"/>
                </a:cubicBezTo>
                <a:cubicBezTo>
                  <a:pt x="819340" y="406311"/>
                  <a:pt x="818464" y="407187"/>
                  <a:pt x="818464" y="408356"/>
                </a:cubicBezTo>
                <a:lnTo>
                  <a:pt x="858774" y="385572"/>
                </a:lnTo>
                <a:lnTo>
                  <a:pt x="858774" y="383819"/>
                </a:lnTo>
                <a:cubicBezTo>
                  <a:pt x="858774" y="386156"/>
                  <a:pt x="869289" y="380898"/>
                  <a:pt x="890321" y="368046"/>
                </a:cubicBezTo>
                <a:cubicBezTo>
                  <a:pt x="893826" y="365709"/>
                  <a:pt x="897623" y="363664"/>
                  <a:pt x="901712" y="361912"/>
                </a:cubicBezTo>
                <a:cubicBezTo>
                  <a:pt x="905802" y="360159"/>
                  <a:pt x="909015" y="358115"/>
                  <a:pt x="911352" y="355778"/>
                </a:cubicBezTo>
                <a:cubicBezTo>
                  <a:pt x="917194" y="349936"/>
                  <a:pt x="921283" y="347015"/>
                  <a:pt x="923620" y="347015"/>
                </a:cubicBezTo>
                <a:lnTo>
                  <a:pt x="925373" y="345262"/>
                </a:lnTo>
                <a:cubicBezTo>
                  <a:pt x="938225" y="337083"/>
                  <a:pt x="946988" y="331826"/>
                  <a:pt x="951662" y="329489"/>
                </a:cubicBezTo>
                <a:cubicBezTo>
                  <a:pt x="951662" y="324815"/>
                  <a:pt x="949909" y="320726"/>
                  <a:pt x="946404" y="317221"/>
                </a:cubicBezTo>
                <a:lnTo>
                  <a:pt x="942899" y="315468"/>
                </a:lnTo>
                <a:lnTo>
                  <a:pt x="934136" y="315468"/>
                </a:lnTo>
                <a:cubicBezTo>
                  <a:pt x="932967" y="315468"/>
                  <a:pt x="932383" y="314884"/>
                  <a:pt x="932383" y="313715"/>
                </a:cubicBezTo>
                <a:cubicBezTo>
                  <a:pt x="914857" y="311379"/>
                  <a:pt x="905510" y="310794"/>
                  <a:pt x="904341" y="311963"/>
                </a:cubicBezTo>
                <a:lnTo>
                  <a:pt x="895578" y="304952"/>
                </a:lnTo>
                <a:lnTo>
                  <a:pt x="879805" y="310210"/>
                </a:lnTo>
                <a:cubicBezTo>
                  <a:pt x="890321" y="293853"/>
                  <a:pt x="898499" y="290347"/>
                  <a:pt x="904341" y="299695"/>
                </a:cubicBezTo>
                <a:cubicBezTo>
                  <a:pt x="902005" y="299695"/>
                  <a:pt x="900836" y="300279"/>
                  <a:pt x="900836" y="301447"/>
                </a:cubicBezTo>
                <a:cubicBezTo>
                  <a:pt x="905510" y="300279"/>
                  <a:pt x="911936" y="297358"/>
                  <a:pt x="920115" y="292684"/>
                </a:cubicBezTo>
                <a:cubicBezTo>
                  <a:pt x="923620" y="288011"/>
                  <a:pt x="928294" y="283921"/>
                  <a:pt x="934136" y="280416"/>
                </a:cubicBezTo>
                <a:cubicBezTo>
                  <a:pt x="937641" y="280416"/>
                  <a:pt x="939978" y="279832"/>
                  <a:pt x="941146" y="278663"/>
                </a:cubicBezTo>
                <a:lnTo>
                  <a:pt x="944651" y="278663"/>
                </a:lnTo>
                <a:cubicBezTo>
                  <a:pt x="955167" y="272821"/>
                  <a:pt x="966267" y="264643"/>
                  <a:pt x="977951" y="254127"/>
                </a:cubicBezTo>
                <a:cubicBezTo>
                  <a:pt x="987298" y="249453"/>
                  <a:pt x="1008329" y="237185"/>
                  <a:pt x="1041044" y="217322"/>
                </a:cubicBezTo>
                <a:cubicBezTo>
                  <a:pt x="1049223" y="214986"/>
                  <a:pt x="1067333" y="203886"/>
                  <a:pt x="1095375" y="184023"/>
                </a:cubicBezTo>
                <a:cubicBezTo>
                  <a:pt x="1107059" y="179349"/>
                  <a:pt x="1122248" y="169418"/>
                  <a:pt x="1140942" y="154229"/>
                </a:cubicBezTo>
                <a:cubicBezTo>
                  <a:pt x="1147953" y="153060"/>
                  <a:pt x="1153503" y="151600"/>
                  <a:pt x="1157592" y="149847"/>
                </a:cubicBezTo>
                <a:cubicBezTo>
                  <a:pt x="1161682" y="148095"/>
                  <a:pt x="1165479" y="146634"/>
                  <a:pt x="1168984" y="145466"/>
                </a:cubicBezTo>
                <a:cubicBezTo>
                  <a:pt x="1168984" y="143129"/>
                  <a:pt x="1175410" y="141961"/>
                  <a:pt x="1188263" y="141961"/>
                </a:cubicBezTo>
                <a:cubicBezTo>
                  <a:pt x="1203452" y="148971"/>
                  <a:pt x="1211631" y="152476"/>
                  <a:pt x="1212799" y="152476"/>
                </a:cubicBezTo>
                <a:cubicBezTo>
                  <a:pt x="1224483" y="158318"/>
                  <a:pt x="1230325" y="161239"/>
                  <a:pt x="1230325" y="161239"/>
                </a:cubicBezTo>
                <a:cubicBezTo>
                  <a:pt x="1246683" y="169418"/>
                  <a:pt x="1257782" y="173507"/>
                  <a:pt x="1263624" y="173507"/>
                </a:cubicBezTo>
                <a:lnTo>
                  <a:pt x="1268882" y="173507"/>
                </a:lnTo>
                <a:cubicBezTo>
                  <a:pt x="1278229" y="173507"/>
                  <a:pt x="1284656" y="176720"/>
                  <a:pt x="1288161" y="183147"/>
                </a:cubicBezTo>
                <a:cubicBezTo>
                  <a:pt x="1291666" y="189573"/>
                  <a:pt x="1292250" y="198044"/>
                  <a:pt x="1289913" y="208559"/>
                </a:cubicBezTo>
                <a:cubicBezTo>
                  <a:pt x="1288745" y="210896"/>
                  <a:pt x="1288453" y="213525"/>
                  <a:pt x="1289037" y="216446"/>
                </a:cubicBezTo>
                <a:cubicBezTo>
                  <a:pt x="1289621" y="219367"/>
                  <a:pt x="1291082" y="221412"/>
                  <a:pt x="1293419" y="222580"/>
                </a:cubicBezTo>
                <a:cubicBezTo>
                  <a:pt x="1296924" y="226085"/>
                  <a:pt x="1298676" y="227838"/>
                  <a:pt x="1298676" y="227838"/>
                </a:cubicBezTo>
                <a:cubicBezTo>
                  <a:pt x="1313866" y="231343"/>
                  <a:pt x="1332560" y="245948"/>
                  <a:pt x="1354760" y="271653"/>
                </a:cubicBezTo>
                <a:cubicBezTo>
                  <a:pt x="1357096" y="273990"/>
                  <a:pt x="1358265" y="278371"/>
                  <a:pt x="1358265" y="284797"/>
                </a:cubicBezTo>
                <a:cubicBezTo>
                  <a:pt x="1358265" y="291224"/>
                  <a:pt x="1358265" y="295605"/>
                  <a:pt x="1358265" y="297942"/>
                </a:cubicBezTo>
                <a:cubicBezTo>
                  <a:pt x="1364107" y="324815"/>
                  <a:pt x="1367028" y="334162"/>
                  <a:pt x="1367028" y="325984"/>
                </a:cubicBezTo>
                <a:cubicBezTo>
                  <a:pt x="1368196" y="328320"/>
                  <a:pt x="1368780" y="331241"/>
                  <a:pt x="1368780" y="334747"/>
                </a:cubicBezTo>
                <a:cubicBezTo>
                  <a:pt x="1368780" y="339420"/>
                  <a:pt x="1366444" y="343510"/>
                  <a:pt x="1361770" y="347015"/>
                </a:cubicBezTo>
                <a:lnTo>
                  <a:pt x="1317955" y="362788"/>
                </a:lnTo>
                <a:lnTo>
                  <a:pt x="1305687" y="366293"/>
                </a:lnTo>
                <a:cubicBezTo>
                  <a:pt x="1304518" y="365125"/>
                  <a:pt x="1302182" y="364541"/>
                  <a:pt x="1298676" y="364541"/>
                </a:cubicBezTo>
                <a:cubicBezTo>
                  <a:pt x="1292834" y="364541"/>
                  <a:pt x="1288745" y="364833"/>
                  <a:pt x="1286408" y="365417"/>
                </a:cubicBezTo>
                <a:cubicBezTo>
                  <a:pt x="1284072" y="366001"/>
                  <a:pt x="1282319" y="366293"/>
                  <a:pt x="1281150" y="366293"/>
                </a:cubicBezTo>
                <a:cubicBezTo>
                  <a:pt x="1279982" y="369799"/>
                  <a:pt x="1277645" y="371551"/>
                  <a:pt x="1274140" y="371551"/>
                </a:cubicBezTo>
                <a:lnTo>
                  <a:pt x="1258367" y="369799"/>
                </a:lnTo>
                <a:lnTo>
                  <a:pt x="1258367" y="382067"/>
                </a:lnTo>
                <a:cubicBezTo>
                  <a:pt x="1252525" y="379730"/>
                  <a:pt x="1251356" y="375641"/>
                  <a:pt x="1254862" y="369799"/>
                </a:cubicBezTo>
                <a:cubicBezTo>
                  <a:pt x="1257198" y="367462"/>
                  <a:pt x="1257198" y="365125"/>
                  <a:pt x="1254862" y="362788"/>
                </a:cubicBezTo>
                <a:cubicBezTo>
                  <a:pt x="1250188" y="359283"/>
                  <a:pt x="1246098" y="357823"/>
                  <a:pt x="1242593" y="358407"/>
                </a:cubicBezTo>
                <a:cubicBezTo>
                  <a:pt x="1239088" y="358991"/>
                  <a:pt x="1236751" y="361036"/>
                  <a:pt x="1235583" y="364541"/>
                </a:cubicBezTo>
                <a:cubicBezTo>
                  <a:pt x="1235583" y="366878"/>
                  <a:pt x="1232662" y="368046"/>
                  <a:pt x="1226820" y="368046"/>
                </a:cubicBezTo>
                <a:cubicBezTo>
                  <a:pt x="1219809" y="371551"/>
                  <a:pt x="1217473" y="376225"/>
                  <a:pt x="1219809" y="382067"/>
                </a:cubicBezTo>
                <a:lnTo>
                  <a:pt x="1219809" y="390830"/>
                </a:lnTo>
                <a:cubicBezTo>
                  <a:pt x="1218641" y="391998"/>
                  <a:pt x="1217473" y="394335"/>
                  <a:pt x="1216304" y="397840"/>
                </a:cubicBezTo>
                <a:cubicBezTo>
                  <a:pt x="1215136" y="401345"/>
                  <a:pt x="1214552" y="403682"/>
                  <a:pt x="1214552" y="404851"/>
                </a:cubicBezTo>
                <a:lnTo>
                  <a:pt x="1204036" y="401345"/>
                </a:lnTo>
                <a:cubicBezTo>
                  <a:pt x="1191184" y="397840"/>
                  <a:pt x="1183589" y="396672"/>
                  <a:pt x="1181252" y="397840"/>
                </a:cubicBezTo>
                <a:cubicBezTo>
                  <a:pt x="1178916" y="397840"/>
                  <a:pt x="1177163" y="400177"/>
                  <a:pt x="1175994" y="404851"/>
                </a:cubicBezTo>
                <a:cubicBezTo>
                  <a:pt x="1174826" y="407187"/>
                  <a:pt x="1174534" y="409816"/>
                  <a:pt x="1175118" y="412737"/>
                </a:cubicBezTo>
                <a:cubicBezTo>
                  <a:pt x="1175702" y="415658"/>
                  <a:pt x="1175994" y="418287"/>
                  <a:pt x="1175994" y="420624"/>
                </a:cubicBezTo>
                <a:cubicBezTo>
                  <a:pt x="1177163" y="422961"/>
                  <a:pt x="1177163" y="425005"/>
                  <a:pt x="1175994" y="426758"/>
                </a:cubicBezTo>
                <a:cubicBezTo>
                  <a:pt x="1174826" y="428511"/>
                  <a:pt x="1173658" y="429387"/>
                  <a:pt x="1172489" y="429387"/>
                </a:cubicBezTo>
                <a:cubicBezTo>
                  <a:pt x="1163142" y="429387"/>
                  <a:pt x="1159053" y="432892"/>
                  <a:pt x="1160221" y="439903"/>
                </a:cubicBezTo>
                <a:cubicBezTo>
                  <a:pt x="1148537" y="439903"/>
                  <a:pt x="1142695" y="436397"/>
                  <a:pt x="1142695" y="429387"/>
                </a:cubicBezTo>
                <a:lnTo>
                  <a:pt x="1142695" y="427634"/>
                </a:lnTo>
                <a:cubicBezTo>
                  <a:pt x="1142695" y="426466"/>
                  <a:pt x="1142111" y="425882"/>
                  <a:pt x="1140942" y="425882"/>
                </a:cubicBezTo>
                <a:cubicBezTo>
                  <a:pt x="1138606" y="425882"/>
                  <a:pt x="1131011" y="430555"/>
                  <a:pt x="1118159" y="439903"/>
                </a:cubicBezTo>
                <a:lnTo>
                  <a:pt x="1121664" y="446913"/>
                </a:lnTo>
                <a:lnTo>
                  <a:pt x="1121664" y="450418"/>
                </a:lnTo>
                <a:lnTo>
                  <a:pt x="1123416" y="466192"/>
                </a:lnTo>
                <a:cubicBezTo>
                  <a:pt x="1122248" y="468528"/>
                  <a:pt x="1118743" y="469697"/>
                  <a:pt x="1112901" y="469697"/>
                </a:cubicBezTo>
                <a:lnTo>
                  <a:pt x="1105890" y="474955"/>
                </a:lnTo>
                <a:cubicBezTo>
                  <a:pt x="1100048" y="477291"/>
                  <a:pt x="1096543" y="477876"/>
                  <a:pt x="1095375" y="476707"/>
                </a:cubicBezTo>
                <a:cubicBezTo>
                  <a:pt x="1091870" y="475539"/>
                  <a:pt x="1089533" y="474078"/>
                  <a:pt x="1088364" y="472326"/>
                </a:cubicBezTo>
                <a:cubicBezTo>
                  <a:pt x="1087196" y="470573"/>
                  <a:pt x="1087196" y="468528"/>
                  <a:pt x="1088364" y="466192"/>
                </a:cubicBezTo>
                <a:cubicBezTo>
                  <a:pt x="1087196" y="466192"/>
                  <a:pt x="1087196" y="465607"/>
                  <a:pt x="1088364" y="464439"/>
                </a:cubicBezTo>
                <a:cubicBezTo>
                  <a:pt x="1089533" y="463271"/>
                  <a:pt x="1090701" y="462102"/>
                  <a:pt x="1091870" y="460934"/>
                </a:cubicBezTo>
                <a:cubicBezTo>
                  <a:pt x="1086028" y="459765"/>
                  <a:pt x="1081938" y="460934"/>
                  <a:pt x="1079602" y="464439"/>
                </a:cubicBezTo>
                <a:cubicBezTo>
                  <a:pt x="1078433" y="464439"/>
                  <a:pt x="1077265" y="465023"/>
                  <a:pt x="1076096" y="466192"/>
                </a:cubicBezTo>
                <a:cubicBezTo>
                  <a:pt x="1074928" y="467360"/>
                  <a:pt x="1073760" y="468528"/>
                  <a:pt x="1072591" y="469697"/>
                </a:cubicBezTo>
                <a:lnTo>
                  <a:pt x="1067333" y="469697"/>
                </a:lnTo>
                <a:lnTo>
                  <a:pt x="1041044" y="480212"/>
                </a:lnTo>
                <a:cubicBezTo>
                  <a:pt x="1042213" y="483718"/>
                  <a:pt x="1046302" y="487223"/>
                  <a:pt x="1053312" y="490728"/>
                </a:cubicBezTo>
                <a:cubicBezTo>
                  <a:pt x="1053312" y="488391"/>
                  <a:pt x="1055649" y="490728"/>
                  <a:pt x="1060323" y="497738"/>
                </a:cubicBezTo>
                <a:lnTo>
                  <a:pt x="1048055" y="502996"/>
                </a:lnTo>
                <a:lnTo>
                  <a:pt x="1046302" y="502996"/>
                </a:lnTo>
                <a:cubicBezTo>
                  <a:pt x="1042797" y="512343"/>
                  <a:pt x="1036371" y="514096"/>
                  <a:pt x="1027024" y="508254"/>
                </a:cubicBezTo>
                <a:cubicBezTo>
                  <a:pt x="1025855" y="505917"/>
                  <a:pt x="1025855" y="503580"/>
                  <a:pt x="1027024" y="501244"/>
                </a:cubicBezTo>
                <a:cubicBezTo>
                  <a:pt x="1028192" y="498907"/>
                  <a:pt x="1027608" y="495402"/>
                  <a:pt x="1025271" y="490728"/>
                </a:cubicBezTo>
                <a:cubicBezTo>
                  <a:pt x="1021766" y="489560"/>
                  <a:pt x="1018260" y="490728"/>
                  <a:pt x="1014755" y="494233"/>
                </a:cubicBezTo>
                <a:cubicBezTo>
                  <a:pt x="1014755" y="496570"/>
                  <a:pt x="1013003" y="497738"/>
                  <a:pt x="1009497" y="497738"/>
                </a:cubicBezTo>
                <a:lnTo>
                  <a:pt x="981456" y="504749"/>
                </a:lnTo>
                <a:lnTo>
                  <a:pt x="972693" y="506501"/>
                </a:lnTo>
                <a:cubicBezTo>
                  <a:pt x="965682" y="506501"/>
                  <a:pt x="960425" y="507086"/>
                  <a:pt x="956920" y="508254"/>
                </a:cubicBezTo>
                <a:lnTo>
                  <a:pt x="955167" y="511759"/>
                </a:lnTo>
                <a:lnTo>
                  <a:pt x="970940" y="515264"/>
                </a:lnTo>
                <a:cubicBezTo>
                  <a:pt x="970940" y="515264"/>
                  <a:pt x="979703" y="515264"/>
                  <a:pt x="997229" y="515264"/>
                </a:cubicBezTo>
                <a:cubicBezTo>
                  <a:pt x="1007745" y="517601"/>
                  <a:pt x="1010666" y="522859"/>
                  <a:pt x="1005992" y="531038"/>
                </a:cubicBezTo>
                <a:cubicBezTo>
                  <a:pt x="1004824" y="534543"/>
                  <a:pt x="1000150" y="536296"/>
                  <a:pt x="991971" y="536296"/>
                </a:cubicBezTo>
                <a:lnTo>
                  <a:pt x="986714" y="536296"/>
                </a:lnTo>
                <a:cubicBezTo>
                  <a:pt x="984377" y="538632"/>
                  <a:pt x="979119" y="539801"/>
                  <a:pt x="970940" y="539801"/>
                </a:cubicBezTo>
                <a:cubicBezTo>
                  <a:pt x="963930" y="539801"/>
                  <a:pt x="956920" y="538048"/>
                  <a:pt x="949909" y="534543"/>
                </a:cubicBezTo>
                <a:lnTo>
                  <a:pt x="944651" y="534543"/>
                </a:lnTo>
                <a:cubicBezTo>
                  <a:pt x="929462" y="534543"/>
                  <a:pt x="918946" y="533375"/>
                  <a:pt x="913104" y="531038"/>
                </a:cubicBezTo>
                <a:lnTo>
                  <a:pt x="913104" y="532790"/>
                </a:lnTo>
                <a:cubicBezTo>
                  <a:pt x="913104" y="535127"/>
                  <a:pt x="914857" y="539217"/>
                  <a:pt x="918362" y="545059"/>
                </a:cubicBezTo>
                <a:cubicBezTo>
                  <a:pt x="919531" y="546227"/>
                  <a:pt x="921575" y="550024"/>
                  <a:pt x="924496" y="556451"/>
                </a:cubicBezTo>
                <a:cubicBezTo>
                  <a:pt x="927417" y="562877"/>
                  <a:pt x="932383" y="571932"/>
                  <a:pt x="939393" y="583616"/>
                </a:cubicBezTo>
                <a:cubicBezTo>
                  <a:pt x="947572" y="599973"/>
                  <a:pt x="952246" y="608152"/>
                  <a:pt x="953414" y="608152"/>
                </a:cubicBezTo>
                <a:cubicBezTo>
                  <a:pt x="953414" y="610489"/>
                  <a:pt x="956920" y="613994"/>
                  <a:pt x="963930" y="618668"/>
                </a:cubicBezTo>
                <a:lnTo>
                  <a:pt x="969188" y="623926"/>
                </a:lnTo>
                <a:lnTo>
                  <a:pt x="974446" y="636194"/>
                </a:lnTo>
                <a:lnTo>
                  <a:pt x="974446" y="639699"/>
                </a:lnTo>
                <a:cubicBezTo>
                  <a:pt x="975614" y="647878"/>
                  <a:pt x="982040" y="661314"/>
                  <a:pt x="993724" y="680009"/>
                </a:cubicBezTo>
                <a:lnTo>
                  <a:pt x="993724" y="692277"/>
                </a:lnTo>
                <a:lnTo>
                  <a:pt x="984961" y="672998"/>
                </a:lnTo>
                <a:lnTo>
                  <a:pt x="1000734" y="722071"/>
                </a:lnTo>
                <a:lnTo>
                  <a:pt x="1002487" y="736092"/>
                </a:lnTo>
                <a:lnTo>
                  <a:pt x="1002487" y="760628"/>
                </a:lnTo>
                <a:lnTo>
                  <a:pt x="1005992" y="772897"/>
                </a:lnTo>
                <a:cubicBezTo>
                  <a:pt x="1007161" y="774065"/>
                  <a:pt x="1008913" y="774357"/>
                  <a:pt x="1011250" y="773773"/>
                </a:cubicBezTo>
                <a:cubicBezTo>
                  <a:pt x="1013587" y="773189"/>
                  <a:pt x="1014755" y="772897"/>
                  <a:pt x="1014755" y="772897"/>
                </a:cubicBezTo>
                <a:cubicBezTo>
                  <a:pt x="1024102" y="765886"/>
                  <a:pt x="1031697" y="760628"/>
                  <a:pt x="1037539" y="757123"/>
                </a:cubicBezTo>
                <a:lnTo>
                  <a:pt x="1060323" y="743102"/>
                </a:lnTo>
                <a:lnTo>
                  <a:pt x="1077849" y="734339"/>
                </a:lnTo>
                <a:cubicBezTo>
                  <a:pt x="1091870" y="723824"/>
                  <a:pt x="1101801" y="718566"/>
                  <a:pt x="1107643" y="718566"/>
                </a:cubicBezTo>
                <a:cubicBezTo>
                  <a:pt x="1114654" y="715061"/>
                  <a:pt x="1119327" y="710387"/>
                  <a:pt x="1121664" y="704545"/>
                </a:cubicBezTo>
                <a:lnTo>
                  <a:pt x="1121664" y="701040"/>
                </a:lnTo>
                <a:cubicBezTo>
                  <a:pt x="1121664" y="692861"/>
                  <a:pt x="1128674" y="683514"/>
                  <a:pt x="1142695" y="672998"/>
                </a:cubicBezTo>
                <a:lnTo>
                  <a:pt x="1240841" y="611657"/>
                </a:lnTo>
                <a:cubicBezTo>
                  <a:pt x="1240841" y="610489"/>
                  <a:pt x="1242009" y="609905"/>
                  <a:pt x="1244346" y="609905"/>
                </a:cubicBezTo>
                <a:cubicBezTo>
                  <a:pt x="1244346" y="612242"/>
                  <a:pt x="1243762" y="613994"/>
                  <a:pt x="1242593" y="615163"/>
                </a:cubicBezTo>
                <a:lnTo>
                  <a:pt x="1181252" y="658978"/>
                </a:lnTo>
                <a:cubicBezTo>
                  <a:pt x="1177747" y="662483"/>
                  <a:pt x="1172782" y="666280"/>
                  <a:pt x="1166355" y="670370"/>
                </a:cubicBezTo>
                <a:cubicBezTo>
                  <a:pt x="1159929" y="674459"/>
                  <a:pt x="1152626" y="679425"/>
                  <a:pt x="1144448" y="685267"/>
                </a:cubicBezTo>
                <a:cubicBezTo>
                  <a:pt x="1138606" y="687603"/>
                  <a:pt x="1135685" y="691693"/>
                  <a:pt x="1135685" y="697535"/>
                </a:cubicBezTo>
                <a:cubicBezTo>
                  <a:pt x="1143864" y="694030"/>
                  <a:pt x="1147953" y="692861"/>
                  <a:pt x="1147953" y="694030"/>
                </a:cubicBezTo>
                <a:cubicBezTo>
                  <a:pt x="1152626" y="689356"/>
                  <a:pt x="1157300" y="685851"/>
                  <a:pt x="1161974" y="683514"/>
                </a:cubicBezTo>
                <a:cubicBezTo>
                  <a:pt x="1166647" y="681177"/>
                  <a:pt x="1171321" y="677672"/>
                  <a:pt x="1175994" y="672998"/>
                </a:cubicBezTo>
                <a:lnTo>
                  <a:pt x="1179500" y="672998"/>
                </a:lnTo>
                <a:lnTo>
                  <a:pt x="1216304" y="648462"/>
                </a:lnTo>
                <a:lnTo>
                  <a:pt x="1251356" y="622173"/>
                </a:lnTo>
                <a:cubicBezTo>
                  <a:pt x="1268882" y="611657"/>
                  <a:pt x="1284656" y="601726"/>
                  <a:pt x="1298676" y="592379"/>
                </a:cubicBezTo>
                <a:lnTo>
                  <a:pt x="1272387" y="602894"/>
                </a:lnTo>
                <a:cubicBezTo>
                  <a:pt x="1268882" y="602894"/>
                  <a:pt x="1294587" y="591795"/>
                  <a:pt x="1349502" y="569595"/>
                </a:cubicBezTo>
                <a:cubicBezTo>
                  <a:pt x="1358849" y="564921"/>
                  <a:pt x="1371117" y="562585"/>
                  <a:pt x="1386306" y="562585"/>
                </a:cubicBezTo>
                <a:cubicBezTo>
                  <a:pt x="1410843" y="571932"/>
                  <a:pt x="1424280" y="579526"/>
                  <a:pt x="1426616" y="585368"/>
                </a:cubicBezTo>
                <a:lnTo>
                  <a:pt x="1438884" y="588874"/>
                </a:lnTo>
                <a:cubicBezTo>
                  <a:pt x="1462252" y="594716"/>
                  <a:pt x="1479194" y="601726"/>
                  <a:pt x="1489710" y="609905"/>
                </a:cubicBezTo>
                <a:cubicBezTo>
                  <a:pt x="1494384" y="616915"/>
                  <a:pt x="1496720" y="622173"/>
                  <a:pt x="1496720" y="625678"/>
                </a:cubicBezTo>
                <a:cubicBezTo>
                  <a:pt x="1496720" y="629183"/>
                  <a:pt x="1494968" y="633857"/>
                  <a:pt x="1491462" y="639699"/>
                </a:cubicBezTo>
                <a:cubicBezTo>
                  <a:pt x="1491462" y="650215"/>
                  <a:pt x="1494968" y="656057"/>
                  <a:pt x="1501978" y="657225"/>
                </a:cubicBezTo>
                <a:lnTo>
                  <a:pt x="1547546" y="669493"/>
                </a:lnTo>
                <a:cubicBezTo>
                  <a:pt x="1549882" y="668325"/>
                  <a:pt x="1551927" y="668617"/>
                  <a:pt x="1553680" y="670370"/>
                </a:cubicBezTo>
                <a:cubicBezTo>
                  <a:pt x="1555432" y="672122"/>
                  <a:pt x="1556309" y="674167"/>
                  <a:pt x="1556309" y="676504"/>
                </a:cubicBezTo>
                <a:cubicBezTo>
                  <a:pt x="1560982" y="678841"/>
                  <a:pt x="1563319" y="682053"/>
                  <a:pt x="1563319" y="686143"/>
                </a:cubicBezTo>
                <a:cubicBezTo>
                  <a:pt x="1563319" y="690232"/>
                  <a:pt x="1561566" y="694030"/>
                  <a:pt x="1558061" y="697535"/>
                </a:cubicBezTo>
                <a:cubicBezTo>
                  <a:pt x="1556893" y="704545"/>
                  <a:pt x="1557477" y="708635"/>
                  <a:pt x="1559814" y="709803"/>
                </a:cubicBezTo>
                <a:lnTo>
                  <a:pt x="1580845" y="727329"/>
                </a:lnTo>
                <a:cubicBezTo>
                  <a:pt x="1584350" y="727329"/>
                  <a:pt x="1586687" y="728497"/>
                  <a:pt x="1587855" y="730834"/>
                </a:cubicBezTo>
                <a:cubicBezTo>
                  <a:pt x="1591361" y="736676"/>
                  <a:pt x="1591361" y="742518"/>
                  <a:pt x="1587855" y="748360"/>
                </a:cubicBezTo>
                <a:cubicBezTo>
                  <a:pt x="1586687" y="750697"/>
                  <a:pt x="1586103" y="755955"/>
                  <a:pt x="1586103" y="764134"/>
                </a:cubicBezTo>
                <a:cubicBezTo>
                  <a:pt x="1586103" y="768807"/>
                  <a:pt x="1584350" y="772312"/>
                  <a:pt x="1580845" y="774649"/>
                </a:cubicBezTo>
                <a:cubicBezTo>
                  <a:pt x="1577340" y="776986"/>
                  <a:pt x="1573835" y="777570"/>
                  <a:pt x="1570329" y="776402"/>
                </a:cubicBezTo>
                <a:lnTo>
                  <a:pt x="1556309" y="776402"/>
                </a:lnTo>
                <a:cubicBezTo>
                  <a:pt x="1551635" y="778739"/>
                  <a:pt x="1546962" y="780491"/>
                  <a:pt x="1542288" y="781660"/>
                </a:cubicBezTo>
                <a:cubicBezTo>
                  <a:pt x="1537614" y="782828"/>
                  <a:pt x="1533525" y="783996"/>
                  <a:pt x="1530020" y="785165"/>
                </a:cubicBezTo>
                <a:lnTo>
                  <a:pt x="1521257" y="786917"/>
                </a:lnTo>
                <a:lnTo>
                  <a:pt x="1505483" y="788670"/>
                </a:lnTo>
                <a:lnTo>
                  <a:pt x="1494968" y="790423"/>
                </a:lnTo>
                <a:cubicBezTo>
                  <a:pt x="1490294" y="790423"/>
                  <a:pt x="1485328" y="791299"/>
                  <a:pt x="1480070" y="793052"/>
                </a:cubicBezTo>
                <a:cubicBezTo>
                  <a:pt x="1474813" y="794804"/>
                  <a:pt x="1469263" y="796265"/>
                  <a:pt x="1463421" y="797433"/>
                </a:cubicBezTo>
                <a:cubicBezTo>
                  <a:pt x="1458747" y="798601"/>
                  <a:pt x="1450568" y="799186"/>
                  <a:pt x="1438884" y="799186"/>
                </a:cubicBezTo>
                <a:lnTo>
                  <a:pt x="1423111" y="806196"/>
                </a:lnTo>
                <a:cubicBezTo>
                  <a:pt x="1423111" y="808533"/>
                  <a:pt x="1421358" y="809701"/>
                  <a:pt x="1417853" y="809701"/>
                </a:cubicBezTo>
                <a:cubicBezTo>
                  <a:pt x="1416685" y="810870"/>
                  <a:pt x="1413764" y="811162"/>
                  <a:pt x="1409090" y="810577"/>
                </a:cubicBezTo>
                <a:cubicBezTo>
                  <a:pt x="1404417" y="809993"/>
                  <a:pt x="1400327" y="809701"/>
                  <a:pt x="1396822" y="809701"/>
                </a:cubicBezTo>
                <a:cubicBezTo>
                  <a:pt x="1393317" y="809701"/>
                  <a:pt x="1390104" y="810870"/>
                  <a:pt x="1387183" y="813206"/>
                </a:cubicBezTo>
                <a:cubicBezTo>
                  <a:pt x="1384262" y="815543"/>
                  <a:pt x="1381633" y="817880"/>
                  <a:pt x="1379296" y="820217"/>
                </a:cubicBezTo>
                <a:lnTo>
                  <a:pt x="1347749" y="828980"/>
                </a:lnTo>
                <a:cubicBezTo>
                  <a:pt x="1345412" y="845337"/>
                  <a:pt x="1347165" y="916610"/>
                  <a:pt x="1353007" y="1042797"/>
                </a:cubicBezTo>
                <a:lnTo>
                  <a:pt x="1354760" y="1111148"/>
                </a:lnTo>
                <a:cubicBezTo>
                  <a:pt x="1353591" y="1111148"/>
                  <a:pt x="1353007" y="1116990"/>
                  <a:pt x="1353007" y="1128674"/>
                </a:cubicBezTo>
                <a:lnTo>
                  <a:pt x="1358265" y="1256614"/>
                </a:lnTo>
                <a:lnTo>
                  <a:pt x="1361770" y="1316203"/>
                </a:lnTo>
                <a:cubicBezTo>
                  <a:pt x="1361770" y="1317371"/>
                  <a:pt x="1360017" y="1319124"/>
                  <a:pt x="1356512" y="1321460"/>
                </a:cubicBezTo>
                <a:cubicBezTo>
                  <a:pt x="1356512" y="1322629"/>
                  <a:pt x="1356512" y="1325258"/>
                  <a:pt x="1356512" y="1329347"/>
                </a:cubicBezTo>
                <a:cubicBezTo>
                  <a:pt x="1356512" y="1333437"/>
                  <a:pt x="1357096" y="1337818"/>
                  <a:pt x="1358265" y="1342492"/>
                </a:cubicBezTo>
                <a:lnTo>
                  <a:pt x="1358265" y="1345997"/>
                </a:lnTo>
                <a:cubicBezTo>
                  <a:pt x="1353591" y="1354176"/>
                  <a:pt x="1350962" y="1365860"/>
                  <a:pt x="1350378" y="1381049"/>
                </a:cubicBezTo>
                <a:cubicBezTo>
                  <a:pt x="1349794" y="1396238"/>
                  <a:pt x="1348918" y="1406754"/>
                  <a:pt x="1347749" y="1412596"/>
                </a:cubicBezTo>
                <a:cubicBezTo>
                  <a:pt x="1345412" y="1437132"/>
                  <a:pt x="1342492" y="1456995"/>
                  <a:pt x="1338986" y="1472184"/>
                </a:cubicBezTo>
                <a:cubicBezTo>
                  <a:pt x="1338986" y="1478026"/>
                  <a:pt x="1338402" y="1483284"/>
                  <a:pt x="1337234" y="1487957"/>
                </a:cubicBezTo>
                <a:cubicBezTo>
                  <a:pt x="1336065" y="1492631"/>
                  <a:pt x="1335481" y="1496720"/>
                  <a:pt x="1335481" y="1500226"/>
                </a:cubicBezTo>
                <a:lnTo>
                  <a:pt x="1337234" y="1515999"/>
                </a:lnTo>
                <a:cubicBezTo>
                  <a:pt x="1337234" y="1528851"/>
                  <a:pt x="1334897" y="1540535"/>
                  <a:pt x="1330223" y="1551051"/>
                </a:cubicBezTo>
                <a:cubicBezTo>
                  <a:pt x="1330223" y="1554556"/>
                  <a:pt x="1328763" y="1558353"/>
                  <a:pt x="1325842" y="1562443"/>
                </a:cubicBezTo>
                <a:cubicBezTo>
                  <a:pt x="1322921" y="1566532"/>
                  <a:pt x="1320876" y="1570330"/>
                  <a:pt x="1319708" y="1573835"/>
                </a:cubicBezTo>
                <a:cubicBezTo>
                  <a:pt x="1316202" y="1583182"/>
                  <a:pt x="1314450" y="1592529"/>
                  <a:pt x="1314450" y="1601876"/>
                </a:cubicBezTo>
                <a:cubicBezTo>
                  <a:pt x="1314450" y="1608887"/>
                  <a:pt x="1315034" y="1614729"/>
                  <a:pt x="1316202" y="1619402"/>
                </a:cubicBezTo>
                <a:cubicBezTo>
                  <a:pt x="1316202" y="1621739"/>
                  <a:pt x="1315618" y="1624076"/>
                  <a:pt x="1314450" y="1626413"/>
                </a:cubicBezTo>
                <a:cubicBezTo>
                  <a:pt x="1313282" y="1628750"/>
                  <a:pt x="1311529" y="1630502"/>
                  <a:pt x="1309192" y="1631671"/>
                </a:cubicBezTo>
                <a:cubicBezTo>
                  <a:pt x="1301013" y="1642186"/>
                  <a:pt x="1292834" y="1647444"/>
                  <a:pt x="1284656" y="1647444"/>
                </a:cubicBezTo>
                <a:cubicBezTo>
                  <a:pt x="1279982" y="1647444"/>
                  <a:pt x="1275016" y="1648028"/>
                  <a:pt x="1269758" y="1649197"/>
                </a:cubicBezTo>
                <a:cubicBezTo>
                  <a:pt x="1264501" y="1650365"/>
                  <a:pt x="1258951" y="1650949"/>
                  <a:pt x="1253109" y="1650949"/>
                </a:cubicBezTo>
                <a:cubicBezTo>
                  <a:pt x="1249604" y="1652118"/>
                  <a:pt x="1244346" y="1654454"/>
                  <a:pt x="1237336" y="1657960"/>
                </a:cubicBezTo>
                <a:cubicBezTo>
                  <a:pt x="1230325" y="1661465"/>
                  <a:pt x="1222146" y="1663217"/>
                  <a:pt x="1212799" y="1663217"/>
                </a:cubicBezTo>
                <a:cubicBezTo>
                  <a:pt x="1212799" y="1663217"/>
                  <a:pt x="1212507" y="1663510"/>
                  <a:pt x="1211923" y="1664094"/>
                </a:cubicBezTo>
                <a:cubicBezTo>
                  <a:pt x="1211338" y="1664678"/>
                  <a:pt x="1210462" y="1664970"/>
                  <a:pt x="1209294" y="1664970"/>
                </a:cubicBezTo>
                <a:cubicBezTo>
                  <a:pt x="1204620" y="1669644"/>
                  <a:pt x="1199947" y="1671396"/>
                  <a:pt x="1195273" y="1670228"/>
                </a:cubicBezTo>
                <a:cubicBezTo>
                  <a:pt x="1190599" y="1672565"/>
                  <a:pt x="1185926" y="1673733"/>
                  <a:pt x="1181252" y="1673733"/>
                </a:cubicBezTo>
                <a:cubicBezTo>
                  <a:pt x="1177747" y="1676070"/>
                  <a:pt x="1173658" y="1680159"/>
                  <a:pt x="1168984" y="1686001"/>
                </a:cubicBezTo>
                <a:cubicBezTo>
                  <a:pt x="1164310" y="1691843"/>
                  <a:pt x="1160221" y="1696517"/>
                  <a:pt x="1156716" y="1700022"/>
                </a:cubicBezTo>
                <a:cubicBezTo>
                  <a:pt x="1154379" y="1701190"/>
                  <a:pt x="1152626" y="1702943"/>
                  <a:pt x="1151458" y="1705280"/>
                </a:cubicBezTo>
                <a:cubicBezTo>
                  <a:pt x="1150290" y="1707617"/>
                  <a:pt x="1149705" y="1709953"/>
                  <a:pt x="1149705" y="1712290"/>
                </a:cubicBezTo>
                <a:cubicBezTo>
                  <a:pt x="1139774" y="1728063"/>
                  <a:pt x="1131741" y="1744567"/>
                  <a:pt x="1125607" y="1761801"/>
                </a:cubicBezTo>
                <a:lnTo>
                  <a:pt x="1113184" y="1814493"/>
                </a:lnTo>
                <a:lnTo>
                  <a:pt x="1103308" y="1814493"/>
                </a:lnTo>
                <a:lnTo>
                  <a:pt x="1102385" y="1803425"/>
                </a:lnTo>
                <a:lnTo>
                  <a:pt x="1104138" y="1787652"/>
                </a:lnTo>
                <a:cubicBezTo>
                  <a:pt x="1107643" y="1767789"/>
                  <a:pt x="1111732" y="1719885"/>
                  <a:pt x="1116406" y="1643939"/>
                </a:cubicBezTo>
                <a:cubicBezTo>
                  <a:pt x="1118743" y="1606550"/>
                  <a:pt x="1122248" y="1572082"/>
                  <a:pt x="1126922" y="1540535"/>
                </a:cubicBezTo>
                <a:cubicBezTo>
                  <a:pt x="1128090" y="1531188"/>
                  <a:pt x="1130719" y="1519796"/>
                  <a:pt x="1134808" y="1506360"/>
                </a:cubicBezTo>
                <a:cubicBezTo>
                  <a:pt x="1138898" y="1492923"/>
                  <a:pt x="1140942" y="1481531"/>
                  <a:pt x="1140942" y="1472184"/>
                </a:cubicBezTo>
                <a:cubicBezTo>
                  <a:pt x="1140942" y="1464005"/>
                  <a:pt x="1141527" y="1455242"/>
                  <a:pt x="1142695" y="1445895"/>
                </a:cubicBezTo>
                <a:cubicBezTo>
                  <a:pt x="1143864" y="1436548"/>
                  <a:pt x="1144448" y="1427201"/>
                  <a:pt x="1144448" y="1417853"/>
                </a:cubicBezTo>
                <a:cubicBezTo>
                  <a:pt x="1143279" y="1405001"/>
                  <a:pt x="1142987" y="1389520"/>
                  <a:pt x="1143571" y="1371410"/>
                </a:cubicBezTo>
                <a:cubicBezTo>
                  <a:pt x="1144156" y="1353299"/>
                  <a:pt x="1144448" y="1339571"/>
                  <a:pt x="1144448" y="1330223"/>
                </a:cubicBezTo>
                <a:cubicBezTo>
                  <a:pt x="1145616" y="1322045"/>
                  <a:pt x="1146200" y="1296340"/>
                  <a:pt x="1146200" y="1253109"/>
                </a:cubicBezTo>
                <a:cubicBezTo>
                  <a:pt x="1146200" y="1186510"/>
                  <a:pt x="1145616" y="1136269"/>
                  <a:pt x="1144448" y="1102385"/>
                </a:cubicBezTo>
                <a:cubicBezTo>
                  <a:pt x="1144448" y="1076681"/>
                  <a:pt x="1144156" y="1050099"/>
                  <a:pt x="1143571" y="1022642"/>
                </a:cubicBezTo>
                <a:cubicBezTo>
                  <a:pt x="1142987" y="995185"/>
                  <a:pt x="1143279" y="971525"/>
                  <a:pt x="1144448" y="951662"/>
                </a:cubicBezTo>
                <a:lnTo>
                  <a:pt x="1144448" y="942899"/>
                </a:lnTo>
                <a:cubicBezTo>
                  <a:pt x="1144448" y="941730"/>
                  <a:pt x="1144156" y="940270"/>
                  <a:pt x="1143571" y="938517"/>
                </a:cubicBezTo>
                <a:cubicBezTo>
                  <a:pt x="1142987" y="936765"/>
                  <a:pt x="1143279" y="934136"/>
                  <a:pt x="1144448" y="930631"/>
                </a:cubicBezTo>
                <a:lnTo>
                  <a:pt x="1144448" y="925373"/>
                </a:lnTo>
                <a:cubicBezTo>
                  <a:pt x="1138606" y="917194"/>
                  <a:pt x="1135100" y="909015"/>
                  <a:pt x="1133932" y="900837"/>
                </a:cubicBezTo>
                <a:lnTo>
                  <a:pt x="1125169" y="920115"/>
                </a:lnTo>
                <a:cubicBezTo>
                  <a:pt x="1122832" y="916610"/>
                  <a:pt x="1121080" y="912520"/>
                  <a:pt x="1119911" y="907847"/>
                </a:cubicBezTo>
                <a:cubicBezTo>
                  <a:pt x="1118743" y="903173"/>
                  <a:pt x="1118743" y="900252"/>
                  <a:pt x="1119911" y="899084"/>
                </a:cubicBezTo>
                <a:lnTo>
                  <a:pt x="1119911" y="881558"/>
                </a:lnTo>
                <a:cubicBezTo>
                  <a:pt x="1119911" y="876884"/>
                  <a:pt x="1117574" y="874547"/>
                  <a:pt x="1112901" y="874547"/>
                </a:cubicBezTo>
                <a:cubicBezTo>
                  <a:pt x="1097712" y="879221"/>
                  <a:pt x="1083691" y="885063"/>
                  <a:pt x="1070838" y="892073"/>
                </a:cubicBezTo>
                <a:lnTo>
                  <a:pt x="1035786" y="900837"/>
                </a:lnTo>
                <a:lnTo>
                  <a:pt x="1018260" y="909599"/>
                </a:lnTo>
                <a:cubicBezTo>
                  <a:pt x="1012418" y="910768"/>
                  <a:pt x="1007161" y="911060"/>
                  <a:pt x="1002487" y="910476"/>
                </a:cubicBezTo>
                <a:cubicBezTo>
                  <a:pt x="997813" y="909891"/>
                  <a:pt x="993140" y="910184"/>
                  <a:pt x="988466" y="911352"/>
                </a:cubicBezTo>
                <a:lnTo>
                  <a:pt x="988466" y="916610"/>
                </a:lnTo>
                <a:cubicBezTo>
                  <a:pt x="988466" y="920115"/>
                  <a:pt x="987298" y="927710"/>
                  <a:pt x="984961" y="939394"/>
                </a:cubicBezTo>
                <a:cubicBezTo>
                  <a:pt x="984961" y="946404"/>
                  <a:pt x="983208" y="952830"/>
                  <a:pt x="979703" y="958672"/>
                </a:cubicBezTo>
                <a:cubicBezTo>
                  <a:pt x="977366" y="970356"/>
                  <a:pt x="972693" y="986714"/>
                  <a:pt x="965682" y="1007745"/>
                </a:cubicBezTo>
                <a:cubicBezTo>
                  <a:pt x="962177" y="1018261"/>
                  <a:pt x="958672" y="1027900"/>
                  <a:pt x="955167" y="1036663"/>
                </a:cubicBezTo>
                <a:cubicBezTo>
                  <a:pt x="951662" y="1045426"/>
                  <a:pt x="949325" y="1052728"/>
                  <a:pt x="948156" y="1058570"/>
                </a:cubicBezTo>
                <a:lnTo>
                  <a:pt x="935888" y="1088365"/>
                </a:lnTo>
                <a:cubicBezTo>
                  <a:pt x="933551" y="1095375"/>
                  <a:pt x="930338" y="1102093"/>
                  <a:pt x="926249" y="1108519"/>
                </a:cubicBezTo>
                <a:cubicBezTo>
                  <a:pt x="922160" y="1114946"/>
                  <a:pt x="918946" y="1119911"/>
                  <a:pt x="916610" y="1123417"/>
                </a:cubicBezTo>
                <a:cubicBezTo>
                  <a:pt x="936472" y="1143279"/>
                  <a:pt x="951077" y="1164311"/>
                  <a:pt x="960425" y="1186510"/>
                </a:cubicBezTo>
                <a:cubicBezTo>
                  <a:pt x="962761" y="1192352"/>
                  <a:pt x="968604" y="1198486"/>
                  <a:pt x="977951" y="1204912"/>
                </a:cubicBezTo>
                <a:cubicBezTo>
                  <a:pt x="987298" y="1211339"/>
                  <a:pt x="993140" y="1215720"/>
                  <a:pt x="995477" y="1218057"/>
                </a:cubicBezTo>
                <a:lnTo>
                  <a:pt x="991971" y="1218057"/>
                </a:lnTo>
                <a:cubicBezTo>
                  <a:pt x="990803" y="1218057"/>
                  <a:pt x="990219" y="1219225"/>
                  <a:pt x="990219" y="1221562"/>
                </a:cubicBezTo>
                <a:lnTo>
                  <a:pt x="991971" y="1251356"/>
                </a:lnTo>
                <a:cubicBezTo>
                  <a:pt x="991971" y="1254862"/>
                  <a:pt x="990803" y="1262456"/>
                  <a:pt x="988466" y="1274140"/>
                </a:cubicBezTo>
                <a:cubicBezTo>
                  <a:pt x="988466" y="1276477"/>
                  <a:pt x="984085" y="1278230"/>
                  <a:pt x="975322" y="1279398"/>
                </a:cubicBezTo>
                <a:cubicBezTo>
                  <a:pt x="966559" y="1280566"/>
                  <a:pt x="961009" y="1283487"/>
                  <a:pt x="958672" y="1288161"/>
                </a:cubicBezTo>
                <a:cubicBezTo>
                  <a:pt x="956335" y="1291666"/>
                  <a:pt x="954291" y="1298092"/>
                  <a:pt x="952538" y="1307440"/>
                </a:cubicBezTo>
                <a:cubicBezTo>
                  <a:pt x="950785" y="1316787"/>
                  <a:pt x="947572" y="1321460"/>
                  <a:pt x="942899" y="1321460"/>
                </a:cubicBezTo>
                <a:cubicBezTo>
                  <a:pt x="934720" y="1324966"/>
                  <a:pt x="926541" y="1326718"/>
                  <a:pt x="918362" y="1326718"/>
                </a:cubicBezTo>
                <a:cubicBezTo>
                  <a:pt x="911352" y="1326718"/>
                  <a:pt x="904341" y="1324966"/>
                  <a:pt x="897331" y="1321460"/>
                </a:cubicBezTo>
                <a:lnTo>
                  <a:pt x="893826" y="1319708"/>
                </a:lnTo>
                <a:cubicBezTo>
                  <a:pt x="891489" y="1319708"/>
                  <a:pt x="888276" y="1322337"/>
                  <a:pt x="884186" y="1327594"/>
                </a:cubicBezTo>
                <a:cubicBezTo>
                  <a:pt x="880097" y="1332852"/>
                  <a:pt x="876300" y="1335481"/>
                  <a:pt x="872795" y="1335481"/>
                </a:cubicBezTo>
                <a:cubicBezTo>
                  <a:pt x="870458" y="1335481"/>
                  <a:pt x="865784" y="1334313"/>
                  <a:pt x="858774" y="1331976"/>
                </a:cubicBezTo>
                <a:cubicBezTo>
                  <a:pt x="848258" y="1329639"/>
                  <a:pt x="838911" y="1329055"/>
                  <a:pt x="830732" y="1330223"/>
                </a:cubicBezTo>
                <a:lnTo>
                  <a:pt x="828980" y="1331976"/>
                </a:lnTo>
                <a:cubicBezTo>
                  <a:pt x="819632" y="1322629"/>
                  <a:pt x="809701" y="1319708"/>
                  <a:pt x="799185" y="1323213"/>
                </a:cubicBezTo>
                <a:lnTo>
                  <a:pt x="797433" y="1323213"/>
                </a:lnTo>
                <a:cubicBezTo>
                  <a:pt x="791591" y="1323213"/>
                  <a:pt x="787501" y="1318539"/>
                  <a:pt x="785164" y="1309192"/>
                </a:cubicBezTo>
                <a:cubicBezTo>
                  <a:pt x="785164" y="1305687"/>
                  <a:pt x="784288" y="1303058"/>
                  <a:pt x="782536" y="1301306"/>
                </a:cubicBezTo>
                <a:cubicBezTo>
                  <a:pt x="780783" y="1299553"/>
                  <a:pt x="779323" y="1299845"/>
                  <a:pt x="778154" y="1302182"/>
                </a:cubicBezTo>
                <a:lnTo>
                  <a:pt x="772896" y="1317955"/>
                </a:lnTo>
                <a:cubicBezTo>
                  <a:pt x="764718" y="1312113"/>
                  <a:pt x="759460" y="1308608"/>
                  <a:pt x="757123" y="1307440"/>
                </a:cubicBezTo>
                <a:cubicBezTo>
                  <a:pt x="755955" y="1306271"/>
                  <a:pt x="754494" y="1304227"/>
                  <a:pt x="752741" y="1301306"/>
                </a:cubicBezTo>
                <a:cubicBezTo>
                  <a:pt x="750989" y="1298384"/>
                  <a:pt x="747776" y="1299845"/>
                  <a:pt x="743102" y="1305687"/>
                </a:cubicBezTo>
                <a:lnTo>
                  <a:pt x="734339" y="1307440"/>
                </a:lnTo>
                <a:cubicBezTo>
                  <a:pt x="733171" y="1302766"/>
                  <a:pt x="727913" y="1300429"/>
                  <a:pt x="718566" y="1300429"/>
                </a:cubicBezTo>
                <a:cubicBezTo>
                  <a:pt x="708050" y="1300429"/>
                  <a:pt x="700456" y="1298677"/>
                  <a:pt x="695782" y="1295171"/>
                </a:cubicBezTo>
                <a:lnTo>
                  <a:pt x="692277" y="1295171"/>
                </a:lnTo>
                <a:lnTo>
                  <a:pt x="683514" y="1295171"/>
                </a:lnTo>
                <a:cubicBezTo>
                  <a:pt x="675335" y="1295171"/>
                  <a:pt x="671830" y="1289329"/>
                  <a:pt x="672998" y="1277645"/>
                </a:cubicBezTo>
                <a:cubicBezTo>
                  <a:pt x="665988" y="1284656"/>
                  <a:pt x="661898" y="1288161"/>
                  <a:pt x="660730" y="1288161"/>
                </a:cubicBezTo>
                <a:cubicBezTo>
                  <a:pt x="658393" y="1288161"/>
                  <a:pt x="655472" y="1284072"/>
                  <a:pt x="651967" y="1275893"/>
                </a:cubicBezTo>
                <a:cubicBezTo>
                  <a:pt x="650799" y="1274724"/>
                  <a:pt x="649630" y="1274432"/>
                  <a:pt x="648462" y="1275016"/>
                </a:cubicBezTo>
                <a:cubicBezTo>
                  <a:pt x="647293" y="1275601"/>
                  <a:pt x="645541" y="1277061"/>
                  <a:pt x="643204" y="1279398"/>
                </a:cubicBezTo>
                <a:cubicBezTo>
                  <a:pt x="637362" y="1278230"/>
                  <a:pt x="632396" y="1277353"/>
                  <a:pt x="628307" y="1276769"/>
                </a:cubicBezTo>
                <a:cubicBezTo>
                  <a:pt x="624218" y="1276185"/>
                  <a:pt x="621589" y="1275893"/>
                  <a:pt x="620420" y="1275893"/>
                </a:cubicBezTo>
                <a:cubicBezTo>
                  <a:pt x="620420" y="1274724"/>
                  <a:pt x="623049" y="1274140"/>
                  <a:pt x="628307" y="1274140"/>
                </a:cubicBezTo>
                <a:cubicBezTo>
                  <a:pt x="633565" y="1274140"/>
                  <a:pt x="636778" y="1273556"/>
                  <a:pt x="637946" y="1272388"/>
                </a:cubicBezTo>
                <a:cubicBezTo>
                  <a:pt x="637946" y="1270051"/>
                  <a:pt x="638530" y="1268298"/>
                  <a:pt x="639699" y="1267130"/>
                </a:cubicBezTo>
                <a:cubicBezTo>
                  <a:pt x="640867" y="1265961"/>
                  <a:pt x="642036" y="1264209"/>
                  <a:pt x="643204" y="1261872"/>
                </a:cubicBezTo>
                <a:cubicBezTo>
                  <a:pt x="642036" y="1263040"/>
                  <a:pt x="640283" y="1263917"/>
                  <a:pt x="637946" y="1264501"/>
                </a:cubicBezTo>
                <a:cubicBezTo>
                  <a:pt x="635609" y="1265085"/>
                  <a:pt x="632688" y="1265961"/>
                  <a:pt x="629183" y="1267130"/>
                </a:cubicBezTo>
                <a:cubicBezTo>
                  <a:pt x="628015" y="1267130"/>
                  <a:pt x="620128" y="1265377"/>
                  <a:pt x="605523" y="1261872"/>
                </a:cubicBezTo>
                <a:cubicBezTo>
                  <a:pt x="590918" y="1258367"/>
                  <a:pt x="577189" y="1257198"/>
                  <a:pt x="564337" y="1258367"/>
                </a:cubicBezTo>
                <a:lnTo>
                  <a:pt x="629183" y="1247851"/>
                </a:lnTo>
                <a:cubicBezTo>
                  <a:pt x="645541" y="1245514"/>
                  <a:pt x="655472" y="1243762"/>
                  <a:pt x="658977" y="1242593"/>
                </a:cubicBezTo>
                <a:cubicBezTo>
                  <a:pt x="672998" y="1240257"/>
                  <a:pt x="684098" y="1237920"/>
                  <a:pt x="692277" y="1235583"/>
                </a:cubicBezTo>
                <a:cubicBezTo>
                  <a:pt x="700456" y="1235583"/>
                  <a:pt x="708050" y="1232078"/>
                  <a:pt x="715061" y="1225067"/>
                </a:cubicBezTo>
                <a:cubicBezTo>
                  <a:pt x="719734" y="1223899"/>
                  <a:pt x="726745" y="1220978"/>
                  <a:pt x="736092" y="1216304"/>
                </a:cubicBezTo>
                <a:cubicBezTo>
                  <a:pt x="734923" y="1215136"/>
                  <a:pt x="733755" y="1213091"/>
                  <a:pt x="732587" y="1210170"/>
                </a:cubicBezTo>
                <a:cubicBezTo>
                  <a:pt x="731418" y="1207249"/>
                  <a:pt x="730250" y="1206373"/>
                  <a:pt x="729081" y="1207541"/>
                </a:cubicBezTo>
                <a:cubicBezTo>
                  <a:pt x="726745" y="1208710"/>
                  <a:pt x="723824" y="1209294"/>
                  <a:pt x="720318" y="1209294"/>
                </a:cubicBezTo>
                <a:cubicBezTo>
                  <a:pt x="715645" y="1209294"/>
                  <a:pt x="712432" y="1207833"/>
                  <a:pt x="710679" y="1204912"/>
                </a:cubicBezTo>
                <a:cubicBezTo>
                  <a:pt x="708926" y="1201992"/>
                  <a:pt x="709219" y="1198194"/>
                  <a:pt x="711555" y="1193521"/>
                </a:cubicBezTo>
                <a:cubicBezTo>
                  <a:pt x="715061" y="1184173"/>
                  <a:pt x="713308" y="1179500"/>
                  <a:pt x="706298" y="1179500"/>
                </a:cubicBezTo>
                <a:lnTo>
                  <a:pt x="678256" y="1177747"/>
                </a:lnTo>
                <a:cubicBezTo>
                  <a:pt x="675919" y="1177747"/>
                  <a:pt x="674167" y="1176871"/>
                  <a:pt x="672998" y="1175118"/>
                </a:cubicBezTo>
                <a:cubicBezTo>
                  <a:pt x="671830" y="1173366"/>
                  <a:pt x="671246" y="1171905"/>
                  <a:pt x="671246" y="1170737"/>
                </a:cubicBezTo>
                <a:cubicBezTo>
                  <a:pt x="660730" y="1166063"/>
                  <a:pt x="651091" y="1162558"/>
                  <a:pt x="642328" y="1160221"/>
                </a:cubicBezTo>
                <a:cubicBezTo>
                  <a:pt x="633565" y="1157884"/>
                  <a:pt x="625678" y="1155548"/>
                  <a:pt x="618668" y="1153211"/>
                </a:cubicBezTo>
                <a:cubicBezTo>
                  <a:pt x="608152" y="1150874"/>
                  <a:pt x="599389" y="1147953"/>
                  <a:pt x="592379" y="1144448"/>
                </a:cubicBezTo>
                <a:cubicBezTo>
                  <a:pt x="590042" y="1143279"/>
                  <a:pt x="587121" y="1138898"/>
                  <a:pt x="583616" y="1131303"/>
                </a:cubicBezTo>
                <a:cubicBezTo>
                  <a:pt x="580110" y="1123709"/>
                  <a:pt x="576605" y="1119327"/>
                  <a:pt x="573100" y="1118159"/>
                </a:cubicBezTo>
                <a:cubicBezTo>
                  <a:pt x="570763" y="1115822"/>
                  <a:pt x="563169" y="1113485"/>
                  <a:pt x="550316" y="1111148"/>
                </a:cubicBezTo>
                <a:lnTo>
                  <a:pt x="550316" y="1121664"/>
                </a:lnTo>
                <a:cubicBezTo>
                  <a:pt x="544474" y="1127506"/>
                  <a:pt x="541553" y="1133348"/>
                  <a:pt x="541553" y="1139190"/>
                </a:cubicBezTo>
                <a:lnTo>
                  <a:pt x="543306" y="1154963"/>
                </a:lnTo>
                <a:cubicBezTo>
                  <a:pt x="544474" y="1154963"/>
                  <a:pt x="545058" y="1155548"/>
                  <a:pt x="545058" y="1156716"/>
                </a:cubicBezTo>
                <a:cubicBezTo>
                  <a:pt x="545058" y="1157884"/>
                  <a:pt x="544474" y="1159929"/>
                  <a:pt x="543306" y="1162850"/>
                </a:cubicBezTo>
                <a:cubicBezTo>
                  <a:pt x="542137" y="1165771"/>
                  <a:pt x="542137" y="1168400"/>
                  <a:pt x="543306" y="1170737"/>
                </a:cubicBezTo>
                <a:cubicBezTo>
                  <a:pt x="538632" y="1202284"/>
                  <a:pt x="535711" y="1223899"/>
                  <a:pt x="534543" y="1235583"/>
                </a:cubicBezTo>
                <a:cubicBezTo>
                  <a:pt x="534543" y="1243762"/>
                  <a:pt x="533374" y="1257198"/>
                  <a:pt x="531038" y="1275893"/>
                </a:cubicBezTo>
                <a:cubicBezTo>
                  <a:pt x="527532" y="1294587"/>
                  <a:pt x="525780" y="1313866"/>
                  <a:pt x="525780" y="1333729"/>
                </a:cubicBezTo>
                <a:lnTo>
                  <a:pt x="525780" y="1409090"/>
                </a:lnTo>
                <a:cubicBezTo>
                  <a:pt x="525780" y="1411427"/>
                  <a:pt x="525196" y="1413764"/>
                  <a:pt x="524027" y="1416101"/>
                </a:cubicBezTo>
                <a:cubicBezTo>
                  <a:pt x="522859" y="1418438"/>
                  <a:pt x="522275" y="1421943"/>
                  <a:pt x="522275" y="1426616"/>
                </a:cubicBezTo>
                <a:cubicBezTo>
                  <a:pt x="522275" y="1427785"/>
                  <a:pt x="520522" y="1435379"/>
                  <a:pt x="517017" y="1449400"/>
                </a:cubicBezTo>
                <a:cubicBezTo>
                  <a:pt x="518185" y="1452905"/>
                  <a:pt x="521106" y="1455242"/>
                  <a:pt x="525780" y="1456411"/>
                </a:cubicBezTo>
                <a:cubicBezTo>
                  <a:pt x="528117" y="1461084"/>
                  <a:pt x="531622" y="1464005"/>
                  <a:pt x="536295" y="1465174"/>
                </a:cubicBezTo>
                <a:cubicBezTo>
                  <a:pt x="537464" y="1467510"/>
                  <a:pt x="537756" y="1469555"/>
                  <a:pt x="537172" y="1471308"/>
                </a:cubicBezTo>
                <a:cubicBezTo>
                  <a:pt x="536587" y="1473060"/>
                  <a:pt x="536295" y="1475105"/>
                  <a:pt x="536295" y="1477442"/>
                </a:cubicBezTo>
                <a:lnTo>
                  <a:pt x="529285" y="1477442"/>
                </a:lnTo>
                <a:cubicBezTo>
                  <a:pt x="528117" y="1477442"/>
                  <a:pt x="526656" y="1478026"/>
                  <a:pt x="524904" y="1479194"/>
                </a:cubicBezTo>
                <a:cubicBezTo>
                  <a:pt x="523151" y="1480363"/>
                  <a:pt x="522275" y="1481531"/>
                  <a:pt x="522275" y="1482700"/>
                </a:cubicBezTo>
                <a:cubicBezTo>
                  <a:pt x="512927" y="1488542"/>
                  <a:pt x="505333" y="1491463"/>
                  <a:pt x="499491" y="1491463"/>
                </a:cubicBezTo>
                <a:cubicBezTo>
                  <a:pt x="492480" y="1491463"/>
                  <a:pt x="484302" y="1488542"/>
                  <a:pt x="474954" y="1482700"/>
                </a:cubicBezTo>
                <a:cubicBezTo>
                  <a:pt x="455092" y="1469847"/>
                  <a:pt x="435229" y="1455242"/>
                  <a:pt x="415366" y="1438885"/>
                </a:cubicBezTo>
                <a:cubicBezTo>
                  <a:pt x="411861" y="1435379"/>
                  <a:pt x="405142" y="1429537"/>
                  <a:pt x="395211" y="1421359"/>
                </a:cubicBezTo>
                <a:cubicBezTo>
                  <a:pt x="385280" y="1413180"/>
                  <a:pt x="377393" y="1404417"/>
                  <a:pt x="371551" y="1395070"/>
                </a:cubicBezTo>
                <a:cubicBezTo>
                  <a:pt x="354025" y="1374038"/>
                  <a:pt x="337083" y="1350086"/>
                  <a:pt x="320726" y="1323213"/>
                </a:cubicBezTo>
                <a:cubicBezTo>
                  <a:pt x="316052" y="1316203"/>
                  <a:pt x="311963" y="1309192"/>
                  <a:pt x="308457" y="1302182"/>
                </a:cubicBezTo>
                <a:cubicBezTo>
                  <a:pt x="304952" y="1295171"/>
                  <a:pt x="301447" y="1288745"/>
                  <a:pt x="297942" y="1282903"/>
                </a:cubicBezTo>
                <a:lnTo>
                  <a:pt x="297942" y="1268882"/>
                </a:lnTo>
                <a:cubicBezTo>
                  <a:pt x="290931" y="1268882"/>
                  <a:pt x="288010" y="1264793"/>
                  <a:pt x="289179" y="1256614"/>
                </a:cubicBezTo>
                <a:cubicBezTo>
                  <a:pt x="289179" y="1254277"/>
                  <a:pt x="286842" y="1250772"/>
                  <a:pt x="282168" y="1246099"/>
                </a:cubicBezTo>
                <a:cubicBezTo>
                  <a:pt x="284505" y="1242593"/>
                  <a:pt x="288302" y="1240841"/>
                  <a:pt x="293560" y="1240841"/>
                </a:cubicBezTo>
                <a:cubicBezTo>
                  <a:pt x="298818" y="1240841"/>
                  <a:pt x="302615" y="1242009"/>
                  <a:pt x="304952" y="1244346"/>
                </a:cubicBezTo>
                <a:cubicBezTo>
                  <a:pt x="309626" y="1254862"/>
                  <a:pt x="317805" y="1261872"/>
                  <a:pt x="329489" y="1265377"/>
                </a:cubicBezTo>
                <a:cubicBezTo>
                  <a:pt x="334162" y="1265377"/>
                  <a:pt x="338252" y="1268882"/>
                  <a:pt x="341757" y="1275893"/>
                </a:cubicBezTo>
                <a:cubicBezTo>
                  <a:pt x="346430" y="1284072"/>
                  <a:pt x="352857" y="1287577"/>
                  <a:pt x="361035" y="1286408"/>
                </a:cubicBezTo>
                <a:lnTo>
                  <a:pt x="366293" y="1286408"/>
                </a:lnTo>
                <a:cubicBezTo>
                  <a:pt x="374472" y="1286408"/>
                  <a:pt x="376809" y="1290498"/>
                  <a:pt x="373304" y="1298677"/>
                </a:cubicBezTo>
                <a:lnTo>
                  <a:pt x="376809" y="1300429"/>
                </a:lnTo>
                <a:cubicBezTo>
                  <a:pt x="380314" y="1296924"/>
                  <a:pt x="382067" y="1292835"/>
                  <a:pt x="382067" y="1288161"/>
                </a:cubicBezTo>
                <a:cubicBezTo>
                  <a:pt x="382067" y="1269467"/>
                  <a:pt x="383819" y="1249604"/>
                  <a:pt x="387324" y="1228573"/>
                </a:cubicBezTo>
                <a:cubicBezTo>
                  <a:pt x="390830" y="1207541"/>
                  <a:pt x="393166" y="1192936"/>
                  <a:pt x="394335" y="1184758"/>
                </a:cubicBezTo>
                <a:cubicBezTo>
                  <a:pt x="394335" y="1161390"/>
                  <a:pt x="397256" y="1133348"/>
                  <a:pt x="403098" y="1100633"/>
                </a:cubicBezTo>
                <a:cubicBezTo>
                  <a:pt x="404266" y="1099464"/>
                  <a:pt x="404850" y="1096543"/>
                  <a:pt x="404850" y="1091870"/>
                </a:cubicBezTo>
                <a:cubicBezTo>
                  <a:pt x="399008" y="1093038"/>
                  <a:pt x="395503" y="1093330"/>
                  <a:pt x="394335" y="1092746"/>
                </a:cubicBezTo>
                <a:cubicBezTo>
                  <a:pt x="393166" y="1092162"/>
                  <a:pt x="393751" y="1088949"/>
                  <a:pt x="396087" y="1083107"/>
                </a:cubicBezTo>
                <a:lnTo>
                  <a:pt x="396087" y="1077849"/>
                </a:lnTo>
                <a:cubicBezTo>
                  <a:pt x="391414" y="1077849"/>
                  <a:pt x="388493" y="1079017"/>
                  <a:pt x="387324" y="1081354"/>
                </a:cubicBezTo>
                <a:cubicBezTo>
                  <a:pt x="375640" y="1086028"/>
                  <a:pt x="362204" y="1093622"/>
                  <a:pt x="347015" y="1104138"/>
                </a:cubicBezTo>
                <a:lnTo>
                  <a:pt x="313715" y="1125169"/>
                </a:lnTo>
                <a:cubicBezTo>
                  <a:pt x="313715" y="1127506"/>
                  <a:pt x="314299" y="1128674"/>
                  <a:pt x="315468" y="1128674"/>
                </a:cubicBezTo>
                <a:cubicBezTo>
                  <a:pt x="316636" y="1128674"/>
                  <a:pt x="323647" y="1124001"/>
                  <a:pt x="336499" y="1114654"/>
                </a:cubicBezTo>
                <a:cubicBezTo>
                  <a:pt x="338836" y="1122832"/>
                  <a:pt x="340588" y="1127506"/>
                  <a:pt x="341757" y="1128674"/>
                </a:cubicBezTo>
                <a:cubicBezTo>
                  <a:pt x="339420" y="1126338"/>
                  <a:pt x="337667" y="1125753"/>
                  <a:pt x="336499" y="1126922"/>
                </a:cubicBezTo>
                <a:lnTo>
                  <a:pt x="329489" y="1139190"/>
                </a:lnTo>
                <a:cubicBezTo>
                  <a:pt x="324815" y="1141527"/>
                  <a:pt x="319557" y="1142987"/>
                  <a:pt x="313715" y="1143572"/>
                </a:cubicBezTo>
                <a:cubicBezTo>
                  <a:pt x="307873" y="1144156"/>
                  <a:pt x="303200" y="1143864"/>
                  <a:pt x="299694" y="1142695"/>
                </a:cubicBezTo>
                <a:cubicBezTo>
                  <a:pt x="298526" y="1142695"/>
                  <a:pt x="297942" y="1142111"/>
                  <a:pt x="297942" y="1140943"/>
                </a:cubicBezTo>
                <a:cubicBezTo>
                  <a:pt x="297942" y="1139774"/>
                  <a:pt x="297358" y="1139190"/>
                  <a:pt x="296189" y="1139190"/>
                </a:cubicBezTo>
                <a:cubicBezTo>
                  <a:pt x="295021" y="1140358"/>
                  <a:pt x="292976" y="1140650"/>
                  <a:pt x="290055" y="1140066"/>
                </a:cubicBezTo>
                <a:cubicBezTo>
                  <a:pt x="287134" y="1139482"/>
                  <a:pt x="285089" y="1139190"/>
                  <a:pt x="283921" y="1139190"/>
                </a:cubicBezTo>
                <a:cubicBezTo>
                  <a:pt x="254711" y="1157884"/>
                  <a:pt x="237769" y="1178331"/>
                  <a:pt x="233096" y="1200531"/>
                </a:cubicBezTo>
                <a:cubicBezTo>
                  <a:pt x="235432" y="1199363"/>
                  <a:pt x="237769" y="1197902"/>
                  <a:pt x="240106" y="1196149"/>
                </a:cubicBezTo>
                <a:cubicBezTo>
                  <a:pt x="242443" y="1194397"/>
                  <a:pt x="244195" y="1193521"/>
                  <a:pt x="245364" y="1193521"/>
                </a:cubicBezTo>
                <a:cubicBezTo>
                  <a:pt x="251206" y="1204036"/>
                  <a:pt x="254127" y="1210462"/>
                  <a:pt x="254127" y="1212799"/>
                </a:cubicBezTo>
                <a:cubicBezTo>
                  <a:pt x="258800" y="1233830"/>
                  <a:pt x="261137" y="1249604"/>
                  <a:pt x="261137" y="1260119"/>
                </a:cubicBezTo>
                <a:lnTo>
                  <a:pt x="261137" y="1263625"/>
                </a:lnTo>
                <a:cubicBezTo>
                  <a:pt x="261137" y="1267130"/>
                  <a:pt x="260261" y="1271219"/>
                  <a:pt x="258508" y="1275893"/>
                </a:cubicBezTo>
                <a:cubicBezTo>
                  <a:pt x="256756" y="1280566"/>
                  <a:pt x="255295" y="1285240"/>
                  <a:pt x="254127" y="1289914"/>
                </a:cubicBezTo>
                <a:lnTo>
                  <a:pt x="234848" y="1351255"/>
                </a:lnTo>
                <a:lnTo>
                  <a:pt x="224333" y="1388059"/>
                </a:lnTo>
                <a:lnTo>
                  <a:pt x="224333" y="1389812"/>
                </a:lnTo>
                <a:cubicBezTo>
                  <a:pt x="224333" y="1394485"/>
                  <a:pt x="220243" y="1397991"/>
                  <a:pt x="212064" y="1400327"/>
                </a:cubicBezTo>
                <a:lnTo>
                  <a:pt x="196291" y="1403833"/>
                </a:lnTo>
                <a:cubicBezTo>
                  <a:pt x="193954" y="1403833"/>
                  <a:pt x="191033" y="1402080"/>
                  <a:pt x="187528" y="1398575"/>
                </a:cubicBezTo>
                <a:cubicBezTo>
                  <a:pt x="184023" y="1395070"/>
                  <a:pt x="181102" y="1392149"/>
                  <a:pt x="178765" y="1389812"/>
                </a:cubicBezTo>
                <a:cubicBezTo>
                  <a:pt x="175260" y="1386307"/>
                  <a:pt x="167665" y="1381633"/>
                  <a:pt x="155981" y="1375791"/>
                </a:cubicBezTo>
                <a:cubicBezTo>
                  <a:pt x="154813" y="1374623"/>
                  <a:pt x="153352" y="1373454"/>
                  <a:pt x="151600" y="1372286"/>
                </a:cubicBezTo>
                <a:cubicBezTo>
                  <a:pt x="149847" y="1371117"/>
                  <a:pt x="147218" y="1369949"/>
                  <a:pt x="143713" y="1368781"/>
                </a:cubicBezTo>
                <a:lnTo>
                  <a:pt x="117424" y="1353007"/>
                </a:lnTo>
                <a:cubicBezTo>
                  <a:pt x="108077" y="1343660"/>
                  <a:pt x="102819" y="1337818"/>
                  <a:pt x="101651" y="1335481"/>
                </a:cubicBezTo>
                <a:lnTo>
                  <a:pt x="101651" y="1333729"/>
                </a:lnTo>
                <a:cubicBezTo>
                  <a:pt x="101651" y="1331392"/>
                  <a:pt x="99314" y="1326718"/>
                  <a:pt x="94640" y="1319708"/>
                </a:cubicBezTo>
                <a:cubicBezTo>
                  <a:pt x="88798" y="1318539"/>
                  <a:pt x="84417" y="1315910"/>
                  <a:pt x="81496" y="1311821"/>
                </a:cubicBezTo>
                <a:cubicBezTo>
                  <a:pt x="78575" y="1307732"/>
                  <a:pt x="76530" y="1303350"/>
                  <a:pt x="75362" y="1298677"/>
                </a:cubicBezTo>
                <a:cubicBezTo>
                  <a:pt x="75362" y="1294003"/>
                  <a:pt x="72441" y="1287577"/>
                  <a:pt x="66599" y="1279398"/>
                </a:cubicBezTo>
                <a:cubicBezTo>
                  <a:pt x="64262" y="1278230"/>
                  <a:pt x="62801" y="1276769"/>
                  <a:pt x="62217" y="1275016"/>
                </a:cubicBezTo>
                <a:cubicBezTo>
                  <a:pt x="61633" y="1273264"/>
                  <a:pt x="61925" y="1271803"/>
                  <a:pt x="63093" y="1270635"/>
                </a:cubicBezTo>
                <a:cubicBezTo>
                  <a:pt x="68935" y="1261288"/>
                  <a:pt x="77114" y="1251356"/>
                  <a:pt x="87630" y="1240841"/>
                </a:cubicBezTo>
                <a:cubicBezTo>
                  <a:pt x="87630" y="1240841"/>
                  <a:pt x="88798" y="1239672"/>
                  <a:pt x="91135" y="1237336"/>
                </a:cubicBezTo>
                <a:lnTo>
                  <a:pt x="99898" y="1226820"/>
                </a:lnTo>
                <a:lnTo>
                  <a:pt x="101651" y="1228573"/>
                </a:lnTo>
                <a:lnTo>
                  <a:pt x="103403" y="1223315"/>
                </a:lnTo>
                <a:cubicBezTo>
                  <a:pt x="118592" y="1208126"/>
                  <a:pt x="129108" y="1196442"/>
                  <a:pt x="134950" y="1188263"/>
                </a:cubicBezTo>
                <a:cubicBezTo>
                  <a:pt x="137287" y="1185926"/>
                  <a:pt x="138455" y="1184173"/>
                  <a:pt x="138455" y="1183005"/>
                </a:cubicBezTo>
                <a:cubicBezTo>
                  <a:pt x="138455" y="1180668"/>
                  <a:pt x="137287" y="1177747"/>
                  <a:pt x="134950" y="1174242"/>
                </a:cubicBezTo>
                <a:cubicBezTo>
                  <a:pt x="132613" y="1170737"/>
                  <a:pt x="130861" y="1167232"/>
                  <a:pt x="129692" y="1163726"/>
                </a:cubicBezTo>
                <a:lnTo>
                  <a:pt x="126187" y="1154963"/>
                </a:lnTo>
                <a:cubicBezTo>
                  <a:pt x="123850" y="1150290"/>
                  <a:pt x="123266" y="1147369"/>
                  <a:pt x="124434" y="1146200"/>
                </a:cubicBezTo>
                <a:cubicBezTo>
                  <a:pt x="119761" y="1141527"/>
                  <a:pt x="119761" y="1136853"/>
                  <a:pt x="124434" y="1132180"/>
                </a:cubicBezTo>
                <a:lnTo>
                  <a:pt x="127940" y="1140943"/>
                </a:lnTo>
                <a:cubicBezTo>
                  <a:pt x="130276" y="1142111"/>
                  <a:pt x="132613" y="1142695"/>
                  <a:pt x="134950" y="1142695"/>
                </a:cubicBezTo>
                <a:cubicBezTo>
                  <a:pt x="137287" y="1142695"/>
                  <a:pt x="139624" y="1143279"/>
                  <a:pt x="141960" y="1144448"/>
                </a:cubicBezTo>
                <a:cubicBezTo>
                  <a:pt x="143129" y="1147953"/>
                  <a:pt x="143129" y="1150290"/>
                  <a:pt x="141960" y="1151458"/>
                </a:cubicBezTo>
                <a:cubicBezTo>
                  <a:pt x="146634" y="1152627"/>
                  <a:pt x="151892" y="1153795"/>
                  <a:pt x="157734" y="1154963"/>
                </a:cubicBezTo>
                <a:cubicBezTo>
                  <a:pt x="163576" y="1156132"/>
                  <a:pt x="168834" y="1157884"/>
                  <a:pt x="173507" y="1160221"/>
                </a:cubicBezTo>
                <a:cubicBezTo>
                  <a:pt x="173507" y="1162558"/>
                  <a:pt x="172339" y="1165479"/>
                  <a:pt x="170002" y="1168984"/>
                </a:cubicBezTo>
                <a:lnTo>
                  <a:pt x="205054" y="1174242"/>
                </a:lnTo>
                <a:lnTo>
                  <a:pt x="206807" y="1174242"/>
                </a:lnTo>
                <a:cubicBezTo>
                  <a:pt x="213817" y="1174242"/>
                  <a:pt x="224917" y="1167816"/>
                  <a:pt x="240106" y="1154963"/>
                </a:cubicBezTo>
                <a:cubicBezTo>
                  <a:pt x="241274" y="1152627"/>
                  <a:pt x="247701" y="1149413"/>
                  <a:pt x="259385" y="1145324"/>
                </a:cubicBezTo>
                <a:cubicBezTo>
                  <a:pt x="271069" y="1141235"/>
                  <a:pt x="278663" y="1138606"/>
                  <a:pt x="282168" y="1137437"/>
                </a:cubicBezTo>
                <a:cubicBezTo>
                  <a:pt x="279832" y="1136269"/>
                  <a:pt x="276911" y="1134516"/>
                  <a:pt x="273405" y="1132180"/>
                </a:cubicBezTo>
                <a:cubicBezTo>
                  <a:pt x="269900" y="1129843"/>
                  <a:pt x="266979" y="1128090"/>
                  <a:pt x="264642" y="1126922"/>
                </a:cubicBezTo>
                <a:lnTo>
                  <a:pt x="229590" y="1112901"/>
                </a:lnTo>
                <a:lnTo>
                  <a:pt x="227838" y="1114654"/>
                </a:lnTo>
                <a:cubicBezTo>
                  <a:pt x="223164" y="1106475"/>
                  <a:pt x="217030" y="1100341"/>
                  <a:pt x="209436" y="1096251"/>
                </a:cubicBezTo>
                <a:cubicBezTo>
                  <a:pt x="201841" y="1092162"/>
                  <a:pt x="196291" y="1088949"/>
                  <a:pt x="192786" y="1086612"/>
                </a:cubicBezTo>
                <a:cubicBezTo>
                  <a:pt x="191617" y="1086612"/>
                  <a:pt x="191033" y="1084859"/>
                  <a:pt x="191033" y="1081354"/>
                </a:cubicBezTo>
                <a:cubicBezTo>
                  <a:pt x="192202" y="1080186"/>
                  <a:pt x="193370" y="1079602"/>
                  <a:pt x="194538" y="1079602"/>
                </a:cubicBezTo>
                <a:cubicBezTo>
                  <a:pt x="195707" y="1079602"/>
                  <a:pt x="196291" y="1079017"/>
                  <a:pt x="196291" y="1077849"/>
                </a:cubicBezTo>
                <a:cubicBezTo>
                  <a:pt x="196291" y="1073175"/>
                  <a:pt x="195707" y="1070254"/>
                  <a:pt x="194538" y="1069086"/>
                </a:cubicBezTo>
                <a:lnTo>
                  <a:pt x="191033" y="1069086"/>
                </a:lnTo>
                <a:cubicBezTo>
                  <a:pt x="189865" y="1067918"/>
                  <a:pt x="186944" y="1067041"/>
                  <a:pt x="182270" y="1066457"/>
                </a:cubicBezTo>
                <a:cubicBezTo>
                  <a:pt x="177597" y="1065873"/>
                  <a:pt x="173507" y="1064412"/>
                  <a:pt x="170002" y="1062076"/>
                </a:cubicBezTo>
                <a:cubicBezTo>
                  <a:pt x="170002" y="1059739"/>
                  <a:pt x="167081" y="1056818"/>
                  <a:pt x="161239" y="1053313"/>
                </a:cubicBezTo>
                <a:cubicBezTo>
                  <a:pt x="163576" y="1053313"/>
                  <a:pt x="165328" y="1052728"/>
                  <a:pt x="166497" y="1051560"/>
                </a:cubicBezTo>
                <a:cubicBezTo>
                  <a:pt x="167665" y="1050392"/>
                  <a:pt x="168834" y="1050392"/>
                  <a:pt x="170002" y="1051560"/>
                </a:cubicBezTo>
                <a:cubicBezTo>
                  <a:pt x="173507" y="1056234"/>
                  <a:pt x="181102" y="1056818"/>
                  <a:pt x="192786" y="1053313"/>
                </a:cubicBezTo>
                <a:cubicBezTo>
                  <a:pt x="206807" y="1053313"/>
                  <a:pt x="212649" y="1056818"/>
                  <a:pt x="210312" y="1063828"/>
                </a:cubicBezTo>
                <a:cubicBezTo>
                  <a:pt x="219659" y="1063828"/>
                  <a:pt x="226669" y="1062076"/>
                  <a:pt x="231343" y="1058570"/>
                </a:cubicBezTo>
                <a:cubicBezTo>
                  <a:pt x="240690" y="1055065"/>
                  <a:pt x="250914" y="1049807"/>
                  <a:pt x="262014" y="1042797"/>
                </a:cubicBezTo>
                <a:cubicBezTo>
                  <a:pt x="273113" y="1035787"/>
                  <a:pt x="282168" y="1030529"/>
                  <a:pt x="289179" y="1027024"/>
                </a:cubicBezTo>
                <a:lnTo>
                  <a:pt x="340004" y="995477"/>
                </a:lnTo>
                <a:cubicBezTo>
                  <a:pt x="349351" y="990803"/>
                  <a:pt x="363372" y="982624"/>
                  <a:pt x="382067" y="970940"/>
                </a:cubicBezTo>
                <a:cubicBezTo>
                  <a:pt x="391414" y="967435"/>
                  <a:pt x="400177" y="962762"/>
                  <a:pt x="408356" y="956920"/>
                </a:cubicBezTo>
                <a:cubicBezTo>
                  <a:pt x="408356" y="956920"/>
                  <a:pt x="409524" y="953999"/>
                  <a:pt x="411861" y="948157"/>
                </a:cubicBezTo>
                <a:cubicBezTo>
                  <a:pt x="409524" y="913105"/>
                  <a:pt x="404266" y="888568"/>
                  <a:pt x="396087" y="874547"/>
                </a:cubicBezTo>
                <a:cubicBezTo>
                  <a:pt x="396087" y="872211"/>
                  <a:pt x="394335" y="870458"/>
                  <a:pt x="390830" y="869290"/>
                </a:cubicBezTo>
                <a:cubicBezTo>
                  <a:pt x="387324" y="868121"/>
                  <a:pt x="384404" y="868705"/>
                  <a:pt x="382067" y="871042"/>
                </a:cubicBezTo>
                <a:cubicBezTo>
                  <a:pt x="373888" y="874547"/>
                  <a:pt x="368630" y="876884"/>
                  <a:pt x="366293" y="878053"/>
                </a:cubicBezTo>
                <a:cubicBezTo>
                  <a:pt x="359283" y="882726"/>
                  <a:pt x="354025" y="885647"/>
                  <a:pt x="350520" y="886816"/>
                </a:cubicBezTo>
                <a:cubicBezTo>
                  <a:pt x="347015" y="887984"/>
                  <a:pt x="342049" y="889152"/>
                  <a:pt x="335623" y="890321"/>
                </a:cubicBezTo>
                <a:cubicBezTo>
                  <a:pt x="329196" y="891489"/>
                  <a:pt x="321894" y="893826"/>
                  <a:pt x="313715" y="897331"/>
                </a:cubicBezTo>
                <a:cubicBezTo>
                  <a:pt x="310210" y="899668"/>
                  <a:pt x="307289" y="900252"/>
                  <a:pt x="304952" y="899084"/>
                </a:cubicBezTo>
                <a:cubicBezTo>
                  <a:pt x="302615" y="897915"/>
                  <a:pt x="300279" y="895579"/>
                  <a:pt x="297942" y="892073"/>
                </a:cubicBezTo>
                <a:cubicBezTo>
                  <a:pt x="294437" y="887400"/>
                  <a:pt x="289763" y="887984"/>
                  <a:pt x="283921" y="893826"/>
                </a:cubicBezTo>
                <a:lnTo>
                  <a:pt x="275158" y="893826"/>
                </a:lnTo>
                <a:cubicBezTo>
                  <a:pt x="272821" y="894994"/>
                  <a:pt x="269900" y="896163"/>
                  <a:pt x="266395" y="897331"/>
                </a:cubicBezTo>
                <a:cubicBezTo>
                  <a:pt x="262890" y="898500"/>
                  <a:pt x="259969" y="900252"/>
                  <a:pt x="257632" y="902589"/>
                </a:cubicBezTo>
                <a:lnTo>
                  <a:pt x="257632" y="906094"/>
                </a:lnTo>
                <a:lnTo>
                  <a:pt x="264642" y="909599"/>
                </a:lnTo>
                <a:cubicBezTo>
                  <a:pt x="264642" y="909599"/>
                  <a:pt x="265811" y="910768"/>
                  <a:pt x="268148" y="913105"/>
                </a:cubicBezTo>
                <a:cubicBezTo>
                  <a:pt x="269316" y="913105"/>
                  <a:pt x="268148" y="914857"/>
                  <a:pt x="264642" y="918362"/>
                </a:cubicBezTo>
                <a:cubicBezTo>
                  <a:pt x="256464" y="923036"/>
                  <a:pt x="246824" y="927125"/>
                  <a:pt x="235724" y="930631"/>
                </a:cubicBezTo>
                <a:cubicBezTo>
                  <a:pt x="224625" y="934136"/>
                  <a:pt x="216154" y="937057"/>
                  <a:pt x="210312" y="939394"/>
                </a:cubicBezTo>
                <a:cubicBezTo>
                  <a:pt x="218491" y="928878"/>
                  <a:pt x="223456" y="923036"/>
                  <a:pt x="225209" y="921868"/>
                </a:cubicBezTo>
                <a:cubicBezTo>
                  <a:pt x="226962" y="920699"/>
                  <a:pt x="231927" y="921283"/>
                  <a:pt x="240106" y="923620"/>
                </a:cubicBezTo>
                <a:lnTo>
                  <a:pt x="252374" y="906094"/>
                </a:lnTo>
                <a:cubicBezTo>
                  <a:pt x="244195" y="906094"/>
                  <a:pt x="240106" y="907263"/>
                  <a:pt x="240106" y="909599"/>
                </a:cubicBezTo>
                <a:cubicBezTo>
                  <a:pt x="234264" y="913105"/>
                  <a:pt x="226962" y="916026"/>
                  <a:pt x="218198" y="918362"/>
                </a:cubicBezTo>
                <a:cubicBezTo>
                  <a:pt x="209436" y="920699"/>
                  <a:pt x="202133" y="923620"/>
                  <a:pt x="196291" y="927125"/>
                </a:cubicBezTo>
                <a:cubicBezTo>
                  <a:pt x="191617" y="929462"/>
                  <a:pt x="186360" y="931507"/>
                  <a:pt x="180518" y="933260"/>
                </a:cubicBezTo>
                <a:cubicBezTo>
                  <a:pt x="174676" y="935012"/>
                  <a:pt x="169418" y="937057"/>
                  <a:pt x="164744" y="939394"/>
                </a:cubicBezTo>
                <a:lnTo>
                  <a:pt x="161239" y="941146"/>
                </a:lnTo>
                <a:cubicBezTo>
                  <a:pt x="163576" y="941146"/>
                  <a:pt x="161239" y="942899"/>
                  <a:pt x="154229" y="946404"/>
                </a:cubicBezTo>
                <a:cubicBezTo>
                  <a:pt x="148387" y="949909"/>
                  <a:pt x="141960" y="953122"/>
                  <a:pt x="134950" y="956043"/>
                </a:cubicBezTo>
                <a:cubicBezTo>
                  <a:pt x="127940" y="958964"/>
                  <a:pt x="120929" y="962177"/>
                  <a:pt x="113919" y="965683"/>
                </a:cubicBezTo>
                <a:cubicBezTo>
                  <a:pt x="118592" y="965683"/>
                  <a:pt x="123266" y="966851"/>
                  <a:pt x="127940" y="969188"/>
                </a:cubicBezTo>
                <a:cubicBezTo>
                  <a:pt x="132613" y="971525"/>
                  <a:pt x="136118" y="973277"/>
                  <a:pt x="138455" y="974446"/>
                </a:cubicBezTo>
                <a:lnTo>
                  <a:pt x="136703" y="976198"/>
                </a:lnTo>
                <a:lnTo>
                  <a:pt x="127940" y="977951"/>
                </a:lnTo>
                <a:cubicBezTo>
                  <a:pt x="113919" y="977951"/>
                  <a:pt x="98730" y="975614"/>
                  <a:pt x="82372" y="970940"/>
                </a:cubicBezTo>
                <a:lnTo>
                  <a:pt x="78867" y="969188"/>
                </a:lnTo>
                <a:cubicBezTo>
                  <a:pt x="75362" y="963346"/>
                  <a:pt x="69520" y="959256"/>
                  <a:pt x="61341" y="956920"/>
                </a:cubicBezTo>
                <a:cubicBezTo>
                  <a:pt x="53162" y="954583"/>
                  <a:pt x="47320" y="952830"/>
                  <a:pt x="43815" y="951662"/>
                </a:cubicBezTo>
                <a:cubicBezTo>
                  <a:pt x="33299" y="943483"/>
                  <a:pt x="28626" y="935888"/>
                  <a:pt x="29794" y="928878"/>
                </a:cubicBezTo>
                <a:cubicBezTo>
                  <a:pt x="29794" y="927710"/>
                  <a:pt x="28334" y="926833"/>
                  <a:pt x="25413" y="926249"/>
                </a:cubicBezTo>
                <a:cubicBezTo>
                  <a:pt x="22492" y="925665"/>
                  <a:pt x="21615" y="924789"/>
                  <a:pt x="22784" y="923620"/>
                </a:cubicBezTo>
                <a:cubicBezTo>
                  <a:pt x="20447" y="921283"/>
                  <a:pt x="17526" y="918947"/>
                  <a:pt x="14021" y="916610"/>
                </a:cubicBezTo>
                <a:cubicBezTo>
                  <a:pt x="10515" y="914273"/>
                  <a:pt x="9347" y="910184"/>
                  <a:pt x="10515" y="904342"/>
                </a:cubicBezTo>
                <a:cubicBezTo>
                  <a:pt x="10515" y="902005"/>
                  <a:pt x="9639" y="899960"/>
                  <a:pt x="7887" y="898207"/>
                </a:cubicBezTo>
                <a:cubicBezTo>
                  <a:pt x="6134" y="896455"/>
                  <a:pt x="4673" y="893826"/>
                  <a:pt x="3505" y="890321"/>
                </a:cubicBezTo>
                <a:cubicBezTo>
                  <a:pt x="2337" y="890321"/>
                  <a:pt x="1460" y="889737"/>
                  <a:pt x="876" y="888568"/>
                </a:cubicBezTo>
                <a:cubicBezTo>
                  <a:pt x="292" y="887400"/>
                  <a:pt x="0" y="886816"/>
                  <a:pt x="0" y="886816"/>
                </a:cubicBezTo>
                <a:cubicBezTo>
                  <a:pt x="0" y="885647"/>
                  <a:pt x="584" y="884187"/>
                  <a:pt x="1752" y="882434"/>
                </a:cubicBezTo>
                <a:cubicBezTo>
                  <a:pt x="2921" y="880681"/>
                  <a:pt x="4673" y="879805"/>
                  <a:pt x="7010" y="879805"/>
                </a:cubicBezTo>
                <a:lnTo>
                  <a:pt x="14021" y="879805"/>
                </a:lnTo>
                <a:cubicBezTo>
                  <a:pt x="23368" y="879805"/>
                  <a:pt x="31547" y="882726"/>
                  <a:pt x="38557" y="888568"/>
                </a:cubicBezTo>
                <a:cubicBezTo>
                  <a:pt x="40894" y="893242"/>
                  <a:pt x="48488" y="893826"/>
                  <a:pt x="61341" y="890321"/>
                </a:cubicBezTo>
                <a:cubicBezTo>
                  <a:pt x="74193" y="886816"/>
                  <a:pt x="104864" y="871919"/>
                  <a:pt x="153352" y="845630"/>
                </a:cubicBezTo>
                <a:cubicBezTo>
                  <a:pt x="201841" y="819341"/>
                  <a:pt x="229590" y="804443"/>
                  <a:pt x="236601" y="800938"/>
                </a:cubicBezTo>
                <a:cubicBezTo>
                  <a:pt x="242443" y="798601"/>
                  <a:pt x="249161" y="795388"/>
                  <a:pt x="256756" y="791299"/>
                </a:cubicBezTo>
                <a:cubicBezTo>
                  <a:pt x="264350" y="787210"/>
                  <a:pt x="272821" y="783412"/>
                  <a:pt x="282168" y="779907"/>
                </a:cubicBezTo>
                <a:lnTo>
                  <a:pt x="285674" y="776402"/>
                </a:lnTo>
                <a:lnTo>
                  <a:pt x="240106" y="741350"/>
                </a:lnTo>
                <a:cubicBezTo>
                  <a:pt x="237769" y="733171"/>
                  <a:pt x="236017" y="728497"/>
                  <a:pt x="234848" y="727329"/>
                </a:cubicBezTo>
                <a:lnTo>
                  <a:pt x="233096" y="727329"/>
                </a:lnTo>
                <a:cubicBezTo>
                  <a:pt x="229590" y="727329"/>
                  <a:pt x="227254" y="725576"/>
                  <a:pt x="226085" y="722071"/>
                </a:cubicBezTo>
                <a:cubicBezTo>
                  <a:pt x="224917" y="718566"/>
                  <a:pt x="223748" y="716229"/>
                  <a:pt x="222580" y="715061"/>
                </a:cubicBezTo>
                <a:lnTo>
                  <a:pt x="213817" y="699287"/>
                </a:lnTo>
                <a:cubicBezTo>
                  <a:pt x="212649" y="693445"/>
                  <a:pt x="212649" y="688188"/>
                  <a:pt x="213817" y="683514"/>
                </a:cubicBezTo>
                <a:cubicBezTo>
                  <a:pt x="220827" y="676504"/>
                  <a:pt x="228422" y="665404"/>
                  <a:pt x="236601" y="650215"/>
                </a:cubicBezTo>
                <a:lnTo>
                  <a:pt x="250622" y="615163"/>
                </a:lnTo>
                <a:cubicBezTo>
                  <a:pt x="252958" y="613994"/>
                  <a:pt x="254127" y="611657"/>
                  <a:pt x="254127" y="608152"/>
                </a:cubicBezTo>
                <a:cubicBezTo>
                  <a:pt x="254127" y="606984"/>
                  <a:pt x="253835" y="605523"/>
                  <a:pt x="253250" y="603771"/>
                </a:cubicBezTo>
                <a:cubicBezTo>
                  <a:pt x="252666" y="602018"/>
                  <a:pt x="252958" y="600558"/>
                  <a:pt x="254127" y="599389"/>
                </a:cubicBezTo>
                <a:lnTo>
                  <a:pt x="269900" y="559079"/>
                </a:lnTo>
                <a:cubicBezTo>
                  <a:pt x="271069" y="554406"/>
                  <a:pt x="271653" y="548856"/>
                  <a:pt x="271653" y="542430"/>
                </a:cubicBezTo>
                <a:cubicBezTo>
                  <a:pt x="271653" y="536004"/>
                  <a:pt x="272237" y="531038"/>
                  <a:pt x="273405" y="527533"/>
                </a:cubicBezTo>
                <a:lnTo>
                  <a:pt x="271653" y="522275"/>
                </a:lnTo>
                <a:cubicBezTo>
                  <a:pt x="269316" y="524612"/>
                  <a:pt x="265811" y="525780"/>
                  <a:pt x="261137" y="525780"/>
                </a:cubicBezTo>
                <a:cubicBezTo>
                  <a:pt x="258800" y="525780"/>
                  <a:pt x="256172" y="525196"/>
                  <a:pt x="253250" y="524027"/>
                </a:cubicBezTo>
                <a:cubicBezTo>
                  <a:pt x="250330" y="522859"/>
                  <a:pt x="246532" y="522275"/>
                  <a:pt x="241859" y="522275"/>
                </a:cubicBezTo>
                <a:cubicBezTo>
                  <a:pt x="250037" y="516433"/>
                  <a:pt x="254127" y="511759"/>
                  <a:pt x="254127" y="508254"/>
                </a:cubicBezTo>
                <a:cubicBezTo>
                  <a:pt x="255295" y="507086"/>
                  <a:pt x="255587" y="506209"/>
                  <a:pt x="255003" y="505625"/>
                </a:cubicBezTo>
                <a:cubicBezTo>
                  <a:pt x="254419" y="505041"/>
                  <a:pt x="254127" y="504165"/>
                  <a:pt x="254127" y="502996"/>
                </a:cubicBezTo>
                <a:cubicBezTo>
                  <a:pt x="252958" y="502996"/>
                  <a:pt x="251206" y="504165"/>
                  <a:pt x="248869" y="506501"/>
                </a:cubicBezTo>
                <a:cubicBezTo>
                  <a:pt x="246532" y="508838"/>
                  <a:pt x="244195" y="512343"/>
                  <a:pt x="241859" y="517017"/>
                </a:cubicBezTo>
                <a:cubicBezTo>
                  <a:pt x="240690" y="519354"/>
                  <a:pt x="239522" y="522275"/>
                  <a:pt x="238353" y="525780"/>
                </a:cubicBezTo>
                <a:cubicBezTo>
                  <a:pt x="237185" y="529285"/>
                  <a:pt x="236017" y="532206"/>
                  <a:pt x="234848" y="534543"/>
                </a:cubicBezTo>
                <a:cubicBezTo>
                  <a:pt x="229006" y="531038"/>
                  <a:pt x="224333" y="529285"/>
                  <a:pt x="220827" y="529285"/>
                </a:cubicBezTo>
                <a:cubicBezTo>
                  <a:pt x="227838" y="525780"/>
                  <a:pt x="232511" y="522859"/>
                  <a:pt x="234848" y="520522"/>
                </a:cubicBezTo>
                <a:cubicBezTo>
                  <a:pt x="237185" y="518185"/>
                  <a:pt x="237769" y="514096"/>
                  <a:pt x="236601" y="508254"/>
                </a:cubicBezTo>
                <a:cubicBezTo>
                  <a:pt x="221412" y="517601"/>
                  <a:pt x="213233" y="522275"/>
                  <a:pt x="212064" y="522275"/>
                </a:cubicBezTo>
                <a:cubicBezTo>
                  <a:pt x="202717" y="524612"/>
                  <a:pt x="194246" y="526948"/>
                  <a:pt x="186652" y="529285"/>
                </a:cubicBezTo>
                <a:cubicBezTo>
                  <a:pt x="179057" y="531622"/>
                  <a:pt x="171755" y="533375"/>
                  <a:pt x="164744" y="534543"/>
                </a:cubicBezTo>
                <a:cubicBezTo>
                  <a:pt x="163576" y="535711"/>
                  <a:pt x="160071" y="537172"/>
                  <a:pt x="154229" y="538924"/>
                </a:cubicBezTo>
                <a:cubicBezTo>
                  <a:pt x="148387" y="540677"/>
                  <a:pt x="146050" y="545059"/>
                  <a:pt x="147218" y="552069"/>
                </a:cubicBezTo>
                <a:cubicBezTo>
                  <a:pt x="147218" y="554406"/>
                  <a:pt x="146634" y="556158"/>
                  <a:pt x="145466" y="557327"/>
                </a:cubicBezTo>
                <a:cubicBezTo>
                  <a:pt x="144297" y="558495"/>
                  <a:pt x="143129" y="559079"/>
                  <a:pt x="141960" y="559079"/>
                </a:cubicBezTo>
                <a:cubicBezTo>
                  <a:pt x="131445" y="562585"/>
                  <a:pt x="120929" y="564337"/>
                  <a:pt x="110414" y="564337"/>
                </a:cubicBezTo>
                <a:cubicBezTo>
                  <a:pt x="102235" y="564337"/>
                  <a:pt x="96393" y="563753"/>
                  <a:pt x="92888" y="562585"/>
                </a:cubicBezTo>
                <a:cubicBezTo>
                  <a:pt x="88214" y="561416"/>
                  <a:pt x="84125" y="558787"/>
                  <a:pt x="80619" y="554698"/>
                </a:cubicBezTo>
                <a:cubicBezTo>
                  <a:pt x="77114" y="550609"/>
                  <a:pt x="73609" y="547395"/>
                  <a:pt x="70104" y="545059"/>
                </a:cubicBezTo>
                <a:cubicBezTo>
                  <a:pt x="61925" y="540385"/>
                  <a:pt x="53746" y="529869"/>
                  <a:pt x="45567" y="513512"/>
                </a:cubicBezTo>
                <a:cubicBezTo>
                  <a:pt x="45567" y="505333"/>
                  <a:pt x="47320" y="498907"/>
                  <a:pt x="50825" y="494233"/>
                </a:cubicBezTo>
                <a:cubicBezTo>
                  <a:pt x="53162" y="489560"/>
                  <a:pt x="57251" y="482549"/>
                  <a:pt x="63093" y="473202"/>
                </a:cubicBezTo>
                <a:cubicBezTo>
                  <a:pt x="68935" y="463855"/>
                  <a:pt x="73609" y="454508"/>
                  <a:pt x="77114" y="445160"/>
                </a:cubicBezTo>
                <a:cubicBezTo>
                  <a:pt x="77114" y="442824"/>
                  <a:pt x="77698" y="441655"/>
                  <a:pt x="78867" y="441655"/>
                </a:cubicBezTo>
                <a:lnTo>
                  <a:pt x="80619" y="441655"/>
                </a:lnTo>
                <a:lnTo>
                  <a:pt x="82372" y="448666"/>
                </a:lnTo>
                <a:lnTo>
                  <a:pt x="78867" y="452171"/>
                </a:lnTo>
                <a:cubicBezTo>
                  <a:pt x="75362" y="459181"/>
                  <a:pt x="71856" y="468528"/>
                  <a:pt x="68351" y="480212"/>
                </a:cubicBezTo>
                <a:cubicBezTo>
                  <a:pt x="66014" y="480212"/>
                  <a:pt x="65430" y="481089"/>
                  <a:pt x="66599" y="482841"/>
                </a:cubicBezTo>
                <a:cubicBezTo>
                  <a:pt x="67767" y="484594"/>
                  <a:pt x="68351" y="486054"/>
                  <a:pt x="68351" y="487223"/>
                </a:cubicBezTo>
                <a:cubicBezTo>
                  <a:pt x="70688" y="479044"/>
                  <a:pt x="75362" y="466192"/>
                  <a:pt x="82372" y="448666"/>
                </a:cubicBezTo>
                <a:lnTo>
                  <a:pt x="117424" y="394335"/>
                </a:lnTo>
                <a:cubicBezTo>
                  <a:pt x="123266" y="384988"/>
                  <a:pt x="133197" y="372135"/>
                  <a:pt x="147218" y="355778"/>
                </a:cubicBezTo>
                <a:cubicBezTo>
                  <a:pt x="153060" y="344094"/>
                  <a:pt x="162407" y="330657"/>
                  <a:pt x="175260" y="315468"/>
                </a:cubicBezTo>
                <a:lnTo>
                  <a:pt x="226085" y="257632"/>
                </a:lnTo>
                <a:cubicBezTo>
                  <a:pt x="226085" y="257632"/>
                  <a:pt x="239522" y="244196"/>
                  <a:pt x="266395" y="217322"/>
                </a:cubicBezTo>
                <a:cubicBezTo>
                  <a:pt x="271069" y="213817"/>
                  <a:pt x="270484" y="207975"/>
                  <a:pt x="264642" y="199796"/>
                </a:cubicBezTo>
                <a:cubicBezTo>
                  <a:pt x="256464" y="191618"/>
                  <a:pt x="251206" y="186944"/>
                  <a:pt x="248869" y="185776"/>
                </a:cubicBezTo>
                <a:cubicBezTo>
                  <a:pt x="245364" y="181102"/>
                  <a:pt x="240106" y="176136"/>
                  <a:pt x="233096" y="170879"/>
                </a:cubicBezTo>
                <a:cubicBezTo>
                  <a:pt x="226085" y="165621"/>
                  <a:pt x="220827" y="161239"/>
                  <a:pt x="217322" y="157734"/>
                </a:cubicBezTo>
                <a:cubicBezTo>
                  <a:pt x="209143" y="153060"/>
                  <a:pt x="202133" y="145466"/>
                  <a:pt x="196291" y="134950"/>
                </a:cubicBezTo>
                <a:cubicBezTo>
                  <a:pt x="190449" y="125603"/>
                  <a:pt x="185775" y="119761"/>
                  <a:pt x="182270" y="117424"/>
                </a:cubicBezTo>
                <a:lnTo>
                  <a:pt x="164744" y="92888"/>
                </a:lnTo>
                <a:lnTo>
                  <a:pt x="164744" y="91135"/>
                </a:lnTo>
                <a:cubicBezTo>
                  <a:pt x="168249" y="89967"/>
                  <a:pt x="172339" y="89382"/>
                  <a:pt x="177012" y="89382"/>
                </a:cubicBezTo>
                <a:cubicBezTo>
                  <a:pt x="187528" y="89382"/>
                  <a:pt x="196875" y="92888"/>
                  <a:pt x="205054" y="99898"/>
                </a:cubicBezTo>
                <a:cubicBezTo>
                  <a:pt x="210896" y="105740"/>
                  <a:pt x="217322" y="109245"/>
                  <a:pt x="224333" y="110414"/>
                </a:cubicBezTo>
                <a:cubicBezTo>
                  <a:pt x="234848" y="115087"/>
                  <a:pt x="245364" y="116256"/>
                  <a:pt x="255879" y="113919"/>
                </a:cubicBezTo>
                <a:lnTo>
                  <a:pt x="268148" y="120929"/>
                </a:lnTo>
                <a:lnTo>
                  <a:pt x="275158" y="117424"/>
                </a:lnTo>
                <a:cubicBezTo>
                  <a:pt x="279832" y="119761"/>
                  <a:pt x="283921" y="120929"/>
                  <a:pt x="287426" y="120929"/>
                </a:cubicBezTo>
                <a:cubicBezTo>
                  <a:pt x="299110" y="120929"/>
                  <a:pt x="308457" y="114503"/>
                  <a:pt x="315468" y="101651"/>
                </a:cubicBezTo>
                <a:cubicBezTo>
                  <a:pt x="320141" y="96977"/>
                  <a:pt x="327444" y="89967"/>
                  <a:pt x="337375" y="80619"/>
                </a:cubicBezTo>
                <a:cubicBezTo>
                  <a:pt x="347307" y="71272"/>
                  <a:pt x="355193" y="63094"/>
                  <a:pt x="361035" y="56083"/>
                </a:cubicBezTo>
                <a:cubicBezTo>
                  <a:pt x="361035" y="57252"/>
                  <a:pt x="361328" y="58128"/>
                  <a:pt x="361912" y="58712"/>
                </a:cubicBezTo>
                <a:cubicBezTo>
                  <a:pt x="362496" y="59296"/>
                  <a:pt x="362788" y="59588"/>
                  <a:pt x="362788" y="59588"/>
                </a:cubicBezTo>
                <a:cubicBezTo>
                  <a:pt x="353441" y="73609"/>
                  <a:pt x="344678" y="84709"/>
                  <a:pt x="336499" y="92888"/>
                </a:cubicBezTo>
                <a:lnTo>
                  <a:pt x="341757" y="94640"/>
                </a:lnTo>
                <a:cubicBezTo>
                  <a:pt x="344094" y="92304"/>
                  <a:pt x="346138" y="90551"/>
                  <a:pt x="347891" y="89382"/>
                </a:cubicBezTo>
                <a:cubicBezTo>
                  <a:pt x="349644" y="88214"/>
                  <a:pt x="351104" y="87046"/>
                  <a:pt x="352272" y="85877"/>
                </a:cubicBezTo>
                <a:cubicBezTo>
                  <a:pt x="358114" y="80035"/>
                  <a:pt x="366585" y="70980"/>
                  <a:pt x="377685" y="58712"/>
                </a:cubicBezTo>
                <a:cubicBezTo>
                  <a:pt x="388785" y="46444"/>
                  <a:pt x="399008" y="37389"/>
                  <a:pt x="408356" y="31547"/>
                </a:cubicBezTo>
                <a:cubicBezTo>
                  <a:pt x="414198" y="28042"/>
                  <a:pt x="421208" y="23368"/>
                  <a:pt x="429387" y="17526"/>
                </a:cubicBezTo>
                <a:cubicBezTo>
                  <a:pt x="437566" y="11684"/>
                  <a:pt x="443992" y="7594"/>
                  <a:pt x="448665" y="5258"/>
                </a:cubicBezTo>
                <a:cubicBezTo>
                  <a:pt x="454507" y="1752"/>
                  <a:pt x="459181" y="0"/>
                  <a:pt x="462686" y="0"/>
                </a:cubicBezTo>
                <a:close/>
              </a:path>
            </a:pathLst>
          </a:custGeom>
          <a:gradFill flip="none" rotWithShape="1">
            <a:gsLst>
              <a:gs pos="0">
                <a:srgbClr val="F2C68E"/>
              </a:gs>
              <a:gs pos="99000">
                <a:srgbClr val="F2C68E">
                  <a:lumMod val="62000"/>
                  <a:lumOff val="38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contrasting" dir="t"/>
            </a:scene3d>
            <a:sp3d prstMaterial="dkEdge"/>
          </a:bodyPr>
          <a:lstStyle/>
          <a:p>
            <a:pPr algn="r"/>
            <a:endParaRPr lang="zh-CN" altLang="en-US" sz="13800" dirty="0">
              <a:gradFill flip="none" rotWithShape="1">
                <a:gsLst>
                  <a:gs pos="0">
                    <a:srgbClr val="F2C68E"/>
                  </a:gs>
                  <a:gs pos="99000">
                    <a:srgbClr val="F2C68E">
                      <a:lumMod val="62000"/>
                      <a:lumOff val="38000"/>
                    </a:srgb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4093F5D4-2105-4E1D-9C39-EF54E8BB89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878" y="6330813"/>
            <a:ext cx="12221878" cy="93301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7932CFF2-96DD-40B7-986D-3A4054BCE8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6298004" y="2586054"/>
            <a:ext cx="461997" cy="1111601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1767AC73-5C29-4A3A-B1D2-4A47CC04A1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231" y="5977786"/>
            <a:ext cx="2748727" cy="1084875"/>
          </a:xfrm>
          <a:prstGeom prst="rect">
            <a:avLst/>
          </a:prstGeom>
        </p:spPr>
      </p:pic>
      <p:sp>
        <p:nvSpPr>
          <p:cNvPr id="186" name="文本框 185">
            <a:extLst>
              <a:ext uri="{FF2B5EF4-FFF2-40B4-BE49-F238E27FC236}">
                <a16:creationId xmlns:a16="http://schemas.microsoft.com/office/drawing/2014/main" id="{EAA53AED-0D95-4C25-9766-2D401D097903}"/>
              </a:ext>
            </a:extLst>
          </p:cNvPr>
          <p:cNvSpPr txBox="1"/>
          <p:nvPr/>
        </p:nvSpPr>
        <p:spPr>
          <a:xfrm>
            <a:off x="3843470" y="3963947"/>
            <a:ext cx="4505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北京科技大学党政答辩</a:t>
            </a:r>
            <a:r>
              <a:rPr lang="en-US" altLang="zh-CN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pc="35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pic>
        <p:nvPicPr>
          <p:cNvPr id="453" name="Aichitds3">
            <a:extLst>
              <a:ext uri="{FF2B5EF4-FFF2-40B4-BE49-F238E27FC236}">
                <a16:creationId xmlns:a16="http://schemas.microsoft.com/office/drawing/2014/main" id="{B7195E69-67B2-4048-ADF4-5AB0D2EE3D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499" y="3952544"/>
            <a:ext cx="648676" cy="392138"/>
          </a:xfrm>
          <a:prstGeom prst="rect">
            <a:avLst/>
          </a:prstGeom>
        </p:spPr>
      </p:pic>
      <p:pic>
        <p:nvPicPr>
          <p:cNvPr id="454" name="Aichitds4">
            <a:extLst>
              <a:ext uri="{FF2B5EF4-FFF2-40B4-BE49-F238E27FC236}">
                <a16:creationId xmlns:a16="http://schemas.microsoft.com/office/drawing/2014/main" id="{EBE97512-55F6-4109-93BD-2971C00BF3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87825" y="3952544"/>
            <a:ext cx="648676" cy="392138"/>
          </a:xfrm>
          <a:prstGeom prst="rect">
            <a:avLst/>
          </a:prstGeom>
        </p:spPr>
      </p:pic>
      <p:pic>
        <p:nvPicPr>
          <p:cNvPr id="457" name="图片 456">
            <a:extLst>
              <a:ext uri="{FF2B5EF4-FFF2-40B4-BE49-F238E27FC236}">
                <a16:creationId xmlns:a16="http://schemas.microsoft.com/office/drawing/2014/main" id="{8312A9C6-3428-4036-A675-5036DBE26DA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315" y="1001414"/>
            <a:ext cx="1217370" cy="1252554"/>
          </a:xfrm>
          <a:prstGeom prst="rect">
            <a:avLst/>
          </a:prstGeom>
        </p:spPr>
      </p:pic>
      <p:grpSp>
        <p:nvGrpSpPr>
          <p:cNvPr id="466" name="组合 465">
            <a:extLst>
              <a:ext uri="{FF2B5EF4-FFF2-40B4-BE49-F238E27FC236}">
                <a16:creationId xmlns:a16="http://schemas.microsoft.com/office/drawing/2014/main" id="{3AFDBF3E-B8EC-4889-90C6-0C362A49E436}"/>
              </a:ext>
            </a:extLst>
          </p:cNvPr>
          <p:cNvGrpSpPr/>
          <p:nvPr/>
        </p:nvGrpSpPr>
        <p:grpSpPr>
          <a:xfrm>
            <a:off x="4509603" y="1647825"/>
            <a:ext cx="514349" cy="133370"/>
            <a:chOff x="4527362" y="1647825"/>
            <a:chExt cx="514349" cy="133370"/>
          </a:xfrm>
        </p:grpSpPr>
        <p:sp>
          <p:nvSpPr>
            <p:cNvPr id="461" name="等腰三角形 460">
              <a:extLst>
                <a:ext uri="{FF2B5EF4-FFF2-40B4-BE49-F238E27FC236}">
                  <a16:creationId xmlns:a16="http://schemas.microsoft.com/office/drawing/2014/main" id="{0716D85D-2BB6-4F5D-8906-47E734583665}"/>
                </a:ext>
              </a:extLst>
            </p:cNvPr>
            <p:cNvSpPr/>
            <p:nvPr/>
          </p:nvSpPr>
          <p:spPr>
            <a:xfrm rot="5400000">
              <a:off x="4917539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等腰三角形 463">
              <a:extLst>
                <a:ext uri="{FF2B5EF4-FFF2-40B4-BE49-F238E27FC236}">
                  <a16:creationId xmlns:a16="http://schemas.microsoft.com/office/drawing/2014/main" id="{B67A2CE6-5BD0-43D6-B9E6-4733EA2F41BC}"/>
                </a:ext>
              </a:extLst>
            </p:cNvPr>
            <p:cNvSpPr/>
            <p:nvPr/>
          </p:nvSpPr>
          <p:spPr>
            <a:xfrm rot="5400000">
              <a:off x="4717851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等腰三角形 464">
              <a:extLst>
                <a:ext uri="{FF2B5EF4-FFF2-40B4-BE49-F238E27FC236}">
                  <a16:creationId xmlns:a16="http://schemas.microsoft.com/office/drawing/2014/main" id="{EA63496F-473D-41A4-A88D-64020B4F0827}"/>
                </a:ext>
              </a:extLst>
            </p:cNvPr>
            <p:cNvSpPr/>
            <p:nvPr/>
          </p:nvSpPr>
          <p:spPr>
            <a:xfrm rot="5400000">
              <a:off x="4518164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4EE3D24E-286C-4DA3-9654-BC0342252AEA}"/>
              </a:ext>
            </a:extLst>
          </p:cNvPr>
          <p:cNvGrpSpPr/>
          <p:nvPr/>
        </p:nvGrpSpPr>
        <p:grpSpPr>
          <a:xfrm flipH="1">
            <a:off x="7168048" y="1647825"/>
            <a:ext cx="514349" cy="133370"/>
            <a:chOff x="4527362" y="1647825"/>
            <a:chExt cx="514349" cy="133370"/>
          </a:xfrm>
        </p:grpSpPr>
        <p:sp>
          <p:nvSpPr>
            <p:cNvPr id="468" name="等腰三角形 467">
              <a:extLst>
                <a:ext uri="{FF2B5EF4-FFF2-40B4-BE49-F238E27FC236}">
                  <a16:creationId xmlns:a16="http://schemas.microsoft.com/office/drawing/2014/main" id="{D087F10C-E456-4F6D-86AC-0C50962489A3}"/>
                </a:ext>
              </a:extLst>
            </p:cNvPr>
            <p:cNvSpPr/>
            <p:nvPr/>
          </p:nvSpPr>
          <p:spPr>
            <a:xfrm rot="5400000">
              <a:off x="4917539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等腰三角形 468">
              <a:extLst>
                <a:ext uri="{FF2B5EF4-FFF2-40B4-BE49-F238E27FC236}">
                  <a16:creationId xmlns:a16="http://schemas.microsoft.com/office/drawing/2014/main" id="{E2D9315A-6B4E-44F4-8B30-95960393B7B5}"/>
                </a:ext>
              </a:extLst>
            </p:cNvPr>
            <p:cNvSpPr/>
            <p:nvPr/>
          </p:nvSpPr>
          <p:spPr>
            <a:xfrm rot="5400000">
              <a:off x="4717851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等腰三角形 469">
              <a:extLst>
                <a:ext uri="{FF2B5EF4-FFF2-40B4-BE49-F238E27FC236}">
                  <a16:creationId xmlns:a16="http://schemas.microsoft.com/office/drawing/2014/main" id="{F5363126-1F4F-424D-94C7-2804013F1D73}"/>
                </a:ext>
              </a:extLst>
            </p:cNvPr>
            <p:cNvSpPr/>
            <p:nvPr/>
          </p:nvSpPr>
          <p:spPr>
            <a:xfrm rot="5400000">
              <a:off x="4518164" y="1657023"/>
              <a:ext cx="133370" cy="114974"/>
            </a:xfrm>
            <a:prstGeom prst="triangle">
              <a:avLst/>
            </a:prstGeom>
            <a:noFill/>
            <a:ln>
              <a:solidFill>
                <a:srgbClr val="F2C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39318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5EEC415-7FEF-4FE5-9214-3B4578CBDD1D}"/>
              </a:ext>
            </a:extLst>
          </p:cNvPr>
          <p:cNvSpPr txBox="1"/>
          <p:nvPr/>
        </p:nvSpPr>
        <p:spPr>
          <a:xfrm>
            <a:off x="254641" y="2644170"/>
            <a:ext cx="5625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F2C68E">
                    <a:alpha val="20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context</a:t>
            </a:r>
            <a:endParaRPr lang="zh-CN" altLang="en-US" sz="9600" dirty="0">
              <a:solidFill>
                <a:srgbClr val="F2C68E">
                  <a:alpha val="20000"/>
                </a:srgb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A06DF2-B766-4A08-8D92-14AF1DFCC494}"/>
              </a:ext>
            </a:extLst>
          </p:cNvPr>
          <p:cNvSpPr txBox="1"/>
          <p:nvPr/>
        </p:nvSpPr>
        <p:spPr>
          <a:xfrm>
            <a:off x="787077" y="2644170"/>
            <a:ext cx="4317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>
                  <a:gsLst>
                    <a:gs pos="0">
                      <a:srgbClr val="F2C68E"/>
                    </a:gs>
                    <a:gs pos="99000">
                      <a:srgbClr val="F2C68E">
                        <a:lumMod val="62000"/>
                        <a:lumOff val="38000"/>
                      </a:srgbClr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7C77B4BA-DEDF-423F-8B4B-DCD00D918E9A}"/>
              </a:ext>
            </a:extLst>
          </p:cNvPr>
          <p:cNvSpPr txBox="1"/>
          <p:nvPr/>
        </p:nvSpPr>
        <p:spPr>
          <a:xfrm>
            <a:off x="10952480" y="6441440"/>
            <a:ext cx="1239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861B33-FDCD-441D-A796-63795C22F8CB}"/>
              </a:ext>
            </a:extLst>
          </p:cNvPr>
          <p:cNvGrpSpPr/>
          <p:nvPr/>
        </p:nvGrpSpPr>
        <p:grpSpPr>
          <a:xfrm>
            <a:off x="91321" y="90205"/>
            <a:ext cx="453179" cy="453584"/>
            <a:chOff x="1005721" y="1064987"/>
            <a:chExt cx="794828" cy="795538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8CE3E938-48AB-4EC2-BABE-DDA44883F538}"/>
                </a:ext>
              </a:extLst>
            </p:cNvPr>
            <p:cNvGrpSpPr/>
            <p:nvPr/>
          </p:nvGrpSpPr>
          <p:grpSpPr>
            <a:xfrm>
              <a:off x="1005721" y="1064987"/>
              <a:ext cx="794828" cy="795538"/>
              <a:chOff x="1560409" y="2069897"/>
              <a:chExt cx="1776413" cy="1778000"/>
            </a:xfrm>
          </p:grpSpPr>
          <p:sp>
            <p:nvSpPr>
              <p:cNvPr id="134" name="îS1îḋé">
                <a:extLst>
                  <a:ext uri="{FF2B5EF4-FFF2-40B4-BE49-F238E27FC236}">
                    <a16:creationId xmlns:a16="http://schemas.microsoft.com/office/drawing/2014/main" id="{726B6124-B045-4167-9403-BD30F413A355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5" name="îṣḷïďé">
                <a:extLst>
                  <a:ext uri="{FF2B5EF4-FFF2-40B4-BE49-F238E27FC236}">
                    <a16:creationId xmlns:a16="http://schemas.microsoft.com/office/drawing/2014/main" id="{9B49BCC6-867F-411E-A670-BA27F59B153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27A3E569-C708-48DD-AE9D-EBB9B86F30AD}"/>
                </a:ext>
              </a:extLst>
            </p:cNvPr>
            <p:cNvGrpSpPr/>
            <p:nvPr/>
          </p:nvGrpSpPr>
          <p:grpSpPr>
            <a:xfrm>
              <a:off x="1042302" y="1090913"/>
              <a:ext cx="721667" cy="743686"/>
              <a:chOff x="1641372" y="4491628"/>
              <a:chExt cx="1612900" cy="1662113"/>
            </a:xfrm>
            <a:solidFill>
              <a:srgbClr val="F2C68E"/>
            </a:solidFill>
          </p:grpSpPr>
          <p:sp>
            <p:nvSpPr>
              <p:cNvPr id="137" name="ïś1íďê">
                <a:extLst>
                  <a:ext uri="{FF2B5EF4-FFF2-40B4-BE49-F238E27FC236}">
                    <a16:creationId xmlns:a16="http://schemas.microsoft.com/office/drawing/2014/main" id="{3288F70F-9C3B-4BD8-A4CB-74DBE6DA99A5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8" name="ïṩḻîḓé">
                <a:extLst>
                  <a:ext uri="{FF2B5EF4-FFF2-40B4-BE49-F238E27FC236}">
                    <a16:creationId xmlns:a16="http://schemas.microsoft.com/office/drawing/2014/main" id="{5044DAC5-42F1-4193-858F-31DD36F0FE73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39" name="išḷïḓe">
                <a:extLst>
                  <a:ext uri="{FF2B5EF4-FFF2-40B4-BE49-F238E27FC236}">
                    <a16:creationId xmlns:a16="http://schemas.microsoft.com/office/drawing/2014/main" id="{F2614B09-86DA-47B1-B77F-9C20023FC27C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0" name="ï$ľíḍe">
                <a:extLst>
                  <a:ext uri="{FF2B5EF4-FFF2-40B4-BE49-F238E27FC236}">
                    <a16:creationId xmlns:a16="http://schemas.microsoft.com/office/drawing/2014/main" id="{83709DF5-BF54-4525-9F9F-B6F72FF0412E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1" name="î$ḻîḑe">
                <a:extLst>
                  <a:ext uri="{FF2B5EF4-FFF2-40B4-BE49-F238E27FC236}">
                    <a16:creationId xmlns:a16="http://schemas.microsoft.com/office/drawing/2014/main" id="{32FE4F92-7C1F-4003-81FF-D78B79A30938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2" name="ïşḻíḍe">
                <a:extLst>
                  <a:ext uri="{FF2B5EF4-FFF2-40B4-BE49-F238E27FC236}">
                    <a16:creationId xmlns:a16="http://schemas.microsoft.com/office/drawing/2014/main" id="{43407ADD-12D2-40A4-B3DD-870E2621D814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3" name="íṩľíḑè">
                <a:extLst>
                  <a:ext uri="{FF2B5EF4-FFF2-40B4-BE49-F238E27FC236}">
                    <a16:creationId xmlns:a16="http://schemas.microsoft.com/office/drawing/2014/main" id="{AF86DBD8-711A-4B9E-AD76-A2500C2693F0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4" name="îṣḷïḓê">
                <a:extLst>
                  <a:ext uri="{FF2B5EF4-FFF2-40B4-BE49-F238E27FC236}">
                    <a16:creationId xmlns:a16="http://schemas.microsoft.com/office/drawing/2014/main" id="{FA2F3D74-416C-4A91-BA24-40A240EED0B8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5" name="i$ḻîḓé">
                <a:extLst>
                  <a:ext uri="{FF2B5EF4-FFF2-40B4-BE49-F238E27FC236}">
                    <a16:creationId xmlns:a16="http://schemas.microsoft.com/office/drawing/2014/main" id="{1C1D0F6E-62EA-4DFF-91EC-E72B5728F300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6" name="îṧľîḋé">
                <a:extLst>
                  <a:ext uri="{FF2B5EF4-FFF2-40B4-BE49-F238E27FC236}">
                    <a16:creationId xmlns:a16="http://schemas.microsoft.com/office/drawing/2014/main" id="{C50F4729-5FAC-49A5-8DA9-F29DC0CF2394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7" name="i$ḻïḑê">
                <a:extLst>
                  <a:ext uri="{FF2B5EF4-FFF2-40B4-BE49-F238E27FC236}">
                    <a16:creationId xmlns:a16="http://schemas.microsoft.com/office/drawing/2014/main" id="{EE6A58AC-A754-46B6-9981-53F8DA8CD591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8" name="íṧlíḍe">
                <a:extLst>
                  <a:ext uri="{FF2B5EF4-FFF2-40B4-BE49-F238E27FC236}">
                    <a16:creationId xmlns:a16="http://schemas.microsoft.com/office/drawing/2014/main" id="{341B3369-5F4D-4395-99E2-2ABB81B678CC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49" name="îŝľîḓê">
                <a:extLst>
                  <a:ext uri="{FF2B5EF4-FFF2-40B4-BE49-F238E27FC236}">
                    <a16:creationId xmlns:a16="http://schemas.microsoft.com/office/drawing/2014/main" id="{89BDB247-5140-45CE-996B-3C6D4CAAB6F4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0" name="íṣlíḑe">
                <a:extLst>
                  <a:ext uri="{FF2B5EF4-FFF2-40B4-BE49-F238E27FC236}">
                    <a16:creationId xmlns:a16="http://schemas.microsoft.com/office/drawing/2014/main" id="{A940ABE3-BFAD-4964-813F-8A8BFAEA59EA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1" name="îSḻide">
                <a:extLst>
                  <a:ext uri="{FF2B5EF4-FFF2-40B4-BE49-F238E27FC236}">
                    <a16:creationId xmlns:a16="http://schemas.microsoft.com/office/drawing/2014/main" id="{3328F679-49A9-4705-AD7D-F69EF4FD424F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2" name="iṣlîḋè">
                <a:extLst>
                  <a:ext uri="{FF2B5EF4-FFF2-40B4-BE49-F238E27FC236}">
                    <a16:creationId xmlns:a16="http://schemas.microsoft.com/office/drawing/2014/main" id="{814625D6-BFEE-4976-B869-F62A83D4B84C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3" name="íṣ1ïḑe">
                <a:extLst>
                  <a:ext uri="{FF2B5EF4-FFF2-40B4-BE49-F238E27FC236}">
                    <a16:creationId xmlns:a16="http://schemas.microsoft.com/office/drawing/2014/main" id="{A164B460-9431-4554-B514-FBB84D55E011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4" name="íṧḷîde">
                <a:extLst>
                  <a:ext uri="{FF2B5EF4-FFF2-40B4-BE49-F238E27FC236}">
                    <a16:creationId xmlns:a16="http://schemas.microsoft.com/office/drawing/2014/main" id="{4447A038-4710-4CD8-86F1-34DAFB09BD27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5" name="íS1îḍé">
                <a:extLst>
                  <a:ext uri="{FF2B5EF4-FFF2-40B4-BE49-F238E27FC236}">
                    <a16:creationId xmlns:a16="http://schemas.microsoft.com/office/drawing/2014/main" id="{EC4C62C8-A232-45F0-A7DA-4F92DC751564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6" name="íṧļïḋè">
                <a:extLst>
                  <a:ext uri="{FF2B5EF4-FFF2-40B4-BE49-F238E27FC236}">
                    <a16:creationId xmlns:a16="http://schemas.microsoft.com/office/drawing/2014/main" id="{2446DC6F-5F3C-4BDC-BAC1-6A9D04EDB159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7" name="ïṡḷiḋé">
                <a:extLst>
                  <a:ext uri="{FF2B5EF4-FFF2-40B4-BE49-F238E27FC236}">
                    <a16:creationId xmlns:a16="http://schemas.microsoft.com/office/drawing/2014/main" id="{0C66012B-0A5B-4EDA-B4D7-789BC5203125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8" name="ïşļiḋe">
                <a:extLst>
                  <a:ext uri="{FF2B5EF4-FFF2-40B4-BE49-F238E27FC236}">
                    <a16:creationId xmlns:a16="http://schemas.microsoft.com/office/drawing/2014/main" id="{88252F5C-113B-4BE0-9D11-13CC1ED8F4CF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59" name="îś1iḓê">
                <a:extLst>
                  <a:ext uri="{FF2B5EF4-FFF2-40B4-BE49-F238E27FC236}">
                    <a16:creationId xmlns:a16="http://schemas.microsoft.com/office/drawing/2014/main" id="{F2565181-7734-4ECB-843C-C64A2B061781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0" name="íş1ïḓe">
                <a:extLst>
                  <a:ext uri="{FF2B5EF4-FFF2-40B4-BE49-F238E27FC236}">
                    <a16:creationId xmlns:a16="http://schemas.microsoft.com/office/drawing/2014/main" id="{3F24DB85-3804-4137-A3D9-3F2EF0255F93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1" name="ïṩlîḋè">
                <a:extLst>
                  <a:ext uri="{FF2B5EF4-FFF2-40B4-BE49-F238E27FC236}">
                    <a16:creationId xmlns:a16="http://schemas.microsoft.com/office/drawing/2014/main" id="{0CB86788-DEA0-4EF9-87B5-280615EA82A4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2" name="ïṣľîďe">
                <a:extLst>
                  <a:ext uri="{FF2B5EF4-FFF2-40B4-BE49-F238E27FC236}">
                    <a16:creationId xmlns:a16="http://schemas.microsoft.com/office/drawing/2014/main" id="{CF29836B-D3CA-4499-9528-8EE9EAE813E6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3" name="íśļiḓe">
                <a:extLst>
                  <a:ext uri="{FF2B5EF4-FFF2-40B4-BE49-F238E27FC236}">
                    <a16:creationId xmlns:a16="http://schemas.microsoft.com/office/drawing/2014/main" id="{BB386492-1351-467C-9240-189D82E73B37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4" name="î$ḷïďe">
                <a:extLst>
                  <a:ext uri="{FF2B5EF4-FFF2-40B4-BE49-F238E27FC236}">
                    <a16:creationId xmlns:a16="http://schemas.microsoft.com/office/drawing/2014/main" id="{4C693919-0CB8-4428-9681-6CB633C160C7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5" name="îśḻîḍe">
                <a:extLst>
                  <a:ext uri="{FF2B5EF4-FFF2-40B4-BE49-F238E27FC236}">
                    <a16:creationId xmlns:a16="http://schemas.microsoft.com/office/drawing/2014/main" id="{E4D12880-7B38-40F0-B00E-2868030DF42F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6" name="í$ļîḋê">
                <a:extLst>
                  <a:ext uri="{FF2B5EF4-FFF2-40B4-BE49-F238E27FC236}">
                    <a16:creationId xmlns:a16="http://schemas.microsoft.com/office/drawing/2014/main" id="{742A9F33-003B-4B89-A4C4-2A8FD86B1E16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7" name="íṩḷiḋé">
                <a:extLst>
                  <a:ext uri="{FF2B5EF4-FFF2-40B4-BE49-F238E27FC236}">
                    <a16:creationId xmlns:a16="http://schemas.microsoft.com/office/drawing/2014/main" id="{218DFE53-8BD6-4964-B038-77330B694B4A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8" name="îsľïďé">
                <a:extLst>
                  <a:ext uri="{FF2B5EF4-FFF2-40B4-BE49-F238E27FC236}">
                    <a16:creationId xmlns:a16="http://schemas.microsoft.com/office/drawing/2014/main" id="{E200AA52-17F4-4B68-9986-3184EC04BB17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69" name="íśliḋé">
                <a:extLst>
                  <a:ext uri="{FF2B5EF4-FFF2-40B4-BE49-F238E27FC236}">
                    <a16:creationId xmlns:a16="http://schemas.microsoft.com/office/drawing/2014/main" id="{717F0AE8-32B4-4F72-BA1F-6CF2F877F445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0" name="iSļiďê">
                <a:extLst>
                  <a:ext uri="{FF2B5EF4-FFF2-40B4-BE49-F238E27FC236}">
                    <a16:creationId xmlns:a16="http://schemas.microsoft.com/office/drawing/2014/main" id="{2D85E0D8-0C6D-4BF4-B1CF-CC9EEFE29EFD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1" name="íSliḋé">
                <a:extLst>
                  <a:ext uri="{FF2B5EF4-FFF2-40B4-BE49-F238E27FC236}">
                    <a16:creationId xmlns:a16="http://schemas.microsoft.com/office/drawing/2014/main" id="{DA399816-5ED1-4F70-83ED-5263477D8EC0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2" name="îŝ1îḑè">
                <a:extLst>
                  <a:ext uri="{FF2B5EF4-FFF2-40B4-BE49-F238E27FC236}">
                    <a16:creationId xmlns:a16="http://schemas.microsoft.com/office/drawing/2014/main" id="{A9857FB2-93EA-4110-B394-C90C34933DF1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3" name="íṩḻiḋê">
                <a:extLst>
                  <a:ext uri="{FF2B5EF4-FFF2-40B4-BE49-F238E27FC236}">
                    <a16:creationId xmlns:a16="http://schemas.microsoft.com/office/drawing/2014/main" id="{253ABD0E-EB84-408B-A1C7-19AD60A58581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4" name="îṧľíḍe">
                <a:extLst>
                  <a:ext uri="{FF2B5EF4-FFF2-40B4-BE49-F238E27FC236}">
                    <a16:creationId xmlns:a16="http://schemas.microsoft.com/office/drawing/2014/main" id="{74E5306A-4131-4828-8634-54DCC542CAE1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5" name="ïṩḻiḍe">
                <a:extLst>
                  <a:ext uri="{FF2B5EF4-FFF2-40B4-BE49-F238E27FC236}">
                    <a16:creationId xmlns:a16="http://schemas.microsoft.com/office/drawing/2014/main" id="{17063F2B-BD51-4697-92FA-370E634F5115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6" name="íśļïḓè">
                <a:extLst>
                  <a:ext uri="{FF2B5EF4-FFF2-40B4-BE49-F238E27FC236}">
                    <a16:creationId xmlns:a16="http://schemas.microsoft.com/office/drawing/2014/main" id="{73F685BB-9911-4160-B9CD-CEE043494284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7" name="íṩḻîde">
                <a:extLst>
                  <a:ext uri="{FF2B5EF4-FFF2-40B4-BE49-F238E27FC236}">
                    <a16:creationId xmlns:a16="http://schemas.microsoft.com/office/drawing/2014/main" id="{15F956DE-9389-412F-860F-8DDA0AB15012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8" name="îŝḷïḓê">
                <a:extLst>
                  <a:ext uri="{FF2B5EF4-FFF2-40B4-BE49-F238E27FC236}">
                    <a16:creationId xmlns:a16="http://schemas.microsoft.com/office/drawing/2014/main" id="{20CFE1EA-1B31-4A3C-9A2E-EB5C64F2E85E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79" name="îşḷîḑe">
                <a:extLst>
                  <a:ext uri="{FF2B5EF4-FFF2-40B4-BE49-F238E27FC236}">
                    <a16:creationId xmlns:a16="http://schemas.microsoft.com/office/drawing/2014/main" id="{6CEF93D5-3951-437B-BDBE-9EE3E8E89649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0" name="îşḷïḋê">
                <a:extLst>
                  <a:ext uri="{FF2B5EF4-FFF2-40B4-BE49-F238E27FC236}">
                    <a16:creationId xmlns:a16="http://schemas.microsoft.com/office/drawing/2014/main" id="{24F4C4CE-6404-4002-A2BA-0280F843EF21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1" name="îṣlïḍè">
                <a:extLst>
                  <a:ext uri="{FF2B5EF4-FFF2-40B4-BE49-F238E27FC236}">
                    <a16:creationId xmlns:a16="http://schemas.microsoft.com/office/drawing/2014/main" id="{EEFA0CCA-ECC2-4DA4-BE54-497696BF59C9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2" name="ïṩḷîḓê">
                <a:extLst>
                  <a:ext uri="{FF2B5EF4-FFF2-40B4-BE49-F238E27FC236}">
                    <a16:creationId xmlns:a16="http://schemas.microsoft.com/office/drawing/2014/main" id="{70914325-F71B-4CA1-B8FE-2A8ADD3A669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3" name="ïSļiďé">
                <a:extLst>
                  <a:ext uri="{FF2B5EF4-FFF2-40B4-BE49-F238E27FC236}">
                    <a16:creationId xmlns:a16="http://schemas.microsoft.com/office/drawing/2014/main" id="{4DC34D86-C78E-40AB-9A58-9CD60FFAD7F1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4" name="îSḷiḋè">
                <a:extLst>
                  <a:ext uri="{FF2B5EF4-FFF2-40B4-BE49-F238E27FC236}">
                    <a16:creationId xmlns:a16="http://schemas.microsoft.com/office/drawing/2014/main" id="{9502B2A2-8EB9-4CB5-9769-8D4801ED4645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5" name="îṣḷíḋé">
                <a:extLst>
                  <a:ext uri="{FF2B5EF4-FFF2-40B4-BE49-F238E27FC236}">
                    <a16:creationId xmlns:a16="http://schemas.microsoft.com/office/drawing/2014/main" id="{3FCE0B27-FA71-4126-8156-C7619412B240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6" name="îṩliďè">
                <a:extLst>
                  <a:ext uri="{FF2B5EF4-FFF2-40B4-BE49-F238E27FC236}">
                    <a16:creationId xmlns:a16="http://schemas.microsoft.com/office/drawing/2014/main" id="{8240345D-A7B2-4F6C-9046-84648C54FACA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7" name="iṧlíḋè">
                <a:extLst>
                  <a:ext uri="{FF2B5EF4-FFF2-40B4-BE49-F238E27FC236}">
                    <a16:creationId xmlns:a16="http://schemas.microsoft.com/office/drawing/2014/main" id="{F325F0B0-1D1C-42AC-A859-282DCC64E477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8" name="islïḓè">
                <a:extLst>
                  <a:ext uri="{FF2B5EF4-FFF2-40B4-BE49-F238E27FC236}">
                    <a16:creationId xmlns:a16="http://schemas.microsoft.com/office/drawing/2014/main" id="{330C3BE0-C51F-401F-84ED-D18E790F3D12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89" name="íṥ1iḍe">
                <a:extLst>
                  <a:ext uri="{FF2B5EF4-FFF2-40B4-BE49-F238E27FC236}">
                    <a16:creationId xmlns:a16="http://schemas.microsoft.com/office/drawing/2014/main" id="{A7F9A1C2-E250-418E-9CC8-7E180F03D534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0" name="iṥľîḋé">
                <a:extLst>
                  <a:ext uri="{FF2B5EF4-FFF2-40B4-BE49-F238E27FC236}">
                    <a16:creationId xmlns:a16="http://schemas.microsoft.com/office/drawing/2014/main" id="{07FBCF8C-4EE5-4D20-95AA-085F564D1AB7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1" name="îślidè">
                <a:extLst>
                  <a:ext uri="{FF2B5EF4-FFF2-40B4-BE49-F238E27FC236}">
                    <a16:creationId xmlns:a16="http://schemas.microsoft.com/office/drawing/2014/main" id="{AF164FDD-1557-43FD-9C37-3A071E51E137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2" name="îŝ1ide">
                <a:extLst>
                  <a:ext uri="{FF2B5EF4-FFF2-40B4-BE49-F238E27FC236}">
                    <a16:creationId xmlns:a16="http://schemas.microsoft.com/office/drawing/2014/main" id="{A309E80B-BD33-4363-AC09-08CF0FBDB0A8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  <p:sp>
            <p:nvSpPr>
              <p:cNvPr id="193" name="í$ḻíde">
                <a:extLst>
                  <a:ext uri="{FF2B5EF4-FFF2-40B4-BE49-F238E27FC236}">
                    <a16:creationId xmlns:a16="http://schemas.microsoft.com/office/drawing/2014/main" id="{1B9D2049-AB77-4595-90F6-414B753906B8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/>
              </a:p>
            </p:txBody>
          </p:sp>
        </p:grp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F79481BF-2FF0-4836-9582-49D8E44F1F08}"/>
              </a:ext>
            </a:extLst>
          </p:cNvPr>
          <p:cNvGrpSpPr/>
          <p:nvPr/>
        </p:nvGrpSpPr>
        <p:grpSpPr>
          <a:xfrm>
            <a:off x="620436" y="147720"/>
            <a:ext cx="1640266" cy="33855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95" name="ïṩļîḑê">
              <a:extLst>
                <a:ext uri="{FF2B5EF4-FFF2-40B4-BE49-F238E27FC236}">
                  <a16:creationId xmlns:a16="http://schemas.microsoft.com/office/drawing/2014/main" id="{CD67E49E-43FA-4132-B7A6-4AE6CAED3A24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6" name="îşḷïḍe">
              <a:extLst>
                <a:ext uri="{FF2B5EF4-FFF2-40B4-BE49-F238E27FC236}">
                  <a16:creationId xmlns:a16="http://schemas.microsoft.com/office/drawing/2014/main" id="{EE8455D5-8737-4B22-9FE8-02265B6C83FC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7" name="îṧļíďe">
              <a:extLst>
                <a:ext uri="{FF2B5EF4-FFF2-40B4-BE49-F238E27FC236}">
                  <a16:creationId xmlns:a16="http://schemas.microsoft.com/office/drawing/2014/main" id="{268A8BC3-EC3E-4C37-85E8-2FBDD6401970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8" name="íŝļïḓè">
              <a:extLst>
                <a:ext uri="{FF2B5EF4-FFF2-40B4-BE49-F238E27FC236}">
                  <a16:creationId xmlns:a16="http://schemas.microsoft.com/office/drawing/2014/main" id="{8D08C1CF-A9C1-44B7-A72E-D9FE85A6C6CE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199" name="ïs1îḋè">
              <a:extLst>
                <a:ext uri="{FF2B5EF4-FFF2-40B4-BE49-F238E27FC236}">
                  <a16:creationId xmlns:a16="http://schemas.microsoft.com/office/drawing/2014/main" id="{71964024-FD7B-4FEC-B587-025401A85FA2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0" name="îš1ïdè">
              <a:extLst>
                <a:ext uri="{FF2B5EF4-FFF2-40B4-BE49-F238E27FC236}">
                  <a16:creationId xmlns:a16="http://schemas.microsoft.com/office/drawing/2014/main" id="{2A46889B-A520-476A-8A69-5F894150AF1D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1" name="ï$líḋé">
              <a:extLst>
                <a:ext uri="{FF2B5EF4-FFF2-40B4-BE49-F238E27FC236}">
                  <a16:creationId xmlns:a16="http://schemas.microsoft.com/office/drawing/2014/main" id="{530B2CB7-7727-4F50-B1D1-8B0052DED460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2" name="işḷíḓè">
              <a:extLst>
                <a:ext uri="{FF2B5EF4-FFF2-40B4-BE49-F238E27FC236}">
                  <a16:creationId xmlns:a16="http://schemas.microsoft.com/office/drawing/2014/main" id="{B11E91F8-9B21-44A4-83C0-420E69287883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3" name="ïSḷîḋé">
              <a:extLst>
                <a:ext uri="{FF2B5EF4-FFF2-40B4-BE49-F238E27FC236}">
                  <a16:creationId xmlns:a16="http://schemas.microsoft.com/office/drawing/2014/main" id="{F2C30C0A-511D-4DF0-A4C1-0450A6E02245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4" name="išḷiḓé">
              <a:extLst>
                <a:ext uri="{FF2B5EF4-FFF2-40B4-BE49-F238E27FC236}">
                  <a16:creationId xmlns:a16="http://schemas.microsoft.com/office/drawing/2014/main" id="{913520C0-E9EE-4E32-B2CD-5BD0360C621D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5" name="iṩľidè">
              <a:extLst>
                <a:ext uri="{FF2B5EF4-FFF2-40B4-BE49-F238E27FC236}">
                  <a16:creationId xmlns:a16="http://schemas.microsoft.com/office/drawing/2014/main" id="{378280CF-22DF-472C-8EE6-0F33A9699EC1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6" name="îṡļiḑe">
              <a:extLst>
                <a:ext uri="{FF2B5EF4-FFF2-40B4-BE49-F238E27FC236}">
                  <a16:creationId xmlns:a16="http://schemas.microsoft.com/office/drawing/2014/main" id="{66F2C37F-0DD5-47E6-868D-5DD576E732DA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7" name="ïśļíḓe">
              <a:extLst>
                <a:ext uri="{FF2B5EF4-FFF2-40B4-BE49-F238E27FC236}">
                  <a16:creationId xmlns:a16="http://schemas.microsoft.com/office/drawing/2014/main" id="{196AFEB1-2965-4A74-9FF7-158016F4FB7A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8" name="îṡľîdè">
              <a:extLst>
                <a:ext uri="{FF2B5EF4-FFF2-40B4-BE49-F238E27FC236}">
                  <a16:creationId xmlns:a16="http://schemas.microsoft.com/office/drawing/2014/main" id="{944F552D-E9BB-409F-A482-4BFD361B8398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09" name="îś1iḋê">
              <a:extLst>
                <a:ext uri="{FF2B5EF4-FFF2-40B4-BE49-F238E27FC236}">
                  <a16:creationId xmlns:a16="http://schemas.microsoft.com/office/drawing/2014/main" id="{2F448CA7-2EE2-482E-B287-D59911CDDD34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0" name="išľîḋê">
              <a:extLst>
                <a:ext uri="{FF2B5EF4-FFF2-40B4-BE49-F238E27FC236}">
                  <a16:creationId xmlns:a16="http://schemas.microsoft.com/office/drawing/2014/main" id="{13A53122-6C68-4979-9111-7C4E7005F349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1" name="íSḷiḑè">
              <a:extLst>
                <a:ext uri="{FF2B5EF4-FFF2-40B4-BE49-F238E27FC236}">
                  <a16:creationId xmlns:a16="http://schemas.microsoft.com/office/drawing/2014/main" id="{168C6F8B-26E4-4F86-8AC3-D03C3B238DD5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2" name="ïṣľïḑe">
              <a:extLst>
                <a:ext uri="{FF2B5EF4-FFF2-40B4-BE49-F238E27FC236}">
                  <a16:creationId xmlns:a16="http://schemas.microsoft.com/office/drawing/2014/main" id="{34675DF2-50D6-492A-BE07-CC278546BC6B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3" name="ïš1îḍè">
              <a:extLst>
                <a:ext uri="{FF2B5EF4-FFF2-40B4-BE49-F238E27FC236}">
                  <a16:creationId xmlns:a16="http://schemas.microsoft.com/office/drawing/2014/main" id="{30DA3A24-7497-4AB5-A187-21E6408FC98D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4" name="iṥľïḍê">
              <a:extLst>
                <a:ext uri="{FF2B5EF4-FFF2-40B4-BE49-F238E27FC236}">
                  <a16:creationId xmlns:a16="http://schemas.microsoft.com/office/drawing/2014/main" id="{F8A9BE05-CEE3-437D-B179-8A3AC0D32F89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5" name="íṥ1ïdê">
              <a:extLst>
                <a:ext uri="{FF2B5EF4-FFF2-40B4-BE49-F238E27FC236}">
                  <a16:creationId xmlns:a16="http://schemas.microsoft.com/office/drawing/2014/main" id="{6FC45550-8410-4932-8F76-798F3814FDBA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6" name="îṡ1îďé">
              <a:extLst>
                <a:ext uri="{FF2B5EF4-FFF2-40B4-BE49-F238E27FC236}">
                  <a16:creationId xmlns:a16="http://schemas.microsoft.com/office/drawing/2014/main" id="{C87F6EAE-6928-4576-9D25-9AC09F5CD268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7" name="íṩḷïḑé">
              <a:extLst>
                <a:ext uri="{FF2B5EF4-FFF2-40B4-BE49-F238E27FC236}">
                  <a16:creationId xmlns:a16="http://schemas.microsoft.com/office/drawing/2014/main" id="{CE7A3F4C-69E8-4EFC-BD49-AF05869452A1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8" name="ïşḷiḋè">
              <a:extLst>
                <a:ext uri="{FF2B5EF4-FFF2-40B4-BE49-F238E27FC236}">
                  <a16:creationId xmlns:a16="http://schemas.microsoft.com/office/drawing/2014/main" id="{08A8E505-5029-4174-8443-80E68AFC87FE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19" name="îṩľiḍé">
              <a:extLst>
                <a:ext uri="{FF2B5EF4-FFF2-40B4-BE49-F238E27FC236}">
                  <a16:creationId xmlns:a16="http://schemas.microsoft.com/office/drawing/2014/main" id="{1F34F6A7-91A6-482D-B289-24F7F9B5C1AF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0" name="íṡḷïďe">
              <a:extLst>
                <a:ext uri="{FF2B5EF4-FFF2-40B4-BE49-F238E27FC236}">
                  <a16:creationId xmlns:a16="http://schemas.microsoft.com/office/drawing/2014/main" id="{E882E7EA-E847-4696-8079-57A5EF99C635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1" name="í$ľîde">
              <a:extLst>
                <a:ext uri="{FF2B5EF4-FFF2-40B4-BE49-F238E27FC236}">
                  <a16:creationId xmlns:a16="http://schemas.microsoft.com/office/drawing/2014/main" id="{FCF1759E-158A-44BF-AB02-8EB48391C6EE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2" name="ï$ḻíḋê">
              <a:extLst>
                <a:ext uri="{FF2B5EF4-FFF2-40B4-BE49-F238E27FC236}">
                  <a16:creationId xmlns:a16="http://schemas.microsoft.com/office/drawing/2014/main" id="{56A20A0F-0F42-4277-A37C-0FC6C0EDAF2E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3" name="îśḻïďè">
              <a:extLst>
                <a:ext uri="{FF2B5EF4-FFF2-40B4-BE49-F238E27FC236}">
                  <a16:creationId xmlns:a16="http://schemas.microsoft.com/office/drawing/2014/main" id="{C54AAD64-65C0-4320-8ECD-04BD9F075D3C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4" name="iṡľîdé">
              <a:extLst>
                <a:ext uri="{FF2B5EF4-FFF2-40B4-BE49-F238E27FC236}">
                  <a16:creationId xmlns:a16="http://schemas.microsoft.com/office/drawing/2014/main" id="{55CEB436-C00F-4D35-A41C-D04D69792FF6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5" name="íṥḻíḋé">
              <a:extLst>
                <a:ext uri="{FF2B5EF4-FFF2-40B4-BE49-F238E27FC236}">
                  <a16:creationId xmlns:a16="http://schemas.microsoft.com/office/drawing/2014/main" id="{39AAEB71-1AE2-4DD9-A7FA-8D083031C07B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6" name="ïṡļïḍè">
              <a:extLst>
                <a:ext uri="{FF2B5EF4-FFF2-40B4-BE49-F238E27FC236}">
                  <a16:creationId xmlns:a16="http://schemas.microsoft.com/office/drawing/2014/main" id="{BF5C4476-F90C-4FB8-BF07-127F786444B9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7" name="iṩḷídê">
              <a:extLst>
                <a:ext uri="{FF2B5EF4-FFF2-40B4-BE49-F238E27FC236}">
                  <a16:creationId xmlns:a16="http://schemas.microsoft.com/office/drawing/2014/main" id="{CD87758F-5EAB-4AB5-A44A-2EE808FABD51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8" name="íslîḍe">
              <a:extLst>
                <a:ext uri="{FF2B5EF4-FFF2-40B4-BE49-F238E27FC236}">
                  <a16:creationId xmlns:a16="http://schemas.microsoft.com/office/drawing/2014/main" id="{6E8E6FE2-11DB-431F-B70D-6E31298F7D6B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29" name="ïṣľíḓè">
              <a:extLst>
                <a:ext uri="{FF2B5EF4-FFF2-40B4-BE49-F238E27FC236}">
                  <a16:creationId xmlns:a16="http://schemas.microsoft.com/office/drawing/2014/main" id="{DB181E92-A230-4B89-84CF-ACC71BB22742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0" name="îš1ïḋé">
              <a:extLst>
                <a:ext uri="{FF2B5EF4-FFF2-40B4-BE49-F238E27FC236}">
                  <a16:creationId xmlns:a16="http://schemas.microsoft.com/office/drawing/2014/main" id="{AC0C08F9-F08C-44A0-993A-F2129CDD54B4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1" name="íŝḻíḍê">
              <a:extLst>
                <a:ext uri="{FF2B5EF4-FFF2-40B4-BE49-F238E27FC236}">
                  <a16:creationId xmlns:a16="http://schemas.microsoft.com/office/drawing/2014/main" id="{E15D8292-56AD-422A-937A-F93C62E0F9FD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2" name="íṧḷíḓé">
              <a:extLst>
                <a:ext uri="{FF2B5EF4-FFF2-40B4-BE49-F238E27FC236}">
                  <a16:creationId xmlns:a16="http://schemas.microsoft.com/office/drawing/2014/main" id="{4EC4DA22-B663-465D-9BF9-CCC1389A0290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3" name="îŝlíde">
              <a:extLst>
                <a:ext uri="{FF2B5EF4-FFF2-40B4-BE49-F238E27FC236}">
                  <a16:creationId xmlns:a16="http://schemas.microsoft.com/office/drawing/2014/main" id="{9FC85B68-D62B-44B0-986E-E667E0402B34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4" name="íṧ1ïḍé">
              <a:extLst>
                <a:ext uri="{FF2B5EF4-FFF2-40B4-BE49-F238E27FC236}">
                  <a16:creationId xmlns:a16="http://schemas.microsoft.com/office/drawing/2014/main" id="{C667248F-EEAD-485A-940A-D96AC9BC9C24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5" name="iŝļidé">
              <a:extLst>
                <a:ext uri="{FF2B5EF4-FFF2-40B4-BE49-F238E27FC236}">
                  <a16:creationId xmlns:a16="http://schemas.microsoft.com/office/drawing/2014/main" id="{887D90E0-6ED5-4ED6-93BD-4FDFE3E30108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6" name="í$lidè">
              <a:extLst>
                <a:ext uri="{FF2B5EF4-FFF2-40B4-BE49-F238E27FC236}">
                  <a16:creationId xmlns:a16="http://schemas.microsoft.com/office/drawing/2014/main" id="{E5E60D2D-3E4D-4962-AC68-3FFFD65E326B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7" name="iSļiḋé">
              <a:extLst>
                <a:ext uri="{FF2B5EF4-FFF2-40B4-BE49-F238E27FC236}">
                  <a16:creationId xmlns:a16="http://schemas.microsoft.com/office/drawing/2014/main" id="{222B3656-66FC-4407-A2D6-D2C1AF1F8E00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8" name="íṩḷïḑe">
              <a:extLst>
                <a:ext uri="{FF2B5EF4-FFF2-40B4-BE49-F238E27FC236}">
                  <a16:creationId xmlns:a16="http://schemas.microsoft.com/office/drawing/2014/main" id="{49C50082-4FAB-4B66-BEAD-388FC437FC71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39" name="i$ḷïḍè">
              <a:extLst>
                <a:ext uri="{FF2B5EF4-FFF2-40B4-BE49-F238E27FC236}">
                  <a16:creationId xmlns:a16="http://schemas.microsoft.com/office/drawing/2014/main" id="{E6F63461-DCB3-44F6-BA59-B1FC050D41B5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0" name="íṩliḋé">
              <a:extLst>
                <a:ext uri="{FF2B5EF4-FFF2-40B4-BE49-F238E27FC236}">
                  <a16:creationId xmlns:a16="http://schemas.microsoft.com/office/drawing/2014/main" id="{5C7765E0-ED3D-4182-946D-D04C84682E72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1" name="ísḷiďé">
              <a:extLst>
                <a:ext uri="{FF2B5EF4-FFF2-40B4-BE49-F238E27FC236}">
                  <a16:creationId xmlns:a16="http://schemas.microsoft.com/office/drawing/2014/main" id="{2E5ACCDB-D870-45D2-B341-0C028BA458A8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2" name="íṩļïḍe">
              <a:extLst>
                <a:ext uri="{FF2B5EF4-FFF2-40B4-BE49-F238E27FC236}">
                  <a16:creationId xmlns:a16="http://schemas.microsoft.com/office/drawing/2014/main" id="{D585A502-9E62-4BCC-AB47-3E3D97E01627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3" name="í$ľíḍê">
              <a:extLst>
                <a:ext uri="{FF2B5EF4-FFF2-40B4-BE49-F238E27FC236}">
                  <a16:creationId xmlns:a16="http://schemas.microsoft.com/office/drawing/2014/main" id="{17DE5FBC-FBAB-4BA7-906D-27387DC88B68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4" name="î$1ïḍè">
              <a:extLst>
                <a:ext uri="{FF2B5EF4-FFF2-40B4-BE49-F238E27FC236}">
                  <a16:creationId xmlns:a16="http://schemas.microsoft.com/office/drawing/2014/main" id="{E39F15E9-9482-4656-BB4C-1010DB51542E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  <p:sp>
          <p:nvSpPr>
            <p:cNvPr id="245" name="ïṡļîḑê">
              <a:extLst>
                <a:ext uri="{FF2B5EF4-FFF2-40B4-BE49-F238E27FC236}">
                  <a16:creationId xmlns:a16="http://schemas.microsoft.com/office/drawing/2014/main" id="{C103975F-7D1D-45B0-967F-AF824C6D2B73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/>
              <a:endParaRPr/>
            </a:p>
          </p:txBody>
        </p:sp>
      </p:grpSp>
      <p:sp>
        <p:nvSpPr>
          <p:cNvPr id="246" name="文本框 245">
            <a:extLst>
              <a:ext uri="{FF2B5EF4-FFF2-40B4-BE49-F238E27FC236}">
                <a16:creationId xmlns:a16="http://schemas.microsoft.com/office/drawing/2014/main" id="{25557A92-3DD2-43CD-8E84-E7834439F3B0}"/>
              </a:ext>
            </a:extLst>
          </p:cNvPr>
          <p:cNvSpPr txBox="1"/>
          <p:nvPr/>
        </p:nvSpPr>
        <p:spPr>
          <a:xfrm>
            <a:off x="7736086" y="1479516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F6689214-4450-4B9B-8538-F0BF18B85A69}"/>
              </a:ext>
            </a:extLst>
          </p:cNvPr>
          <p:cNvSpPr txBox="1"/>
          <p:nvPr/>
        </p:nvSpPr>
        <p:spPr>
          <a:xfrm>
            <a:off x="8096962" y="1852291"/>
            <a:ext cx="3078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Seeking truth and pursuing innovation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48" name="ruler-and-pencil_74091">
            <a:extLst>
              <a:ext uri="{FF2B5EF4-FFF2-40B4-BE49-F238E27FC236}">
                <a16:creationId xmlns:a16="http://schemas.microsoft.com/office/drawing/2014/main" id="{C7BDDA6B-4D8B-4D02-A270-34B2DD1C5F7A}"/>
              </a:ext>
            </a:extLst>
          </p:cNvPr>
          <p:cNvSpPr>
            <a:spLocks noChangeAspect="1"/>
          </p:cNvSpPr>
          <p:nvPr/>
        </p:nvSpPr>
        <p:spPr bwMode="auto">
          <a:xfrm>
            <a:off x="7592040" y="1632088"/>
            <a:ext cx="339100" cy="338553"/>
          </a:xfrm>
          <a:custGeom>
            <a:avLst/>
            <a:gdLst>
              <a:gd name="connsiteX0" fmla="*/ 526353 w 609316"/>
              <a:gd name="connsiteY0" fmla="*/ 439378 h 608332"/>
              <a:gd name="connsiteX1" fmla="*/ 440000 w 609316"/>
              <a:gd name="connsiteY1" fmla="*/ 525582 h 608332"/>
              <a:gd name="connsiteX2" fmla="*/ 519574 w 609316"/>
              <a:gd name="connsiteY2" fmla="*/ 518815 h 608332"/>
              <a:gd name="connsiteX3" fmla="*/ 526353 w 609316"/>
              <a:gd name="connsiteY3" fmla="*/ 439378 h 608332"/>
              <a:gd name="connsiteX4" fmla="*/ 137051 w 609316"/>
              <a:gd name="connsiteY4" fmla="*/ 325730 h 608332"/>
              <a:gd name="connsiteX5" fmla="*/ 283108 w 609316"/>
              <a:gd name="connsiteY5" fmla="*/ 471539 h 608332"/>
              <a:gd name="connsiteX6" fmla="*/ 153114 w 609316"/>
              <a:gd name="connsiteY6" fmla="*/ 601311 h 608332"/>
              <a:gd name="connsiteX7" fmla="*/ 119130 w 609316"/>
              <a:gd name="connsiteY7" fmla="*/ 601311 h 608332"/>
              <a:gd name="connsiteX8" fmla="*/ 7057 w 609316"/>
              <a:gd name="connsiteY8" fmla="*/ 489521 h 608332"/>
              <a:gd name="connsiteX9" fmla="*/ 0 w 609316"/>
              <a:gd name="connsiteY9" fmla="*/ 472466 h 608332"/>
              <a:gd name="connsiteX10" fmla="*/ 7057 w 609316"/>
              <a:gd name="connsiteY10" fmla="*/ 455503 h 608332"/>
              <a:gd name="connsiteX11" fmla="*/ 8264 w 609316"/>
              <a:gd name="connsiteY11" fmla="*/ 454298 h 608332"/>
              <a:gd name="connsiteX12" fmla="*/ 40298 w 609316"/>
              <a:gd name="connsiteY12" fmla="*/ 486370 h 608332"/>
              <a:gd name="connsiteX13" fmla="*/ 47541 w 609316"/>
              <a:gd name="connsiteY13" fmla="*/ 489336 h 608332"/>
              <a:gd name="connsiteX14" fmla="*/ 54783 w 609316"/>
              <a:gd name="connsiteY14" fmla="*/ 486370 h 608332"/>
              <a:gd name="connsiteX15" fmla="*/ 54783 w 609316"/>
              <a:gd name="connsiteY15" fmla="*/ 471910 h 608332"/>
              <a:gd name="connsiteX16" fmla="*/ 22749 w 609316"/>
              <a:gd name="connsiteY16" fmla="*/ 439837 h 608332"/>
              <a:gd name="connsiteX17" fmla="*/ 55897 w 609316"/>
              <a:gd name="connsiteY17" fmla="*/ 406745 h 608332"/>
              <a:gd name="connsiteX18" fmla="*/ 87932 w 609316"/>
              <a:gd name="connsiteY18" fmla="*/ 438725 h 608332"/>
              <a:gd name="connsiteX19" fmla="*/ 95174 w 609316"/>
              <a:gd name="connsiteY19" fmla="*/ 441784 h 608332"/>
              <a:gd name="connsiteX20" fmla="*/ 102417 w 609316"/>
              <a:gd name="connsiteY20" fmla="*/ 438725 h 608332"/>
              <a:gd name="connsiteX21" fmla="*/ 102417 w 609316"/>
              <a:gd name="connsiteY21" fmla="*/ 424357 h 608332"/>
              <a:gd name="connsiteX22" fmla="*/ 70382 w 609316"/>
              <a:gd name="connsiteY22" fmla="*/ 392285 h 608332"/>
              <a:gd name="connsiteX23" fmla="*/ 98610 w 609316"/>
              <a:gd name="connsiteY23" fmla="*/ 364106 h 608332"/>
              <a:gd name="connsiteX24" fmla="*/ 159243 w 609316"/>
              <a:gd name="connsiteY24" fmla="*/ 424543 h 608332"/>
              <a:gd name="connsiteX25" fmla="*/ 166485 w 609316"/>
              <a:gd name="connsiteY25" fmla="*/ 427509 h 608332"/>
              <a:gd name="connsiteX26" fmla="*/ 173635 w 609316"/>
              <a:gd name="connsiteY26" fmla="*/ 424543 h 608332"/>
              <a:gd name="connsiteX27" fmla="*/ 173635 w 609316"/>
              <a:gd name="connsiteY27" fmla="*/ 410082 h 608332"/>
              <a:gd name="connsiteX28" fmla="*/ 113095 w 609316"/>
              <a:gd name="connsiteY28" fmla="*/ 349645 h 608332"/>
              <a:gd name="connsiteX29" fmla="*/ 186794 w 609316"/>
              <a:gd name="connsiteY29" fmla="*/ 231191 h 608332"/>
              <a:gd name="connsiteX30" fmla="*/ 165159 w 609316"/>
              <a:gd name="connsiteY30" fmla="*/ 252881 h 608332"/>
              <a:gd name="connsiteX31" fmla="*/ 410288 w 609316"/>
              <a:gd name="connsiteY31" fmla="*/ 497589 h 608332"/>
              <a:gd name="connsiteX32" fmla="*/ 431922 w 609316"/>
              <a:gd name="connsiteY32" fmla="*/ 475899 h 608332"/>
              <a:gd name="connsiteX33" fmla="*/ 253090 w 609316"/>
              <a:gd name="connsiteY33" fmla="*/ 165102 h 608332"/>
              <a:gd name="connsiteX34" fmla="*/ 231363 w 609316"/>
              <a:gd name="connsiteY34" fmla="*/ 186699 h 608332"/>
              <a:gd name="connsiteX35" fmla="*/ 476584 w 609316"/>
              <a:gd name="connsiteY35" fmla="*/ 431407 h 608332"/>
              <a:gd name="connsiteX36" fmla="*/ 498218 w 609316"/>
              <a:gd name="connsiteY36" fmla="*/ 409809 h 608332"/>
              <a:gd name="connsiteX37" fmla="*/ 139625 w 609316"/>
              <a:gd name="connsiteY37" fmla="*/ 116346 h 608332"/>
              <a:gd name="connsiteX38" fmla="*/ 116319 w 609316"/>
              <a:gd name="connsiteY38" fmla="*/ 139611 h 608332"/>
              <a:gd name="connsiteX39" fmla="*/ 142968 w 609316"/>
              <a:gd name="connsiteY39" fmla="*/ 217195 h 608332"/>
              <a:gd name="connsiteX40" fmla="*/ 217435 w 609316"/>
              <a:gd name="connsiteY40" fmla="*/ 142948 h 608332"/>
              <a:gd name="connsiteX41" fmla="*/ 77972 w 609316"/>
              <a:gd name="connsiteY41" fmla="*/ 52110 h 608332"/>
              <a:gd name="connsiteX42" fmla="*/ 255690 w 609316"/>
              <a:gd name="connsiteY42" fmla="*/ 112823 h 608332"/>
              <a:gd name="connsiteX43" fmla="*/ 263489 w 609316"/>
              <a:gd name="connsiteY43" fmla="*/ 117736 h 608332"/>
              <a:gd name="connsiteX44" fmla="*/ 548451 w 609316"/>
              <a:gd name="connsiteY44" fmla="*/ 402208 h 608332"/>
              <a:gd name="connsiteX45" fmla="*/ 548451 w 609316"/>
              <a:gd name="connsiteY45" fmla="*/ 547735 h 608332"/>
              <a:gd name="connsiteX46" fmla="*/ 475563 w 609316"/>
              <a:gd name="connsiteY46" fmla="*/ 577860 h 608332"/>
              <a:gd name="connsiteX47" fmla="*/ 402674 w 609316"/>
              <a:gd name="connsiteY47" fmla="*/ 547735 h 608332"/>
              <a:gd name="connsiteX48" fmla="*/ 117712 w 609316"/>
              <a:gd name="connsiteY48" fmla="*/ 263263 h 608332"/>
              <a:gd name="connsiteX49" fmla="*/ 112884 w 609316"/>
              <a:gd name="connsiteY49" fmla="*/ 255384 h 608332"/>
              <a:gd name="connsiteX50" fmla="*/ 51973 w 609316"/>
              <a:gd name="connsiteY50" fmla="*/ 78064 h 608332"/>
              <a:gd name="connsiteX51" fmla="*/ 56894 w 609316"/>
              <a:gd name="connsiteY51" fmla="*/ 57023 h 608332"/>
              <a:gd name="connsiteX52" fmla="*/ 77972 w 609316"/>
              <a:gd name="connsiteY52" fmla="*/ 52110 h 608332"/>
              <a:gd name="connsiteX53" fmla="*/ 473310 w 609316"/>
              <a:gd name="connsiteY53" fmla="*/ 0 h 608332"/>
              <a:gd name="connsiteX54" fmla="*/ 490302 w 609316"/>
              <a:gd name="connsiteY54" fmla="*/ 7045 h 608332"/>
              <a:gd name="connsiteX55" fmla="*/ 602283 w 609316"/>
              <a:gd name="connsiteY55" fmla="*/ 118943 h 608332"/>
              <a:gd name="connsiteX56" fmla="*/ 602283 w 609316"/>
              <a:gd name="connsiteY56" fmla="*/ 152874 h 608332"/>
              <a:gd name="connsiteX57" fmla="*/ 472196 w 609316"/>
              <a:gd name="connsiteY57" fmla="*/ 282756 h 608332"/>
              <a:gd name="connsiteX58" fmla="*/ 326788 w 609316"/>
              <a:gd name="connsiteY58" fmla="*/ 136279 h 608332"/>
              <a:gd name="connsiteX59" fmla="*/ 355108 w 609316"/>
              <a:gd name="connsiteY59" fmla="*/ 108096 h 608332"/>
              <a:gd name="connsiteX60" fmla="*/ 415648 w 609316"/>
              <a:gd name="connsiteY60" fmla="*/ 168541 h 608332"/>
              <a:gd name="connsiteX61" fmla="*/ 422891 w 609316"/>
              <a:gd name="connsiteY61" fmla="*/ 171508 h 608332"/>
              <a:gd name="connsiteX62" fmla="*/ 430041 w 609316"/>
              <a:gd name="connsiteY62" fmla="*/ 168541 h 608332"/>
              <a:gd name="connsiteX63" fmla="*/ 430041 w 609316"/>
              <a:gd name="connsiteY63" fmla="*/ 154079 h 608332"/>
              <a:gd name="connsiteX64" fmla="*/ 369500 w 609316"/>
              <a:gd name="connsiteY64" fmla="*/ 93634 h 608332"/>
              <a:gd name="connsiteX65" fmla="*/ 397821 w 609316"/>
              <a:gd name="connsiteY65" fmla="*/ 65359 h 608332"/>
              <a:gd name="connsiteX66" fmla="*/ 429855 w 609316"/>
              <a:gd name="connsiteY66" fmla="*/ 97342 h 608332"/>
              <a:gd name="connsiteX67" fmla="*/ 437097 w 609316"/>
              <a:gd name="connsiteY67" fmla="*/ 100402 h 608332"/>
              <a:gd name="connsiteX68" fmla="*/ 444340 w 609316"/>
              <a:gd name="connsiteY68" fmla="*/ 97342 h 608332"/>
              <a:gd name="connsiteX69" fmla="*/ 444340 w 609316"/>
              <a:gd name="connsiteY69" fmla="*/ 82973 h 608332"/>
              <a:gd name="connsiteX70" fmla="*/ 412306 w 609316"/>
              <a:gd name="connsiteY70" fmla="*/ 50989 h 608332"/>
              <a:gd name="connsiteX71" fmla="*/ 440626 w 609316"/>
              <a:gd name="connsiteY71" fmla="*/ 22713 h 608332"/>
              <a:gd name="connsiteX72" fmla="*/ 472660 w 609316"/>
              <a:gd name="connsiteY72" fmla="*/ 54697 h 608332"/>
              <a:gd name="connsiteX73" fmla="*/ 479903 w 609316"/>
              <a:gd name="connsiteY73" fmla="*/ 57664 h 608332"/>
              <a:gd name="connsiteX74" fmla="*/ 487052 w 609316"/>
              <a:gd name="connsiteY74" fmla="*/ 54697 h 608332"/>
              <a:gd name="connsiteX75" fmla="*/ 487052 w 609316"/>
              <a:gd name="connsiteY75" fmla="*/ 40235 h 608332"/>
              <a:gd name="connsiteX76" fmla="*/ 455018 w 609316"/>
              <a:gd name="connsiteY76" fmla="*/ 8251 h 608332"/>
              <a:gd name="connsiteX77" fmla="*/ 456225 w 609316"/>
              <a:gd name="connsiteY77" fmla="*/ 7045 h 608332"/>
              <a:gd name="connsiteX78" fmla="*/ 473310 w 609316"/>
              <a:gd name="connsiteY78" fmla="*/ 0 h 60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316" h="608332">
                <a:moveTo>
                  <a:pt x="526353" y="439378"/>
                </a:moveTo>
                <a:lnTo>
                  <a:pt x="440000" y="525582"/>
                </a:lnTo>
                <a:cubicBezTo>
                  <a:pt x="463863" y="541710"/>
                  <a:pt x="498776" y="539578"/>
                  <a:pt x="519574" y="518815"/>
                </a:cubicBezTo>
                <a:cubicBezTo>
                  <a:pt x="541116" y="497218"/>
                  <a:pt x="543344" y="463571"/>
                  <a:pt x="526353" y="439378"/>
                </a:cubicBezTo>
                <a:close/>
                <a:moveTo>
                  <a:pt x="137051" y="325730"/>
                </a:moveTo>
                <a:lnTo>
                  <a:pt x="283108" y="471539"/>
                </a:lnTo>
                <a:lnTo>
                  <a:pt x="153114" y="601311"/>
                </a:lnTo>
                <a:cubicBezTo>
                  <a:pt x="143736" y="610673"/>
                  <a:pt x="128508" y="610673"/>
                  <a:pt x="119130" y="601311"/>
                </a:cubicBezTo>
                <a:lnTo>
                  <a:pt x="7057" y="489521"/>
                </a:lnTo>
                <a:cubicBezTo>
                  <a:pt x="2507" y="484979"/>
                  <a:pt x="0" y="478862"/>
                  <a:pt x="0" y="472466"/>
                </a:cubicBezTo>
                <a:cubicBezTo>
                  <a:pt x="0" y="466162"/>
                  <a:pt x="2507" y="460045"/>
                  <a:pt x="7057" y="455503"/>
                </a:cubicBezTo>
                <a:lnTo>
                  <a:pt x="8264" y="454298"/>
                </a:lnTo>
                <a:lnTo>
                  <a:pt x="40298" y="486370"/>
                </a:lnTo>
                <a:cubicBezTo>
                  <a:pt x="42341" y="488316"/>
                  <a:pt x="44941" y="489336"/>
                  <a:pt x="47541" y="489336"/>
                </a:cubicBezTo>
                <a:cubicBezTo>
                  <a:pt x="50141" y="489336"/>
                  <a:pt x="52833" y="488316"/>
                  <a:pt x="54783" y="486370"/>
                </a:cubicBezTo>
                <a:cubicBezTo>
                  <a:pt x="58776" y="482291"/>
                  <a:pt x="58776" y="475895"/>
                  <a:pt x="54783" y="471910"/>
                </a:cubicBezTo>
                <a:lnTo>
                  <a:pt x="22749" y="439837"/>
                </a:lnTo>
                <a:lnTo>
                  <a:pt x="55897" y="406745"/>
                </a:lnTo>
                <a:lnTo>
                  <a:pt x="87932" y="438725"/>
                </a:lnTo>
                <a:cubicBezTo>
                  <a:pt x="89974" y="440764"/>
                  <a:pt x="92574" y="441784"/>
                  <a:pt x="95174" y="441784"/>
                </a:cubicBezTo>
                <a:cubicBezTo>
                  <a:pt x="97774" y="441784"/>
                  <a:pt x="100467" y="440764"/>
                  <a:pt x="102417" y="438725"/>
                </a:cubicBezTo>
                <a:cubicBezTo>
                  <a:pt x="106409" y="434739"/>
                  <a:pt x="106409" y="428343"/>
                  <a:pt x="102417" y="424357"/>
                </a:cubicBezTo>
                <a:lnTo>
                  <a:pt x="70382" y="392285"/>
                </a:lnTo>
                <a:lnTo>
                  <a:pt x="98610" y="364106"/>
                </a:lnTo>
                <a:lnTo>
                  <a:pt x="159243" y="424543"/>
                </a:lnTo>
                <a:cubicBezTo>
                  <a:pt x="161192" y="426489"/>
                  <a:pt x="163792" y="427509"/>
                  <a:pt x="166485" y="427509"/>
                </a:cubicBezTo>
                <a:cubicBezTo>
                  <a:pt x="169085" y="427509"/>
                  <a:pt x="171685" y="426489"/>
                  <a:pt x="173635" y="424543"/>
                </a:cubicBezTo>
                <a:cubicBezTo>
                  <a:pt x="177627" y="420557"/>
                  <a:pt x="177627" y="414068"/>
                  <a:pt x="173635" y="410082"/>
                </a:cubicBezTo>
                <a:lnTo>
                  <a:pt x="113095" y="349645"/>
                </a:lnTo>
                <a:close/>
                <a:moveTo>
                  <a:pt x="186794" y="231191"/>
                </a:moveTo>
                <a:lnTo>
                  <a:pt x="165159" y="252881"/>
                </a:lnTo>
                <a:lnTo>
                  <a:pt x="410288" y="497589"/>
                </a:lnTo>
                <a:lnTo>
                  <a:pt x="431922" y="475899"/>
                </a:lnTo>
                <a:close/>
                <a:moveTo>
                  <a:pt x="253090" y="165102"/>
                </a:moveTo>
                <a:lnTo>
                  <a:pt x="231363" y="186699"/>
                </a:lnTo>
                <a:lnTo>
                  <a:pt x="476584" y="431407"/>
                </a:lnTo>
                <a:lnTo>
                  <a:pt x="498218" y="409809"/>
                </a:lnTo>
                <a:close/>
                <a:moveTo>
                  <a:pt x="139625" y="116346"/>
                </a:moveTo>
                <a:lnTo>
                  <a:pt x="116319" y="139611"/>
                </a:lnTo>
                <a:lnTo>
                  <a:pt x="142968" y="217195"/>
                </a:lnTo>
                <a:lnTo>
                  <a:pt x="217435" y="142948"/>
                </a:lnTo>
                <a:close/>
                <a:moveTo>
                  <a:pt x="77972" y="52110"/>
                </a:moveTo>
                <a:lnTo>
                  <a:pt x="255690" y="112823"/>
                </a:lnTo>
                <a:cubicBezTo>
                  <a:pt x="258661" y="113843"/>
                  <a:pt x="261261" y="115511"/>
                  <a:pt x="263489" y="117736"/>
                </a:cubicBezTo>
                <a:lnTo>
                  <a:pt x="548451" y="402208"/>
                </a:lnTo>
                <a:cubicBezTo>
                  <a:pt x="588656" y="442252"/>
                  <a:pt x="588656" y="507600"/>
                  <a:pt x="548451" y="547735"/>
                </a:cubicBezTo>
                <a:cubicBezTo>
                  <a:pt x="528952" y="567201"/>
                  <a:pt x="503047" y="577860"/>
                  <a:pt x="475563" y="577860"/>
                </a:cubicBezTo>
                <a:cubicBezTo>
                  <a:pt x="448079" y="577860"/>
                  <a:pt x="422173" y="567201"/>
                  <a:pt x="402674" y="547735"/>
                </a:cubicBezTo>
                <a:lnTo>
                  <a:pt x="117712" y="263263"/>
                </a:lnTo>
                <a:cubicBezTo>
                  <a:pt x="115576" y="261038"/>
                  <a:pt x="113905" y="258350"/>
                  <a:pt x="112884" y="255384"/>
                </a:cubicBezTo>
                <a:lnTo>
                  <a:pt x="51973" y="78064"/>
                </a:lnTo>
                <a:cubicBezTo>
                  <a:pt x="49466" y="70648"/>
                  <a:pt x="51416" y="62491"/>
                  <a:pt x="56894" y="57023"/>
                </a:cubicBezTo>
                <a:cubicBezTo>
                  <a:pt x="62372" y="51461"/>
                  <a:pt x="70543" y="49607"/>
                  <a:pt x="77972" y="52110"/>
                </a:cubicBezTo>
                <a:close/>
                <a:moveTo>
                  <a:pt x="473310" y="0"/>
                </a:moveTo>
                <a:cubicBezTo>
                  <a:pt x="479624" y="0"/>
                  <a:pt x="485752" y="2503"/>
                  <a:pt x="490302" y="7045"/>
                </a:cubicBezTo>
                <a:lnTo>
                  <a:pt x="602283" y="118943"/>
                </a:lnTo>
                <a:cubicBezTo>
                  <a:pt x="611661" y="128307"/>
                  <a:pt x="611661" y="143511"/>
                  <a:pt x="602283" y="152874"/>
                </a:cubicBezTo>
                <a:lnTo>
                  <a:pt x="472196" y="282756"/>
                </a:lnTo>
                <a:lnTo>
                  <a:pt x="326788" y="136279"/>
                </a:lnTo>
                <a:lnTo>
                  <a:pt x="355108" y="108096"/>
                </a:lnTo>
                <a:lnTo>
                  <a:pt x="415648" y="168541"/>
                </a:lnTo>
                <a:cubicBezTo>
                  <a:pt x="417598" y="170488"/>
                  <a:pt x="420291" y="171508"/>
                  <a:pt x="422891" y="171508"/>
                </a:cubicBezTo>
                <a:cubicBezTo>
                  <a:pt x="425491" y="171508"/>
                  <a:pt x="428091" y="170488"/>
                  <a:pt x="430041" y="168541"/>
                </a:cubicBezTo>
                <a:cubicBezTo>
                  <a:pt x="434033" y="164555"/>
                  <a:pt x="434033" y="158065"/>
                  <a:pt x="430041" y="154079"/>
                </a:cubicBezTo>
                <a:lnTo>
                  <a:pt x="369500" y="93634"/>
                </a:lnTo>
                <a:lnTo>
                  <a:pt x="397821" y="65359"/>
                </a:lnTo>
                <a:lnTo>
                  <a:pt x="429855" y="97342"/>
                </a:lnTo>
                <a:cubicBezTo>
                  <a:pt x="431898" y="99382"/>
                  <a:pt x="434498" y="100402"/>
                  <a:pt x="437097" y="100402"/>
                </a:cubicBezTo>
                <a:cubicBezTo>
                  <a:pt x="439697" y="100402"/>
                  <a:pt x="442297" y="99382"/>
                  <a:pt x="444340" y="97342"/>
                </a:cubicBezTo>
                <a:cubicBezTo>
                  <a:pt x="448333" y="93356"/>
                  <a:pt x="448333" y="86959"/>
                  <a:pt x="444340" y="82973"/>
                </a:cubicBezTo>
                <a:lnTo>
                  <a:pt x="412306" y="50989"/>
                </a:lnTo>
                <a:lnTo>
                  <a:pt x="440626" y="22713"/>
                </a:lnTo>
                <a:lnTo>
                  <a:pt x="472660" y="54697"/>
                </a:lnTo>
                <a:cubicBezTo>
                  <a:pt x="474610" y="56737"/>
                  <a:pt x="477210" y="57664"/>
                  <a:pt x="479903" y="57664"/>
                </a:cubicBezTo>
                <a:cubicBezTo>
                  <a:pt x="482503" y="57664"/>
                  <a:pt x="485102" y="56737"/>
                  <a:pt x="487052" y="54697"/>
                </a:cubicBezTo>
                <a:cubicBezTo>
                  <a:pt x="491045" y="50711"/>
                  <a:pt x="491045" y="44221"/>
                  <a:pt x="487052" y="40235"/>
                </a:cubicBezTo>
                <a:lnTo>
                  <a:pt x="455018" y="8251"/>
                </a:lnTo>
                <a:lnTo>
                  <a:pt x="456225" y="7045"/>
                </a:lnTo>
                <a:cubicBezTo>
                  <a:pt x="460775" y="2503"/>
                  <a:pt x="466903" y="0"/>
                  <a:pt x="473310" y="0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</p:sp>
      <p:sp>
        <p:nvSpPr>
          <p:cNvPr id="249" name="open-book_1123">
            <a:extLst>
              <a:ext uri="{FF2B5EF4-FFF2-40B4-BE49-F238E27FC236}">
                <a16:creationId xmlns:a16="http://schemas.microsoft.com/office/drawing/2014/main" id="{53E8F462-4610-43FC-B37C-995DD0A90F08}"/>
              </a:ext>
            </a:extLst>
          </p:cNvPr>
          <p:cNvSpPr>
            <a:spLocks noChangeAspect="1"/>
          </p:cNvSpPr>
          <p:nvPr/>
        </p:nvSpPr>
        <p:spPr bwMode="auto">
          <a:xfrm>
            <a:off x="7570264" y="2745621"/>
            <a:ext cx="331644" cy="339100"/>
          </a:xfrm>
          <a:custGeom>
            <a:avLst/>
            <a:gdLst>
              <a:gd name="connsiteX0" fmla="*/ 213146 w 589931"/>
              <a:gd name="connsiteY0" fmla="*/ 526615 h 603193"/>
              <a:gd name="connsiteX1" fmla="*/ 213146 w 589931"/>
              <a:gd name="connsiteY1" fmla="*/ 585675 h 603193"/>
              <a:gd name="connsiteX2" fmla="*/ 400206 w 589931"/>
              <a:gd name="connsiteY2" fmla="*/ 585675 h 603193"/>
              <a:gd name="connsiteX3" fmla="*/ 400206 w 589931"/>
              <a:gd name="connsiteY3" fmla="*/ 526615 h 603193"/>
              <a:gd name="connsiteX4" fmla="*/ 175558 w 589931"/>
              <a:gd name="connsiteY4" fmla="*/ 332292 h 603193"/>
              <a:gd name="connsiteX5" fmla="*/ 352470 w 589931"/>
              <a:gd name="connsiteY5" fmla="*/ 509097 h 603193"/>
              <a:gd name="connsiteX6" fmla="*/ 417747 w 589931"/>
              <a:gd name="connsiteY6" fmla="*/ 509097 h 603193"/>
              <a:gd name="connsiteX7" fmla="*/ 417747 w 589931"/>
              <a:gd name="connsiteY7" fmla="*/ 603193 h 603193"/>
              <a:gd name="connsiteX8" fmla="*/ 195605 w 589931"/>
              <a:gd name="connsiteY8" fmla="*/ 603193 h 603193"/>
              <a:gd name="connsiteX9" fmla="*/ 195605 w 589931"/>
              <a:gd name="connsiteY9" fmla="*/ 509097 h 603193"/>
              <a:gd name="connsiteX10" fmla="*/ 204250 w 589931"/>
              <a:gd name="connsiteY10" fmla="*/ 509097 h 603193"/>
              <a:gd name="connsiteX11" fmla="*/ 100132 w 589931"/>
              <a:gd name="connsiteY11" fmla="*/ 405116 h 603193"/>
              <a:gd name="connsiteX12" fmla="*/ 149748 w 589931"/>
              <a:gd name="connsiteY12" fmla="*/ 378589 h 603193"/>
              <a:gd name="connsiteX13" fmla="*/ 175558 w 589931"/>
              <a:gd name="connsiteY13" fmla="*/ 332292 h 603193"/>
              <a:gd name="connsiteX14" fmla="*/ 85031 w 589931"/>
              <a:gd name="connsiteY14" fmla="*/ 272382 h 603193"/>
              <a:gd name="connsiteX15" fmla="*/ 118832 w 589931"/>
              <a:gd name="connsiteY15" fmla="*/ 306042 h 603193"/>
              <a:gd name="connsiteX16" fmla="*/ 85031 w 589931"/>
              <a:gd name="connsiteY16" fmla="*/ 339702 h 603193"/>
              <a:gd name="connsiteX17" fmla="*/ 51230 w 589931"/>
              <a:gd name="connsiteY17" fmla="*/ 306042 h 603193"/>
              <a:gd name="connsiteX18" fmla="*/ 85031 w 589931"/>
              <a:gd name="connsiteY18" fmla="*/ 272382 h 603193"/>
              <a:gd name="connsiteX19" fmla="*/ 85102 w 589931"/>
              <a:gd name="connsiteY19" fmla="*/ 242228 h 603193"/>
              <a:gd name="connsiteX20" fmla="*/ 21181 w 589931"/>
              <a:gd name="connsiteY20" fmla="*/ 306042 h 603193"/>
              <a:gd name="connsiteX21" fmla="*/ 85102 w 589931"/>
              <a:gd name="connsiteY21" fmla="*/ 369731 h 603193"/>
              <a:gd name="connsiteX22" fmla="*/ 148897 w 589931"/>
              <a:gd name="connsiteY22" fmla="*/ 306042 h 603193"/>
              <a:gd name="connsiteX23" fmla="*/ 85102 w 589931"/>
              <a:gd name="connsiteY23" fmla="*/ 242228 h 603193"/>
              <a:gd name="connsiteX24" fmla="*/ 85102 w 589931"/>
              <a:gd name="connsiteY24" fmla="*/ 221081 h 603193"/>
              <a:gd name="connsiteX25" fmla="*/ 169703 w 589931"/>
              <a:gd name="connsiteY25" fmla="*/ 297408 h 603193"/>
              <a:gd name="connsiteX26" fmla="*/ 170204 w 589931"/>
              <a:gd name="connsiteY26" fmla="*/ 306042 h 603193"/>
              <a:gd name="connsiteX27" fmla="*/ 85102 w 589931"/>
              <a:gd name="connsiteY27" fmla="*/ 391002 h 603193"/>
              <a:gd name="connsiteX28" fmla="*/ 0 w 589931"/>
              <a:gd name="connsiteY28" fmla="*/ 306042 h 603193"/>
              <a:gd name="connsiteX29" fmla="*/ 85102 w 589931"/>
              <a:gd name="connsiteY29" fmla="*/ 221081 h 603193"/>
              <a:gd name="connsiteX30" fmla="*/ 412008 w 589931"/>
              <a:gd name="connsiteY30" fmla="*/ 0 h 603193"/>
              <a:gd name="connsiteX31" fmla="*/ 546850 w 589931"/>
              <a:gd name="connsiteY31" fmla="*/ 8384 h 603193"/>
              <a:gd name="connsiteX32" fmla="*/ 553743 w 589931"/>
              <a:gd name="connsiteY32" fmla="*/ 11762 h 603193"/>
              <a:gd name="connsiteX33" fmla="*/ 556249 w 589931"/>
              <a:gd name="connsiteY33" fmla="*/ 19020 h 603193"/>
              <a:gd name="connsiteX34" fmla="*/ 550986 w 589931"/>
              <a:gd name="connsiteY34" fmla="*/ 27278 h 603193"/>
              <a:gd name="connsiteX35" fmla="*/ 546349 w 589931"/>
              <a:gd name="connsiteY35" fmla="*/ 28404 h 603193"/>
              <a:gd name="connsiteX36" fmla="*/ 545472 w 589931"/>
              <a:gd name="connsiteY36" fmla="*/ 28404 h 603193"/>
              <a:gd name="connsiteX37" fmla="*/ 418525 w 589931"/>
              <a:gd name="connsiteY37" fmla="*/ 20396 h 603193"/>
              <a:gd name="connsiteX38" fmla="*/ 395216 w 589931"/>
              <a:gd name="connsiteY38" fmla="*/ 79582 h 603193"/>
              <a:gd name="connsiteX39" fmla="*/ 439578 w 589931"/>
              <a:gd name="connsiteY39" fmla="*/ 159914 h 603193"/>
              <a:gd name="connsiteX40" fmla="*/ 509004 w 589931"/>
              <a:gd name="connsiteY40" fmla="*/ 173678 h 603193"/>
              <a:gd name="connsiteX41" fmla="*/ 571162 w 589931"/>
              <a:gd name="connsiteY41" fmla="*/ 62815 h 603193"/>
              <a:gd name="connsiteX42" fmla="*/ 574922 w 589931"/>
              <a:gd name="connsiteY42" fmla="*/ 58936 h 603193"/>
              <a:gd name="connsiteX43" fmla="*/ 584822 w 589931"/>
              <a:gd name="connsiteY43" fmla="*/ 58936 h 603193"/>
              <a:gd name="connsiteX44" fmla="*/ 588707 w 589931"/>
              <a:gd name="connsiteY44" fmla="*/ 72575 h 603193"/>
              <a:gd name="connsiteX45" fmla="*/ 522915 w 589931"/>
              <a:gd name="connsiteY45" fmla="*/ 189820 h 603193"/>
              <a:gd name="connsiteX46" fmla="*/ 514268 w 589931"/>
              <a:gd name="connsiteY46" fmla="*/ 194950 h 603193"/>
              <a:gd name="connsiteX47" fmla="*/ 512263 w 589931"/>
              <a:gd name="connsiteY47" fmla="*/ 194825 h 603193"/>
              <a:gd name="connsiteX48" fmla="*/ 453739 w 589931"/>
              <a:gd name="connsiteY48" fmla="*/ 183063 h 603193"/>
              <a:gd name="connsiteX49" fmla="*/ 455869 w 589931"/>
              <a:gd name="connsiteY49" fmla="*/ 185690 h 603193"/>
              <a:gd name="connsiteX50" fmla="*/ 445593 w 589931"/>
              <a:gd name="connsiteY50" fmla="*/ 189820 h 603193"/>
              <a:gd name="connsiteX51" fmla="*/ 405617 w 589931"/>
              <a:gd name="connsiteY51" fmla="*/ 210966 h 603193"/>
              <a:gd name="connsiteX52" fmla="*/ 395717 w 589931"/>
              <a:gd name="connsiteY52" fmla="*/ 192322 h 603193"/>
              <a:gd name="connsiteX53" fmla="*/ 180295 w 589931"/>
              <a:gd name="connsiteY53" fmla="*/ 308441 h 603193"/>
              <a:gd name="connsiteX54" fmla="*/ 167763 w 589931"/>
              <a:gd name="connsiteY54" fmla="*/ 253260 h 603193"/>
              <a:gd name="connsiteX55" fmla="*/ 128288 w 589931"/>
              <a:gd name="connsiteY55" fmla="*/ 214970 h 603193"/>
              <a:gd name="connsiteX56" fmla="*/ 346718 w 589931"/>
              <a:gd name="connsiteY56" fmla="*/ 99727 h 603193"/>
              <a:gd name="connsiteX57" fmla="*/ 336817 w 589931"/>
              <a:gd name="connsiteY57" fmla="*/ 80958 h 603193"/>
              <a:gd name="connsiteX58" fmla="*/ 382684 w 589931"/>
              <a:gd name="connsiteY58" fmla="*/ 56808 h 603193"/>
              <a:gd name="connsiteX59" fmla="*/ 402609 w 589931"/>
              <a:gd name="connsiteY59" fmla="*/ 6257 h 603193"/>
              <a:gd name="connsiteX60" fmla="*/ 412008 w 589931"/>
              <a:gd name="connsiteY60" fmla="*/ 0 h 60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89931" h="603193">
                <a:moveTo>
                  <a:pt x="213146" y="526615"/>
                </a:moveTo>
                <a:lnTo>
                  <a:pt x="213146" y="585675"/>
                </a:lnTo>
                <a:lnTo>
                  <a:pt x="400206" y="585675"/>
                </a:lnTo>
                <a:lnTo>
                  <a:pt x="400206" y="526615"/>
                </a:lnTo>
                <a:close/>
                <a:moveTo>
                  <a:pt x="175558" y="332292"/>
                </a:moveTo>
                <a:lnTo>
                  <a:pt x="352470" y="509097"/>
                </a:lnTo>
                <a:lnTo>
                  <a:pt x="417747" y="509097"/>
                </a:lnTo>
                <a:lnTo>
                  <a:pt x="417747" y="603193"/>
                </a:lnTo>
                <a:lnTo>
                  <a:pt x="195605" y="603193"/>
                </a:lnTo>
                <a:lnTo>
                  <a:pt x="195605" y="509097"/>
                </a:lnTo>
                <a:lnTo>
                  <a:pt x="204250" y="509097"/>
                </a:lnTo>
                <a:lnTo>
                  <a:pt x="100132" y="405116"/>
                </a:lnTo>
                <a:cubicBezTo>
                  <a:pt x="100132" y="405116"/>
                  <a:pt x="124438" y="403865"/>
                  <a:pt x="149748" y="378589"/>
                </a:cubicBezTo>
                <a:cubicBezTo>
                  <a:pt x="175057" y="353439"/>
                  <a:pt x="175558" y="332292"/>
                  <a:pt x="175558" y="332292"/>
                </a:cubicBezTo>
                <a:close/>
                <a:moveTo>
                  <a:pt x="85031" y="272382"/>
                </a:moveTo>
                <a:cubicBezTo>
                  <a:pt x="103699" y="272382"/>
                  <a:pt x="118832" y="287452"/>
                  <a:pt x="118832" y="306042"/>
                </a:cubicBezTo>
                <a:cubicBezTo>
                  <a:pt x="118832" y="324632"/>
                  <a:pt x="103699" y="339702"/>
                  <a:pt x="85031" y="339702"/>
                </a:cubicBezTo>
                <a:cubicBezTo>
                  <a:pt x="66363" y="339702"/>
                  <a:pt x="51230" y="324632"/>
                  <a:pt x="51230" y="306042"/>
                </a:cubicBezTo>
                <a:cubicBezTo>
                  <a:pt x="51230" y="287452"/>
                  <a:pt x="66363" y="272382"/>
                  <a:pt x="85031" y="272382"/>
                </a:cubicBezTo>
                <a:close/>
                <a:moveTo>
                  <a:pt x="85102" y="242228"/>
                </a:moveTo>
                <a:cubicBezTo>
                  <a:pt x="49883" y="242228"/>
                  <a:pt x="21181" y="270881"/>
                  <a:pt x="21181" y="306042"/>
                </a:cubicBezTo>
                <a:cubicBezTo>
                  <a:pt x="21181" y="341202"/>
                  <a:pt x="49883" y="369731"/>
                  <a:pt x="85102" y="369731"/>
                </a:cubicBezTo>
                <a:cubicBezTo>
                  <a:pt x="120321" y="369731"/>
                  <a:pt x="148897" y="341202"/>
                  <a:pt x="148897" y="306042"/>
                </a:cubicBezTo>
                <a:cubicBezTo>
                  <a:pt x="148897" y="270881"/>
                  <a:pt x="120321" y="242228"/>
                  <a:pt x="85102" y="242228"/>
                </a:cubicBezTo>
                <a:close/>
                <a:moveTo>
                  <a:pt x="85102" y="221081"/>
                </a:moveTo>
                <a:cubicBezTo>
                  <a:pt x="128969" y="221081"/>
                  <a:pt x="165316" y="253864"/>
                  <a:pt x="169703" y="297408"/>
                </a:cubicBezTo>
                <a:cubicBezTo>
                  <a:pt x="170079" y="300286"/>
                  <a:pt x="170204" y="303164"/>
                  <a:pt x="170204" y="306042"/>
                </a:cubicBezTo>
                <a:cubicBezTo>
                  <a:pt x="170204" y="352839"/>
                  <a:pt x="131977" y="391002"/>
                  <a:pt x="85102" y="391002"/>
                </a:cubicBezTo>
                <a:cubicBezTo>
                  <a:pt x="38101" y="391002"/>
                  <a:pt x="0" y="352839"/>
                  <a:pt x="0" y="306042"/>
                </a:cubicBezTo>
                <a:cubicBezTo>
                  <a:pt x="0" y="259120"/>
                  <a:pt x="38101" y="221081"/>
                  <a:pt x="85102" y="221081"/>
                </a:cubicBezTo>
                <a:close/>
                <a:moveTo>
                  <a:pt x="412008" y="0"/>
                </a:moveTo>
                <a:lnTo>
                  <a:pt x="546850" y="8384"/>
                </a:lnTo>
                <a:cubicBezTo>
                  <a:pt x="549482" y="8509"/>
                  <a:pt x="551988" y="9760"/>
                  <a:pt x="553743" y="11762"/>
                </a:cubicBezTo>
                <a:cubicBezTo>
                  <a:pt x="555497" y="13764"/>
                  <a:pt x="556375" y="16392"/>
                  <a:pt x="556249" y="19020"/>
                </a:cubicBezTo>
                <a:cubicBezTo>
                  <a:pt x="555999" y="22523"/>
                  <a:pt x="553993" y="25526"/>
                  <a:pt x="550986" y="27278"/>
                </a:cubicBezTo>
                <a:cubicBezTo>
                  <a:pt x="549482" y="28029"/>
                  <a:pt x="547853" y="28404"/>
                  <a:pt x="546349" y="28404"/>
                </a:cubicBezTo>
                <a:lnTo>
                  <a:pt x="545472" y="28404"/>
                </a:lnTo>
                <a:lnTo>
                  <a:pt x="418525" y="20396"/>
                </a:lnTo>
                <a:lnTo>
                  <a:pt x="395216" y="79582"/>
                </a:lnTo>
                <a:lnTo>
                  <a:pt x="439578" y="159914"/>
                </a:lnTo>
                <a:lnTo>
                  <a:pt x="509004" y="173678"/>
                </a:lnTo>
                <a:lnTo>
                  <a:pt x="571162" y="62815"/>
                </a:lnTo>
                <a:cubicBezTo>
                  <a:pt x="572039" y="61188"/>
                  <a:pt x="573292" y="59937"/>
                  <a:pt x="574922" y="58936"/>
                </a:cubicBezTo>
                <a:cubicBezTo>
                  <a:pt x="577929" y="57309"/>
                  <a:pt x="581814" y="57309"/>
                  <a:pt x="584822" y="58936"/>
                </a:cubicBezTo>
                <a:cubicBezTo>
                  <a:pt x="589584" y="61563"/>
                  <a:pt x="591338" y="67695"/>
                  <a:pt x="588707" y="72575"/>
                </a:cubicBezTo>
                <a:lnTo>
                  <a:pt x="522915" y="189820"/>
                </a:lnTo>
                <a:cubicBezTo>
                  <a:pt x="521285" y="193073"/>
                  <a:pt x="517902" y="194950"/>
                  <a:pt x="514268" y="194950"/>
                </a:cubicBezTo>
                <a:cubicBezTo>
                  <a:pt x="513641" y="194950"/>
                  <a:pt x="512889" y="194950"/>
                  <a:pt x="512263" y="194825"/>
                </a:cubicBezTo>
                <a:lnTo>
                  <a:pt x="453739" y="183063"/>
                </a:lnTo>
                <a:lnTo>
                  <a:pt x="455869" y="185690"/>
                </a:lnTo>
                <a:lnTo>
                  <a:pt x="445593" y="189820"/>
                </a:lnTo>
                <a:lnTo>
                  <a:pt x="405617" y="210966"/>
                </a:lnTo>
                <a:lnTo>
                  <a:pt x="395717" y="192322"/>
                </a:lnTo>
                <a:lnTo>
                  <a:pt x="180295" y="308441"/>
                </a:lnTo>
                <a:cubicBezTo>
                  <a:pt x="180295" y="308441"/>
                  <a:pt x="190697" y="290923"/>
                  <a:pt x="167763" y="253260"/>
                </a:cubicBezTo>
                <a:cubicBezTo>
                  <a:pt x="144830" y="215596"/>
                  <a:pt x="128288" y="214970"/>
                  <a:pt x="128288" y="214970"/>
                </a:cubicBezTo>
                <a:lnTo>
                  <a:pt x="346718" y="99727"/>
                </a:lnTo>
                <a:lnTo>
                  <a:pt x="336817" y="80958"/>
                </a:lnTo>
                <a:lnTo>
                  <a:pt x="382684" y="56808"/>
                </a:lnTo>
                <a:lnTo>
                  <a:pt x="402609" y="6257"/>
                </a:lnTo>
                <a:cubicBezTo>
                  <a:pt x="404113" y="2378"/>
                  <a:pt x="407622" y="0"/>
                  <a:pt x="412008" y="0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0" name="studying_73355">
            <a:extLst>
              <a:ext uri="{FF2B5EF4-FFF2-40B4-BE49-F238E27FC236}">
                <a16:creationId xmlns:a16="http://schemas.microsoft.com/office/drawing/2014/main" id="{45ABC311-2292-41C1-B0C1-7D8219F04393}"/>
              </a:ext>
            </a:extLst>
          </p:cNvPr>
          <p:cNvSpPr>
            <a:spLocks noChangeAspect="1"/>
          </p:cNvSpPr>
          <p:nvPr/>
        </p:nvSpPr>
        <p:spPr bwMode="auto">
          <a:xfrm>
            <a:off x="7566536" y="3681342"/>
            <a:ext cx="339100" cy="292253"/>
          </a:xfrm>
          <a:custGeom>
            <a:avLst/>
            <a:gdLst>
              <a:gd name="T0" fmla="*/ 2870 w 2937"/>
              <a:gd name="T1" fmla="*/ 1298 h 2535"/>
              <a:gd name="T2" fmla="*/ 2651 w 2937"/>
              <a:gd name="T3" fmla="*/ 2454 h 2535"/>
              <a:gd name="T4" fmla="*/ 1809 w 2937"/>
              <a:gd name="T5" fmla="*/ 2521 h 2535"/>
              <a:gd name="T6" fmla="*/ 1742 w 2937"/>
              <a:gd name="T7" fmla="*/ 1298 h 2535"/>
              <a:gd name="T8" fmla="*/ 1194 w 2937"/>
              <a:gd name="T9" fmla="*/ 1232 h 2535"/>
              <a:gd name="T10" fmla="*/ 1002 w 2937"/>
              <a:gd name="T11" fmla="*/ 1018 h 2535"/>
              <a:gd name="T12" fmla="*/ 983 w 2937"/>
              <a:gd name="T13" fmla="*/ 1007 h 2535"/>
              <a:gd name="T14" fmla="*/ 966 w 2937"/>
              <a:gd name="T15" fmla="*/ 1020 h 2535"/>
              <a:gd name="T16" fmla="*/ 808 w 2937"/>
              <a:gd name="T17" fmla="*/ 1510 h 2535"/>
              <a:gd name="T18" fmla="*/ 1156 w 2937"/>
              <a:gd name="T19" fmla="*/ 1534 h 2535"/>
              <a:gd name="T20" fmla="*/ 1463 w 2937"/>
              <a:gd name="T21" fmla="*/ 2364 h 2535"/>
              <a:gd name="T22" fmla="*/ 1317 w 2937"/>
              <a:gd name="T23" fmla="*/ 2535 h 2535"/>
              <a:gd name="T24" fmla="*/ 1076 w 2937"/>
              <a:gd name="T25" fmla="*/ 1914 h 2535"/>
              <a:gd name="T26" fmla="*/ 813 w 2937"/>
              <a:gd name="T27" fmla="*/ 1858 h 2535"/>
              <a:gd name="T28" fmla="*/ 747 w 2937"/>
              <a:gd name="T29" fmla="*/ 2521 h 2535"/>
              <a:gd name="T30" fmla="*/ 109 w 2937"/>
              <a:gd name="T31" fmla="*/ 2454 h 2535"/>
              <a:gd name="T32" fmla="*/ 5 w 2937"/>
              <a:gd name="T33" fmla="*/ 1045 h 2535"/>
              <a:gd name="T34" fmla="*/ 137 w 2937"/>
              <a:gd name="T35" fmla="*/ 1028 h 2535"/>
              <a:gd name="T36" fmla="*/ 345 w 2937"/>
              <a:gd name="T37" fmla="*/ 1739 h 2535"/>
              <a:gd name="T38" fmla="*/ 340 w 2937"/>
              <a:gd name="T39" fmla="*/ 1601 h 2535"/>
              <a:gd name="T40" fmla="*/ 785 w 2937"/>
              <a:gd name="T41" fmla="*/ 636 h 2535"/>
              <a:gd name="T42" fmla="*/ 1015 w 2937"/>
              <a:gd name="T43" fmla="*/ 0 h 2535"/>
              <a:gd name="T44" fmla="*/ 1141 w 2937"/>
              <a:gd name="T45" fmla="*/ 697 h 2535"/>
              <a:gd name="T46" fmla="*/ 1748 w 2937"/>
              <a:gd name="T47" fmla="*/ 946 h 2535"/>
              <a:gd name="T48" fmla="*/ 1858 w 2937"/>
              <a:gd name="T49" fmla="*/ 1083 h 2535"/>
              <a:gd name="T50" fmla="*/ 2130 w 2937"/>
              <a:gd name="T51" fmla="*/ 1165 h 2535"/>
              <a:gd name="T52" fmla="*/ 2091 w 2937"/>
              <a:gd name="T53" fmla="*/ 1103 h 2535"/>
              <a:gd name="T54" fmla="*/ 2719 w 2937"/>
              <a:gd name="T55" fmla="*/ 1036 h 2535"/>
              <a:gd name="T56" fmla="*/ 2786 w 2937"/>
              <a:gd name="T57" fmla="*/ 1105 h 2535"/>
              <a:gd name="T58" fmla="*/ 2870 w 2937"/>
              <a:gd name="T59" fmla="*/ 1165 h 2535"/>
              <a:gd name="T60" fmla="*/ 2271 w 2937"/>
              <a:gd name="T61" fmla="*/ 856 h 2535"/>
              <a:gd name="T62" fmla="*/ 2207 w 2937"/>
              <a:gd name="T63" fmla="*/ 921 h 2535"/>
              <a:gd name="T64" fmla="*/ 2838 w 2937"/>
              <a:gd name="T65" fmla="*/ 985 h 2535"/>
              <a:gd name="T66" fmla="*/ 2902 w 2937"/>
              <a:gd name="T67" fmla="*/ 920 h 2535"/>
              <a:gd name="T68" fmla="*/ 2271 w 2937"/>
              <a:gd name="T69" fmla="*/ 856 h 2535"/>
              <a:gd name="T70" fmla="*/ 2500 w 2937"/>
              <a:gd name="T71" fmla="*/ 630 h 2535"/>
              <a:gd name="T72" fmla="*/ 2556 w 2937"/>
              <a:gd name="T73" fmla="*/ 572 h 2535"/>
              <a:gd name="T74" fmla="*/ 2200 w 2937"/>
              <a:gd name="T75" fmla="*/ 516 h 2535"/>
              <a:gd name="T76" fmla="*/ 2143 w 2937"/>
              <a:gd name="T77" fmla="*/ 574 h 2535"/>
              <a:gd name="T78" fmla="*/ 2194 w 2937"/>
              <a:gd name="T79" fmla="*/ 794 h 2535"/>
              <a:gd name="T80" fmla="*/ 2870 w 2937"/>
              <a:gd name="T81" fmla="*/ 744 h 2535"/>
              <a:gd name="T82" fmla="*/ 2819 w 2937"/>
              <a:gd name="T83" fmla="*/ 692 h 2535"/>
              <a:gd name="T84" fmla="*/ 2143 w 2937"/>
              <a:gd name="T85" fmla="*/ 743 h 2535"/>
              <a:gd name="T86" fmla="*/ 2194 w 2937"/>
              <a:gd name="T87" fmla="*/ 794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37" h="2535">
                <a:moveTo>
                  <a:pt x="2937" y="1232"/>
                </a:moveTo>
                <a:cubicBezTo>
                  <a:pt x="2937" y="1268"/>
                  <a:pt x="2907" y="1298"/>
                  <a:pt x="2870" y="1298"/>
                </a:cubicBezTo>
                <a:lnTo>
                  <a:pt x="2651" y="1298"/>
                </a:lnTo>
                <a:lnTo>
                  <a:pt x="2651" y="2454"/>
                </a:lnTo>
                <a:cubicBezTo>
                  <a:pt x="2651" y="2491"/>
                  <a:pt x="2621" y="2521"/>
                  <a:pt x="2584" y="2521"/>
                </a:cubicBezTo>
                <a:lnTo>
                  <a:pt x="1809" y="2521"/>
                </a:lnTo>
                <a:cubicBezTo>
                  <a:pt x="1772" y="2521"/>
                  <a:pt x="1742" y="2491"/>
                  <a:pt x="1742" y="2454"/>
                </a:cubicBezTo>
                <a:lnTo>
                  <a:pt x="1742" y="1298"/>
                </a:lnTo>
                <a:lnTo>
                  <a:pt x="1261" y="1298"/>
                </a:lnTo>
                <a:cubicBezTo>
                  <a:pt x="1224" y="1298"/>
                  <a:pt x="1194" y="1268"/>
                  <a:pt x="1194" y="1232"/>
                </a:cubicBezTo>
                <a:cubicBezTo>
                  <a:pt x="1194" y="1216"/>
                  <a:pt x="1200" y="1202"/>
                  <a:pt x="1209" y="1191"/>
                </a:cubicBezTo>
                <a:lnTo>
                  <a:pt x="1002" y="1018"/>
                </a:lnTo>
                <a:cubicBezTo>
                  <a:pt x="1000" y="1016"/>
                  <a:pt x="998" y="1014"/>
                  <a:pt x="996" y="1012"/>
                </a:cubicBezTo>
                <a:cubicBezTo>
                  <a:pt x="992" y="1009"/>
                  <a:pt x="988" y="1007"/>
                  <a:pt x="983" y="1007"/>
                </a:cubicBezTo>
                <a:cubicBezTo>
                  <a:pt x="981" y="1007"/>
                  <a:pt x="970" y="1007"/>
                  <a:pt x="967" y="1019"/>
                </a:cubicBezTo>
                <a:cubicBezTo>
                  <a:pt x="966" y="1019"/>
                  <a:pt x="966" y="1020"/>
                  <a:pt x="966" y="1020"/>
                </a:cubicBezTo>
                <a:lnTo>
                  <a:pt x="800" y="1458"/>
                </a:lnTo>
                <a:cubicBezTo>
                  <a:pt x="794" y="1476"/>
                  <a:pt x="797" y="1495"/>
                  <a:pt x="808" y="1510"/>
                </a:cubicBezTo>
                <a:cubicBezTo>
                  <a:pt x="819" y="1525"/>
                  <a:pt x="836" y="1534"/>
                  <a:pt x="855" y="1534"/>
                </a:cubicBezTo>
                <a:lnTo>
                  <a:pt x="1156" y="1534"/>
                </a:lnTo>
                <a:cubicBezTo>
                  <a:pt x="1255" y="1534"/>
                  <a:pt x="1339" y="1607"/>
                  <a:pt x="1354" y="1704"/>
                </a:cubicBezTo>
                <a:lnTo>
                  <a:pt x="1463" y="2364"/>
                </a:lnTo>
                <a:cubicBezTo>
                  <a:pt x="1470" y="2408"/>
                  <a:pt x="1457" y="2451"/>
                  <a:pt x="1429" y="2483"/>
                </a:cubicBezTo>
                <a:cubicBezTo>
                  <a:pt x="1401" y="2516"/>
                  <a:pt x="1360" y="2535"/>
                  <a:pt x="1317" y="2535"/>
                </a:cubicBezTo>
                <a:cubicBezTo>
                  <a:pt x="1244" y="2535"/>
                  <a:pt x="1183" y="2483"/>
                  <a:pt x="1170" y="2411"/>
                </a:cubicBezTo>
                <a:lnTo>
                  <a:pt x="1076" y="1914"/>
                </a:lnTo>
                <a:cubicBezTo>
                  <a:pt x="1071" y="1881"/>
                  <a:pt x="1043" y="1858"/>
                  <a:pt x="1011" y="1858"/>
                </a:cubicBezTo>
                <a:lnTo>
                  <a:pt x="813" y="1858"/>
                </a:lnTo>
                <a:lnTo>
                  <a:pt x="813" y="2454"/>
                </a:lnTo>
                <a:cubicBezTo>
                  <a:pt x="813" y="2491"/>
                  <a:pt x="784" y="2521"/>
                  <a:pt x="747" y="2521"/>
                </a:cubicBezTo>
                <a:lnTo>
                  <a:pt x="176" y="2521"/>
                </a:lnTo>
                <a:cubicBezTo>
                  <a:pt x="139" y="2521"/>
                  <a:pt x="109" y="2491"/>
                  <a:pt x="109" y="2454"/>
                </a:cubicBezTo>
                <a:lnTo>
                  <a:pt x="109" y="1842"/>
                </a:lnTo>
                <a:lnTo>
                  <a:pt x="5" y="1045"/>
                </a:lnTo>
                <a:cubicBezTo>
                  <a:pt x="0" y="1008"/>
                  <a:pt x="26" y="975"/>
                  <a:pt x="62" y="970"/>
                </a:cubicBezTo>
                <a:cubicBezTo>
                  <a:pt x="99" y="965"/>
                  <a:pt x="132" y="991"/>
                  <a:pt x="137" y="1028"/>
                </a:cubicBezTo>
                <a:lnTo>
                  <a:pt x="230" y="1739"/>
                </a:lnTo>
                <a:lnTo>
                  <a:pt x="345" y="1739"/>
                </a:lnTo>
                <a:cubicBezTo>
                  <a:pt x="335" y="1716"/>
                  <a:pt x="330" y="1690"/>
                  <a:pt x="330" y="1663"/>
                </a:cubicBezTo>
                <a:cubicBezTo>
                  <a:pt x="330" y="1642"/>
                  <a:pt x="333" y="1621"/>
                  <a:pt x="340" y="1601"/>
                </a:cubicBezTo>
                <a:lnTo>
                  <a:pt x="621" y="805"/>
                </a:lnTo>
                <a:cubicBezTo>
                  <a:pt x="648" y="725"/>
                  <a:pt x="709" y="664"/>
                  <a:pt x="785" y="636"/>
                </a:cubicBezTo>
                <a:cubicBezTo>
                  <a:pt x="706" y="570"/>
                  <a:pt x="655" y="471"/>
                  <a:pt x="655" y="360"/>
                </a:cubicBezTo>
                <a:cubicBezTo>
                  <a:pt x="655" y="161"/>
                  <a:pt x="817" y="0"/>
                  <a:pt x="1015" y="0"/>
                </a:cubicBezTo>
                <a:cubicBezTo>
                  <a:pt x="1213" y="0"/>
                  <a:pt x="1375" y="161"/>
                  <a:pt x="1375" y="360"/>
                </a:cubicBezTo>
                <a:cubicBezTo>
                  <a:pt x="1375" y="514"/>
                  <a:pt x="1277" y="646"/>
                  <a:pt x="1141" y="697"/>
                </a:cubicBezTo>
                <a:lnTo>
                  <a:pt x="1395" y="919"/>
                </a:lnTo>
                <a:lnTo>
                  <a:pt x="1748" y="946"/>
                </a:lnTo>
                <a:cubicBezTo>
                  <a:pt x="1755" y="946"/>
                  <a:pt x="1761" y="948"/>
                  <a:pt x="1767" y="950"/>
                </a:cubicBezTo>
                <a:cubicBezTo>
                  <a:pt x="1822" y="971"/>
                  <a:pt x="1858" y="1024"/>
                  <a:pt x="1858" y="1083"/>
                </a:cubicBezTo>
                <a:cubicBezTo>
                  <a:pt x="1858" y="1113"/>
                  <a:pt x="1849" y="1142"/>
                  <a:pt x="1832" y="1165"/>
                </a:cubicBezTo>
                <a:lnTo>
                  <a:pt x="2130" y="1165"/>
                </a:lnTo>
                <a:cubicBezTo>
                  <a:pt x="2107" y="1154"/>
                  <a:pt x="2091" y="1131"/>
                  <a:pt x="2091" y="1105"/>
                </a:cubicBezTo>
                <a:lnTo>
                  <a:pt x="2091" y="1103"/>
                </a:lnTo>
                <a:cubicBezTo>
                  <a:pt x="2091" y="1066"/>
                  <a:pt x="2121" y="1036"/>
                  <a:pt x="2158" y="1036"/>
                </a:cubicBezTo>
                <a:lnTo>
                  <a:pt x="2719" y="1036"/>
                </a:lnTo>
                <a:cubicBezTo>
                  <a:pt x="2756" y="1036"/>
                  <a:pt x="2786" y="1066"/>
                  <a:pt x="2786" y="1103"/>
                </a:cubicBezTo>
                <a:lnTo>
                  <a:pt x="2786" y="1105"/>
                </a:lnTo>
                <a:cubicBezTo>
                  <a:pt x="2786" y="1131"/>
                  <a:pt x="2770" y="1154"/>
                  <a:pt x="2748" y="1165"/>
                </a:cubicBezTo>
                <a:lnTo>
                  <a:pt x="2870" y="1165"/>
                </a:lnTo>
                <a:cubicBezTo>
                  <a:pt x="2907" y="1165"/>
                  <a:pt x="2937" y="1195"/>
                  <a:pt x="2937" y="1232"/>
                </a:cubicBezTo>
                <a:close/>
                <a:moveTo>
                  <a:pt x="2271" y="856"/>
                </a:moveTo>
                <a:cubicBezTo>
                  <a:pt x="2236" y="856"/>
                  <a:pt x="2207" y="885"/>
                  <a:pt x="2207" y="920"/>
                </a:cubicBezTo>
                <a:lnTo>
                  <a:pt x="2207" y="921"/>
                </a:lnTo>
                <a:cubicBezTo>
                  <a:pt x="2207" y="956"/>
                  <a:pt x="2236" y="985"/>
                  <a:pt x="2271" y="985"/>
                </a:cubicBezTo>
                <a:lnTo>
                  <a:pt x="2838" y="985"/>
                </a:lnTo>
                <a:cubicBezTo>
                  <a:pt x="2873" y="985"/>
                  <a:pt x="2902" y="956"/>
                  <a:pt x="2902" y="921"/>
                </a:cubicBezTo>
                <a:lnTo>
                  <a:pt x="2902" y="920"/>
                </a:lnTo>
                <a:cubicBezTo>
                  <a:pt x="2902" y="885"/>
                  <a:pt x="2873" y="856"/>
                  <a:pt x="2838" y="856"/>
                </a:cubicBezTo>
                <a:lnTo>
                  <a:pt x="2271" y="856"/>
                </a:lnTo>
                <a:close/>
                <a:moveTo>
                  <a:pt x="2200" y="630"/>
                </a:moveTo>
                <a:lnTo>
                  <a:pt x="2500" y="630"/>
                </a:lnTo>
                <a:cubicBezTo>
                  <a:pt x="2531" y="630"/>
                  <a:pt x="2556" y="605"/>
                  <a:pt x="2556" y="574"/>
                </a:cubicBezTo>
                <a:lnTo>
                  <a:pt x="2556" y="572"/>
                </a:lnTo>
                <a:cubicBezTo>
                  <a:pt x="2556" y="541"/>
                  <a:pt x="2531" y="516"/>
                  <a:pt x="2500" y="516"/>
                </a:cubicBezTo>
                <a:lnTo>
                  <a:pt x="2200" y="516"/>
                </a:lnTo>
                <a:cubicBezTo>
                  <a:pt x="2169" y="516"/>
                  <a:pt x="2143" y="541"/>
                  <a:pt x="2143" y="572"/>
                </a:cubicBezTo>
                <a:lnTo>
                  <a:pt x="2143" y="574"/>
                </a:lnTo>
                <a:cubicBezTo>
                  <a:pt x="2143" y="605"/>
                  <a:pt x="2169" y="630"/>
                  <a:pt x="2200" y="630"/>
                </a:cubicBezTo>
                <a:close/>
                <a:moveTo>
                  <a:pt x="2194" y="794"/>
                </a:moveTo>
                <a:lnTo>
                  <a:pt x="2819" y="794"/>
                </a:lnTo>
                <a:cubicBezTo>
                  <a:pt x="2847" y="794"/>
                  <a:pt x="2870" y="772"/>
                  <a:pt x="2870" y="744"/>
                </a:cubicBezTo>
                <a:lnTo>
                  <a:pt x="2870" y="743"/>
                </a:lnTo>
                <a:cubicBezTo>
                  <a:pt x="2870" y="715"/>
                  <a:pt x="2847" y="692"/>
                  <a:pt x="2819" y="692"/>
                </a:cubicBezTo>
                <a:lnTo>
                  <a:pt x="2194" y="692"/>
                </a:lnTo>
                <a:cubicBezTo>
                  <a:pt x="2166" y="692"/>
                  <a:pt x="2143" y="715"/>
                  <a:pt x="2143" y="743"/>
                </a:cubicBezTo>
                <a:lnTo>
                  <a:pt x="2143" y="744"/>
                </a:lnTo>
                <a:cubicBezTo>
                  <a:pt x="2143" y="772"/>
                  <a:pt x="2166" y="794"/>
                  <a:pt x="2194" y="794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</p:sp>
      <p:sp>
        <p:nvSpPr>
          <p:cNvPr id="251" name="book-and-apple_65888">
            <a:extLst>
              <a:ext uri="{FF2B5EF4-FFF2-40B4-BE49-F238E27FC236}">
                <a16:creationId xmlns:a16="http://schemas.microsoft.com/office/drawing/2014/main" id="{821B7D07-3043-4DDC-A4F1-36A48B442D20}"/>
              </a:ext>
            </a:extLst>
          </p:cNvPr>
          <p:cNvSpPr>
            <a:spLocks noChangeAspect="1"/>
          </p:cNvSpPr>
          <p:nvPr/>
        </p:nvSpPr>
        <p:spPr bwMode="auto">
          <a:xfrm>
            <a:off x="7592040" y="4734085"/>
            <a:ext cx="339100" cy="338642"/>
          </a:xfrm>
          <a:custGeom>
            <a:avLst/>
            <a:gdLst>
              <a:gd name="T0" fmla="*/ 201 w 833"/>
              <a:gd name="T1" fmla="*/ 278 h 833"/>
              <a:gd name="T2" fmla="*/ 180 w 833"/>
              <a:gd name="T3" fmla="*/ 274 h 833"/>
              <a:gd name="T4" fmla="*/ 833 w 833"/>
              <a:gd name="T5" fmla="*/ 417 h 833"/>
              <a:gd name="T6" fmla="*/ 335 w 833"/>
              <a:gd name="T7" fmla="*/ 779 h 833"/>
              <a:gd name="T8" fmla="*/ 381 w 833"/>
              <a:gd name="T9" fmla="*/ 753 h 833"/>
              <a:gd name="T10" fmla="*/ 317 w 833"/>
              <a:gd name="T11" fmla="*/ 592 h 833"/>
              <a:gd name="T12" fmla="*/ 197 w 833"/>
              <a:gd name="T13" fmla="*/ 484 h 833"/>
              <a:gd name="T14" fmla="*/ 81 w 833"/>
              <a:gd name="T15" fmla="*/ 405 h 833"/>
              <a:gd name="T16" fmla="*/ 115 w 833"/>
              <a:gd name="T17" fmla="*/ 334 h 833"/>
              <a:gd name="T18" fmla="*/ 158 w 833"/>
              <a:gd name="T19" fmla="*/ 357 h 833"/>
              <a:gd name="T20" fmla="*/ 341 w 833"/>
              <a:gd name="T21" fmla="*/ 271 h 833"/>
              <a:gd name="T22" fmla="*/ 380 w 833"/>
              <a:gd name="T23" fmla="*/ 227 h 833"/>
              <a:gd name="T24" fmla="*/ 338 w 833"/>
              <a:gd name="T25" fmla="*/ 179 h 833"/>
              <a:gd name="T26" fmla="*/ 345 w 833"/>
              <a:gd name="T27" fmla="*/ 146 h 833"/>
              <a:gd name="T28" fmla="*/ 301 w 833"/>
              <a:gd name="T29" fmla="*/ 134 h 833"/>
              <a:gd name="T30" fmla="*/ 264 w 833"/>
              <a:gd name="T31" fmla="*/ 118 h 833"/>
              <a:gd name="T32" fmla="*/ 226 w 833"/>
              <a:gd name="T33" fmla="*/ 104 h 833"/>
              <a:gd name="T34" fmla="*/ 132 w 833"/>
              <a:gd name="T35" fmla="*/ 158 h 833"/>
              <a:gd name="T36" fmla="*/ 294 w 833"/>
              <a:gd name="T37" fmla="*/ 782 h 833"/>
              <a:gd name="T38" fmla="*/ 633 w 833"/>
              <a:gd name="T39" fmla="*/ 139 h 833"/>
              <a:gd name="T40" fmla="*/ 633 w 833"/>
              <a:gd name="T41" fmla="*/ 133 h 833"/>
              <a:gd name="T42" fmla="*/ 629 w 833"/>
              <a:gd name="T43" fmla="*/ 99 h 833"/>
              <a:gd name="T44" fmla="*/ 642 w 833"/>
              <a:gd name="T45" fmla="*/ 119 h 833"/>
              <a:gd name="T46" fmla="*/ 603 w 833"/>
              <a:gd name="T47" fmla="*/ 188 h 833"/>
              <a:gd name="T48" fmla="*/ 607 w 833"/>
              <a:gd name="T49" fmla="*/ 194 h 833"/>
              <a:gd name="T50" fmla="*/ 610 w 833"/>
              <a:gd name="T51" fmla="*/ 200 h 833"/>
              <a:gd name="T52" fmla="*/ 612 w 833"/>
              <a:gd name="T53" fmla="*/ 176 h 833"/>
              <a:gd name="T54" fmla="*/ 559 w 833"/>
              <a:gd name="T55" fmla="*/ 138 h 833"/>
              <a:gd name="T56" fmla="*/ 523 w 833"/>
              <a:gd name="T57" fmla="*/ 100 h 833"/>
              <a:gd name="T58" fmla="*/ 492 w 833"/>
              <a:gd name="T59" fmla="*/ 60 h 833"/>
              <a:gd name="T60" fmla="*/ 472 w 833"/>
              <a:gd name="T61" fmla="*/ 60 h 833"/>
              <a:gd name="T62" fmla="*/ 440 w 833"/>
              <a:gd name="T63" fmla="*/ 70 h 833"/>
              <a:gd name="T64" fmla="*/ 446 w 833"/>
              <a:gd name="T65" fmla="*/ 127 h 833"/>
              <a:gd name="T66" fmla="*/ 523 w 833"/>
              <a:gd name="T67" fmla="*/ 120 h 833"/>
              <a:gd name="T68" fmla="*/ 370 w 833"/>
              <a:gd name="T69" fmla="*/ 168 h 833"/>
              <a:gd name="T70" fmla="*/ 386 w 833"/>
              <a:gd name="T71" fmla="*/ 116 h 833"/>
              <a:gd name="T72" fmla="*/ 353 w 833"/>
              <a:gd name="T73" fmla="*/ 112 h 833"/>
              <a:gd name="T74" fmla="*/ 352 w 833"/>
              <a:gd name="T75" fmla="*/ 82 h 833"/>
              <a:gd name="T76" fmla="*/ 350 w 833"/>
              <a:gd name="T77" fmla="*/ 99 h 833"/>
              <a:gd name="T78" fmla="*/ 357 w 833"/>
              <a:gd name="T79" fmla="*/ 62 h 833"/>
              <a:gd name="T80" fmla="*/ 286 w 833"/>
              <a:gd name="T81" fmla="*/ 110 h 833"/>
              <a:gd name="T82" fmla="*/ 296 w 833"/>
              <a:gd name="T83" fmla="*/ 96 h 833"/>
              <a:gd name="T84" fmla="*/ 327 w 833"/>
              <a:gd name="T85" fmla="*/ 99 h 833"/>
              <a:gd name="T86" fmla="*/ 328 w 833"/>
              <a:gd name="T87" fmla="*/ 81 h 833"/>
              <a:gd name="T88" fmla="*/ 311 w 833"/>
              <a:gd name="T89" fmla="*/ 91 h 833"/>
              <a:gd name="T90" fmla="*/ 407 w 833"/>
              <a:gd name="T91" fmla="*/ 65 h 833"/>
              <a:gd name="T92" fmla="*/ 405 w 833"/>
              <a:gd name="T93" fmla="*/ 91 h 833"/>
              <a:gd name="T94" fmla="*/ 358 w 833"/>
              <a:gd name="T95" fmla="*/ 248 h 833"/>
              <a:gd name="T96" fmla="*/ 205 w 833"/>
              <a:gd name="T97" fmla="*/ 435 h 833"/>
              <a:gd name="T98" fmla="*/ 135 w 833"/>
              <a:gd name="T99" fmla="*/ 401 h 833"/>
              <a:gd name="T100" fmla="*/ 802 w 833"/>
              <a:gd name="T101" fmla="*/ 417 h 833"/>
              <a:gd name="T102" fmla="*/ 669 w 833"/>
              <a:gd name="T103" fmla="*/ 290 h 833"/>
              <a:gd name="T104" fmla="*/ 663 w 833"/>
              <a:gd name="T105" fmla="*/ 296 h 833"/>
              <a:gd name="T106" fmla="*/ 613 w 833"/>
              <a:gd name="T107" fmla="*/ 467 h 833"/>
              <a:gd name="T108" fmla="*/ 675 w 833"/>
              <a:gd name="T109" fmla="*/ 159 h 833"/>
              <a:gd name="T110" fmla="*/ 650 w 833"/>
              <a:gd name="T111" fmla="*/ 182 h 833"/>
              <a:gd name="T112" fmla="*/ 620 w 833"/>
              <a:gd name="T113" fmla="*/ 162 h 833"/>
              <a:gd name="T114" fmla="*/ 630 w 833"/>
              <a:gd name="T115" fmla="*/ 196 h 833"/>
              <a:gd name="T116" fmla="*/ 638 w 833"/>
              <a:gd name="T117" fmla="*/ 272 h 833"/>
              <a:gd name="T118" fmla="*/ 641 w 833"/>
              <a:gd name="T119" fmla="*/ 281 h 833"/>
              <a:gd name="T120" fmla="*/ 696 w 833"/>
              <a:gd name="T121" fmla="*/ 215 h 833"/>
              <a:gd name="T122" fmla="*/ 709 w 833"/>
              <a:gd name="T123" fmla="*/ 209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3" h="833">
                <a:moveTo>
                  <a:pt x="204" y="243"/>
                </a:moveTo>
                <a:cubicBezTo>
                  <a:pt x="199" y="240"/>
                  <a:pt x="195" y="236"/>
                  <a:pt x="190" y="235"/>
                </a:cubicBezTo>
                <a:cubicBezTo>
                  <a:pt x="202" y="223"/>
                  <a:pt x="207" y="222"/>
                  <a:pt x="225" y="228"/>
                </a:cubicBezTo>
                <a:cubicBezTo>
                  <a:pt x="229" y="244"/>
                  <a:pt x="232" y="254"/>
                  <a:pt x="243" y="260"/>
                </a:cubicBezTo>
                <a:lnTo>
                  <a:pt x="243" y="260"/>
                </a:lnTo>
                <a:cubicBezTo>
                  <a:pt x="229" y="265"/>
                  <a:pt x="219" y="280"/>
                  <a:pt x="201" y="278"/>
                </a:cubicBezTo>
                <a:cubicBezTo>
                  <a:pt x="203" y="272"/>
                  <a:pt x="208" y="266"/>
                  <a:pt x="208" y="259"/>
                </a:cubicBezTo>
                <a:lnTo>
                  <a:pt x="218" y="252"/>
                </a:lnTo>
                <a:cubicBezTo>
                  <a:pt x="217" y="252"/>
                  <a:pt x="216" y="252"/>
                  <a:pt x="214" y="252"/>
                </a:cubicBezTo>
                <a:cubicBezTo>
                  <a:pt x="211" y="252"/>
                  <a:pt x="208" y="252"/>
                  <a:pt x="206" y="253"/>
                </a:cubicBezTo>
                <a:cubicBezTo>
                  <a:pt x="206" y="253"/>
                  <a:pt x="199" y="259"/>
                  <a:pt x="192" y="265"/>
                </a:cubicBezTo>
                <a:cubicBezTo>
                  <a:pt x="190" y="268"/>
                  <a:pt x="187" y="270"/>
                  <a:pt x="180" y="274"/>
                </a:cubicBezTo>
                <a:cubicBezTo>
                  <a:pt x="182" y="263"/>
                  <a:pt x="185" y="255"/>
                  <a:pt x="204" y="243"/>
                </a:cubicBezTo>
                <a:close/>
                <a:moveTo>
                  <a:pt x="641" y="201"/>
                </a:moveTo>
                <a:lnTo>
                  <a:pt x="651" y="195"/>
                </a:lnTo>
                <a:lnTo>
                  <a:pt x="651" y="187"/>
                </a:lnTo>
                <a:cubicBezTo>
                  <a:pt x="647" y="192"/>
                  <a:pt x="643" y="195"/>
                  <a:pt x="641" y="201"/>
                </a:cubicBezTo>
                <a:close/>
                <a:moveTo>
                  <a:pt x="833" y="417"/>
                </a:moveTo>
                <a:cubicBezTo>
                  <a:pt x="833" y="647"/>
                  <a:pt x="647" y="833"/>
                  <a:pt x="417" y="833"/>
                </a:cubicBezTo>
                <a:cubicBezTo>
                  <a:pt x="187" y="833"/>
                  <a:pt x="0" y="647"/>
                  <a:pt x="0" y="417"/>
                </a:cubicBezTo>
                <a:cubicBezTo>
                  <a:pt x="0" y="187"/>
                  <a:pt x="187" y="0"/>
                  <a:pt x="417" y="0"/>
                </a:cubicBezTo>
                <a:cubicBezTo>
                  <a:pt x="647" y="0"/>
                  <a:pt x="833" y="187"/>
                  <a:pt x="833" y="417"/>
                </a:cubicBezTo>
                <a:close/>
                <a:moveTo>
                  <a:pt x="339" y="794"/>
                </a:moveTo>
                <a:cubicBezTo>
                  <a:pt x="334" y="786"/>
                  <a:pt x="333" y="786"/>
                  <a:pt x="335" y="779"/>
                </a:cubicBezTo>
                <a:lnTo>
                  <a:pt x="324" y="776"/>
                </a:lnTo>
                <a:cubicBezTo>
                  <a:pt x="334" y="774"/>
                  <a:pt x="336" y="774"/>
                  <a:pt x="346" y="774"/>
                </a:cubicBezTo>
                <a:cubicBezTo>
                  <a:pt x="345" y="772"/>
                  <a:pt x="343" y="769"/>
                  <a:pt x="341" y="767"/>
                </a:cubicBezTo>
                <a:cubicBezTo>
                  <a:pt x="350" y="763"/>
                  <a:pt x="360" y="762"/>
                  <a:pt x="368" y="756"/>
                </a:cubicBezTo>
                <a:cubicBezTo>
                  <a:pt x="370" y="757"/>
                  <a:pt x="372" y="757"/>
                  <a:pt x="374" y="758"/>
                </a:cubicBezTo>
                <a:lnTo>
                  <a:pt x="381" y="753"/>
                </a:lnTo>
                <a:cubicBezTo>
                  <a:pt x="382" y="734"/>
                  <a:pt x="382" y="734"/>
                  <a:pt x="378" y="724"/>
                </a:cubicBezTo>
                <a:cubicBezTo>
                  <a:pt x="428" y="694"/>
                  <a:pt x="428" y="694"/>
                  <a:pt x="421" y="676"/>
                </a:cubicBezTo>
                <a:cubicBezTo>
                  <a:pt x="449" y="646"/>
                  <a:pt x="449" y="646"/>
                  <a:pt x="450" y="627"/>
                </a:cubicBezTo>
                <a:cubicBezTo>
                  <a:pt x="451" y="625"/>
                  <a:pt x="451" y="622"/>
                  <a:pt x="451" y="620"/>
                </a:cubicBezTo>
                <a:cubicBezTo>
                  <a:pt x="450" y="620"/>
                  <a:pt x="385" y="617"/>
                  <a:pt x="345" y="580"/>
                </a:cubicBezTo>
                <a:cubicBezTo>
                  <a:pt x="340" y="581"/>
                  <a:pt x="331" y="581"/>
                  <a:pt x="317" y="592"/>
                </a:cubicBezTo>
                <a:cubicBezTo>
                  <a:pt x="314" y="590"/>
                  <a:pt x="309" y="586"/>
                  <a:pt x="305" y="584"/>
                </a:cubicBezTo>
                <a:lnTo>
                  <a:pt x="315" y="574"/>
                </a:lnTo>
                <a:cubicBezTo>
                  <a:pt x="299" y="544"/>
                  <a:pt x="296" y="544"/>
                  <a:pt x="284" y="542"/>
                </a:cubicBezTo>
                <a:cubicBezTo>
                  <a:pt x="261" y="539"/>
                  <a:pt x="261" y="539"/>
                  <a:pt x="255" y="518"/>
                </a:cubicBezTo>
                <a:lnTo>
                  <a:pt x="249" y="512"/>
                </a:lnTo>
                <a:cubicBezTo>
                  <a:pt x="235" y="498"/>
                  <a:pt x="216" y="491"/>
                  <a:pt x="197" y="484"/>
                </a:cubicBezTo>
                <a:lnTo>
                  <a:pt x="184" y="485"/>
                </a:lnTo>
                <a:cubicBezTo>
                  <a:pt x="173" y="479"/>
                  <a:pt x="168" y="476"/>
                  <a:pt x="158" y="470"/>
                </a:cubicBezTo>
                <a:cubicBezTo>
                  <a:pt x="143" y="484"/>
                  <a:pt x="138" y="481"/>
                  <a:pt x="107" y="460"/>
                </a:cubicBezTo>
                <a:cubicBezTo>
                  <a:pt x="107" y="458"/>
                  <a:pt x="98" y="443"/>
                  <a:pt x="81" y="433"/>
                </a:cubicBezTo>
                <a:lnTo>
                  <a:pt x="78" y="425"/>
                </a:lnTo>
                <a:cubicBezTo>
                  <a:pt x="79" y="419"/>
                  <a:pt x="80" y="412"/>
                  <a:pt x="81" y="405"/>
                </a:cubicBezTo>
                <a:cubicBezTo>
                  <a:pt x="87" y="398"/>
                  <a:pt x="88" y="396"/>
                  <a:pt x="91" y="387"/>
                </a:cubicBezTo>
                <a:cubicBezTo>
                  <a:pt x="83" y="386"/>
                  <a:pt x="78" y="389"/>
                  <a:pt x="69" y="400"/>
                </a:cubicBezTo>
                <a:cubicBezTo>
                  <a:pt x="65" y="399"/>
                  <a:pt x="61" y="397"/>
                  <a:pt x="58" y="395"/>
                </a:cubicBezTo>
                <a:cubicBezTo>
                  <a:pt x="57" y="390"/>
                  <a:pt x="52" y="371"/>
                  <a:pt x="55" y="352"/>
                </a:cubicBezTo>
                <a:cubicBezTo>
                  <a:pt x="62" y="348"/>
                  <a:pt x="62" y="348"/>
                  <a:pt x="75" y="323"/>
                </a:cubicBezTo>
                <a:cubicBezTo>
                  <a:pt x="100" y="324"/>
                  <a:pt x="100" y="324"/>
                  <a:pt x="115" y="334"/>
                </a:cubicBezTo>
                <a:cubicBezTo>
                  <a:pt x="118" y="332"/>
                  <a:pt x="123" y="329"/>
                  <a:pt x="127" y="327"/>
                </a:cubicBezTo>
                <a:lnTo>
                  <a:pt x="131" y="339"/>
                </a:lnTo>
                <a:cubicBezTo>
                  <a:pt x="135" y="340"/>
                  <a:pt x="136" y="340"/>
                  <a:pt x="144" y="337"/>
                </a:cubicBezTo>
                <a:cubicBezTo>
                  <a:pt x="141" y="353"/>
                  <a:pt x="145" y="370"/>
                  <a:pt x="144" y="386"/>
                </a:cubicBezTo>
                <a:cubicBezTo>
                  <a:pt x="150" y="381"/>
                  <a:pt x="158" y="375"/>
                  <a:pt x="164" y="370"/>
                </a:cubicBezTo>
                <a:lnTo>
                  <a:pt x="158" y="357"/>
                </a:lnTo>
                <a:cubicBezTo>
                  <a:pt x="160" y="349"/>
                  <a:pt x="161" y="345"/>
                  <a:pt x="168" y="333"/>
                </a:cubicBezTo>
                <a:cubicBezTo>
                  <a:pt x="167" y="336"/>
                  <a:pt x="167" y="339"/>
                  <a:pt x="166" y="343"/>
                </a:cubicBezTo>
                <a:cubicBezTo>
                  <a:pt x="174" y="337"/>
                  <a:pt x="184" y="334"/>
                  <a:pt x="192" y="329"/>
                </a:cubicBezTo>
                <a:cubicBezTo>
                  <a:pt x="199" y="329"/>
                  <a:pt x="205" y="330"/>
                  <a:pt x="210" y="331"/>
                </a:cubicBezTo>
                <a:cubicBezTo>
                  <a:pt x="228" y="310"/>
                  <a:pt x="228" y="310"/>
                  <a:pt x="234" y="304"/>
                </a:cubicBezTo>
                <a:cubicBezTo>
                  <a:pt x="264" y="291"/>
                  <a:pt x="264" y="291"/>
                  <a:pt x="341" y="271"/>
                </a:cubicBezTo>
                <a:cubicBezTo>
                  <a:pt x="334" y="269"/>
                  <a:pt x="334" y="269"/>
                  <a:pt x="328" y="262"/>
                </a:cubicBezTo>
                <a:cubicBezTo>
                  <a:pt x="331" y="259"/>
                  <a:pt x="335" y="255"/>
                  <a:pt x="338" y="252"/>
                </a:cubicBezTo>
                <a:cubicBezTo>
                  <a:pt x="337" y="252"/>
                  <a:pt x="337" y="252"/>
                  <a:pt x="303" y="258"/>
                </a:cubicBezTo>
                <a:cubicBezTo>
                  <a:pt x="320" y="245"/>
                  <a:pt x="336" y="244"/>
                  <a:pt x="366" y="245"/>
                </a:cubicBezTo>
                <a:cubicBezTo>
                  <a:pt x="373" y="245"/>
                  <a:pt x="373" y="245"/>
                  <a:pt x="401" y="222"/>
                </a:cubicBezTo>
                <a:cubicBezTo>
                  <a:pt x="393" y="222"/>
                  <a:pt x="391" y="223"/>
                  <a:pt x="380" y="227"/>
                </a:cubicBezTo>
                <a:cubicBezTo>
                  <a:pt x="382" y="221"/>
                  <a:pt x="382" y="221"/>
                  <a:pt x="385" y="215"/>
                </a:cubicBezTo>
                <a:cubicBezTo>
                  <a:pt x="383" y="211"/>
                  <a:pt x="380" y="207"/>
                  <a:pt x="379" y="203"/>
                </a:cubicBezTo>
                <a:cubicBezTo>
                  <a:pt x="380" y="198"/>
                  <a:pt x="380" y="198"/>
                  <a:pt x="384" y="191"/>
                </a:cubicBezTo>
                <a:cubicBezTo>
                  <a:pt x="375" y="187"/>
                  <a:pt x="367" y="187"/>
                  <a:pt x="358" y="189"/>
                </a:cubicBezTo>
                <a:cubicBezTo>
                  <a:pt x="345" y="168"/>
                  <a:pt x="345" y="168"/>
                  <a:pt x="339" y="167"/>
                </a:cubicBezTo>
                <a:cubicBezTo>
                  <a:pt x="339" y="171"/>
                  <a:pt x="338" y="176"/>
                  <a:pt x="338" y="179"/>
                </a:cubicBezTo>
                <a:cubicBezTo>
                  <a:pt x="334" y="179"/>
                  <a:pt x="329" y="178"/>
                  <a:pt x="325" y="178"/>
                </a:cubicBezTo>
                <a:cubicBezTo>
                  <a:pt x="309" y="196"/>
                  <a:pt x="290" y="212"/>
                  <a:pt x="273" y="230"/>
                </a:cubicBezTo>
                <a:cubicBezTo>
                  <a:pt x="265" y="220"/>
                  <a:pt x="260" y="190"/>
                  <a:pt x="259" y="180"/>
                </a:cubicBezTo>
                <a:cubicBezTo>
                  <a:pt x="264" y="177"/>
                  <a:pt x="271" y="174"/>
                  <a:pt x="276" y="172"/>
                </a:cubicBezTo>
                <a:lnTo>
                  <a:pt x="289" y="165"/>
                </a:lnTo>
                <a:cubicBezTo>
                  <a:pt x="330" y="139"/>
                  <a:pt x="330" y="139"/>
                  <a:pt x="345" y="146"/>
                </a:cubicBezTo>
                <a:cubicBezTo>
                  <a:pt x="349" y="143"/>
                  <a:pt x="353" y="139"/>
                  <a:pt x="357" y="136"/>
                </a:cubicBezTo>
                <a:lnTo>
                  <a:pt x="354" y="128"/>
                </a:lnTo>
                <a:cubicBezTo>
                  <a:pt x="346" y="132"/>
                  <a:pt x="343" y="133"/>
                  <a:pt x="338" y="134"/>
                </a:cubicBezTo>
                <a:cubicBezTo>
                  <a:pt x="334" y="125"/>
                  <a:pt x="337" y="115"/>
                  <a:pt x="336" y="106"/>
                </a:cubicBezTo>
                <a:lnTo>
                  <a:pt x="334" y="105"/>
                </a:lnTo>
                <a:cubicBezTo>
                  <a:pt x="318" y="135"/>
                  <a:pt x="318" y="135"/>
                  <a:pt x="301" y="134"/>
                </a:cubicBezTo>
                <a:cubicBezTo>
                  <a:pt x="300" y="133"/>
                  <a:pt x="300" y="132"/>
                  <a:pt x="299" y="130"/>
                </a:cubicBezTo>
                <a:cubicBezTo>
                  <a:pt x="292" y="130"/>
                  <a:pt x="291" y="129"/>
                  <a:pt x="283" y="126"/>
                </a:cubicBezTo>
                <a:cubicBezTo>
                  <a:pt x="279" y="128"/>
                  <a:pt x="275" y="130"/>
                  <a:pt x="271" y="132"/>
                </a:cubicBezTo>
                <a:cubicBezTo>
                  <a:pt x="272" y="131"/>
                  <a:pt x="272" y="129"/>
                  <a:pt x="273" y="128"/>
                </a:cubicBezTo>
                <a:cubicBezTo>
                  <a:pt x="271" y="128"/>
                  <a:pt x="267" y="127"/>
                  <a:pt x="265" y="127"/>
                </a:cubicBezTo>
                <a:cubicBezTo>
                  <a:pt x="265" y="124"/>
                  <a:pt x="264" y="120"/>
                  <a:pt x="264" y="118"/>
                </a:cubicBezTo>
                <a:cubicBezTo>
                  <a:pt x="229" y="135"/>
                  <a:pt x="229" y="135"/>
                  <a:pt x="224" y="129"/>
                </a:cubicBezTo>
                <a:cubicBezTo>
                  <a:pt x="240" y="126"/>
                  <a:pt x="242" y="126"/>
                  <a:pt x="260" y="117"/>
                </a:cubicBezTo>
                <a:cubicBezTo>
                  <a:pt x="257" y="116"/>
                  <a:pt x="255" y="115"/>
                  <a:pt x="252" y="114"/>
                </a:cubicBezTo>
                <a:lnTo>
                  <a:pt x="255" y="107"/>
                </a:lnTo>
                <a:cubicBezTo>
                  <a:pt x="252" y="106"/>
                  <a:pt x="248" y="104"/>
                  <a:pt x="245" y="103"/>
                </a:cubicBezTo>
                <a:cubicBezTo>
                  <a:pt x="236" y="107"/>
                  <a:pt x="233" y="107"/>
                  <a:pt x="226" y="104"/>
                </a:cubicBezTo>
                <a:cubicBezTo>
                  <a:pt x="228" y="101"/>
                  <a:pt x="231" y="96"/>
                  <a:pt x="233" y="93"/>
                </a:cubicBezTo>
                <a:cubicBezTo>
                  <a:pt x="229" y="91"/>
                  <a:pt x="226" y="91"/>
                  <a:pt x="211" y="94"/>
                </a:cubicBezTo>
                <a:cubicBezTo>
                  <a:pt x="212" y="93"/>
                  <a:pt x="213" y="91"/>
                  <a:pt x="214" y="90"/>
                </a:cubicBezTo>
                <a:cubicBezTo>
                  <a:pt x="196" y="101"/>
                  <a:pt x="178" y="114"/>
                  <a:pt x="162" y="128"/>
                </a:cubicBezTo>
                <a:cubicBezTo>
                  <a:pt x="163" y="128"/>
                  <a:pt x="164" y="129"/>
                  <a:pt x="165" y="129"/>
                </a:cubicBezTo>
                <a:cubicBezTo>
                  <a:pt x="152" y="140"/>
                  <a:pt x="142" y="149"/>
                  <a:pt x="132" y="158"/>
                </a:cubicBezTo>
                <a:cubicBezTo>
                  <a:pt x="74" y="222"/>
                  <a:pt x="37" y="305"/>
                  <a:pt x="32" y="397"/>
                </a:cubicBezTo>
                <a:cubicBezTo>
                  <a:pt x="94" y="437"/>
                  <a:pt x="122" y="509"/>
                  <a:pt x="123" y="509"/>
                </a:cubicBezTo>
                <a:cubicBezTo>
                  <a:pt x="79" y="577"/>
                  <a:pt x="115" y="597"/>
                  <a:pt x="140" y="610"/>
                </a:cubicBezTo>
                <a:cubicBezTo>
                  <a:pt x="141" y="617"/>
                  <a:pt x="143" y="623"/>
                  <a:pt x="145" y="629"/>
                </a:cubicBezTo>
                <a:cubicBezTo>
                  <a:pt x="155" y="639"/>
                  <a:pt x="186" y="666"/>
                  <a:pt x="212" y="674"/>
                </a:cubicBezTo>
                <a:cubicBezTo>
                  <a:pt x="222" y="721"/>
                  <a:pt x="249" y="758"/>
                  <a:pt x="294" y="782"/>
                </a:cubicBezTo>
                <a:cubicBezTo>
                  <a:pt x="308" y="787"/>
                  <a:pt x="324" y="791"/>
                  <a:pt x="339" y="794"/>
                </a:cubicBezTo>
                <a:close/>
                <a:moveTo>
                  <a:pt x="591" y="73"/>
                </a:moveTo>
                <a:cubicBezTo>
                  <a:pt x="589" y="75"/>
                  <a:pt x="587" y="76"/>
                  <a:pt x="584" y="78"/>
                </a:cubicBezTo>
                <a:cubicBezTo>
                  <a:pt x="601" y="97"/>
                  <a:pt x="603" y="99"/>
                  <a:pt x="611" y="114"/>
                </a:cubicBezTo>
                <a:cubicBezTo>
                  <a:pt x="609" y="125"/>
                  <a:pt x="609" y="125"/>
                  <a:pt x="629" y="141"/>
                </a:cubicBezTo>
                <a:cubicBezTo>
                  <a:pt x="630" y="140"/>
                  <a:pt x="632" y="139"/>
                  <a:pt x="633" y="139"/>
                </a:cubicBezTo>
                <a:cubicBezTo>
                  <a:pt x="631" y="133"/>
                  <a:pt x="631" y="133"/>
                  <a:pt x="625" y="125"/>
                </a:cubicBezTo>
                <a:lnTo>
                  <a:pt x="626" y="126"/>
                </a:lnTo>
                <a:lnTo>
                  <a:pt x="628" y="128"/>
                </a:lnTo>
                <a:lnTo>
                  <a:pt x="630" y="129"/>
                </a:lnTo>
                <a:lnTo>
                  <a:pt x="632" y="131"/>
                </a:lnTo>
                <a:lnTo>
                  <a:pt x="633" y="133"/>
                </a:lnTo>
                <a:lnTo>
                  <a:pt x="635" y="135"/>
                </a:lnTo>
                <a:lnTo>
                  <a:pt x="637" y="137"/>
                </a:lnTo>
                <a:lnTo>
                  <a:pt x="639" y="139"/>
                </a:lnTo>
                <a:lnTo>
                  <a:pt x="642" y="139"/>
                </a:lnTo>
                <a:cubicBezTo>
                  <a:pt x="646" y="129"/>
                  <a:pt x="646" y="129"/>
                  <a:pt x="622" y="99"/>
                </a:cubicBezTo>
                <a:lnTo>
                  <a:pt x="629" y="99"/>
                </a:lnTo>
                <a:lnTo>
                  <a:pt x="641" y="115"/>
                </a:lnTo>
                <a:cubicBezTo>
                  <a:pt x="643" y="115"/>
                  <a:pt x="647" y="115"/>
                  <a:pt x="650" y="115"/>
                </a:cubicBezTo>
                <a:cubicBezTo>
                  <a:pt x="651" y="114"/>
                  <a:pt x="652" y="113"/>
                  <a:pt x="653" y="112"/>
                </a:cubicBezTo>
                <a:cubicBezTo>
                  <a:pt x="633" y="97"/>
                  <a:pt x="613" y="84"/>
                  <a:pt x="591" y="73"/>
                </a:cubicBezTo>
                <a:close/>
                <a:moveTo>
                  <a:pt x="643" y="119"/>
                </a:moveTo>
                <a:lnTo>
                  <a:pt x="642" y="119"/>
                </a:lnTo>
                <a:lnTo>
                  <a:pt x="642" y="119"/>
                </a:lnTo>
                <a:cubicBezTo>
                  <a:pt x="643" y="122"/>
                  <a:pt x="643" y="124"/>
                  <a:pt x="643" y="127"/>
                </a:cubicBezTo>
                <a:lnTo>
                  <a:pt x="644" y="128"/>
                </a:lnTo>
                <a:cubicBezTo>
                  <a:pt x="650" y="134"/>
                  <a:pt x="651" y="136"/>
                  <a:pt x="651" y="137"/>
                </a:cubicBezTo>
                <a:cubicBezTo>
                  <a:pt x="651" y="136"/>
                  <a:pt x="648" y="129"/>
                  <a:pt x="643" y="119"/>
                </a:cubicBezTo>
                <a:close/>
                <a:moveTo>
                  <a:pt x="603" y="188"/>
                </a:moveTo>
                <a:lnTo>
                  <a:pt x="603" y="189"/>
                </a:lnTo>
                <a:lnTo>
                  <a:pt x="604" y="190"/>
                </a:lnTo>
                <a:lnTo>
                  <a:pt x="605" y="191"/>
                </a:lnTo>
                <a:lnTo>
                  <a:pt x="605" y="192"/>
                </a:lnTo>
                <a:lnTo>
                  <a:pt x="606" y="193"/>
                </a:lnTo>
                <a:lnTo>
                  <a:pt x="607" y="194"/>
                </a:lnTo>
                <a:lnTo>
                  <a:pt x="607" y="195"/>
                </a:lnTo>
                <a:lnTo>
                  <a:pt x="608" y="196"/>
                </a:lnTo>
                <a:lnTo>
                  <a:pt x="608" y="197"/>
                </a:lnTo>
                <a:lnTo>
                  <a:pt x="609" y="198"/>
                </a:lnTo>
                <a:lnTo>
                  <a:pt x="609" y="199"/>
                </a:lnTo>
                <a:lnTo>
                  <a:pt x="610" y="200"/>
                </a:lnTo>
                <a:lnTo>
                  <a:pt x="611" y="201"/>
                </a:lnTo>
                <a:lnTo>
                  <a:pt x="611" y="202"/>
                </a:lnTo>
                <a:lnTo>
                  <a:pt x="612" y="203"/>
                </a:lnTo>
                <a:lnTo>
                  <a:pt x="612" y="205"/>
                </a:lnTo>
                <a:cubicBezTo>
                  <a:pt x="613" y="197"/>
                  <a:pt x="615" y="194"/>
                  <a:pt x="620" y="192"/>
                </a:cubicBezTo>
                <a:lnTo>
                  <a:pt x="612" y="176"/>
                </a:lnTo>
                <a:lnTo>
                  <a:pt x="611" y="177"/>
                </a:lnTo>
                <a:cubicBezTo>
                  <a:pt x="607" y="178"/>
                  <a:pt x="605" y="184"/>
                  <a:pt x="603" y="188"/>
                </a:cubicBezTo>
                <a:close/>
                <a:moveTo>
                  <a:pt x="542" y="137"/>
                </a:moveTo>
                <a:cubicBezTo>
                  <a:pt x="537" y="138"/>
                  <a:pt x="533" y="139"/>
                  <a:pt x="530" y="142"/>
                </a:cubicBezTo>
                <a:cubicBezTo>
                  <a:pt x="533" y="144"/>
                  <a:pt x="537" y="146"/>
                  <a:pt x="540" y="148"/>
                </a:cubicBezTo>
                <a:cubicBezTo>
                  <a:pt x="559" y="145"/>
                  <a:pt x="559" y="141"/>
                  <a:pt x="559" y="138"/>
                </a:cubicBezTo>
                <a:lnTo>
                  <a:pt x="559" y="136"/>
                </a:lnTo>
                <a:cubicBezTo>
                  <a:pt x="553" y="136"/>
                  <a:pt x="548" y="136"/>
                  <a:pt x="542" y="137"/>
                </a:cubicBezTo>
                <a:close/>
                <a:moveTo>
                  <a:pt x="510" y="113"/>
                </a:moveTo>
                <a:cubicBezTo>
                  <a:pt x="512" y="111"/>
                  <a:pt x="513" y="111"/>
                  <a:pt x="524" y="111"/>
                </a:cubicBezTo>
                <a:cubicBezTo>
                  <a:pt x="521" y="106"/>
                  <a:pt x="518" y="102"/>
                  <a:pt x="515" y="98"/>
                </a:cubicBezTo>
                <a:cubicBezTo>
                  <a:pt x="516" y="98"/>
                  <a:pt x="518" y="98"/>
                  <a:pt x="523" y="100"/>
                </a:cubicBezTo>
                <a:cubicBezTo>
                  <a:pt x="522" y="97"/>
                  <a:pt x="521" y="94"/>
                  <a:pt x="521" y="92"/>
                </a:cubicBezTo>
                <a:cubicBezTo>
                  <a:pt x="506" y="79"/>
                  <a:pt x="501" y="63"/>
                  <a:pt x="501" y="63"/>
                </a:cubicBezTo>
                <a:lnTo>
                  <a:pt x="501" y="62"/>
                </a:lnTo>
                <a:cubicBezTo>
                  <a:pt x="493" y="68"/>
                  <a:pt x="493" y="69"/>
                  <a:pt x="489" y="67"/>
                </a:cubicBezTo>
                <a:cubicBezTo>
                  <a:pt x="487" y="65"/>
                  <a:pt x="486" y="63"/>
                  <a:pt x="484" y="61"/>
                </a:cubicBezTo>
                <a:cubicBezTo>
                  <a:pt x="486" y="61"/>
                  <a:pt x="489" y="60"/>
                  <a:pt x="492" y="60"/>
                </a:cubicBezTo>
                <a:lnTo>
                  <a:pt x="483" y="55"/>
                </a:lnTo>
                <a:lnTo>
                  <a:pt x="482" y="56"/>
                </a:lnTo>
                <a:lnTo>
                  <a:pt x="480" y="56"/>
                </a:lnTo>
                <a:lnTo>
                  <a:pt x="479" y="57"/>
                </a:lnTo>
                <a:cubicBezTo>
                  <a:pt x="477" y="57"/>
                  <a:pt x="476" y="59"/>
                  <a:pt x="474" y="60"/>
                </a:cubicBezTo>
                <a:cubicBezTo>
                  <a:pt x="473" y="60"/>
                  <a:pt x="472" y="60"/>
                  <a:pt x="472" y="60"/>
                </a:cubicBezTo>
                <a:cubicBezTo>
                  <a:pt x="471" y="60"/>
                  <a:pt x="470" y="59"/>
                  <a:pt x="469" y="60"/>
                </a:cubicBezTo>
                <a:cubicBezTo>
                  <a:pt x="467" y="62"/>
                  <a:pt x="467" y="64"/>
                  <a:pt x="467" y="68"/>
                </a:cubicBezTo>
                <a:cubicBezTo>
                  <a:pt x="464" y="67"/>
                  <a:pt x="462" y="65"/>
                  <a:pt x="459" y="65"/>
                </a:cubicBezTo>
                <a:cubicBezTo>
                  <a:pt x="455" y="65"/>
                  <a:pt x="451" y="65"/>
                  <a:pt x="451" y="65"/>
                </a:cubicBezTo>
                <a:cubicBezTo>
                  <a:pt x="450" y="65"/>
                  <a:pt x="447" y="63"/>
                  <a:pt x="441" y="61"/>
                </a:cubicBezTo>
                <a:cubicBezTo>
                  <a:pt x="440" y="63"/>
                  <a:pt x="440" y="67"/>
                  <a:pt x="440" y="70"/>
                </a:cubicBezTo>
                <a:cubicBezTo>
                  <a:pt x="438" y="70"/>
                  <a:pt x="437" y="70"/>
                  <a:pt x="434" y="66"/>
                </a:cubicBezTo>
                <a:cubicBezTo>
                  <a:pt x="429" y="75"/>
                  <a:pt x="424" y="80"/>
                  <a:pt x="416" y="89"/>
                </a:cubicBezTo>
                <a:cubicBezTo>
                  <a:pt x="420" y="89"/>
                  <a:pt x="427" y="91"/>
                  <a:pt x="427" y="91"/>
                </a:cubicBezTo>
                <a:cubicBezTo>
                  <a:pt x="432" y="95"/>
                  <a:pt x="436" y="103"/>
                  <a:pt x="441" y="108"/>
                </a:cubicBezTo>
                <a:cubicBezTo>
                  <a:pt x="441" y="111"/>
                  <a:pt x="441" y="114"/>
                  <a:pt x="440" y="119"/>
                </a:cubicBezTo>
                <a:cubicBezTo>
                  <a:pt x="442" y="121"/>
                  <a:pt x="444" y="124"/>
                  <a:pt x="446" y="127"/>
                </a:cubicBezTo>
                <a:cubicBezTo>
                  <a:pt x="444" y="133"/>
                  <a:pt x="441" y="138"/>
                  <a:pt x="439" y="143"/>
                </a:cubicBezTo>
                <a:lnTo>
                  <a:pt x="437" y="146"/>
                </a:lnTo>
                <a:cubicBezTo>
                  <a:pt x="437" y="153"/>
                  <a:pt x="442" y="158"/>
                  <a:pt x="443" y="165"/>
                </a:cubicBezTo>
                <a:cubicBezTo>
                  <a:pt x="449" y="166"/>
                  <a:pt x="452" y="173"/>
                  <a:pt x="459" y="173"/>
                </a:cubicBezTo>
                <a:cubicBezTo>
                  <a:pt x="465" y="173"/>
                  <a:pt x="465" y="169"/>
                  <a:pt x="464" y="164"/>
                </a:cubicBezTo>
                <a:cubicBezTo>
                  <a:pt x="473" y="162"/>
                  <a:pt x="503" y="145"/>
                  <a:pt x="523" y="120"/>
                </a:cubicBezTo>
                <a:cubicBezTo>
                  <a:pt x="520" y="120"/>
                  <a:pt x="510" y="115"/>
                  <a:pt x="510" y="113"/>
                </a:cubicBezTo>
                <a:close/>
                <a:moveTo>
                  <a:pt x="378" y="129"/>
                </a:moveTo>
                <a:cubicBezTo>
                  <a:pt x="370" y="138"/>
                  <a:pt x="366" y="143"/>
                  <a:pt x="361" y="152"/>
                </a:cubicBezTo>
                <a:cubicBezTo>
                  <a:pt x="356" y="152"/>
                  <a:pt x="351" y="153"/>
                  <a:pt x="345" y="154"/>
                </a:cubicBezTo>
                <a:cubicBezTo>
                  <a:pt x="351" y="155"/>
                  <a:pt x="357" y="155"/>
                  <a:pt x="363" y="155"/>
                </a:cubicBezTo>
                <a:lnTo>
                  <a:pt x="370" y="168"/>
                </a:lnTo>
                <a:cubicBezTo>
                  <a:pt x="383" y="143"/>
                  <a:pt x="391" y="148"/>
                  <a:pt x="400" y="157"/>
                </a:cubicBezTo>
                <a:cubicBezTo>
                  <a:pt x="402" y="155"/>
                  <a:pt x="406" y="150"/>
                  <a:pt x="407" y="144"/>
                </a:cubicBezTo>
                <a:lnTo>
                  <a:pt x="407" y="142"/>
                </a:lnTo>
                <a:cubicBezTo>
                  <a:pt x="401" y="144"/>
                  <a:pt x="402" y="135"/>
                  <a:pt x="402" y="130"/>
                </a:cubicBezTo>
                <a:cubicBezTo>
                  <a:pt x="396" y="126"/>
                  <a:pt x="395" y="123"/>
                  <a:pt x="395" y="119"/>
                </a:cubicBezTo>
                <a:cubicBezTo>
                  <a:pt x="393" y="119"/>
                  <a:pt x="391" y="118"/>
                  <a:pt x="386" y="116"/>
                </a:cubicBezTo>
                <a:cubicBezTo>
                  <a:pt x="381" y="114"/>
                  <a:pt x="379" y="114"/>
                  <a:pt x="377" y="114"/>
                </a:cubicBezTo>
                <a:cubicBezTo>
                  <a:pt x="376" y="112"/>
                  <a:pt x="375" y="109"/>
                  <a:pt x="374" y="107"/>
                </a:cubicBezTo>
                <a:cubicBezTo>
                  <a:pt x="371" y="109"/>
                  <a:pt x="369" y="110"/>
                  <a:pt x="365" y="113"/>
                </a:cubicBezTo>
                <a:cubicBezTo>
                  <a:pt x="364" y="113"/>
                  <a:pt x="364" y="111"/>
                  <a:pt x="366" y="106"/>
                </a:cubicBezTo>
                <a:lnTo>
                  <a:pt x="365" y="106"/>
                </a:lnTo>
                <a:cubicBezTo>
                  <a:pt x="357" y="109"/>
                  <a:pt x="357" y="109"/>
                  <a:pt x="353" y="112"/>
                </a:cubicBezTo>
                <a:cubicBezTo>
                  <a:pt x="353" y="113"/>
                  <a:pt x="353" y="113"/>
                  <a:pt x="357" y="120"/>
                </a:cubicBezTo>
                <a:cubicBezTo>
                  <a:pt x="364" y="117"/>
                  <a:pt x="377" y="121"/>
                  <a:pt x="378" y="129"/>
                </a:cubicBezTo>
                <a:close/>
                <a:moveTo>
                  <a:pt x="352" y="89"/>
                </a:moveTo>
                <a:lnTo>
                  <a:pt x="352" y="89"/>
                </a:lnTo>
                <a:cubicBezTo>
                  <a:pt x="352" y="87"/>
                  <a:pt x="352" y="84"/>
                  <a:pt x="352" y="82"/>
                </a:cubicBezTo>
                <a:lnTo>
                  <a:pt x="352" y="82"/>
                </a:lnTo>
                <a:cubicBezTo>
                  <a:pt x="348" y="84"/>
                  <a:pt x="345" y="85"/>
                  <a:pt x="345" y="85"/>
                </a:cubicBezTo>
                <a:lnTo>
                  <a:pt x="345" y="86"/>
                </a:lnTo>
                <a:cubicBezTo>
                  <a:pt x="344" y="89"/>
                  <a:pt x="342" y="91"/>
                  <a:pt x="341" y="94"/>
                </a:cubicBezTo>
                <a:cubicBezTo>
                  <a:pt x="342" y="94"/>
                  <a:pt x="345" y="94"/>
                  <a:pt x="352" y="89"/>
                </a:cubicBezTo>
                <a:close/>
                <a:moveTo>
                  <a:pt x="350" y="98"/>
                </a:moveTo>
                <a:lnTo>
                  <a:pt x="350" y="99"/>
                </a:lnTo>
                <a:cubicBezTo>
                  <a:pt x="349" y="101"/>
                  <a:pt x="347" y="104"/>
                  <a:pt x="348" y="115"/>
                </a:cubicBezTo>
                <a:lnTo>
                  <a:pt x="348" y="116"/>
                </a:lnTo>
                <a:cubicBezTo>
                  <a:pt x="351" y="111"/>
                  <a:pt x="351" y="105"/>
                  <a:pt x="350" y="98"/>
                </a:cubicBezTo>
                <a:close/>
                <a:moveTo>
                  <a:pt x="356" y="69"/>
                </a:moveTo>
                <a:cubicBezTo>
                  <a:pt x="357" y="68"/>
                  <a:pt x="357" y="68"/>
                  <a:pt x="358" y="62"/>
                </a:cubicBezTo>
                <a:lnTo>
                  <a:pt x="357" y="62"/>
                </a:lnTo>
                <a:cubicBezTo>
                  <a:pt x="343" y="71"/>
                  <a:pt x="343" y="71"/>
                  <a:pt x="340" y="72"/>
                </a:cubicBezTo>
                <a:cubicBezTo>
                  <a:pt x="347" y="71"/>
                  <a:pt x="347" y="71"/>
                  <a:pt x="350" y="70"/>
                </a:cubicBezTo>
                <a:cubicBezTo>
                  <a:pt x="350" y="71"/>
                  <a:pt x="350" y="72"/>
                  <a:pt x="351" y="73"/>
                </a:cubicBezTo>
                <a:cubicBezTo>
                  <a:pt x="351" y="73"/>
                  <a:pt x="352" y="72"/>
                  <a:pt x="356" y="69"/>
                </a:cubicBezTo>
                <a:close/>
                <a:moveTo>
                  <a:pt x="288" y="105"/>
                </a:moveTo>
                <a:cubicBezTo>
                  <a:pt x="288" y="107"/>
                  <a:pt x="287" y="108"/>
                  <a:pt x="286" y="110"/>
                </a:cubicBezTo>
                <a:cubicBezTo>
                  <a:pt x="286" y="110"/>
                  <a:pt x="281" y="110"/>
                  <a:pt x="277" y="112"/>
                </a:cubicBezTo>
                <a:cubicBezTo>
                  <a:pt x="282" y="121"/>
                  <a:pt x="299" y="123"/>
                  <a:pt x="318" y="107"/>
                </a:cubicBezTo>
                <a:lnTo>
                  <a:pt x="321" y="105"/>
                </a:lnTo>
                <a:cubicBezTo>
                  <a:pt x="312" y="104"/>
                  <a:pt x="311" y="101"/>
                  <a:pt x="311" y="99"/>
                </a:cubicBezTo>
                <a:cubicBezTo>
                  <a:pt x="309" y="99"/>
                  <a:pt x="307" y="100"/>
                  <a:pt x="302" y="102"/>
                </a:cubicBezTo>
                <a:cubicBezTo>
                  <a:pt x="300" y="100"/>
                  <a:pt x="298" y="98"/>
                  <a:pt x="296" y="96"/>
                </a:cubicBezTo>
                <a:cubicBezTo>
                  <a:pt x="296" y="91"/>
                  <a:pt x="296" y="91"/>
                  <a:pt x="292" y="88"/>
                </a:cubicBezTo>
                <a:lnTo>
                  <a:pt x="293" y="88"/>
                </a:lnTo>
                <a:cubicBezTo>
                  <a:pt x="292" y="92"/>
                  <a:pt x="288" y="94"/>
                  <a:pt x="288" y="98"/>
                </a:cubicBezTo>
                <a:cubicBezTo>
                  <a:pt x="287" y="101"/>
                  <a:pt x="289" y="103"/>
                  <a:pt x="288" y="105"/>
                </a:cubicBezTo>
                <a:close/>
                <a:moveTo>
                  <a:pt x="321" y="98"/>
                </a:moveTo>
                <a:cubicBezTo>
                  <a:pt x="323" y="98"/>
                  <a:pt x="325" y="99"/>
                  <a:pt x="327" y="99"/>
                </a:cubicBezTo>
                <a:cubicBezTo>
                  <a:pt x="330" y="96"/>
                  <a:pt x="332" y="94"/>
                  <a:pt x="334" y="91"/>
                </a:cubicBezTo>
                <a:lnTo>
                  <a:pt x="335" y="90"/>
                </a:lnTo>
                <a:cubicBezTo>
                  <a:pt x="332" y="92"/>
                  <a:pt x="329" y="93"/>
                  <a:pt x="327" y="94"/>
                </a:cubicBezTo>
                <a:cubicBezTo>
                  <a:pt x="327" y="92"/>
                  <a:pt x="326" y="89"/>
                  <a:pt x="326" y="87"/>
                </a:cubicBezTo>
                <a:cubicBezTo>
                  <a:pt x="326" y="85"/>
                  <a:pt x="327" y="83"/>
                  <a:pt x="329" y="81"/>
                </a:cubicBezTo>
                <a:lnTo>
                  <a:pt x="328" y="81"/>
                </a:lnTo>
                <a:cubicBezTo>
                  <a:pt x="325" y="81"/>
                  <a:pt x="323" y="81"/>
                  <a:pt x="321" y="81"/>
                </a:cubicBezTo>
                <a:cubicBezTo>
                  <a:pt x="319" y="81"/>
                  <a:pt x="319" y="80"/>
                  <a:pt x="319" y="79"/>
                </a:cubicBezTo>
                <a:cubicBezTo>
                  <a:pt x="312" y="82"/>
                  <a:pt x="309" y="83"/>
                  <a:pt x="307" y="85"/>
                </a:cubicBezTo>
                <a:lnTo>
                  <a:pt x="307" y="86"/>
                </a:lnTo>
                <a:cubicBezTo>
                  <a:pt x="319" y="87"/>
                  <a:pt x="319" y="87"/>
                  <a:pt x="320" y="87"/>
                </a:cubicBezTo>
                <a:cubicBezTo>
                  <a:pt x="317" y="88"/>
                  <a:pt x="314" y="90"/>
                  <a:pt x="311" y="91"/>
                </a:cubicBezTo>
                <a:cubicBezTo>
                  <a:pt x="315" y="92"/>
                  <a:pt x="317" y="97"/>
                  <a:pt x="321" y="98"/>
                </a:cubicBezTo>
                <a:close/>
                <a:moveTo>
                  <a:pt x="412" y="82"/>
                </a:moveTo>
                <a:cubicBezTo>
                  <a:pt x="420" y="82"/>
                  <a:pt x="423" y="79"/>
                  <a:pt x="427" y="68"/>
                </a:cubicBezTo>
                <a:cubicBezTo>
                  <a:pt x="428" y="65"/>
                  <a:pt x="424" y="62"/>
                  <a:pt x="423" y="62"/>
                </a:cubicBezTo>
                <a:cubicBezTo>
                  <a:pt x="423" y="63"/>
                  <a:pt x="422" y="63"/>
                  <a:pt x="421" y="64"/>
                </a:cubicBezTo>
                <a:cubicBezTo>
                  <a:pt x="418" y="63"/>
                  <a:pt x="412" y="64"/>
                  <a:pt x="407" y="65"/>
                </a:cubicBezTo>
                <a:cubicBezTo>
                  <a:pt x="402" y="67"/>
                  <a:pt x="399" y="67"/>
                  <a:pt x="397" y="67"/>
                </a:cubicBezTo>
                <a:cubicBezTo>
                  <a:pt x="398" y="70"/>
                  <a:pt x="399" y="73"/>
                  <a:pt x="404" y="79"/>
                </a:cubicBezTo>
                <a:cubicBezTo>
                  <a:pt x="389" y="91"/>
                  <a:pt x="384" y="94"/>
                  <a:pt x="374" y="94"/>
                </a:cubicBezTo>
                <a:cubicBezTo>
                  <a:pt x="376" y="94"/>
                  <a:pt x="377" y="95"/>
                  <a:pt x="382" y="97"/>
                </a:cubicBezTo>
                <a:cubicBezTo>
                  <a:pt x="395" y="93"/>
                  <a:pt x="396" y="92"/>
                  <a:pt x="400" y="88"/>
                </a:cubicBezTo>
                <a:cubicBezTo>
                  <a:pt x="401" y="89"/>
                  <a:pt x="403" y="89"/>
                  <a:pt x="405" y="91"/>
                </a:cubicBezTo>
                <a:cubicBezTo>
                  <a:pt x="408" y="89"/>
                  <a:pt x="410" y="85"/>
                  <a:pt x="412" y="82"/>
                </a:cubicBezTo>
                <a:close/>
                <a:moveTo>
                  <a:pt x="358" y="248"/>
                </a:moveTo>
                <a:lnTo>
                  <a:pt x="359" y="249"/>
                </a:lnTo>
                <a:cubicBezTo>
                  <a:pt x="359" y="249"/>
                  <a:pt x="370" y="258"/>
                  <a:pt x="372" y="262"/>
                </a:cubicBezTo>
                <a:lnTo>
                  <a:pt x="381" y="252"/>
                </a:lnTo>
                <a:lnTo>
                  <a:pt x="358" y="248"/>
                </a:lnTo>
                <a:close/>
                <a:moveTo>
                  <a:pt x="198" y="423"/>
                </a:moveTo>
                <a:lnTo>
                  <a:pt x="185" y="416"/>
                </a:lnTo>
                <a:lnTo>
                  <a:pt x="183" y="417"/>
                </a:lnTo>
                <a:cubicBezTo>
                  <a:pt x="175" y="419"/>
                  <a:pt x="174" y="420"/>
                  <a:pt x="177" y="433"/>
                </a:cubicBezTo>
                <a:cubicBezTo>
                  <a:pt x="186" y="432"/>
                  <a:pt x="186" y="432"/>
                  <a:pt x="196" y="444"/>
                </a:cubicBezTo>
                <a:lnTo>
                  <a:pt x="205" y="435"/>
                </a:lnTo>
                <a:lnTo>
                  <a:pt x="198" y="423"/>
                </a:lnTo>
                <a:close/>
                <a:moveTo>
                  <a:pt x="156" y="405"/>
                </a:moveTo>
                <a:cubicBezTo>
                  <a:pt x="149" y="395"/>
                  <a:pt x="149" y="395"/>
                  <a:pt x="137" y="401"/>
                </a:cubicBezTo>
                <a:cubicBezTo>
                  <a:pt x="137" y="398"/>
                  <a:pt x="136" y="388"/>
                  <a:pt x="126" y="388"/>
                </a:cubicBezTo>
                <a:cubicBezTo>
                  <a:pt x="121" y="388"/>
                  <a:pt x="117" y="388"/>
                  <a:pt x="112" y="387"/>
                </a:cubicBezTo>
                <a:cubicBezTo>
                  <a:pt x="114" y="389"/>
                  <a:pt x="118" y="396"/>
                  <a:pt x="135" y="401"/>
                </a:cubicBezTo>
                <a:lnTo>
                  <a:pt x="137" y="401"/>
                </a:lnTo>
                <a:cubicBezTo>
                  <a:pt x="144" y="412"/>
                  <a:pt x="144" y="412"/>
                  <a:pt x="159" y="416"/>
                </a:cubicBezTo>
                <a:lnTo>
                  <a:pt x="164" y="412"/>
                </a:lnTo>
                <a:cubicBezTo>
                  <a:pt x="162" y="412"/>
                  <a:pt x="160" y="410"/>
                  <a:pt x="156" y="405"/>
                </a:cubicBezTo>
                <a:close/>
                <a:moveTo>
                  <a:pt x="773" y="565"/>
                </a:moveTo>
                <a:cubicBezTo>
                  <a:pt x="792" y="519"/>
                  <a:pt x="802" y="469"/>
                  <a:pt x="802" y="417"/>
                </a:cubicBezTo>
                <a:cubicBezTo>
                  <a:pt x="802" y="364"/>
                  <a:pt x="792" y="314"/>
                  <a:pt x="773" y="268"/>
                </a:cubicBezTo>
                <a:cubicBezTo>
                  <a:pt x="770" y="269"/>
                  <a:pt x="767" y="270"/>
                  <a:pt x="764" y="272"/>
                </a:cubicBezTo>
                <a:cubicBezTo>
                  <a:pt x="764" y="277"/>
                  <a:pt x="764" y="279"/>
                  <a:pt x="761" y="288"/>
                </a:cubicBezTo>
                <a:cubicBezTo>
                  <a:pt x="749" y="287"/>
                  <a:pt x="726" y="263"/>
                  <a:pt x="726" y="263"/>
                </a:cubicBezTo>
                <a:cubicBezTo>
                  <a:pt x="716" y="269"/>
                  <a:pt x="696" y="280"/>
                  <a:pt x="667" y="288"/>
                </a:cubicBezTo>
                <a:lnTo>
                  <a:pt x="669" y="290"/>
                </a:lnTo>
                <a:cubicBezTo>
                  <a:pt x="669" y="291"/>
                  <a:pt x="669" y="293"/>
                  <a:pt x="669" y="294"/>
                </a:cubicBezTo>
                <a:lnTo>
                  <a:pt x="668" y="294"/>
                </a:lnTo>
                <a:lnTo>
                  <a:pt x="667" y="295"/>
                </a:lnTo>
                <a:lnTo>
                  <a:pt x="665" y="295"/>
                </a:lnTo>
                <a:lnTo>
                  <a:pt x="664" y="295"/>
                </a:lnTo>
                <a:lnTo>
                  <a:pt x="663" y="296"/>
                </a:lnTo>
                <a:lnTo>
                  <a:pt x="662" y="296"/>
                </a:lnTo>
                <a:lnTo>
                  <a:pt x="660" y="296"/>
                </a:lnTo>
                <a:lnTo>
                  <a:pt x="659" y="297"/>
                </a:lnTo>
                <a:cubicBezTo>
                  <a:pt x="647" y="327"/>
                  <a:pt x="636" y="354"/>
                  <a:pt x="602" y="401"/>
                </a:cubicBezTo>
                <a:lnTo>
                  <a:pt x="613" y="410"/>
                </a:lnTo>
                <a:cubicBezTo>
                  <a:pt x="619" y="453"/>
                  <a:pt x="619" y="453"/>
                  <a:pt x="613" y="467"/>
                </a:cubicBezTo>
                <a:cubicBezTo>
                  <a:pt x="667" y="515"/>
                  <a:pt x="667" y="515"/>
                  <a:pt x="679" y="519"/>
                </a:cubicBezTo>
                <a:cubicBezTo>
                  <a:pt x="682" y="515"/>
                  <a:pt x="685" y="510"/>
                  <a:pt x="687" y="507"/>
                </a:cubicBezTo>
                <a:cubicBezTo>
                  <a:pt x="704" y="503"/>
                  <a:pt x="720" y="499"/>
                  <a:pt x="734" y="494"/>
                </a:cubicBezTo>
                <a:cubicBezTo>
                  <a:pt x="777" y="481"/>
                  <a:pt x="780" y="480"/>
                  <a:pt x="773" y="565"/>
                </a:cubicBezTo>
                <a:close/>
                <a:moveTo>
                  <a:pt x="656" y="115"/>
                </a:moveTo>
                <a:cubicBezTo>
                  <a:pt x="674" y="149"/>
                  <a:pt x="674" y="150"/>
                  <a:pt x="675" y="159"/>
                </a:cubicBezTo>
                <a:cubicBezTo>
                  <a:pt x="670" y="157"/>
                  <a:pt x="670" y="157"/>
                  <a:pt x="664" y="154"/>
                </a:cubicBezTo>
                <a:cubicBezTo>
                  <a:pt x="663" y="156"/>
                  <a:pt x="662" y="159"/>
                  <a:pt x="662" y="162"/>
                </a:cubicBezTo>
                <a:cubicBezTo>
                  <a:pt x="657" y="160"/>
                  <a:pt x="656" y="160"/>
                  <a:pt x="645" y="147"/>
                </a:cubicBezTo>
                <a:cubicBezTo>
                  <a:pt x="644" y="151"/>
                  <a:pt x="644" y="151"/>
                  <a:pt x="655" y="164"/>
                </a:cubicBezTo>
                <a:cubicBezTo>
                  <a:pt x="654" y="166"/>
                  <a:pt x="652" y="168"/>
                  <a:pt x="650" y="170"/>
                </a:cubicBezTo>
                <a:cubicBezTo>
                  <a:pt x="650" y="173"/>
                  <a:pt x="650" y="179"/>
                  <a:pt x="650" y="182"/>
                </a:cubicBezTo>
                <a:cubicBezTo>
                  <a:pt x="636" y="177"/>
                  <a:pt x="636" y="177"/>
                  <a:pt x="628" y="173"/>
                </a:cubicBezTo>
                <a:cubicBezTo>
                  <a:pt x="626" y="172"/>
                  <a:pt x="626" y="171"/>
                  <a:pt x="626" y="170"/>
                </a:cubicBezTo>
                <a:lnTo>
                  <a:pt x="624" y="168"/>
                </a:lnTo>
                <a:lnTo>
                  <a:pt x="623" y="166"/>
                </a:lnTo>
                <a:lnTo>
                  <a:pt x="621" y="164"/>
                </a:lnTo>
                <a:lnTo>
                  <a:pt x="620" y="162"/>
                </a:lnTo>
                <a:lnTo>
                  <a:pt x="618" y="160"/>
                </a:lnTo>
                <a:lnTo>
                  <a:pt x="617" y="159"/>
                </a:lnTo>
                <a:lnTo>
                  <a:pt x="615" y="157"/>
                </a:lnTo>
                <a:cubicBezTo>
                  <a:pt x="614" y="158"/>
                  <a:pt x="611" y="160"/>
                  <a:pt x="609" y="162"/>
                </a:cubicBezTo>
                <a:cubicBezTo>
                  <a:pt x="610" y="165"/>
                  <a:pt x="611" y="170"/>
                  <a:pt x="629" y="181"/>
                </a:cubicBezTo>
                <a:cubicBezTo>
                  <a:pt x="629" y="186"/>
                  <a:pt x="630" y="192"/>
                  <a:pt x="630" y="196"/>
                </a:cubicBezTo>
                <a:cubicBezTo>
                  <a:pt x="631" y="198"/>
                  <a:pt x="634" y="200"/>
                  <a:pt x="635" y="202"/>
                </a:cubicBezTo>
                <a:lnTo>
                  <a:pt x="635" y="204"/>
                </a:lnTo>
                <a:cubicBezTo>
                  <a:pt x="641" y="205"/>
                  <a:pt x="641" y="205"/>
                  <a:pt x="659" y="233"/>
                </a:cubicBezTo>
                <a:cubicBezTo>
                  <a:pt x="656" y="234"/>
                  <a:pt x="654" y="236"/>
                  <a:pt x="624" y="237"/>
                </a:cubicBezTo>
                <a:cubicBezTo>
                  <a:pt x="629" y="248"/>
                  <a:pt x="636" y="258"/>
                  <a:pt x="641" y="269"/>
                </a:cubicBezTo>
                <a:lnTo>
                  <a:pt x="638" y="272"/>
                </a:lnTo>
                <a:lnTo>
                  <a:pt x="639" y="273"/>
                </a:lnTo>
                <a:lnTo>
                  <a:pt x="639" y="275"/>
                </a:lnTo>
                <a:lnTo>
                  <a:pt x="640" y="276"/>
                </a:lnTo>
                <a:lnTo>
                  <a:pt x="640" y="278"/>
                </a:lnTo>
                <a:lnTo>
                  <a:pt x="641" y="279"/>
                </a:lnTo>
                <a:lnTo>
                  <a:pt x="641" y="281"/>
                </a:lnTo>
                <a:lnTo>
                  <a:pt x="642" y="282"/>
                </a:lnTo>
                <a:lnTo>
                  <a:pt x="643" y="283"/>
                </a:lnTo>
                <a:cubicBezTo>
                  <a:pt x="669" y="274"/>
                  <a:pt x="670" y="274"/>
                  <a:pt x="684" y="268"/>
                </a:cubicBezTo>
                <a:cubicBezTo>
                  <a:pt x="681" y="262"/>
                  <a:pt x="678" y="256"/>
                  <a:pt x="675" y="250"/>
                </a:cubicBezTo>
                <a:cubicBezTo>
                  <a:pt x="685" y="241"/>
                  <a:pt x="680" y="228"/>
                  <a:pt x="688" y="219"/>
                </a:cubicBezTo>
                <a:cubicBezTo>
                  <a:pt x="691" y="218"/>
                  <a:pt x="694" y="216"/>
                  <a:pt x="696" y="215"/>
                </a:cubicBezTo>
                <a:cubicBezTo>
                  <a:pt x="717" y="236"/>
                  <a:pt x="718" y="237"/>
                  <a:pt x="729" y="233"/>
                </a:cubicBezTo>
                <a:cubicBezTo>
                  <a:pt x="732" y="238"/>
                  <a:pt x="732" y="238"/>
                  <a:pt x="737" y="243"/>
                </a:cubicBezTo>
                <a:cubicBezTo>
                  <a:pt x="733" y="237"/>
                  <a:pt x="731" y="233"/>
                  <a:pt x="718" y="215"/>
                </a:cubicBezTo>
                <a:cubicBezTo>
                  <a:pt x="717" y="216"/>
                  <a:pt x="717" y="217"/>
                  <a:pt x="716" y="218"/>
                </a:cubicBezTo>
                <a:cubicBezTo>
                  <a:pt x="712" y="217"/>
                  <a:pt x="712" y="217"/>
                  <a:pt x="706" y="212"/>
                </a:cubicBezTo>
                <a:cubicBezTo>
                  <a:pt x="707" y="211"/>
                  <a:pt x="708" y="209"/>
                  <a:pt x="709" y="209"/>
                </a:cubicBezTo>
                <a:cubicBezTo>
                  <a:pt x="717" y="210"/>
                  <a:pt x="717" y="210"/>
                  <a:pt x="757" y="242"/>
                </a:cubicBezTo>
                <a:cubicBezTo>
                  <a:pt x="757" y="238"/>
                  <a:pt x="757" y="235"/>
                  <a:pt x="755" y="232"/>
                </a:cubicBezTo>
                <a:cubicBezTo>
                  <a:pt x="754" y="229"/>
                  <a:pt x="752" y="226"/>
                  <a:pt x="750" y="224"/>
                </a:cubicBezTo>
                <a:cubicBezTo>
                  <a:pt x="748" y="220"/>
                  <a:pt x="745" y="217"/>
                  <a:pt x="744" y="213"/>
                </a:cubicBezTo>
                <a:cubicBezTo>
                  <a:pt x="720" y="176"/>
                  <a:pt x="691" y="143"/>
                  <a:pt x="656" y="115"/>
                </a:cubicBezTo>
                <a:close/>
              </a:path>
            </a:pathLst>
          </a:custGeom>
          <a:gradFill>
            <a:gsLst>
              <a:gs pos="0">
                <a:srgbClr val="A22B17">
                  <a:lumMod val="91000"/>
                </a:srgbClr>
              </a:gs>
              <a:gs pos="100000">
                <a:srgbClr val="A22B17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E03F1656-2624-45FD-8512-6FE66EAF2DC3}"/>
              </a:ext>
            </a:extLst>
          </p:cNvPr>
          <p:cNvSpPr txBox="1"/>
          <p:nvPr/>
        </p:nvSpPr>
        <p:spPr>
          <a:xfrm>
            <a:off x="7736086" y="2554253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5EB6D7EA-82E1-4C4F-8381-3DAECE348DBC}"/>
              </a:ext>
            </a:extLst>
          </p:cNvPr>
          <p:cNvSpPr txBox="1"/>
          <p:nvPr/>
        </p:nvSpPr>
        <p:spPr>
          <a:xfrm>
            <a:off x="7736086" y="3628990"/>
            <a:ext cx="273162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3.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98751075-D9AF-46E2-9497-5ADFE512FFC1}"/>
              </a:ext>
            </a:extLst>
          </p:cNvPr>
          <p:cNvSpPr txBox="1"/>
          <p:nvPr/>
        </p:nvSpPr>
        <p:spPr>
          <a:xfrm>
            <a:off x="7736086" y="4703727"/>
            <a:ext cx="273162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</a:t>
            </a: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5E6215BD-4DFB-4B1F-A07D-F8F391B08C46}"/>
              </a:ext>
            </a:extLst>
          </p:cNvPr>
          <p:cNvSpPr txBox="1"/>
          <p:nvPr/>
        </p:nvSpPr>
        <p:spPr>
          <a:xfrm>
            <a:off x="8096962" y="2915101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Cradle of iron and steel engineers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id="{781F23E8-940F-4E84-9279-656A82D43A8E}"/>
              </a:ext>
            </a:extLst>
          </p:cNvPr>
          <p:cNvSpPr txBox="1"/>
          <p:nvPr/>
        </p:nvSpPr>
        <p:spPr>
          <a:xfrm>
            <a:off x="8096962" y="4003894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Advocating practice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57" name="文本框 256">
            <a:extLst>
              <a:ext uri="{FF2B5EF4-FFF2-40B4-BE49-F238E27FC236}">
                <a16:creationId xmlns:a16="http://schemas.microsoft.com/office/drawing/2014/main" id="{08E6ADC6-55AC-416B-98D7-7BE5B9C2DEB9}"/>
              </a:ext>
            </a:extLst>
          </p:cNvPr>
          <p:cNvSpPr txBox="1"/>
          <p:nvPr/>
        </p:nvSpPr>
        <p:spPr>
          <a:xfrm>
            <a:off x="8096962" y="5039930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The rise of China</a:t>
            </a:r>
            <a:endParaRPr lang="zh-CN" altLang="en-US" sz="1200" dirty="0">
              <a:gradFill flip="none" rotWithShape="1"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pic>
        <p:nvPicPr>
          <p:cNvPr id="132" name="图片 131">
            <a:extLst>
              <a:ext uri="{FF2B5EF4-FFF2-40B4-BE49-F238E27FC236}">
                <a16:creationId xmlns:a16="http://schemas.microsoft.com/office/drawing/2014/main" id="{D87BD6DB-ECCE-4F0F-83ED-D51A7731E4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590" y="3498971"/>
            <a:ext cx="1562323" cy="37590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6112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第一部分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first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B9AB156-2782-40C0-97F3-D6FF2F3D7C51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5775038" y="636936"/>
            <a:chExt cx="641924" cy="64249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9928866-606B-4918-BADD-A6BA801E76F0}"/>
                </a:ext>
              </a:extLst>
            </p:cNvPr>
            <p:cNvGrpSpPr/>
            <p:nvPr/>
          </p:nvGrpSpPr>
          <p:grpSpPr>
            <a:xfrm>
              <a:off x="5775038" y="636936"/>
              <a:ext cx="641924" cy="642498"/>
              <a:chOff x="1560409" y="2069897"/>
              <a:chExt cx="1776413" cy="1778000"/>
            </a:xfrm>
          </p:grpSpPr>
          <p:sp>
            <p:nvSpPr>
              <p:cNvPr id="66" name="îS1îḋé">
                <a:extLst>
                  <a:ext uri="{FF2B5EF4-FFF2-40B4-BE49-F238E27FC236}">
                    <a16:creationId xmlns:a16="http://schemas.microsoft.com/office/drawing/2014/main" id="{BD044251-BA5F-485F-BD91-44AB1FE95AFB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ïďé">
                <a:extLst>
                  <a:ext uri="{FF2B5EF4-FFF2-40B4-BE49-F238E27FC236}">
                    <a16:creationId xmlns:a16="http://schemas.microsoft.com/office/drawing/2014/main" id="{A3425BC0-EFF4-4E84-B518-B3F8F4AAAEB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rgbClr val="F2C68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740BBBD-F523-4ACB-8C7D-9747FF223D4D}"/>
                </a:ext>
              </a:extLst>
            </p:cNvPr>
            <p:cNvGrpSpPr/>
            <p:nvPr/>
          </p:nvGrpSpPr>
          <p:grpSpPr>
            <a:xfrm>
              <a:off x="5804581" y="657875"/>
              <a:ext cx="582837" cy="600621"/>
              <a:chOff x="1641372" y="4491628"/>
              <a:chExt cx="1612900" cy="1662113"/>
            </a:xfrm>
            <a:solidFill>
              <a:srgbClr val="F2C68E"/>
            </a:solidFill>
          </p:grpSpPr>
          <p:sp>
            <p:nvSpPr>
              <p:cNvPr id="9" name="ïś1íďê">
                <a:extLst>
                  <a:ext uri="{FF2B5EF4-FFF2-40B4-BE49-F238E27FC236}">
                    <a16:creationId xmlns:a16="http://schemas.microsoft.com/office/drawing/2014/main" id="{693512A3-7A6F-4982-B1AE-8A72D8551998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ïṩḻîḓé">
                <a:extLst>
                  <a:ext uri="{FF2B5EF4-FFF2-40B4-BE49-F238E27FC236}">
                    <a16:creationId xmlns:a16="http://schemas.microsoft.com/office/drawing/2014/main" id="{EE27BE9C-D790-4CF0-B5B6-BA42DC2EDEB6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šḷïḓe">
                <a:extLst>
                  <a:ext uri="{FF2B5EF4-FFF2-40B4-BE49-F238E27FC236}">
                    <a16:creationId xmlns:a16="http://schemas.microsoft.com/office/drawing/2014/main" id="{F7B170E5-6859-4A81-8942-A0E498970772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$ľíḍe">
                <a:extLst>
                  <a:ext uri="{FF2B5EF4-FFF2-40B4-BE49-F238E27FC236}">
                    <a16:creationId xmlns:a16="http://schemas.microsoft.com/office/drawing/2014/main" id="{1DAF77FC-7153-4300-AF3A-CE58E2BA9B14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$ḻîḑe">
                <a:extLst>
                  <a:ext uri="{FF2B5EF4-FFF2-40B4-BE49-F238E27FC236}">
                    <a16:creationId xmlns:a16="http://schemas.microsoft.com/office/drawing/2014/main" id="{31192502-D59A-4969-BBDA-DB8AE32B6BC8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şḻíḍe">
                <a:extLst>
                  <a:ext uri="{FF2B5EF4-FFF2-40B4-BE49-F238E27FC236}">
                    <a16:creationId xmlns:a16="http://schemas.microsoft.com/office/drawing/2014/main" id="{E53E9D40-6846-4C66-9C2C-9A4514687221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ṩľíḑè">
                <a:extLst>
                  <a:ext uri="{FF2B5EF4-FFF2-40B4-BE49-F238E27FC236}">
                    <a16:creationId xmlns:a16="http://schemas.microsoft.com/office/drawing/2014/main" id="{C3DDDBB3-B378-44F8-9709-1C2CD79F1CD4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ṣḷïḓê">
                <a:extLst>
                  <a:ext uri="{FF2B5EF4-FFF2-40B4-BE49-F238E27FC236}">
                    <a16:creationId xmlns:a16="http://schemas.microsoft.com/office/drawing/2014/main" id="{F04E0A66-4DD6-49A3-A548-0C838206579A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îḓé">
                <a:extLst>
                  <a:ext uri="{FF2B5EF4-FFF2-40B4-BE49-F238E27FC236}">
                    <a16:creationId xmlns:a16="http://schemas.microsoft.com/office/drawing/2014/main" id="{FFADC6F8-213B-4AD0-A85F-D41795F1CE19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ṧľîḋé">
                <a:extLst>
                  <a:ext uri="{FF2B5EF4-FFF2-40B4-BE49-F238E27FC236}">
                    <a16:creationId xmlns:a16="http://schemas.microsoft.com/office/drawing/2014/main" id="{968C81C1-6EAF-4028-86E6-075A45CE9A3B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ïḑê">
                <a:extLst>
                  <a:ext uri="{FF2B5EF4-FFF2-40B4-BE49-F238E27FC236}">
                    <a16:creationId xmlns:a16="http://schemas.microsoft.com/office/drawing/2014/main" id="{91DEC315-0B19-4FE1-BBF9-BA6A066DECDE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ṧlíḍe">
                <a:extLst>
                  <a:ext uri="{FF2B5EF4-FFF2-40B4-BE49-F238E27FC236}">
                    <a16:creationId xmlns:a16="http://schemas.microsoft.com/office/drawing/2014/main" id="{2C239EF3-F3B1-4FD3-AD77-0FBD70D2E318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ľîḓê">
                <a:extLst>
                  <a:ext uri="{FF2B5EF4-FFF2-40B4-BE49-F238E27FC236}">
                    <a16:creationId xmlns:a16="http://schemas.microsoft.com/office/drawing/2014/main" id="{9510B5FD-0A26-495E-AE98-45F67F531321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ḑe">
                <a:extLst>
                  <a:ext uri="{FF2B5EF4-FFF2-40B4-BE49-F238E27FC236}">
                    <a16:creationId xmlns:a16="http://schemas.microsoft.com/office/drawing/2014/main" id="{ABFA50EE-FD81-4208-BC8F-82D2C2E3F8FA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ḻide">
                <a:extLst>
                  <a:ext uri="{FF2B5EF4-FFF2-40B4-BE49-F238E27FC236}">
                    <a16:creationId xmlns:a16="http://schemas.microsoft.com/office/drawing/2014/main" id="{C93EC33C-2EE8-4EC5-82FC-F8E08C54B839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lîḋè">
                <a:extLst>
                  <a:ext uri="{FF2B5EF4-FFF2-40B4-BE49-F238E27FC236}">
                    <a16:creationId xmlns:a16="http://schemas.microsoft.com/office/drawing/2014/main" id="{C4812E60-2A53-4593-B8E3-C2FD91DE5127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1ïḑe">
                <a:extLst>
                  <a:ext uri="{FF2B5EF4-FFF2-40B4-BE49-F238E27FC236}">
                    <a16:creationId xmlns:a16="http://schemas.microsoft.com/office/drawing/2014/main" id="{3B9765C5-BDB2-4F50-9F97-70892BF37CB0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ḷîde">
                <a:extLst>
                  <a:ext uri="{FF2B5EF4-FFF2-40B4-BE49-F238E27FC236}">
                    <a16:creationId xmlns:a16="http://schemas.microsoft.com/office/drawing/2014/main" id="{22368F26-AEBB-4AC0-BF2E-280D35E55A70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1îḍé">
                <a:extLst>
                  <a:ext uri="{FF2B5EF4-FFF2-40B4-BE49-F238E27FC236}">
                    <a16:creationId xmlns:a16="http://schemas.microsoft.com/office/drawing/2014/main" id="{8C400F40-0303-49EA-809C-889A9E70B8AE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ṧļïḋè">
                <a:extLst>
                  <a:ext uri="{FF2B5EF4-FFF2-40B4-BE49-F238E27FC236}">
                    <a16:creationId xmlns:a16="http://schemas.microsoft.com/office/drawing/2014/main" id="{6605790B-435A-4E9B-BE73-67B3FDB67B59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ḷiḋé">
                <a:extLst>
                  <a:ext uri="{FF2B5EF4-FFF2-40B4-BE49-F238E27FC236}">
                    <a16:creationId xmlns:a16="http://schemas.microsoft.com/office/drawing/2014/main" id="{DA61978F-0F8A-44AD-B16F-E88709564FBB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ļiḋe">
                <a:extLst>
                  <a:ext uri="{FF2B5EF4-FFF2-40B4-BE49-F238E27FC236}">
                    <a16:creationId xmlns:a16="http://schemas.microsoft.com/office/drawing/2014/main" id="{E4D51516-D214-41FE-B2D9-BD38831880E2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iḓê">
                <a:extLst>
                  <a:ext uri="{FF2B5EF4-FFF2-40B4-BE49-F238E27FC236}">
                    <a16:creationId xmlns:a16="http://schemas.microsoft.com/office/drawing/2014/main" id="{07B8559F-008C-48E7-83FA-8FF63D74B2D3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ş1ïḓe">
                <a:extLst>
                  <a:ext uri="{FF2B5EF4-FFF2-40B4-BE49-F238E27FC236}">
                    <a16:creationId xmlns:a16="http://schemas.microsoft.com/office/drawing/2014/main" id="{B210D3CE-C24C-43D7-BD0F-6D85DC64941D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lîḋè">
                <a:extLst>
                  <a:ext uri="{FF2B5EF4-FFF2-40B4-BE49-F238E27FC236}">
                    <a16:creationId xmlns:a16="http://schemas.microsoft.com/office/drawing/2014/main" id="{E3957217-0005-414F-8B4C-CDDD52D45F97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îďe">
                <a:extLst>
                  <a:ext uri="{FF2B5EF4-FFF2-40B4-BE49-F238E27FC236}">
                    <a16:creationId xmlns:a16="http://schemas.microsoft.com/office/drawing/2014/main" id="{0E86DEEE-D34A-493B-A9EE-8E190B55753D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ļiḓe">
                <a:extLst>
                  <a:ext uri="{FF2B5EF4-FFF2-40B4-BE49-F238E27FC236}">
                    <a16:creationId xmlns:a16="http://schemas.microsoft.com/office/drawing/2014/main" id="{76D6F6AC-4234-457D-A33D-44A0C9E5F001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ḷïďe">
                <a:extLst>
                  <a:ext uri="{FF2B5EF4-FFF2-40B4-BE49-F238E27FC236}">
                    <a16:creationId xmlns:a16="http://schemas.microsoft.com/office/drawing/2014/main" id="{76684225-981F-4721-A90A-1EDAD4B2A61A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ḻîḍe">
                <a:extLst>
                  <a:ext uri="{FF2B5EF4-FFF2-40B4-BE49-F238E27FC236}">
                    <a16:creationId xmlns:a16="http://schemas.microsoft.com/office/drawing/2014/main" id="{EC145D6C-1C3A-4852-9FC6-45E3CC9CFE0F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$ļîḋê">
                <a:extLst>
                  <a:ext uri="{FF2B5EF4-FFF2-40B4-BE49-F238E27FC236}">
                    <a16:creationId xmlns:a16="http://schemas.microsoft.com/office/drawing/2014/main" id="{E14BFC46-8C6D-495F-8AD8-EC61C383ABE3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ḷiḋé">
                <a:extLst>
                  <a:ext uri="{FF2B5EF4-FFF2-40B4-BE49-F238E27FC236}">
                    <a16:creationId xmlns:a16="http://schemas.microsoft.com/office/drawing/2014/main" id="{9250EE0B-7591-4B5F-AF90-474E4765E341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ľïďé">
                <a:extLst>
                  <a:ext uri="{FF2B5EF4-FFF2-40B4-BE49-F238E27FC236}">
                    <a16:creationId xmlns:a16="http://schemas.microsoft.com/office/drawing/2014/main" id="{66B6CE50-970D-473F-8F0E-9F6733E23FED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liḋé">
                <a:extLst>
                  <a:ext uri="{FF2B5EF4-FFF2-40B4-BE49-F238E27FC236}">
                    <a16:creationId xmlns:a16="http://schemas.microsoft.com/office/drawing/2014/main" id="{521D33EE-3E92-4812-BE06-793A6B3B528A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iďê">
                <a:extLst>
                  <a:ext uri="{FF2B5EF4-FFF2-40B4-BE49-F238E27FC236}">
                    <a16:creationId xmlns:a16="http://schemas.microsoft.com/office/drawing/2014/main" id="{2F964982-F46B-4457-8202-30A9A6DE4AE5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Sliḋé">
                <a:extLst>
                  <a:ext uri="{FF2B5EF4-FFF2-40B4-BE49-F238E27FC236}">
                    <a16:creationId xmlns:a16="http://schemas.microsoft.com/office/drawing/2014/main" id="{57A6E336-5033-4162-948C-FD71E13E0722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ŝ1îḑè">
                <a:extLst>
                  <a:ext uri="{FF2B5EF4-FFF2-40B4-BE49-F238E27FC236}">
                    <a16:creationId xmlns:a16="http://schemas.microsoft.com/office/drawing/2014/main" id="{5D9BF95C-F0DA-404D-9E81-26B293E88357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ḻiḋê">
                <a:extLst>
                  <a:ext uri="{FF2B5EF4-FFF2-40B4-BE49-F238E27FC236}">
                    <a16:creationId xmlns:a16="http://schemas.microsoft.com/office/drawing/2014/main" id="{9C1B3D28-7846-4EF7-8714-8E567D57FC3F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ľíḍe">
                <a:extLst>
                  <a:ext uri="{FF2B5EF4-FFF2-40B4-BE49-F238E27FC236}">
                    <a16:creationId xmlns:a16="http://schemas.microsoft.com/office/drawing/2014/main" id="{5DB7628A-71E7-4B6A-A734-03864E3BB283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ḻiḍe">
                <a:extLst>
                  <a:ext uri="{FF2B5EF4-FFF2-40B4-BE49-F238E27FC236}">
                    <a16:creationId xmlns:a16="http://schemas.microsoft.com/office/drawing/2014/main" id="{F586E7BE-6ADC-4291-9D5E-72A80DBBC75B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ļïḓè">
                <a:extLst>
                  <a:ext uri="{FF2B5EF4-FFF2-40B4-BE49-F238E27FC236}">
                    <a16:creationId xmlns:a16="http://schemas.microsoft.com/office/drawing/2014/main" id="{A1D9FEF2-119F-468E-8172-CCDD3819E74C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îde">
                <a:extLst>
                  <a:ext uri="{FF2B5EF4-FFF2-40B4-BE49-F238E27FC236}">
                    <a16:creationId xmlns:a16="http://schemas.microsoft.com/office/drawing/2014/main" id="{8092EE14-8716-458C-A7F3-B8805B38AB6F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ŝḷïḓê">
                <a:extLst>
                  <a:ext uri="{FF2B5EF4-FFF2-40B4-BE49-F238E27FC236}">
                    <a16:creationId xmlns:a16="http://schemas.microsoft.com/office/drawing/2014/main" id="{FD5617E8-09E4-460B-A5F3-2824D45958F4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îḑe">
                <a:extLst>
                  <a:ext uri="{FF2B5EF4-FFF2-40B4-BE49-F238E27FC236}">
                    <a16:creationId xmlns:a16="http://schemas.microsoft.com/office/drawing/2014/main" id="{607A7451-ECF2-4467-9E7C-14E3B5B401AF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şḷïḋê">
                <a:extLst>
                  <a:ext uri="{FF2B5EF4-FFF2-40B4-BE49-F238E27FC236}">
                    <a16:creationId xmlns:a16="http://schemas.microsoft.com/office/drawing/2014/main" id="{38BBAA4B-BC8C-40EA-BA31-2CCD7745C9C6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ṣlïḍè">
                <a:extLst>
                  <a:ext uri="{FF2B5EF4-FFF2-40B4-BE49-F238E27FC236}">
                    <a16:creationId xmlns:a16="http://schemas.microsoft.com/office/drawing/2014/main" id="{28E2C011-0678-479E-A5F6-B2295BC362C1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ṩḷîḓê">
                <a:extLst>
                  <a:ext uri="{FF2B5EF4-FFF2-40B4-BE49-F238E27FC236}">
                    <a16:creationId xmlns:a16="http://schemas.microsoft.com/office/drawing/2014/main" id="{DE5B23A4-15B5-4405-9809-3D8D59CE07A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ļiďé">
                <a:extLst>
                  <a:ext uri="{FF2B5EF4-FFF2-40B4-BE49-F238E27FC236}">
                    <a16:creationId xmlns:a16="http://schemas.microsoft.com/office/drawing/2014/main" id="{72BE07E7-9A6A-42E5-8576-D98ED2ADC56C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ḷiḋè">
                <a:extLst>
                  <a:ext uri="{FF2B5EF4-FFF2-40B4-BE49-F238E27FC236}">
                    <a16:creationId xmlns:a16="http://schemas.microsoft.com/office/drawing/2014/main" id="{BC9B33F3-F10E-4AE3-B1E5-2300B8EBFD76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ṣḷíḋé">
                <a:extLst>
                  <a:ext uri="{FF2B5EF4-FFF2-40B4-BE49-F238E27FC236}">
                    <a16:creationId xmlns:a16="http://schemas.microsoft.com/office/drawing/2014/main" id="{BB72571B-8568-4245-8492-89978152B19E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liďè">
                <a:extLst>
                  <a:ext uri="{FF2B5EF4-FFF2-40B4-BE49-F238E27FC236}">
                    <a16:creationId xmlns:a16="http://schemas.microsoft.com/office/drawing/2014/main" id="{09630047-93F4-4370-B05B-56040E8E65A0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ṧlíḋè">
                <a:extLst>
                  <a:ext uri="{FF2B5EF4-FFF2-40B4-BE49-F238E27FC236}">
                    <a16:creationId xmlns:a16="http://schemas.microsoft.com/office/drawing/2014/main" id="{CB30EA2E-52C7-430A-A3AA-2323EA61EDC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lïḓè">
                <a:extLst>
                  <a:ext uri="{FF2B5EF4-FFF2-40B4-BE49-F238E27FC236}">
                    <a16:creationId xmlns:a16="http://schemas.microsoft.com/office/drawing/2014/main" id="{8DE22D37-179A-4410-B8C6-AC608D40036F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1iḍe">
                <a:extLst>
                  <a:ext uri="{FF2B5EF4-FFF2-40B4-BE49-F238E27FC236}">
                    <a16:creationId xmlns:a16="http://schemas.microsoft.com/office/drawing/2014/main" id="{BCC4DF93-C5E2-4802-94CB-E1C42D2BA6A8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ľîḋé">
                <a:extLst>
                  <a:ext uri="{FF2B5EF4-FFF2-40B4-BE49-F238E27FC236}">
                    <a16:creationId xmlns:a16="http://schemas.microsoft.com/office/drawing/2014/main" id="{CE3FD306-A0D6-45F5-8565-732E4AE49DE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lidè">
                <a:extLst>
                  <a:ext uri="{FF2B5EF4-FFF2-40B4-BE49-F238E27FC236}">
                    <a16:creationId xmlns:a16="http://schemas.microsoft.com/office/drawing/2014/main" id="{53819128-F0E8-40CF-8510-203361DAAB14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ŝ1ide">
                <a:extLst>
                  <a:ext uri="{FF2B5EF4-FFF2-40B4-BE49-F238E27FC236}">
                    <a16:creationId xmlns:a16="http://schemas.microsoft.com/office/drawing/2014/main" id="{704F8B33-A50A-4A69-A833-276B4EBDEAEE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ḻíde">
                <a:extLst>
                  <a:ext uri="{FF2B5EF4-FFF2-40B4-BE49-F238E27FC236}">
                    <a16:creationId xmlns:a16="http://schemas.microsoft.com/office/drawing/2014/main" id="{2A20A3E4-4805-483E-85BC-834426543C9E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2504661" y="4293414"/>
            <a:ext cx="7182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Seeking truth and pursuing innovation</a:t>
            </a:r>
            <a:endParaRPr lang="zh-CN" altLang="en-US" spc="350" dirty="0">
              <a:gradFill>
                <a:gsLst>
                  <a:gs pos="0">
                    <a:srgbClr val="A22B17">
                      <a:lumMod val="91000"/>
                    </a:srgbClr>
                  </a:gs>
                  <a:gs pos="100000">
                    <a:srgbClr val="A22B17">
                      <a:alpha val="72000"/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EC1445F-D0FB-4D46-B094-3AD70AAD23BA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71" name="ïṩļîḑê">
              <a:extLst>
                <a:ext uri="{FF2B5EF4-FFF2-40B4-BE49-F238E27FC236}">
                  <a16:creationId xmlns:a16="http://schemas.microsoft.com/office/drawing/2014/main" id="{7FEEAC4F-9D3D-415B-BE77-640EC169CE0A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şḷïḍe">
              <a:extLst>
                <a:ext uri="{FF2B5EF4-FFF2-40B4-BE49-F238E27FC236}">
                  <a16:creationId xmlns:a16="http://schemas.microsoft.com/office/drawing/2014/main" id="{8831635D-415B-4C96-9430-BF5F9EA333B2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ļíďe">
              <a:extLst>
                <a:ext uri="{FF2B5EF4-FFF2-40B4-BE49-F238E27FC236}">
                  <a16:creationId xmlns:a16="http://schemas.microsoft.com/office/drawing/2014/main" id="{7540D05F-27A2-470B-BCAD-0F7477F1AB46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ŝļïḓè">
              <a:extLst>
                <a:ext uri="{FF2B5EF4-FFF2-40B4-BE49-F238E27FC236}">
                  <a16:creationId xmlns:a16="http://schemas.microsoft.com/office/drawing/2014/main" id="{3ED7602F-122B-429E-93A8-27428EA9633F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s1îḋè">
              <a:extLst>
                <a:ext uri="{FF2B5EF4-FFF2-40B4-BE49-F238E27FC236}">
                  <a16:creationId xmlns:a16="http://schemas.microsoft.com/office/drawing/2014/main" id="{4962BA25-DF70-4737-98F1-2528C5D49612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š1ïdè">
              <a:extLst>
                <a:ext uri="{FF2B5EF4-FFF2-40B4-BE49-F238E27FC236}">
                  <a16:creationId xmlns:a16="http://schemas.microsoft.com/office/drawing/2014/main" id="{637C2C64-3CC2-48F2-900E-C9CA82259B5C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$líḋé">
              <a:extLst>
                <a:ext uri="{FF2B5EF4-FFF2-40B4-BE49-F238E27FC236}">
                  <a16:creationId xmlns:a16="http://schemas.microsoft.com/office/drawing/2014/main" id="{3B15BD5F-AD1F-4C99-A420-CCB6B625CEB7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şḷíḓè">
              <a:extLst>
                <a:ext uri="{FF2B5EF4-FFF2-40B4-BE49-F238E27FC236}">
                  <a16:creationId xmlns:a16="http://schemas.microsoft.com/office/drawing/2014/main" id="{DF39629F-6BDE-4B93-8358-CB9B1E8D4A01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Sḷîḋé">
              <a:extLst>
                <a:ext uri="{FF2B5EF4-FFF2-40B4-BE49-F238E27FC236}">
                  <a16:creationId xmlns:a16="http://schemas.microsoft.com/office/drawing/2014/main" id="{F4189871-9290-4BC9-88CB-736914BC1B98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šḷiḓé">
              <a:extLst>
                <a:ext uri="{FF2B5EF4-FFF2-40B4-BE49-F238E27FC236}">
                  <a16:creationId xmlns:a16="http://schemas.microsoft.com/office/drawing/2014/main" id="{5D671D51-FECE-4789-8FCE-9C6463F120EE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ṩľidè">
              <a:extLst>
                <a:ext uri="{FF2B5EF4-FFF2-40B4-BE49-F238E27FC236}">
                  <a16:creationId xmlns:a16="http://schemas.microsoft.com/office/drawing/2014/main" id="{A9A439E4-6B59-4A23-8ACD-D15F46F896B7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ļiḑe">
              <a:extLst>
                <a:ext uri="{FF2B5EF4-FFF2-40B4-BE49-F238E27FC236}">
                  <a16:creationId xmlns:a16="http://schemas.microsoft.com/office/drawing/2014/main" id="{6B16C402-67E9-4257-A459-EEC24C0B9B5C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śļíḓe">
              <a:extLst>
                <a:ext uri="{FF2B5EF4-FFF2-40B4-BE49-F238E27FC236}">
                  <a16:creationId xmlns:a16="http://schemas.microsoft.com/office/drawing/2014/main" id="{745647C8-0C41-4C09-B572-27C992F98A23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ṡľîdè">
              <a:extLst>
                <a:ext uri="{FF2B5EF4-FFF2-40B4-BE49-F238E27FC236}">
                  <a16:creationId xmlns:a16="http://schemas.microsoft.com/office/drawing/2014/main" id="{BF480C7C-8764-41E1-AB68-A2572A42583A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ś1iḋê">
              <a:extLst>
                <a:ext uri="{FF2B5EF4-FFF2-40B4-BE49-F238E27FC236}">
                  <a16:creationId xmlns:a16="http://schemas.microsoft.com/office/drawing/2014/main" id="{0C693348-44ED-4661-97B2-2861E2CEC31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šľîḋê">
              <a:extLst>
                <a:ext uri="{FF2B5EF4-FFF2-40B4-BE49-F238E27FC236}">
                  <a16:creationId xmlns:a16="http://schemas.microsoft.com/office/drawing/2014/main" id="{42A192B7-2D08-4A94-A00C-9A1B36E7F4F5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Sḷiḑè">
              <a:extLst>
                <a:ext uri="{FF2B5EF4-FFF2-40B4-BE49-F238E27FC236}">
                  <a16:creationId xmlns:a16="http://schemas.microsoft.com/office/drawing/2014/main" id="{E0279989-A48A-421E-8196-7123D9D46E8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ṣľïḑe">
              <a:extLst>
                <a:ext uri="{FF2B5EF4-FFF2-40B4-BE49-F238E27FC236}">
                  <a16:creationId xmlns:a16="http://schemas.microsoft.com/office/drawing/2014/main" id="{DD1D7302-D595-4342-A390-F7781B137F0F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š1îḍè">
              <a:extLst>
                <a:ext uri="{FF2B5EF4-FFF2-40B4-BE49-F238E27FC236}">
                  <a16:creationId xmlns:a16="http://schemas.microsoft.com/office/drawing/2014/main" id="{F3C2D79F-D436-40F7-87CD-826D875FC3B8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ṥľïḍê">
              <a:extLst>
                <a:ext uri="{FF2B5EF4-FFF2-40B4-BE49-F238E27FC236}">
                  <a16:creationId xmlns:a16="http://schemas.microsoft.com/office/drawing/2014/main" id="{9BFF276B-AE30-4743-9C95-1031AD45F38C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ṥ1ïdê">
              <a:extLst>
                <a:ext uri="{FF2B5EF4-FFF2-40B4-BE49-F238E27FC236}">
                  <a16:creationId xmlns:a16="http://schemas.microsoft.com/office/drawing/2014/main" id="{AEC47609-ADB4-4A81-9B3B-07B681508A6B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ṡ1îďé">
              <a:extLst>
                <a:ext uri="{FF2B5EF4-FFF2-40B4-BE49-F238E27FC236}">
                  <a16:creationId xmlns:a16="http://schemas.microsoft.com/office/drawing/2014/main" id="{0EA46EAC-B013-4757-A710-869A6FF40C63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ṩḷïḑé">
              <a:extLst>
                <a:ext uri="{FF2B5EF4-FFF2-40B4-BE49-F238E27FC236}">
                  <a16:creationId xmlns:a16="http://schemas.microsoft.com/office/drawing/2014/main" id="{22E5AF24-8185-4C25-8EC9-EE8593DB7BD6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şḷiḋè">
              <a:extLst>
                <a:ext uri="{FF2B5EF4-FFF2-40B4-BE49-F238E27FC236}">
                  <a16:creationId xmlns:a16="http://schemas.microsoft.com/office/drawing/2014/main" id="{24E9C0EB-70FD-4352-8817-A763A3B6FB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ṩľiḍé">
              <a:extLst>
                <a:ext uri="{FF2B5EF4-FFF2-40B4-BE49-F238E27FC236}">
                  <a16:creationId xmlns:a16="http://schemas.microsoft.com/office/drawing/2014/main" id="{84F56134-DFA9-419C-BCF9-8C459AB2FB4F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ṡḷïďe">
              <a:extLst>
                <a:ext uri="{FF2B5EF4-FFF2-40B4-BE49-F238E27FC236}">
                  <a16:creationId xmlns:a16="http://schemas.microsoft.com/office/drawing/2014/main" id="{1F7887DF-330B-47C7-96DA-ABCA88405B3A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$ľîde">
              <a:extLst>
                <a:ext uri="{FF2B5EF4-FFF2-40B4-BE49-F238E27FC236}">
                  <a16:creationId xmlns:a16="http://schemas.microsoft.com/office/drawing/2014/main" id="{31E6CB7F-F2D6-4DCB-AF73-EE5D5F2EFA7A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$ḻíḋê">
              <a:extLst>
                <a:ext uri="{FF2B5EF4-FFF2-40B4-BE49-F238E27FC236}">
                  <a16:creationId xmlns:a16="http://schemas.microsoft.com/office/drawing/2014/main" id="{9C373E8A-5615-4371-A1CE-F16DE75EB523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śḻïďè">
              <a:extLst>
                <a:ext uri="{FF2B5EF4-FFF2-40B4-BE49-F238E27FC236}">
                  <a16:creationId xmlns:a16="http://schemas.microsoft.com/office/drawing/2014/main" id="{8AD0B21A-5829-4A37-B804-DF9673C688C7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ṡľîdé">
              <a:extLst>
                <a:ext uri="{FF2B5EF4-FFF2-40B4-BE49-F238E27FC236}">
                  <a16:creationId xmlns:a16="http://schemas.microsoft.com/office/drawing/2014/main" id="{5B8E549D-1FC3-4FB9-9899-83502664ACE0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ṥḻíḋé">
              <a:extLst>
                <a:ext uri="{FF2B5EF4-FFF2-40B4-BE49-F238E27FC236}">
                  <a16:creationId xmlns:a16="http://schemas.microsoft.com/office/drawing/2014/main" id="{A5E1AA05-1881-45DF-936D-9C3475997C96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ṡļïḍè">
              <a:extLst>
                <a:ext uri="{FF2B5EF4-FFF2-40B4-BE49-F238E27FC236}">
                  <a16:creationId xmlns:a16="http://schemas.microsoft.com/office/drawing/2014/main" id="{00CCE70E-934E-4CF6-BFBB-CFFBAA9C3C7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ṩḷídê">
              <a:extLst>
                <a:ext uri="{FF2B5EF4-FFF2-40B4-BE49-F238E27FC236}">
                  <a16:creationId xmlns:a16="http://schemas.microsoft.com/office/drawing/2014/main" id="{55EEEF50-009D-44F8-8425-6C95280F1C86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lîḍe">
              <a:extLst>
                <a:ext uri="{FF2B5EF4-FFF2-40B4-BE49-F238E27FC236}">
                  <a16:creationId xmlns:a16="http://schemas.microsoft.com/office/drawing/2014/main" id="{7D079474-1F4D-49B3-AF4B-718A32C625F9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ṣľíḓè">
              <a:extLst>
                <a:ext uri="{FF2B5EF4-FFF2-40B4-BE49-F238E27FC236}">
                  <a16:creationId xmlns:a16="http://schemas.microsoft.com/office/drawing/2014/main" id="{E777847D-9555-43AC-B7CC-95B6BC52FC6B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š1ïḋé">
              <a:extLst>
                <a:ext uri="{FF2B5EF4-FFF2-40B4-BE49-F238E27FC236}">
                  <a16:creationId xmlns:a16="http://schemas.microsoft.com/office/drawing/2014/main" id="{ED736898-5DC0-4863-8F66-BC10811FAA9A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ŝḻíḍê">
              <a:extLst>
                <a:ext uri="{FF2B5EF4-FFF2-40B4-BE49-F238E27FC236}">
                  <a16:creationId xmlns:a16="http://schemas.microsoft.com/office/drawing/2014/main" id="{FF6C1B97-ADB2-4849-A138-A29C60577D07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ṧḷíḓé">
              <a:extLst>
                <a:ext uri="{FF2B5EF4-FFF2-40B4-BE49-F238E27FC236}">
                  <a16:creationId xmlns:a16="http://schemas.microsoft.com/office/drawing/2014/main" id="{3C0DEDA8-5FC0-4420-B727-3906706868CC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ŝlíde">
              <a:extLst>
                <a:ext uri="{FF2B5EF4-FFF2-40B4-BE49-F238E27FC236}">
                  <a16:creationId xmlns:a16="http://schemas.microsoft.com/office/drawing/2014/main" id="{2960CF88-C121-46E0-ADB5-E85536F8102B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ṧ1ïḍé">
              <a:extLst>
                <a:ext uri="{FF2B5EF4-FFF2-40B4-BE49-F238E27FC236}">
                  <a16:creationId xmlns:a16="http://schemas.microsoft.com/office/drawing/2014/main" id="{0FF25C72-A77E-44E6-9E37-22AD9493D107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ŝļidé">
              <a:extLst>
                <a:ext uri="{FF2B5EF4-FFF2-40B4-BE49-F238E27FC236}">
                  <a16:creationId xmlns:a16="http://schemas.microsoft.com/office/drawing/2014/main" id="{94E18627-C298-4D71-9BDA-7C833BEC9974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$lidè">
              <a:extLst>
                <a:ext uri="{FF2B5EF4-FFF2-40B4-BE49-F238E27FC236}">
                  <a16:creationId xmlns:a16="http://schemas.microsoft.com/office/drawing/2014/main" id="{899CD470-4AA9-4CB2-A61E-8AFB0ED37F5A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Sļiḋé">
              <a:extLst>
                <a:ext uri="{FF2B5EF4-FFF2-40B4-BE49-F238E27FC236}">
                  <a16:creationId xmlns:a16="http://schemas.microsoft.com/office/drawing/2014/main" id="{0D33389A-8514-4B36-B0E3-55EB14088E73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ḷïḑe">
              <a:extLst>
                <a:ext uri="{FF2B5EF4-FFF2-40B4-BE49-F238E27FC236}">
                  <a16:creationId xmlns:a16="http://schemas.microsoft.com/office/drawing/2014/main" id="{37510829-B67B-492B-AE75-D67E27C4244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$ḷïḍè">
              <a:extLst>
                <a:ext uri="{FF2B5EF4-FFF2-40B4-BE49-F238E27FC236}">
                  <a16:creationId xmlns:a16="http://schemas.microsoft.com/office/drawing/2014/main" id="{C82774B8-A40A-40DF-8B25-A2132ADC6BDF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liḋé">
              <a:extLst>
                <a:ext uri="{FF2B5EF4-FFF2-40B4-BE49-F238E27FC236}">
                  <a16:creationId xmlns:a16="http://schemas.microsoft.com/office/drawing/2014/main" id="{DC0B0E91-80B0-4800-B7F0-6E1EC6AC2B51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sḷiďé">
              <a:extLst>
                <a:ext uri="{FF2B5EF4-FFF2-40B4-BE49-F238E27FC236}">
                  <a16:creationId xmlns:a16="http://schemas.microsoft.com/office/drawing/2014/main" id="{F3A5FDC5-714A-40EC-9723-38B19C4AAEB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ṩļïḍe">
              <a:extLst>
                <a:ext uri="{FF2B5EF4-FFF2-40B4-BE49-F238E27FC236}">
                  <a16:creationId xmlns:a16="http://schemas.microsoft.com/office/drawing/2014/main" id="{2A5848C0-0044-4379-9847-8D4CD0903689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$ľíḍê">
              <a:extLst>
                <a:ext uri="{FF2B5EF4-FFF2-40B4-BE49-F238E27FC236}">
                  <a16:creationId xmlns:a16="http://schemas.microsoft.com/office/drawing/2014/main" id="{71FED891-195F-45DE-996F-53A38898F927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$1ïḍè">
              <a:extLst>
                <a:ext uri="{FF2B5EF4-FFF2-40B4-BE49-F238E27FC236}">
                  <a16:creationId xmlns:a16="http://schemas.microsoft.com/office/drawing/2014/main" id="{3FFEE4CD-B8C2-43D9-8268-0EAF4440D727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ṡļîḑê">
              <a:extLst>
                <a:ext uri="{FF2B5EF4-FFF2-40B4-BE49-F238E27FC236}">
                  <a16:creationId xmlns:a16="http://schemas.microsoft.com/office/drawing/2014/main" id="{D59D086D-8408-4C6A-BC17-9480E00B8A69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3281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FE8BE3-540C-4559-ABA8-35A1155311F1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求实鼎新之三段内容图文页</a:t>
            </a:r>
          </a:p>
        </p:txBody>
      </p:sp>
      <p:pic>
        <p:nvPicPr>
          <p:cNvPr id="119" name="图片 118">
            <a:extLst>
              <a:ext uri="{FF2B5EF4-FFF2-40B4-BE49-F238E27FC236}">
                <a16:creationId xmlns:a16="http://schemas.microsoft.com/office/drawing/2014/main" id="{58EBDF90-2812-45F3-BE22-6480BB848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/>
        </p:blipFill>
        <p:spPr>
          <a:xfrm>
            <a:off x="4723093" y="2049240"/>
            <a:ext cx="2751426" cy="1804854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</p:spPr>
      </p:pic>
      <p:sp>
        <p:nvSpPr>
          <p:cNvPr id="122" name="文本框 121">
            <a:extLst>
              <a:ext uri="{FF2B5EF4-FFF2-40B4-BE49-F238E27FC236}">
                <a16:creationId xmlns:a16="http://schemas.microsoft.com/office/drawing/2014/main" id="{2C8F8A19-9B14-43EA-8472-663C4B9141D3}"/>
              </a:ext>
            </a:extLst>
          </p:cNvPr>
          <p:cNvSpPr txBox="1"/>
          <p:nvPr/>
        </p:nvSpPr>
        <p:spPr>
          <a:xfrm>
            <a:off x="6074343" y="3515540"/>
            <a:ext cx="1400175" cy="338554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88000"/>
                  <a:lumOff val="12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百炼成钢</a:t>
            </a:r>
          </a:p>
        </p:txBody>
      </p:sp>
      <p:pic>
        <p:nvPicPr>
          <p:cNvPr id="124" name="图片 123">
            <a:extLst>
              <a:ext uri="{FF2B5EF4-FFF2-40B4-BE49-F238E27FC236}">
                <a16:creationId xmlns:a16="http://schemas.microsoft.com/office/drawing/2014/main" id="{0363F5EE-45A8-4D9C-BBEC-B67DFB5AD3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" b="113"/>
          <a:stretch/>
        </p:blipFill>
        <p:spPr>
          <a:xfrm>
            <a:off x="1357110" y="2047400"/>
            <a:ext cx="2757036" cy="1808534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id="{FC82595A-1DC5-4A39-84DA-7C4A0F6095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6567" y="2056776"/>
            <a:ext cx="2754030" cy="1803523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A22B17"/>
            </a:solidFill>
          </a:ln>
        </p:spPr>
      </p:pic>
      <p:sp>
        <p:nvSpPr>
          <p:cNvPr id="132" name="文本框 131">
            <a:extLst>
              <a:ext uri="{FF2B5EF4-FFF2-40B4-BE49-F238E27FC236}">
                <a16:creationId xmlns:a16="http://schemas.microsoft.com/office/drawing/2014/main" id="{1F3B3079-50F2-4DD6-8488-8074E19D3013}"/>
              </a:ext>
            </a:extLst>
          </p:cNvPr>
          <p:cNvSpPr txBox="1"/>
          <p:nvPr/>
        </p:nvSpPr>
        <p:spPr>
          <a:xfrm>
            <a:off x="9450422" y="3531122"/>
            <a:ext cx="1400175" cy="338554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88000"/>
                  <a:lumOff val="12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/>
              <a:t>学院路</a:t>
            </a:r>
            <a:r>
              <a:rPr lang="en-US" altLang="zh-CN" dirty="0"/>
              <a:t>30</a:t>
            </a:r>
            <a:r>
              <a:rPr lang="zh-CN" altLang="en-US" dirty="0"/>
              <a:t>号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5D543EB-BCBB-494E-9263-2BFD73133820}"/>
              </a:ext>
            </a:extLst>
          </p:cNvPr>
          <p:cNvSpPr txBox="1"/>
          <p:nvPr/>
        </p:nvSpPr>
        <p:spPr>
          <a:xfrm>
            <a:off x="1357110" y="4667884"/>
            <a:ext cx="2757036" cy="307777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92000"/>
                  <a:lumOff val="8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1400" dirty="0"/>
              <a:t>I LOVE USTB</a:t>
            </a:r>
            <a:endParaRPr lang="zh-CN" altLang="en-US" sz="1400" dirty="0"/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EA3B489C-B47B-4598-82CF-8B11151F6352}"/>
              </a:ext>
            </a:extLst>
          </p:cNvPr>
          <p:cNvSpPr txBox="1"/>
          <p:nvPr/>
        </p:nvSpPr>
        <p:spPr>
          <a:xfrm>
            <a:off x="1357110" y="5007748"/>
            <a:ext cx="2713722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8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0BA14FE6-5148-4A50-A97E-FF74B4E0008C}"/>
              </a:ext>
            </a:extLst>
          </p:cNvPr>
          <p:cNvSpPr txBox="1"/>
          <p:nvPr/>
        </p:nvSpPr>
        <p:spPr>
          <a:xfrm>
            <a:off x="4717482" y="4667884"/>
            <a:ext cx="2757036" cy="307777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92000"/>
                  <a:lumOff val="8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3C154BB9-9DDF-42EA-A389-E743051E3DC4}"/>
              </a:ext>
            </a:extLst>
          </p:cNvPr>
          <p:cNvSpPr txBox="1"/>
          <p:nvPr/>
        </p:nvSpPr>
        <p:spPr>
          <a:xfrm>
            <a:off x="4788310" y="5007748"/>
            <a:ext cx="2615380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“鼎新”，语出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周易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·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杂卦</a:t>
            </a:r>
            <a:r>
              <a:rPr lang="en-US" altLang="zh-CN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》“</a:t>
            </a: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鼎，取新也”，意为树立新的标准、风气等，体现了学校坚持与时俱进、不断开拓创新的精神特征。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D6F4161B-4322-4A9F-981B-37219455940A}"/>
              </a:ext>
            </a:extLst>
          </p:cNvPr>
          <p:cNvSpPr txBox="1"/>
          <p:nvPr/>
        </p:nvSpPr>
        <p:spPr>
          <a:xfrm>
            <a:off x="8080861" y="4667884"/>
            <a:ext cx="2757036" cy="307777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92000"/>
                  <a:lumOff val="8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6EF4E063-CB30-43C4-8E7D-45746E629F9E}"/>
              </a:ext>
            </a:extLst>
          </p:cNvPr>
          <p:cNvSpPr txBox="1"/>
          <p:nvPr/>
        </p:nvSpPr>
        <p:spPr>
          <a:xfrm>
            <a:off x="2713971" y="3515540"/>
            <a:ext cx="1400175" cy="338554"/>
          </a:xfrm>
          <a:prstGeom prst="rect">
            <a:avLst/>
          </a:prstGeom>
          <a:gradFill>
            <a:gsLst>
              <a:gs pos="0">
                <a:srgbClr val="A22B17">
                  <a:lumMod val="90000"/>
                  <a:lumOff val="10000"/>
                </a:srgbClr>
              </a:gs>
              <a:gs pos="100000">
                <a:srgbClr val="A22B17">
                  <a:alpha val="72000"/>
                  <a:lumMod val="88000"/>
                  <a:lumOff val="12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2C68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银杏大道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96805F8-478D-421F-958E-6E4561196FA8}"/>
              </a:ext>
            </a:extLst>
          </p:cNvPr>
          <p:cNvSpPr txBox="1"/>
          <p:nvPr/>
        </p:nvSpPr>
        <p:spPr>
          <a:xfrm>
            <a:off x="7979430" y="5007748"/>
            <a:ext cx="2858468" cy="1171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“求实鼎新”合并使用，既是对学校“学风严谨、崇尚实践”优良传统的传承，也是对全体北科大人实事求是、敢为人先、勇于创新的激励和号召，更是学校深化改革、科学发展、不断铸就新辉煌的有力宣言。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E13BA3D-8B16-40E9-A03C-AB96FABCDB24}"/>
              </a:ext>
            </a:extLst>
          </p:cNvPr>
          <p:cNvGrpSpPr/>
          <p:nvPr/>
        </p:nvGrpSpPr>
        <p:grpSpPr>
          <a:xfrm>
            <a:off x="2543595" y="4297161"/>
            <a:ext cx="340752" cy="354680"/>
            <a:chOff x="6110934" y="598864"/>
            <a:chExt cx="416948" cy="433995"/>
          </a:xfrm>
          <a:solidFill>
            <a:srgbClr val="A22B17"/>
          </a:solidFill>
        </p:grpSpPr>
        <p:sp>
          <p:nvSpPr>
            <p:cNvPr id="57" name="îŝľîḓê">
              <a:extLst>
                <a:ext uri="{FF2B5EF4-FFF2-40B4-BE49-F238E27FC236}">
                  <a16:creationId xmlns:a16="http://schemas.microsoft.com/office/drawing/2014/main" id="{FAD07FEF-3AB4-42A8-B5EB-33B4D99F3D2A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ṣlíḑe">
              <a:extLst>
                <a:ext uri="{FF2B5EF4-FFF2-40B4-BE49-F238E27FC236}">
                  <a16:creationId xmlns:a16="http://schemas.microsoft.com/office/drawing/2014/main" id="{E8D76818-9696-4512-BF26-441B96A96CB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Sḻide">
              <a:extLst>
                <a:ext uri="{FF2B5EF4-FFF2-40B4-BE49-F238E27FC236}">
                  <a16:creationId xmlns:a16="http://schemas.microsoft.com/office/drawing/2014/main" id="{6C47F230-456E-4350-AD45-AD894EBD9CAE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ṣlîḋè">
              <a:extLst>
                <a:ext uri="{FF2B5EF4-FFF2-40B4-BE49-F238E27FC236}">
                  <a16:creationId xmlns:a16="http://schemas.microsoft.com/office/drawing/2014/main" id="{F1D5E249-6A42-41E2-902D-5337814859E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ŝ1ide">
              <a:extLst>
                <a:ext uri="{FF2B5EF4-FFF2-40B4-BE49-F238E27FC236}">
                  <a16:creationId xmlns:a16="http://schemas.microsoft.com/office/drawing/2014/main" id="{2B5DAF98-2298-4554-81D2-710035D49FD9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$ḻíde">
              <a:extLst>
                <a:ext uri="{FF2B5EF4-FFF2-40B4-BE49-F238E27FC236}">
                  <a16:creationId xmlns:a16="http://schemas.microsoft.com/office/drawing/2014/main" id="{6A4F087D-0A9C-4186-BAF9-A6114354A18C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1AA871D-B4E4-4AC3-85D9-D8D6BD798ED8}"/>
              </a:ext>
            </a:extLst>
          </p:cNvPr>
          <p:cNvGrpSpPr/>
          <p:nvPr/>
        </p:nvGrpSpPr>
        <p:grpSpPr>
          <a:xfrm>
            <a:off x="5903967" y="4297161"/>
            <a:ext cx="340752" cy="354680"/>
            <a:chOff x="6110934" y="598864"/>
            <a:chExt cx="416948" cy="433995"/>
          </a:xfrm>
          <a:solidFill>
            <a:srgbClr val="A22B17"/>
          </a:solidFill>
        </p:grpSpPr>
        <p:sp>
          <p:nvSpPr>
            <p:cNvPr id="64" name="îŝľîḓê">
              <a:extLst>
                <a:ext uri="{FF2B5EF4-FFF2-40B4-BE49-F238E27FC236}">
                  <a16:creationId xmlns:a16="http://schemas.microsoft.com/office/drawing/2014/main" id="{52CF4360-423A-4F9A-A08B-26B2918BC9BC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ṣlíḑe">
              <a:extLst>
                <a:ext uri="{FF2B5EF4-FFF2-40B4-BE49-F238E27FC236}">
                  <a16:creationId xmlns:a16="http://schemas.microsoft.com/office/drawing/2014/main" id="{B7C5713D-A68B-436C-B60A-8EF905D0B61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Sḻide">
              <a:extLst>
                <a:ext uri="{FF2B5EF4-FFF2-40B4-BE49-F238E27FC236}">
                  <a16:creationId xmlns:a16="http://schemas.microsoft.com/office/drawing/2014/main" id="{CC9CDEC0-5B0E-4617-A060-728E6E2981FB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ṣlîḋè">
              <a:extLst>
                <a:ext uri="{FF2B5EF4-FFF2-40B4-BE49-F238E27FC236}">
                  <a16:creationId xmlns:a16="http://schemas.microsoft.com/office/drawing/2014/main" id="{9C0F07D0-D865-46C1-ADCC-DE14727E2F2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ŝ1ide">
              <a:extLst>
                <a:ext uri="{FF2B5EF4-FFF2-40B4-BE49-F238E27FC236}">
                  <a16:creationId xmlns:a16="http://schemas.microsoft.com/office/drawing/2014/main" id="{949CB588-836D-4041-8B0E-FD182A240CB2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$ḻíde">
              <a:extLst>
                <a:ext uri="{FF2B5EF4-FFF2-40B4-BE49-F238E27FC236}">
                  <a16:creationId xmlns:a16="http://schemas.microsoft.com/office/drawing/2014/main" id="{889A4ED8-EA57-4F45-88FB-1BA6C06F8B4D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867103E-22F0-40EC-A8E0-C2E487EF46C0}"/>
              </a:ext>
            </a:extLst>
          </p:cNvPr>
          <p:cNvGrpSpPr/>
          <p:nvPr/>
        </p:nvGrpSpPr>
        <p:grpSpPr>
          <a:xfrm>
            <a:off x="9238288" y="4297161"/>
            <a:ext cx="340752" cy="354680"/>
            <a:chOff x="6110934" y="598864"/>
            <a:chExt cx="416948" cy="433995"/>
          </a:xfrm>
          <a:solidFill>
            <a:srgbClr val="A22B17"/>
          </a:solidFill>
        </p:grpSpPr>
        <p:sp>
          <p:nvSpPr>
            <p:cNvPr id="71" name="îŝľîḓê">
              <a:extLst>
                <a:ext uri="{FF2B5EF4-FFF2-40B4-BE49-F238E27FC236}">
                  <a16:creationId xmlns:a16="http://schemas.microsoft.com/office/drawing/2014/main" id="{4859AFF9-45E1-4FE7-A94F-68D677B20511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ṣlíḑe">
              <a:extLst>
                <a:ext uri="{FF2B5EF4-FFF2-40B4-BE49-F238E27FC236}">
                  <a16:creationId xmlns:a16="http://schemas.microsoft.com/office/drawing/2014/main" id="{99C67692-DD14-45F4-A940-DD670B793AFC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Sḻide">
              <a:extLst>
                <a:ext uri="{FF2B5EF4-FFF2-40B4-BE49-F238E27FC236}">
                  <a16:creationId xmlns:a16="http://schemas.microsoft.com/office/drawing/2014/main" id="{8FE37053-27E0-4770-ABDB-0D048D80C279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ṣlîḋè">
              <a:extLst>
                <a:ext uri="{FF2B5EF4-FFF2-40B4-BE49-F238E27FC236}">
                  <a16:creationId xmlns:a16="http://schemas.microsoft.com/office/drawing/2014/main" id="{CF10A7C8-8137-46B6-B78A-41558E295B02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ŝ1ide">
              <a:extLst>
                <a:ext uri="{FF2B5EF4-FFF2-40B4-BE49-F238E27FC236}">
                  <a16:creationId xmlns:a16="http://schemas.microsoft.com/office/drawing/2014/main" id="{5517E670-432F-46DF-AC00-85F4BBA2DA3A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$ḻíde">
              <a:extLst>
                <a:ext uri="{FF2B5EF4-FFF2-40B4-BE49-F238E27FC236}">
                  <a16:creationId xmlns:a16="http://schemas.microsoft.com/office/drawing/2014/main" id="{3BA5C874-6DBB-477B-AFED-E7A52849932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94603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411CED93-E765-4D45-BA7A-DDECCDE7D17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/>
        </p:blipFill>
        <p:spPr>
          <a:xfrm>
            <a:off x="3396343" y="1864132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solidFill>
              <a:srgbClr val="A22B17"/>
            </a:solidFill>
          </a:ln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47C5C19-5B3D-4BC2-ADB1-678296D04F8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/>
        </p:blipFill>
        <p:spPr>
          <a:xfrm>
            <a:off x="6850743" y="1851655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ln>
            <a:solidFill>
              <a:srgbClr val="A22B17"/>
            </a:solidFill>
          </a:ln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3D57C592-4279-45E6-95EC-74F374F846DE}"/>
              </a:ext>
            </a:extLst>
          </p:cNvPr>
          <p:cNvSpPr txBox="1"/>
          <p:nvPr/>
        </p:nvSpPr>
        <p:spPr>
          <a:xfrm>
            <a:off x="3044722" y="4431014"/>
            <a:ext cx="2648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zh-CN" altLang="en-US" sz="1100" dirty="0">
              <a:gradFill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lumMod val="75000"/>
                      <a:lumOff val="25000"/>
                    </a:srgbClr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44FCFA-36F6-4018-8A16-96198E0A9248}"/>
              </a:ext>
            </a:extLst>
          </p:cNvPr>
          <p:cNvSpPr txBox="1"/>
          <p:nvPr/>
        </p:nvSpPr>
        <p:spPr>
          <a:xfrm>
            <a:off x="5531757" y="4354069"/>
            <a:ext cx="11284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校史馆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9FFABBA-4705-44E1-A624-30068FA804A5}"/>
              </a:ext>
            </a:extLst>
          </p:cNvPr>
          <p:cNvSpPr txBox="1"/>
          <p:nvPr/>
        </p:nvSpPr>
        <p:spPr>
          <a:xfrm>
            <a:off x="6609616" y="4431014"/>
            <a:ext cx="25039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zh-CN" altLang="en-US" sz="1100" dirty="0">
              <a:gradFill>
                <a:gsLst>
                  <a:gs pos="0">
                    <a:srgbClr val="A22B17">
                      <a:lumMod val="83000"/>
                      <a:lumOff val="17000"/>
                    </a:srgbClr>
                  </a:gs>
                  <a:gs pos="100000">
                    <a:srgbClr val="A22B17">
                      <a:lumMod val="75000"/>
                      <a:lumOff val="25000"/>
                    </a:srgbClr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14ACF13-D115-405F-B838-CD8DF03BEC7E}"/>
              </a:ext>
            </a:extLst>
          </p:cNvPr>
          <p:cNvSpPr txBox="1"/>
          <p:nvPr/>
        </p:nvSpPr>
        <p:spPr>
          <a:xfrm>
            <a:off x="875072" y="5518291"/>
            <a:ext cx="1044185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北京科技大学于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1952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83000"/>
                        <a:lumOff val="17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D8E237-CF1E-47DA-B73E-8C011284020F}"/>
              </a:ext>
            </a:extLst>
          </p:cNvPr>
          <p:cNvGrpSpPr/>
          <p:nvPr/>
        </p:nvGrpSpPr>
        <p:grpSpPr>
          <a:xfrm>
            <a:off x="2387601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BA6F789-D43C-4034-B3A5-D27ED0981DAE}"/>
                </a:ext>
              </a:extLst>
            </p:cNvPr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3B6EFFD5-DF15-471D-ACB9-419F119F2696}"/>
                </a:ext>
              </a:extLst>
            </p:cNvPr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BCF068B-EFE7-4EC0-B437-E58140A3BEAB}"/>
              </a:ext>
            </a:extLst>
          </p:cNvPr>
          <p:cNvGrpSpPr/>
          <p:nvPr/>
        </p:nvGrpSpPr>
        <p:grpSpPr>
          <a:xfrm flipH="1">
            <a:off x="9332686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AB5BE2D-EC47-4B34-8226-6ECDFC1BC7F5}"/>
                </a:ext>
              </a:extLst>
            </p:cNvPr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箭头: V 形 27">
              <a:extLst>
                <a:ext uri="{FF2B5EF4-FFF2-40B4-BE49-F238E27FC236}">
                  <a16:creationId xmlns:a16="http://schemas.microsoft.com/office/drawing/2014/main" id="{F55C449E-C852-47A4-9FF4-65F11509451F}"/>
                </a:ext>
              </a:extLst>
            </p:cNvPr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A22B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C86C9955-5AD6-4EF7-B791-0055F13B4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8" r="22008"/>
          <a:stretch/>
        </p:blipFill>
        <p:spPr>
          <a:xfrm>
            <a:off x="4920343" y="1660932"/>
            <a:ext cx="2351314" cy="23513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rgbClr val="A22B17"/>
            </a:solidFill>
          </a:ln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6BDD8C-B4D9-4BF0-8EAB-042556FD4BFB}"/>
              </a:ext>
            </a:extLst>
          </p:cNvPr>
          <p:cNvGrpSpPr/>
          <p:nvPr/>
        </p:nvGrpSpPr>
        <p:grpSpPr>
          <a:xfrm>
            <a:off x="5989181" y="5055828"/>
            <a:ext cx="213636" cy="222368"/>
            <a:chOff x="6110934" y="598864"/>
            <a:chExt cx="416948" cy="433995"/>
          </a:xfrm>
          <a:solidFill>
            <a:srgbClr val="B8311A"/>
          </a:solidFill>
        </p:grpSpPr>
        <p:sp>
          <p:nvSpPr>
            <p:cNvPr id="37" name="îŝľîḓê">
              <a:extLst>
                <a:ext uri="{FF2B5EF4-FFF2-40B4-BE49-F238E27FC236}">
                  <a16:creationId xmlns:a16="http://schemas.microsoft.com/office/drawing/2014/main" id="{B8FB86C3-5893-42DB-89B3-5006F5BAC7E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ṣlíḑe">
              <a:extLst>
                <a:ext uri="{FF2B5EF4-FFF2-40B4-BE49-F238E27FC236}">
                  <a16:creationId xmlns:a16="http://schemas.microsoft.com/office/drawing/2014/main" id="{3FEA9C26-09D8-4568-B33C-FEEC089A0D60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Sḻide">
              <a:extLst>
                <a:ext uri="{FF2B5EF4-FFF2-40B4-BE49-F238E27FC236}">
                  <a16:creationId xmlns:a16="http://schemas.microsoft.com/office/drawing/2014/main" id="{138F96B2-3988-47D2-B5FD-21FFA71BF81D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ṣlîḋè">
              <a:extLst>
                <a:ext uri="{FF2B5EF4-FFF2-40B4-BE49-F238E27FC236}">
                  <a16:creationId xmlns:a16="http://schemas.microsoft.com/office/drawing/2014/main" id="{D7320AFA-5950-4F00-9C5D-65EBF5EF4926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ŝ1ide">
              <a:extLst>
                <a:ext uri="{FF2B5EF4-FFF2-40B4-BE49-F238E27FC236}">
                  <a16:creationId xmlns:a16="http://schemas.microsoft.com/office/drawing/2014/main" id="{C6064102-65ED-4F48-B9EB-1F9373C67611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$ḻíde">
              <a:extLst>
                <a:ext uri="{FF2B5EF4-FFF2-40B4-BE49-F238E27FC236}">
                  <a16:creationId xmlns:a16="http://schemas.microsoft.com/office/drawing/2014/main" id="{03AE5088-574B-4B6E-98BD-DD03B46F6B6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C25E4927-FC8D-4058-98F0-D1DB217C73BB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求实鼎新之三图内容图文页</a:t>
            </a:r>
          </a:p>
        </p:txBody>
      </p:sp>
    </p:spTree>
    <p:extLst>
      <p:ext uri="{BB962C8B-B14F-4D97-AF65-F5344CB8AC3E}">
        <p14:creationId xmlns:p14="http://schemas.microsoft.com/office/powerpoint/2010/main" val="1749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第二部分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second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600">
                <a:gradFill flip="none" rotWithShape="1"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</a:rPr>
              <a:t>钢铁摇篮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2723322" y="4293414"/>
            <a:ext cx="6745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pc="35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cradle of iron and steel engineers</a:t>
            </a:r>
            <a:endParaRPr lang="zh-CN" altLang="en-US" dirty="0"/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86ED2B57-E858-4590-82BF-6A3E1F207260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2069897"/>
            <a:chExt cx="1776413" cy="1778000"/>
          </a:xfrm>
        </p:grpSpPr>
        <p:sp>
          <p:nvSpPr>
            <p:cNvPr id="123" name="îS1îḋé">
              <a:extLst>
                <a:ext uri="{FF2B5EF4-FFF2-40B4-BE49-F238E27FC236}">
                  <a16:creationId xmlns:a16="http://schemas.microsoft.com/office/drawing/2014/main" id="{529059D2-0215-4520-B7E4-0E016820A3E8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ṣḷïďé">
              <a:extLst>
                <a:ext uri="{FF2B5EF4-FFF2-40B4-BE49-F238E27FC236}">
                  <a16:creationId xmlns:a16="http://schemas.microsoft.com/office/drawing/2014/main" id="{8F795210-874C-45F5-8FEE-95FD721B6531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8328B980-D479-4999-827C-AC448FA01DA4}"/>
              </a:ext>
            </a:extLst>
          </p:cNvPr>
          <p:cNvGrpSpPr/>
          <p:nvPr/>
        </p:nvGrpSpPr>
        <p:grpSpPr>
          <a:xfrm>
            <a:off x="5804581" y="657875"/>
            <a:ext cx="582837" cy="600621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126" name="ïś1íďê">
              <a:extLst>
                <a:ext uri="{FF2B5EF4-FFF2-40B4-BE49-F238E27FC236}">
                  <a16:creationId xmlns:a16="http://schemas.microsoft.com/office/drawing/2014/main" id="{06F905F6-9914-44A1-ADE4-5E81950EF1D9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ṩḻîḓé">
              <a:extLst>
                <a:ext uri="{FF2B5EF4-FFF2-40B4-BE49-F238E27FC236}">
                  <a16:creationId xmlns:a16="http://schemas.microsoft.com/office/drawing/2014/main" id="{FFDA86E3-CA7C-425C-89FF-668953B99C25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šḷïḓe">
              <a:extLst>
                <a:ext uri="{FF2B5EF4-FFF2-40B4-BE49-F238E27FC236}">
                  <a16:creationId xmlns:a16="http://schemas.microsoft.com/office/drawing/2014/main" id="{6A3700AA-FEB4-4BCD-890D-1EC09554DB3E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ľíḍe">
              <a:extLst>
                <a:ext uri="{FF2B5EF4-FFF2-40B4-BE49-F238E27FC236}">
                  <a16:creationId xmlns:a16="http://schemas.microsoft.com/office/drawing/2014/main" id="{358F68A4-2CBA-4D1F-8FA9-EA88CF99A28E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$ḻîḑe">
              <a:extLst>
                <a:ext uri="{FF2B5EF4-FFF2-40B4-BE49-F238E27FC236}">
                  <a16:creationId xmlns:a16="http://schemas.microsoft.com/office/drawing/2014/main" id="{BC49BCB8-6F68-426B-993F-12D37D7F5A3D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şḻíḍe">
              <a:extLst>
                <a:ext uri="{FF2B5EF4-FFF2-40B4-BE49-F238E27FC236}">
                  <a16:creationId xmlns:a16="http://schemas.microsoft.com/office/drawing/2014/main" id="{DB481158-CC8D-421C-845F-BA27A30BF76C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ṩľíḑè">
              <a:extLst>
                <a:ext uri="{FF2B5EF4-FFF2-40B4-BE49-F238E27FC236}">
                  <a16:creationId xmlns:a16="http://schemas.microsoft.com/office/drawing/2014/main" id="{8FE5BE24-9040-4728-8BB8-E964C4BE7C36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ṣḷïḓê">
              <a:extLst>
                <a:ext uri="{FF2B5EF4-FFF2-40B4-BE49-F238E27FC236}">
                  <a16:creationId xmlns:a16="http://schemas.microsoft.com/office/drawing/2014/main" id="{45A91E03-0383-49E8-AF30-54EB8D1CA123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$ḻîḓé">
              <a:extLst>
                <a:ext uri="{FF2B5EF4-FFF2-40B4-BE49-F238E27FC236}">
                  <a16:creationId xmlns:a16="http://schemas.microsoft.com/office/drawing/2014/main" id="{670D2E3F-10BF-4A90-B428-11E2759ED86A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ṧľîḋé">
              <a:extLst>
                <a:ext uri="{FF2B5EF4-FFF2-40B4-BE49-F238E27FC236}">
                  <a16:creationId xmlns:a16="http://schemas.microsoft.com/office/drawing/2014/main" id="{BB57D57A-6ED2-49E4-9ABE-E75A00393062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$ḻïḑê">
              <a:extLst>
                <a:ext uri="{FF2B5EF4-FFF2-40B4-BE49-F238E27FC236}">
                  <a16:creationId xmlns:a16="http://schemas.microsoft.com/office/drawing/2014/main" id="{F6A127B6-00A9-4CA8-A541-4E6DF6FCB236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ṧlíḍe">
              <a:extLst>
                <a:ext uri="{FF2B5EF4-FFF2-40B4-BE49-F238E27FC236}">
                  <a16:creationId xmlns:a16="http://schemas.microsoft.com/office/drawing/2014/main" id="{62A74750-3AF8-4EFA-9CC5-59BD004CDAA3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ŝľîḓê">
              <a:extLst>
                <a:ext uri="{FF2B5EF4-FFF2-40B4-BE49-F238E27FC236}">
                  <a16:creationId xmlns:a16="http://schemas.microsoft.com/office/drawing/2014/main" id="{0AD2C431-098F-4F96-BA71-55A350EFB26B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ṣlíḑe">
              <a:extLst>
                <a:ext uri="{FF2B5EF4-FFF2-40B4-BE49-F238E27FC236}">
                  <a16:creationId xmlns:a16="http://schemas.microsoft.com/office/drawing/2014/main" id="{F2C70386-7EF6-482F-8C8E-9437C4FD8C69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Sḻide">
              <a:extLst>
                <a:ext uri="{FF2B5EF4-FFF2-40B4-BE49-F238E27FC236}">
                  <a16:creationId xmlns:a16="http://schemas.microsoft.com/office/drawing/2014/main" id="{A38A29CE-0C7F-49DC-85CC-556BB9BFEA8B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ṣlîḋè">
              <a:extLst>
                <a:ext uri="{FF2B5EF4-FFF2-40B4-BE49-F238E27FC236}">
                  <a16:creationId xmlns:a16="http://schemas.microsoft.com/office/drawing/2014/main" id="{6F7FDC3B-BB71-49B3-ADF4-1E3EDFA71595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ṣ1ïḑe">
              <a:extLst>
                <a:ext uri="{FF2B5EF4-FFF2-40B4-BE49-F238E27FC236}">
                  <a16:creationId xmlns:a16="http://schemas.microsoft.com/office/drawing/2014/main" id="{EFB02F30-2A4C-49EC-B710-2FE049FE64B5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ṧḷîde">
              <a:extLst>
                <a:ext uri="{FF2B5EF4-FFF2-40B4-BE49-F238E27FC236}">
                  <a16:creationId xmlns:a16="http://schemas.microsoft.com/office/drawing/2014/main" id="{FF4B7B63-23D8-4944-BB1A-15DDC2AC9AD6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S1îḍé">
              <a:extLst>
                <a:ext uri="{FF2B5EF4-FFF2-40B4-BE49-F238E27FC236}">
                  <a16:creationId xmlns:a16="http://schemas.microsoft.com/office/drawing/2014/main" id="{DA10DBD9-47C3-481C-AF2E-60D4C79F309E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ṧļïḋè">
              <a:extLst>
                <a:ext uri="{FF2B5EF4-FFF2-40B4-BE49-F238E27FC236}">
                  <a16:creationId xmlns:a16="http://schemas.microsoft.com/office/drawing/2014/main" id="{BB42ED6B-411C-4232-9C56-E4920ED32138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ṡḷiḋé">
              <a:extLst>
                <a:ext uri="{FF2B5EF4-FFF2-40B4-BE49-F238E27FC236}">
                  <a16:creationId xmlns:a16="http://schemas.microsoft.com/office/drawing/2014/main" id="{A2862319-AF9B-4FAA-A5DE-AD1F286C7163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şļiḋe">
              <a:extLst>
                <a:ext uri="{FF2B5EF4-FFF2-40B4-BE49-F238E27FC236}">
                  <a16:creationId xmlns:a16="http://schemas.microsoft.com/office/drawing/2014/main" id="{F86E0F50-D900-47B8-9F8F-74D987A49965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ś1iḓê">
              <a:extLst>
                <a:ext uri="{FF2B5EF4-FFF2-40B4-BE49-F238E27FC236}">
                  <a16:creationId xmlns:a16="http://schemas.microsoft.com/office/drawing/2014/main" id="{0112914D-BCBB-416D-8A38-7B96245CFF3A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ş1ïḓe">
              <a:extLst>
                <a:ext uri="{FF2B5EF4-FFF2-40B4-BE49-F238E27FC236}">
                  <a16:creationId xmlns:a16="http://schemas.microsoft.com/office/drawing/2014/main" id="{1357AD21-CFB1-4F3C-961F-CAA80E18EF43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ṩlîḋè">
              <a:extLst>
                <a:ext uri="{FF2B5EF4-FFF2-40B4-BE49-F238E27FC236}">
                  <a16:creationId xmlns:a16="http://schemas.microsoft.com/office/drawing/2014/main" id="{865C6B50-6A56-4138-9CDA-BC6B2AAE08C1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ṣľîďe">
              <a:extLst>
                <a:ext uri="{FF2B5EF4-FFF2-40B4-BE49-F238E27FC236}">
                  <a16:creationId xmlns:a16="http://schemas.microsoft.com/office/drawing/2014/main" id="{0F7BEB71-052D-42D4-AFE3-759D1995D118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śļiḓe">
              <a:extLst>
                <a:ext uri="{FF2B5EF4-FFF2-40B4-BE49-F238E27FC236}">
                  <a16:creationId xmlns:a16="http://schemas.microsoft.com/office/drawing/2014/main" id="{07734CF7-B5A8-4120-B17F-38780C519E51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$ḷïďe">
              <a:extLst>
                <a:ext uri="{FF2B5EF4-FFF2-40B4-BE49-F238E27FC236}">
                  <a16:creationId xmlns:a16="http://schemas.microsoft.com/office/drawing/2014/main" id="{45912E09-4C8E-452D-A06E-2CEB01643A17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śḻîḍe">
              <a:extLst>
                <a:ext uri="{FF2B5EF4-FFF2-40B4-BE49-F238E27FC236}">
                  <a16:creationId xmlns:a16="http://schemas.microsoft.com/office/drawing/2014/main" id="{E3DCE900-C16C-492E-8EB6-0FF941144D4B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$ļîḋê">
              <a:extLst>
                <a:ext uri="{FF2B5EF4-FFF2-40B4-BE49-F238E27FC236}">
                  <a16:creationId xmlns:a16="http://schemas.microsoft.com/office/drawing/2014/main" id="{279FF148-7266-4C1C-991B-F5B366B308FF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ṩḷiḋé">
              <a:extLst>
                <a:ext uri="{FF2B5EF4-FFF2-40B4-BE49-F238E27FC236}">
                  <a16:creationId xmlns:a16="http://schemas.microsoft.com/office/drawing/2014/main" id="{0F9731E4-199C-4618-AAE2-5695382905AF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sľïďé">
              <a:extLst>
                <a:ext uri="{FF2B5EF4-FFF2-40B4-BE49-F238E27FC236}">
                  <a16:creationId xmlns:a16="http://schemas.microsoft.com/office/drawing/2014/main" id="{68ACCA1C-143A-4CEF-8DC0-B5240BB07351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śliḋé">
              <a:extLst>
                <a:ext uri="{FF2B5EF4-FFF2-40B4-BE49-F238E27FC236}">
                  <a16:creationId xmlns:a16="http://schemas.microsoft.com/office/drawing/2014/main" id="{CD232D91-AD3C-4BB8-BB68-0A7138261475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ļiďê">
              <a:extLst>
                <a:ext uri="{FF2B5EF4-FFF2-40B4-BE49-F238E27FC236}">
                  <a16:creationId xmlns:a16="http://schemas.microsoft.com/office/drawing/2014/main" id="{9BD33843-15E2-44D3-AAF8-8299670FFDC0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Sliḋé">
              <a:extLst>
                <a:ext uri="{FF2B5EF4-FFF2-40B4-BE49-F238E27FC236}">
                  <a16:creationId xmlns:a16="http://schemas.microsoft.com/office/drawing/2014/main" id="{3675B713-F622-4F2F-BF02-E143B9C7F1B5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ŝ1îḑè">
              <a:extLst>
                <a:ext uri="{FF2B5EF4-FFF2-40B4-BE49-F238E27FC236}">
                  <a16:creationId xmlns:a16="http://schemas.microsoft.com/office/drawing/2014/main" id="{C6CC31A2-D484-40CA-9B51-E818101ACDA5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ṩḻiḋê">
              <a:extLst>
                <a:ext uri="{FF2B5EF4-FFF2-40B4-BE49-F238E27FC236}">
                  <a16:creationId xmlns:a16="http://schemas.microsoft.com/office/drawing/2014/main" id="{EC535664-4E3A-4692-8047-55038AF97EC9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ṧľíḍe">
              <a:extLst>
                <a:ext uri="{FF2B5EF4-FFF2-40B4-BE49-F238E27FC236}">
                  <a16:creationId xmlns:a16="http://schemas.microsoft.com/office/drawing/2014/main" id="{3E4A51F1-975D-454D-9517-0FA0FCA5B968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ṩḻiḍe">
              <a:extLst>
                <a:ext uri="{FF2B5EF4-FFF2-40B4-BE49-F238E27FC236}">
                  <a16:creationId xmlns:a16="http://schemas.microsoft.com/office/drawing/2014/main" id="{54CD373F-E3A2-4452-A629-D87D044D0295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śļïḓè">
              <a:extLst>
                <a:ext uri="{FF2B5EF4-FFF2-40B4-BE49-F238E27FC236}">
                  <a16:creationId xmlns:a16="http://schemas.microsoft.com/office/drawing/2014/main" id="{C301A59C-15C0-48A0-B636-23B44780842F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ṩḻîde">
              <a:extLst>
                <a:ext uri="{FF2B5EF4-FFF2-40B4-BE49-F238E27FC236}">
                  <a16:creationId xmlns:a16="http://schemas.microsoft.com/office/drawing/2014/main" id="{27BE8BC1-F407-43B5-87FD-77C607A5A6A0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ŝḷïḓê">
              <a:extLst>
                <a:ext uri="{FF2B5EF4-FFF2-40B4-BE49-F238E27FC236}">
                  <a16:creationId xmlns:a16="http://schemas.microsoft.com/office/drawing/2014/main" id="{A9076085-9B48-4D94-BA2C-0D07B6D575B4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şḷîḑe">
              <a:extLst>
                <a:ext uri="{FF2B5EF4-FFF2-40B4-BE49-F238E27FC236}">
                  <a16:creationId xmlns:a16="http://schemas.microsoft.com/office/drawing/2014/main" id="{A8C609DA-3431-4AEB-980A-CA25E1018341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şḷïḋê">
              <a:extLst>
                <a:ext uri="{FF2B5EF4-FFF2-40B4-BE49-F238E27FC236}">
                  <a16:creationId xmlns:a16="http://schemas.microsoft.com/office/drawing/2014/main" id="{3F691C65-315A-4472-AE04-608153917539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lïḍè">
              <a:extLst>
                <a:ext uri="{FF2B5EF4-FFF2-40B4-BE49-F238E27FC236}">
                  <a16:creationId xmlns:a16="http://schemas.microsoft.com/office/drawing/2014/main" id="{8E787382-9549-4517-A0A2-F53D497109CA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ṩḷîḓê">
              <a:extLst>
                <a:ext uri="{FF2B5EF4-FFF2-40B4-BE49-F238E27FC236}">
                  <a16:creationId xmlns:a16="http://schemas.microsoft.com/office/drawing/2014/main" id="{0DC573FA-BD20-456B-9056-ED7AD7607019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Sļiďé">
              <a:extLst>
                <a:ext uri="{FF2B5EF4-FFF2-40B4-BE49-F238E27FC236}">
                  <a16:creationId xmlns:a16="http://schemas.microsoft.com/office/drawing/2014/main" id="{B40566CB-354C-414F-8DAA-FBDEAE861A49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Sḷiḋè">
              <a:extLst>
                <a:ext uri="{FF2B5EF4-FFF2-40B4-BE49-F238E27FC236}">
                  <a16:creationId xmlns:a16="http://schemas.microsoft.com/office/drawing/2014/main" id="{4A6FE2E1-8BC0-42B6-B71C-18295FD63B78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ṣḷíḋé">
              <a:extLst>
                <a:ext uri="{FF2B5EF4-FFF2-40B4-BE49-F238E27FC236}">
                  <a16:creationId xmlns:a16="http://schemas.microsoft.com/office/drawing/2014/main" id="{03E8CDAC-D3CD-40B0-BB5C-32E7C32C6F06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ṩliďè">
              <a:extLst>
                <a:ext uri="{FF2B5EF4-FFF2-40B4-BE49-F238E27FC236}">
                  <a16:creationId xmlns:a16="http://schemas.microsoft.com/office/drawing/2014/main" id="{FA9FDE20-7F78-4394-A120-2126257E869F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ṧlíḋè">
              <a:extLst>
                <a:ext uri="{FF2B5EF4-FFF2-40B4-BE49-F238E27FC236}">
                  <a16:creationId xmlns:a16="http://schemas.microsoft.com/office/drawing/2014/main" id="{B1454C3B-E268-4AA0-99B7-384F3E3E40EA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slïḓè">
              <a:extLst>
                <a:ext uri="{FF2B5EF4-FFF2-40B4-BE49-F238E27FC236}">
                  <a16:creationId xmlns:a16="http://schemas.microsoft.com/office/drawing/2014/main" id="{46A034D4-5B0F-4FF9-BDC1-96AD439C507E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1iḍe">
              <a:extLst>
                <a:ext uri="{FF2B5EF4-FFF2-40B4-BE49-F238E27FC236}">
                  <a16:creationId xmlns:a16="http://schemas.microsoft.com/office/drawing/2014/main" id="{1E317E27-74D0-46FE-BB56-F0C43E4AC2C5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ṥľîḋé">
              <a:extLst>
                <a:ext uri="{FF2B5EF4-FFF2-40B4-BE49-F238E27FC236}">
                  <a16:creationId xmlns:a16="http://schemas.microsoft.com/office/drawing/2014/main" id="{D200FB7C-DCD5-4462-85B7-4C844C9423FF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ślidè">
              <a:extLst>
                <a:ext uri="{FF2B5EF4-FFF2-40B4-BE49-F238E27FC236}">
                  <a16:creationId xmlns:a16="http://schemas.microsoft.com/office/drawing/2014/main" id="{8F79E580-AD6E-4F25-92C3-B05005C22987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1ide">
              <a:extLst>
                <a:ext uri="{FF2B5EF4-FFF2-40B4-BE49-F238E27FC236}">
                  <a16:creationId xmlns:a16="http://schemas.microsoft.com/office/drawing/2014/main" id="{67833A40-0B61-4832-9604-31D83A1CEBE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$ḻíde">
              <a:extLst>
                <a:ext uri="{FF2B5EF4-FFF2-40B4-BE49-F238E27FC236}">
                  <a16:creationId xmlns:a16="http://schemas.microsoft.com/office/drawing/2014/main" id="{83322732-AD51-4B40-B4C6-3D468B5541E1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F5418611-1A98-4485-956F-B2B0FFFA5AD2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84" name="ïṩļîḑê">
              <a:extLst>
                <a:ext uri="{FF2B5EF4-FFF2-40B4-BE49-F238E27FC236}">
                  <a16:creationId xmlns:a16="http://schemas.microsoft.com/office/drawing/2014/main" id="{2605FE3B-7DB1-46F4-A075-D1CF186B0C46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şḷïḍe">
              <a:extLst>
                <a:ext uri="{FF2B5EF4-FFF2-40B4-BE49-F238E27FC236}">
                  <a16:creationId xmlns:a16="http://schemas.microsoft.com/office/drawing/2014/main" id="{3B598C32-71A7-416F-AC45-2E1260ECE6CD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ṧļíďe">
              <a:extLst>
                <a:ext uri="{FF2B5EF4-FFF2-40B4-BE49-F238E27FC236}">
                  <a16:creationId xmlns:a16="http://schemas.microsoft.com/office/drawing/2014/main" id="{85F44A77-AF1A-499E-B27A-4B127C78B9D3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ŝļïḓè">
              <a:extLst>
                <a:ext uri="{FF2B5EF4-FFF2-40B4-BE49-F238E27FC236}">
                  <a16:creationId xmlns:a16="http://schemas.microsoft.com/office/drawing/2014/main" id="{1F26E9A6-D3DE-464B-87ED-534E05A4DE88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s1îḋè">
              <a:extLst>
                <a:ext uri="{FF2B5EF4-FFF2-40B4-BE49-F238E27FC236}">
                  <a16:creationId xmlns:a16="http://schemas.microsoft.com/office/drawing/2014/main" id="{E009319B-C4E8-48BF-A061-C9DF5EE54E33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š1ïdè">
              <a:extLst>
                <a:ext uri="{FF2B5EF4-FFF2-40B4-BE49-F238E27FC236}">
                  <a16:creationId xmlns:a16="http://schemas.microsoft.com/office/drawing/2014/main" id="{5AB7A2E1-B996-4E93-9D43-BB8EB319240F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$líḋé">
              <a:extLst>
                <a:ext uri="{FF2B5EF4-FFF2-40B4-BE49-F238E27FC236}">
                  <a16:creationId xmlns:a16="http://schemas.microsoft.com/office/drawing/2014/main" id="{2A6DC1E6-1764-4F6A-A47D-0E30BA52A947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şḷíḓè">
              <a:extLst>
                <a:ext uri="{FF2B5EF4-FFF2-40B4-BE49-F238E27FC236}">
                  <a16:creationId xmlns:a16="http://schemas.microsoft.com/office/drawing/2014/main" id="{F8136AA8-3189-434A-80B1-6F2CD1DF84D9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Sḷîḋé">
              <a:extLst>
                <a:ext uri="{FF2B5EF4-FFF2-40B4-BE49-F238E27FC236}">
                  <a16:creationId xmlns:a16="http://schemas.microsoft.com/office/drawing/2014/main" id="{C9D6E93F-1F21-481B-8C86-0041C7D97127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šḷiḓé">
              <a:extLst>
                <a:ext uri="{FF2B5EF4-FFF2-40B4-BE49-F238E27FC236}">
                  <a16:creationId xmlns:a16="http://schemas.microsoft.com/office/drawing/2014/main" id="{DE240681-C81C-4C9A-97E1-61A051C52BAA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ṩľidè">
              <a:extLst>
                <a:ext uri="{FF2B5EF4-FFF2-40B4-BE49-F238E27FC236}">
                  <a16:creationId xmlns:a16="http://schemas.microsoft.com/office/drawing/2014/main" id="{384CEB5F-EA07-48A0-BEEC-4573639C2CBA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ṡļiḑe">
              <a:extLst>
                <a:ext uri="{FF2B5EF4-FFF2-40B4-BE49-F238E27FC236}">
                  <a16:creationId xmlns:a16="http://schemas.microsoft.com/office/drawing/2014/main" id="{9437B95E-233A-4C66-84EA-636EA3D04B54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śļíḓe">
              <a:extLst>
                <a:ext uri="{FF2B5EF4-FFF2-40B4-BE49-F238E27FC236}">
                  <a16:creationId xmlns:a16="http://schemas.microsoft.com/office/drawing/2014/main" id="{30AFC958-253A-4E2D-ADE0-0109E7115338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ṡľîdè">
              <a:extLst>
                <a:ext uri="{FF2B5EF4-FFF2-40B4-BE49-F238E27FC236}">
                  <a16:creationId xmlns:a16="http://schemas.microsoft.com/office/drawing/2014/main" id="{F27C3B8E-F628-4129-9937-5E9D686124DF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ś1iḋê">
              <a:extLst>
                <a:ext uri="{FF2B5EF4-FFF2-40B4-BE49-F238E27FC236}">
                  <a16:creationId xmlns:a16="http://schemas.microsoft.com/office/drawing/2014/main" id="{AAF060D0-EAE3-4707-8788-E9DEC2C668AB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šľîḋê">
              <a:extLst>
                <a:ext uri="{FF2B5EF4-FFF2-40B4-BE49-F238E27FC236}">
                  <a16:creationId xmlns:a16="http://schemas.microsoft.com/office/drawing/2014/main" id="{EBCBC780-A6BD-4F96-BB9B-09F030F0421E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Sḷiḑè">
              <a:extLst>
                <a:ext uri="{FF2B5EF4-FFF2-40B4-BE49-F238E27FC236}">
                  <a16:creationId xmlns:a16="http://schemas.microsoft.com/office/drawing/2014/main" id="{AF67DEDE-2814-45C0-9F8B-4D8FA5427762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ľïḑe">
              <a:extLst>
                <a:ext uri="{FF2B5EF4-FFF2-40B4-BE49-F238E27FC236}">
                  <a16:creationId xmlns:a16="http://schemas.microsoft.com/office/drawing/2014/main" id="{EFF6E31C-FD9A-40E7-BB7E-1653A9E93BDD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š1îḍè">
              <a:extLst>
                <a:ext uri="{FF2B5EF4-FFF2-40B4-BE49-F238E27FC236}">
                  <a16:creationId xmlns:a16="http://schemas.microsoft.com/office/drawing/2014/main" id="{D709CF64-5196-4CD1-A948-6747023E1D7A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ṥľïḍê">
              <a:extLst>
                <a:ext uri="{FF2B5EF4-FFF2-40B4-BE49-F238E27FC236}">
                  <a16:creationId xmlns:a16="http://schemas.microsoft.com/office/drawing/2014/main" id="{71CEC8BE-0C18-403E-BC6F-2D8D84DF4AB1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ṥ1ïdê">
              <a:extLst>
                <a:ext uri="{FF2B5EF4-FFF2-40B4-BE49-F238E27FC236}">
                  <a16:creationId xmlns:a16="http://schemas.microsoft.com/office/drawing/2014/main" id="{21B4243C-E166-4C94-9286-D5CDCF667B33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1îďé">
              <a:extLst>
                <a:ext uri="{FF2B5EF4-FFF2-40B4-BE49-F238E27FC236}">
                  <a16:creationId xmlns:a16="http://schemas.microsoft.com/office/drawing/2014/main" id="{5C9392E9-0F43-4BE0-A745-B9E84B4C3191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ṩḷïḑé">
              <a:extLst>
                <a:ext uri="{FF2B5EF4-FFF2-40B4-BE49-F238E27FC236}">
                  <a16:creationId xmlns:a16="http://schemas.microsoft.com/office/drawing/2014/main" id="{68754593-0999-4801-935A-5DB77609B3DA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şḷiḋè">
              <a:extLst>
                <a:ext uri="{FF2B5EF4-FFF2-40B4-BE49-F238E27FC236}">
                  <a16:creationId xmlns:a16="http://schemas.microsoft.com/office/drawing/2014/main" id="{F4A7BC67-B08F-4961-AEA2-9949DB8C6621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ṩľiḍé">
              <a:extLst>
                <a:ext uri="{FF2B5EF4-FFF2-40B4-BE49-F238E27FC236}">
                  <a16:creationId xmlns:a16="http://schemas.microsoft.com/office/drawing/2014/main" id="{400E90D1-466A-4262-A0A7-07D9E16C2785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ṡḷïďe">
              <a:extLst>
                <a:ext uri="{FF2B5EF4-FFF2-40B4-BE49-F238E27FC236}">
                  <a16:creationId xmlns:a16="http://schemas.microsoft.com/office/drawing/2014/main" id="{E7AEA996-C045-40AD-9C94-93858EFB411A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$ľîde">
              <a:extLst>
                <a:ext uri="{FF2B5EF4-FFF2-40B4-BE49-F238E27FC236}">
                  <a16:creationId xmlns:a16="http://schemas.microsoft.com/office/drawing/2014/main" id="{02196E9E-9D4B-4B48-ADE0-CDFE3EDEF893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$ḻíḋê">
              <a:extLst>
                <a:ext uri="{FF2B5EF4-FFF2-40B4-BE49-F238E27FC236}">
                  <a16:creationId xmlns:a16="http://schemas.microsoft.com/office/drawing/2014/main" id="{4594A43D-BE5C-4560-86F7-4F3DCCCAEDFB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śḻïďè">
              <a:extLst>
                <a:ext uri="{FF2B5EF4-FFF2-40B4-BE49-F238E27FC236}">
                  <a16:creationId xmlns:a16="http://schemas.microsoft.com/office/drawing/2014/main" id="{315D954F-216E-4499-AE88-E45A0B4DDDC9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ṡľîdé">
              <a:extLst>
                <a:ext uri="{FF2B5EF4-FFF2-40B4-BE49-F238E27FC236}">
                  <a16:creationId xmlns:a16="http://schemas.microsoft.com/office/drawing/2014/main" id="{7B5BAF3E-A7DA-49F9-895C-E8E00D61E5F6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ṥḻíḋé">
              <a:extLst>
                <a:ext uri="{FF2B5EF4-FFF2-40B4-BE49-F238E27FC236}">
                  <a16:creationId xmlns:a16="http://schemas.microsoft.com/office/drawing/2014/main" id="{05D0E57C-6463-41CF-8491-D2C174BD5962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ṡļïḍè">
              <a:extLst>
                <a:ext uri="{FF2B5EF4-FFF2-40B4-BE49-F238E27FC236}">
                  <a16:creationId xmlns:a16="http://schemas.microsoft.com/office/drawing/2014/main" id="{B20FE3E2-7562-4627-B713-E1E75EE52541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ṩḷídê">
              <a:extLst>
                <a:ext uri="{FF2B5EF4-FFF2-40B4-BE49-F238E27FC236}">
                  <a16:creationId xmlns:a16="http://schemas.microsoft.com/office/drawing/2014/main" id="{E1BA9723-73D9-4C1B-AF9E-204539E0475C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slîḍe">
              <a:extLst>
                <a:ext uri="{FF2B5EF4-FFF2-40B4-BE49-F238E27FC236}">
                  <a16:creationId xmlns:a16="http://schemas.microsoft.com/office/drawing/2014/main" id="{DCB9659E-0747-44A9-8D61-AA36F3DB0E2C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ṣľíḓè">
              <a:extLst>
                <a:ext uri="{FF2B5EF4-FFF2-40B4-BE49-F238E27FC236}">
                  <a16:creationId xmlns:a16="http://schemas.microsoft.com/office/drawing/2014/main" id="{76B6E757-DAEE-40BB-B468-D73A3EE2C075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š1ïḋé">
              <a:extLst>
                <a:ext uri="{FF2B5EF4-FFF2-40B4-BE49-F238E27FC236}">
                  <a16:creationId xmlns:a16="http://schemas.microsoft.com/office/drawing/2014/main" id="{36A83CC6-97A3-4BD9-A913-C72C70C77477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ŝḻíḍê">
              <a:extLst>
                <a:ext uri="{FF2B5EF4-FFF2-40B4-BE49-F238E27FC236}">
                  <a16:creationId xmlns:a16="http://schemas.microsoft.com/office/drawing/2014/main" id="{E81D9F5E-D0CB-40E2-8A41-F13C9CCAB303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ṧḷíḓé">
              <a:extLst>
                <a:ext uri="{FF2B5EF4-FFF2-40B4-BE49-F238E27FC236}">
                  <a16:creationId xmlns:a16="http://schemas.microsoft.com/office/drawing/2014/main" id="{56460394-CC7D-4148-A87F-CE45DE1CE089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ŝlíde">
              <a:extLst>
                <a:ext uri="{FF2B5EF4-FFF2-40B4-BE49-F238E27FC236}">
                  <a16:creationId xmlns:a16="http://schemas.microsoft.com/office/drawing/2014/main" id="{19D57A46-4A3D-4DD6-B71A-EFF45C190B65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ṧ1ïḍé">
              <a:extLst>
                <a:ext uri="{FF2B5EF4-FFF2-40B4-BE49-F238E27FC236}">
                  <a16:creationId xmlns:a16="http://schemas.microsoft.com/office/drawing/2014/main" id="{15D2DB0A-20B0-451D-B192-10DA126FD51B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ŝļidé">
              <a:extLst>
                <a:ext uri="{FF2B5EF4-FFF2-40B4-BE49-F238E27FC236}">
                  <a16:creationId xmlns:a16="http://schemas.microsoft.com/office/drawing/2014/main" id="{FC4E903D-AF3C-4EC2-8162-26B3B8C86A32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$lidè">
              <a:extLst>
                <a:ext uri="{FF2B5EF4-FFF2-40B4-BE49-F238E27FC236}">
                  <a16:creationId xmlns:a16="http://schemas.microsoft.com/office/drawing/2014/main" id="{1A81496A-FA29-4102-BFF6-4C4C8589446B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Sļiḋé">
              <a:extLst>
                <a:ext uri="{FF2B5EF4-FFF2-40B4-BE49-F238E27FC236}">
                  <a16:creationId xmlns:a16="http://schemas.microsoft.com/office/drawing/2014/main" id="{7D9D4796-25C5-4DE1-B5E3-C959FFF143C8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ṩḷïḑe">
              <a:extLst>
                <a:ext uri="{FF2B5EF4-FFF2-40B4-BE49-F238E27FC236}">
                  <a16:creationId xmlns:a16="http://schemas.microsoft.com/office/drawing/2014/main" id="{C73F8738-41F9-4446-A673-6B666DA5963E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$ḷïḍè">
              <a:extLst>
                <a:ext uri="{FF2B5EF4-FFF2-40B4-BE49-F238E27FC236}">
                  <a16:creationId xmlns:a16="http://schemas.microsoft.com/office/drawing/2014/main" id="{32EA0BD2-3913-43ED-9CB1-33DF7418C44F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ṩliḋé">
              <a:extLst>
                <a:ext uri="{FF2B5EF4-FFF2-40B4-BE49-F238E27FC236}">
                  <a16:creationId xmlns:a16="http://schemas.microsoft.com/office/drawing/2014/main" id="{9F7EBA3E-9467-43E2-B3B7-40716CF64CBF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sḷiďé">
              <a:extLst>
                <a:ext uri="{FF2B5EF4-FFF2-40B4-BE49-F238E27FC236}">
                  <a16:creationId xmlns:a16="http://schemas.microsoft.com/office/drawing/2014/main" id="{D4E96016-883A-4CA5-97FA-1F40F426E567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ṩļïḍe">
              <a:extLst>
                <a:ext uri="{FF2B5EF4-FFF2-40B4-BE49-F238E27FC236}">
                  <a16:creationId xmlns:a16="http://schemas.microsoft.com/office/drawing/2014/main" id="{EF49E153-8460-4354-9351-00A482A85419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$ľíḍê">
              <a:extLst>
                <a:ext uri="{FF2B5EF4-FFF2-40B4-BE49-F238E27FC236}">
                  <a16:creationId xmlns:a16="http://schemas.microsoft.com/office/drawing/2014/main" id="{C9C59288-BA7D-413A-A1B2-0D7AE3AE726D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$1ïḍè">
              <a:extLst>
                <a:ext uri="{FF2B5EF4-FFF2-40B4-BE49-F238E27FC236}">
                  <a16:creationId xmlns:a16="http://schemas.microsoft.com/office/drawing/2014/main" id="{759EEAD4-C71C-4DF4-8806-66AF17284F1A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ṡļîḑê">
              <a:extLst>
                <a:ext uri="{FF2B5EF4-FFF2-40B4-BE49-F238E27FC236}">
                  <a16:creationId xmlns:a16="http://schemas.microsoft.com/office/drawing/2014/main" id="{BCA1E024-B3C6-4A00-A363-5736032B49DD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98644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椭圆 80">
            <a:extLst>
              <a:ext uri="{FF2B5EF4-FFF2-40B4-BE49-F238E27FC236}">
                <a16:creationId xmlns:a16="http://schemas.microsoft.com/office/drawing/2014/main" id="{D08AA220-6652-4C94-89F9-A49421EC4F6D}"/>
              </a:ext>
            </a:extLst>
          </p:cNvPr>
          <p:cNvSpPr/>
          <p:nvPr/>
        </p:nvSpPr>
        <p:spPr>
          <a:xfrm>
            <a:off x="3863163" y="1246163"/>
            <a:ext cx="180000" cy="180000"/>
          </a:xfrm>
          <a:prstGeom prst="ellipse">
            <a:avLst/>
          </a:prstGeom>
          <a:gradFill>
            <a:gsLst>
              <a:gs pos="25000">
                <a:srgbClr val="A22B17">
                  <a:alpha val="36000"/>
                </a:srgbClr>
              </a:gs>
              <a:gs pos="100000">
                <a:srgbClr val="A22B17">
                  <a:alpha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4380F750-6D53-4D61-9857-CF1132C7C3FB}"/>
              </a:ext>
            </a:extLst>
          </p:cNvPr>
          <p:cNvSpPr/>
          <p:nvPr/>
        </p:nvSpPr>
        <p:spPr>
          <a:xfrm>
            <a:off x="4370034" y="3339000"/>
            <a:ext cx="180000" cy="180000"/>
          </a:xfrm>
          <a:prstGeom prst="ellipse">
            <a:avLst/>
          </a:prstGeom>
          <a:gradFill>
            <a:gsLst>
              <a:gs pos="25000">
                <a:srgbClr val="A22B17">
                  <a:alpha val="36000"/>
                </a:srgbClr>
              </a:gs>
              <a:gs pos="100000">
                <a:srgbClr val="A22B17">
                  <a:alpha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B2DDD294-3647-4097-ADD5-FA3458BE8BF4}"/>
              </a:ext>
            </a:extLst>
          </p:cNvPr>
          <p:cNvSpPr/>
          <p:nvPr/>
        </p:nvSpPr>
        <p:spPr>
          <a:xfrm>
            <a:off x="3863163" y="5401657"/>
            <a:ext cx="180000" cy="180000"/>
          </a:xfrm>
          <a:prstGeom prst="ellipse">
            <a:avLst/>
          </a:prstGeom>
          <a:gradFill>
            <a:gsLst>
              <a:gs pos="25000">
                <a:srgbClr val="A22B17">
                  <a:alpha val="36000"/>
                </a:srgbClr>
              </a:gs>
              <a:gs pos="100000">
                <a:srgbClr val="A22B17">
                  <a:alpha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292FA80D-3520-487D-B9D8-13F9245EDCF3}"/>
              </a:ext>
            </a:extLst>
          </p:cNvPr>
          <p:cNvSpPr/>
          <p:nvPr/>
        </p:nvSpPr>
        <p:spPr>
          <a:xfrm>
            <a:off x="-4651589" y="-1207217"/>
            <a:ext cx="9099192" cy="9099192"/>
          </a:xfrm>
          <a:prstGeom prst="ellipse">
            <a:avLst/>
          </a:prstGeom>
          <a:gradFill>
            <a:gsLst>
              <a:gs pos="25000">
                <a:srgbClr val="A22B17">
                  <a:alpha val="30000"/>
                </a:srgbClr>
              </a:gs>
              <a:gs pos="100000">
                <a:srgbClr val="A22B17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929C886-64AD-4B21-9F08-663CE3EF6F91}"/>
              </a:ext>
            </a:extLst>
          </p:cNvPr>
          <p:cNvSpPr/>
          <p:nvPr/>
        </p:nvSpPr>
        <p:spPr>
          <a:xfrm>
            <a:off x="-4288037" y="-795085"/>
            <a:ext cx="8331200" cy="83312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71000"/>
                  <a:lumOff val="2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1" name="îŝľîḓê">
            <a:extLst>
              <a:ext uri="{FF2B5EF4-FFF2-40B4-BE49-F238E27FC236}">
                <a16:creationId xmlns:a16="http://schemas.microsoft.com/office/drawing/2014/main" id="{17B70B1D-BFD5-4CC1-A16C-1DE760185CE3}"/>
              </a:ext>
            </a:extLst>
          </p:cNvPr>
          <p:cNvSpPr/>
          <p:nvPr/>
        </p:nvSpPr>
        <p:spPr bwMode="auto">
          <a:xfrm>
            <a:off x="-1715016" y="2715083"/>
            <a:ext cx="726689" cy="1322723"/>
          </a:xfrm>
          <a:custGeom>
            <a:avLst/>
            <a:gdLst>
              <a:gd name="T0" fmla="*/ 12 w 77"/>
              <a:gd name="T1" fmla="*/ 25 h 139"/>
              <a:gd name="T2" fmla="*/ 9 w 77"/>
              <a:gd name="T3" fmla="*/ 21 h 139"/>
              <a:gd name="T4" fmla="*/ 12 w 77"/>
              <a:gd name="T5" fmla="*/ 17 h 139"/>
              <a:gd name="T6" fmla="*/ 39 w 77"/>
              <a:gd name="T7" fmla="*/ 21 h 139"/>
              <a:gd name="T8" fmla="*/ 46 w 77"/>
              <a:gd name="T9" fmla="*/ 36 h 139"/>
              <a:gd name="T10" fmla="*/ 46 w 77"/>
              <a:gd name="T11" fmla="*/ 39 h 139"/>
              <a:gd name="T12" fmla="*/ 61 w 77"/>
              <a:gd name="T13" fmla="*/ 33 h 139"/>
              <a:gd name="T14" fmla="*/ 57 w 77"/>
              <a:gd name="T15" fmla="*/ 16 h 139"/>
              <a:gd name="T16" fmla="*/ 35 w 77"/>
              <a:gd name="T17" fmla="*/ 9 h 139"/>
              <a:gd name="T18" fmla="*/ 27 w 77"/>
              <a:gd name="T19" fmla="*/ 3 h 139"/>
              <a:gd name="T20" fmla="*/ 32 w 77"/>
              <a:gd name="T21" fmla="*/ 0 h 139"/>
              <a:gd name="T22" fmla="*/ 61 w 77"/>
              <a:gd name="T23" fmla="*/ 9 h 139"/>
              <a:gd name="T24" fmla="*/ 72 w 77"/>
              <a:gd name="T25" fmla="*/ 30 h 139"/>
              <a:gd name="T26" fmla="*/ 48 w 77"/>
              <a:gd name="T27" fmla="*/ 45 h 139"/>
              <a:gd name="T28" fmla="*/ 45 w 77"/>
              <a:gd name="T29" fmla="*/ 46 h 139"/>
              <a:gd name="T30" fmla="*/ 45 w 77"/>
              <a:gd name="T31" fmla="*/ 54 h 139"/>
              <a:gd name="T32" fmla="*/ 59 w 77"/>
              <a:gd name="T33" fmla="*/ 61 h 139"/>
              <a:gd name="T34" fmla="*/ 77 w 77"/>
              <a:gd name="T35" fmla="*/ 80 h 139"/>
              <a:gd name="T36" fmla="*/ 75 w 77"/>
              <a:gd name="T37" fmla="*/ 84 h 139"/>
              <a:gd name="T38" fmla="*/ 71 w 77"/>
              <a:gd name="T39" fmla="*/ 83 h 139"/>
              <a:gd name="T40" fmla="*/ 59 w 77"/>
              <a:gd name="T41" fmla="*/ 70 h 139"/>
              <a:gd name="T42" fmla="*/ 45 w 77"/>
              <a:gd name="T43" fmla="*/ 63 h 139"/>
              <a:gd name="T44" fmla="*/ 45 w 77"/>
              <a:gd name="T45" fmla="*/ 77 h 139"/>
              <a:gd name="T46" fmla="*/ 53 w 77"/>
              <a:gd name="T47" fmla="*/ 83 h 139"/>
              <a:gd name="T48" fmla="*/ 66 w 77"/>
              <a:gd name="T49" fmla="*/ 102 h 139"/>
              <a:gd name="T50" fmla="*/ 72 w 77"/>
              <a:gd name="T51" fmla="*/ 121 h 139"/>
              <a:gd name="T52" fmla="*/ 70 w 77"/>
              <a:gd name="T53" fmla="*/ 124 h 139"/>
              <a:gd name="T54" fmla="*/ 67 w 77"/>
              <a:gd name="T55" fmla="*/ 122 h 139"/>
              <a:gd name="T56" fmla="*/ 64 w 77"/>
              <a:gd name="T57" fmla="*/ 115 h 139"/>
              <a:gd name="T58" fmla="*/ 55 w 77"/>
              <a:gd name="T59" fmla="*/ 97 h 139"/>
              <a:gd name="T60" fmla="*/ 45 w 77"/>
              <a:gd name="T61" fmla="*/ 87 h 139"/>
              <a:gd name="T62" fmla="*/ 45 w 77"/>
              <a:gd name="T63" fmla="*/ 102 h 139"/>
              <a:gd name="T64" fmla="*/ 44 w 77"/>
              <a:gd name="T65" fmla="*/ 136 h 139"/>
              <a:gd name="T66" fmla="*/ 41 w 77"/>
              <a:gd name="T67" fmla="*/ 139 h 139"/>
              <a:gd name="T68" fmla="*/ 38 w 77"/>
              <a:gd name="T69" fmla="*/ 137 h 139"/>
              <a:gd name="T70" fmla="*/ 37 w 77"/>
              <a:gd name="T71" fmla="*/ 103 h 139"/>
              <a:gd name="T72" fmla="*/ 37 w 77"/>
              <a:gd name="T73" fmla="*/ 86 h 139"/>
              <a:gd name="T74" fmla="*/ 28 w 77"/>
              <a:gd name="T75" fmla="*/ 92 h 139"/>
              <a:gd name="T76" fmla="*/ 19 w 77"/>
              <a:gd name="T77" fmla="*/ 109 h 139"/>
              <a:gd name="T78" fmla="*/ 12 w 77"/>
              <a:gd name="T79" fmla="*/ 121 h 139"/>
              <a:gd name="T80" fmla="*/ 8 w 77"/>
              <a:gd name="T81" fmla="*/ 122 h 139"/>
              <a:gd name="T82" fmla="*/ 7 w 77"/>
              <a:gd name="T83" fmla="*/ 120 h 139"/>
              <a:gd name="T84" fmla="*/ 8 w 77"/>
              <a:gd name="T85" fmla="*/ 117 h 139"/>
              <a:gd name="T86" fmla="*/ 11 w 77"/>
              <a:gd name="T87" fmla="*/ 106 h 139"/>
              <a:gd name="T88" fmla="*/ 22 w 77"/>
              <a:gd name="T89" fmla="*/ 86 h 139"/>
              <a:gd name="T90" fmla="*/ 37 w 77"/>
              <a:gd name="T91" fmla="*/ 76 h 139"/>
              <a:gd name="T92" fmla="*/ 37 w 77"/>
              <a:gd name="T93" fmla="*/ 68 h 139"/>
              <a:gd name="T94" fmla="*/ 37 w 77"/>
              <a:gd name="T95" fmla="*/ 63 h 139"/>
              <a:gd name="T96" fmla="*/ 24 w 77"/>
              <a:gd name="T97" fmla="*/ 69 h 139"/>
              <a:gd name="T98" fmla="*/ 16 w 77"/>
              <a:gd name="T99" fmla="*/ 77 h 139"/>
              <a:gd name="T100" fmla="*/ 9 w 77"/>
              <a:gd name="T101" fmla="*/ 85 h 139"/>
              <a:gd name="T102" fmla="*/ 6 w 77"/>
              <a:gd name="T103" fmla="*/ 86 h 139"/>
              <a:gd name="T104" fmla="*/ 5 w 77"/>
              <a:gd name="T105" fmla="*/ 82 h 139"/>
              <a:gd name="T106" fmla="*/ 22 w 77"/>
              <a:gd name="T107" fmla="*/ 60 h 139"/>
              <a:gd name="T108" fmla="*/ 37 w 77"/>
              <a:gd name="T109" fmla="*/ 54 h 139"/>
              <a:gd name="T110" fmla="*/ 37 w 77"/>
              <a:gd name="T111" fmla="*/ 47 h 139"/>
              <a:gd name="T112" fmla="*/ 3 w 77"/>
              <a:gd name="T113" fmla="*/ 45 h 139"/>
              <a:gd name="T114" fmla="*/ 0 w 77"/>
              <a:gd name="T115" fmla="*/ 40 h 139"/>
              <a:gd name="T116" fmla="*/ 5 w 77"/>
              <a:gd name="T117" fmla="*/ 38 h 139"/>
              <a:gd name="T118" fmla="*/ 37 w 77"/>
              <a:gd name="T119" fmla="*/ 39 h 139"/>
              <a:gd name="T120" fmla="*/ 37 w 77"/>
              <a:gd name="T121" fmla="*/ 39 h 139"/>
              <a:gd name="T122" fmla="*/ 33 w 77"/>
              <a:gd name="T123" fmla="*/ 28 h 139"/>
              <a:gd name="T124" fmla="*/ 12 w 77"/>
              <a:gd name="T125" fmla="*/ 2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7" h="139">
                <a:moveTo>
                  <a:pt x="12" y="25"/>
                </a:moveTo>
                <a:cubicBezTo>
                  <a:pt x="10" y="25"/>
                  <a:pt x="9" y="24"/>
                  <a:pt x="9" y="21"/>
                </a:cubicBezTo>
                <a:cubicBezTo>
                  <a:pt x="9" y="18"/>
                  <a:pt x="10" y="17"/>
                  <a:pt x="12" y="17"/>
                </a:cubicBezTo>
                <a:cubicBezTo>
                  <a:pt x="24" y="17"/>
                  <a:pt x="33" y="18"/>
                  <a:pt x="39" y="21"/>
                </a:cubicBezTo>
                <a:cubicBezTo>
                  <a:pt x="45" y="24"/>
                  <a:pt x="47" y="28"/>
                  <a:pt x="46" y="36"/>
                </a:cubicBezTo>
                <a:cubicBezTo>
                  <a:pt x="46" y="37"/>
                  <a:pt x="46" y="38"/>
                  <a:pt x="46" y="39"/>
                </a:cubicBezTo>
                <a:cubicBezTo>
                  <a:pt x="53" y="38"/>
                  <a:pt x="58" y="35"/>
                  <a:pt x="61" y="33"/>
                </a:cubicBezTo>
                <a:cubicBezTo>
                  <a:pt x="65" y="27"/>
                  <a:pt x="64" y="22"/>
                  <a:pt x="57" y="16"/>
                </a:cubicBezTo>
                <a:cubicBezTo>
                  <a:pt x="52" y="12"/>
                  <a:pt x="44" y="9"/>
                  <a:pt x="35" y="9"/>
                </a:cubicBezTo>
                <a:cubicBezTo>
                  <a:pt x="30" y="8"/>
                  <a:pt x="28" y="6"/>
                  <a:pt x="27" y="3"/>
                </a:cubicBezTo>
                <a:cubicBezTo>
                  <a:pt x="27" y="1"/>
                  <a:pt x="29" y="0"/>
                  <a:pt x="32" y="0"/>
                </a:cubicBezTo>
                <a:cubicBezTo>
                  <a:pt x="44" y="0"/>
                  <a:pt x="53" y="3"/>
                  <a:pt x="61" y="9"/>
                </a:cubicBezTo>
                <a:cubicBezTo>
                  <a:pt x="69" y="16"/>
                  <a:pt x="73" y="23"/>
                  <a:pt x="72" y="30"/>
                </a:cubicBezTo>
                <a:cubicBezTo>
                  <a:pt x="68" y="37"/>
                  <a:pt x="60" y="43"/>
                  <a:pt x="48" y="45"/>
                </a:cubicBezTo>
                <a:cubicBezTo>
                  <a:pt x="47" y="46"/>
                  <a:pt x="46" y="46"/>
                  <a:pt x="45" y="46"/>
                </a:cubicBezTo>
                <a:cubicBezTo>
                  <a:pt x="45" y="48"/>
                  <a:pt x="45" y="51"/>
                  <a:pt x="45" y="54"/>
                </a:cubicBezTo>
                <a:cubicBezTo>
                  <a:pt x="49" y="54"/>
                  <a:pt x="54" y="57"/>
                  <a:pt x="59" y="61"/>
                </a:cubicBezTo>
                <a:cubicBezTo>
                  <a:pt x="66" y="66"/>
                  <a:pt x="72" y="72"/>
                  <a:pt x="77" y="80"/>
                </a:cubicBezTo>
                <a:cubicBezTo>
                  <a:pt x="77" y="82"/>
                  <a:pt x="77" y="83"/>
                  <a:pt x="75" y="84"/>
                </a:cubicBezTo>
                <a:cubicBezTo>
                  <a:pt x="74" y="85"/>
                  <a:pt x="72" y="85"/>
                  <a:pt x="71" y="83"/>
                </a:cubicBezTo>
                <a:cubicBezTo>
                  <a:pt x="69" y="80"/>
                  <a:pt x="65" y="76"/>
                  <a:pt x="59" y="70"/>
                </a:cubicBezTo>
                <a:cubicBezTo>
                  <a:pt x="54" y="66"/>
                  <a:pt x="49" y="64"/>
                  <a:pt x="45" y="63"/>
                </a:cubicBezTo>
                <a:cubicBezTo>
                  <a:pt x="45" y="77"/>
                  <a:pt x="45" y="77"/>
                  <a:pt x="45" y="77"/>
                </a:cubicBezTo>
                <a:cubicBezTo>
                  <a:pt x="48" y="78"/>
                  <a:pt x="51" y="80"/>
                  <a:pt x="53" y="83"/>
                </a:cubicBezTo>
                <a:cubicBezTo>
                  <a:pt x="59" y="88"/>
                  <a:pt x="63" y="94"/>
                  <a:pt x="66" y="102"/>
                </a:cubicBezTo>
                <a:cubicBezTo>
                  <a:pt x="71" y="109"/>
                  <a:pt x="73" y="116"/>
                  <a:pt x="72" y="121"/>
                </a:cubicBezTo>
                <a:cubicBezTo>
                  <a:pt x="72" y="122"/>
                  <a:pt x="72" y="123"/>
                  <a:pt x="70" y="124"/>
                </a:cubicBezTo>
                <a:cubicBezTo>
                  <a:pt x="69" y="124"/>
                  <a:pt x="68" y="124"/>
                  <a:pt x="67" y="122"/>
                </a:cubicBezTo>
                <a:cubicBezTo>
                  <a:pt x="67" y="121"/>
                  <a:pt x="66" y="118"/>
                  <a:pt x="64" y="115"/>
                </a:cubicBezTo>
                <a:cubicBezTo>
                  <a:pt x="60" y="107"/>
                  <a:pt x="57" y="102"/>
                  <a:pt x="55" y="97"/>
                </a:cubicBezTo>
                <a:cubicBezTo>
                  <a:pt x="51" y="91"/>
                  <a:pt x="48" y="88"/>
                  <a:pt x="45" y="87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17"/>
                  <a:pt x="45" y="128"/>
                  <a:pt x="44" y="136"/>
                </a:cubicBezTo>
                <a:cubicBezTo>
                  <a:pt x="43" y="137"/>
                  <a:pt x="42" y="138"/>
                  <a:pt x="41" y="139"/>
                </a:cubicBezTo>
                <a:cubicBezTo>
                  <a:pt x="40" y="139"/>
                  <a:pt x="39" y="139"/>
                  <a:pt x="38" y="137"/>
                </a:cubicBezTo>
                <a:cubicBezTo>
                  <a:pt x="37" y="135"/>
                  <a:pt x="37" y="123"/>
                  <a:pt x="37" y="103"/>
                </a:cubicBezTo>
                <a:cubicBezTo>
                  <a:pt x="37" y="97"/>
                  <a:pt x="37" y="92"/>
                  <a:pt x="37" y="86"/>
                </a:cubicBezTo>
                <a:cubicBezTo>
                  <a:pt x="34" y="87"/>
                  <a:pt x="31" y="89"/>
                  <a:pt x="28" y="92"/>
                </a:cubicBezTo>
                <a:cubicBezTo>
                  <a:pt x="24" y="98"/>
                  <a:pt x="21" y="103"/>
                  <a:pt x="19" y="109"/>
                </a:cubicBezTo>
                <a:cubicBezTo>
                  <a:pt x="17" y="113"/>
                  <a:pt x="15" y="117"/>
                  <a:pt x="12" y="121"/>
                </a:cubicBezTo>
                <a:cubicBezTo>
                  <a:pt x="11" y="122"/>
                  <a:pt x="9" y="122"/>
                  <a:pt x="8" y="122"/>
                </a:cubicBezTo>
                <a:cubicBezTo>
                  <a:pt x="7" y="122"/>
                  <a:pt x="7" y="121"/>
                  <a:pt x="7" y="120"/>
                </a:cubicBezTo>
                <a:cubicBezTo>
                  <a:pt x="7" y="119"/>
                  <a:pt x="7" y="118"/>
                  <a:pt x="8" y="117"/>
                </a:cubicBezTo>
                <a:cubicBezTo>
                  <a:pt x="9" y="112"/>
                  <a:pt x="10" y="108"/>
                  <a:pt x="11" y="106"/>
                </a:cubicBezTo>
                <a:cubicBezTo>
                  <a:pt x="13" y="101"/>
                  <a:pt x="17" y="94"/>
                  <a:pt x="22" y="86"/>
                </a:cubicBezTo>
                <a:cubicBezTo>
                  <a:pt x="27" y="80"/>
                  <a:pt x="32" y="77"/>
                  <a:pt x="37" y="76"/>
                </a:cubicBezTo>
                <a:cubicBezTo>
                  <a:pt x="37" y="68"/>
                  <a:pt x="37" y="68"/>
                  <a:pt x="37" y="68"/>
                </a:cubicBezTo>
                <a:cubicBezTo>
                  <a:pt x="37" y="63"/>
                  <a:pt x="37" y="63"/>
                  <a:pt x="37" y="63"/>
                </a:cubicBezTo>
                <a:cubicBezTo>
                  <a:pt x="33" y="64"/>
                  <a:pt x="29" y="66"/>
                  <a:pt x="24" y="69"/>
                </a:cubicBezTo>
                <a:cubicBezTo>
                  <a:pt x="23" y="70"/>
                  <a:pt x="20" y="72"/>
                  <a:pt x="16" y="77"/>
                </a:cubicBezTo>
                <a:cubicBezTo>
                  <a:pt x="13" y="81"/>
                  <a:pt x="11" y="83"/>
                  <a:pt x="9" y="85"/>
                </a:cubicBezTo>
                <a:cubicBezTo>
                  <a:pt x="8" y="86"/>
                  <a:pt x="7" y="87"/>
                  <a:pt x="6" y="86"/>
                </a:cubicBezTo>
                <a:cubicBezTo>
                  <a:pt x="5" y="86"/>
                  <a:pt x="5" y="84"/>
                  <a:pt x="5" y="82"/>
                </a:cubicBezTo>
                <a:cubicBezTo>
                  <a:pt x="10" y="73"/>
                  <a:pt x="15" y="65"/>
                  <a:pt x="22" y="60"/>
                </a:cubicBezTo>
                <a:cubicBezTo>
                  <a:pt x="27" y="56"/>
                  <a:pt x="32" y="54"/>
                  <a:pt x="37" y="54"/>
                </a:cubicBezTo>
                <a:cubicBezTo>
                  <a:pt x="37" y="47"/>
                  <a:pt x="37" y="47"/>
                  <a:pt x="37" y="47"/>
                </a:cubicBezTo>
                <a:cubicBezTo>
                  <a:pt x="22" y="49"/>
                  <a:pt x="10" y="48"/>
                  <a:pt x="3" y="45"/>
                </a:cubicBezTo>
                <a:cubicBezTo>
                  <a:pt x="1" y="44"/>
                  <a:pt x="0" y="42"/>
                  <a:pt x="0" y="40"/>
                </a:cubicBezTo>
                <a:cubicBezTo>
                  <a:pt x="1" y="38"/>
                  <a:pt x="3" y="38"/>
                  <a:pt x="5" y="38"/>
                </a:cubicBezTo>
                <a:cubicBezTo>
                  <a:pt x="12" y="40"/>
                  <a:pt x="22" y="40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8" y="32"/>
                  <a:pt x="36" y="29"/>
                  <a:pt x="33" y="28"/>
                </a:cubicBezTo>
                <a:cubicBezTo>
                  <a:pt x="26" y="25"/>
                  <a:pt x="19" y="24"/>
                  <a:pt x="12" y="25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ṣlíḑe">
            <a:extLst>
              <a:ext uri="{FF2B5EF4-FFF2-40B4-BE49-F238E27FC236}">
                <a16:creationId xmlns:a16="http://schemas.microsoft.com/office/drawing/2014/main" id="{36F5DB3A-4E1C-4A50-A57A-3D5A8EB9A5FD}"/>
              </a:ext>
            </a:extLst>
          </p:cNvPr>
          <p:cNvSpPr/>
          <p:nvPr/>
        </p:nvSpPr>
        <p:spPr bwMode="auto">
          <a:xfrm>
            <a:off x="-865858" y="2682425"/>
            <a:ext cx="840997" cy="1355380"/>
          </a:xfrm>
          <a:custGeom>
            <a:avLst/>
            <a:gdLst>
              <a:gd name="T0" fmla="*/ 47 w 88"/>
              <a:gd name="T1" fmla="*/ 8 h 143"/>
              <a:gd name="T2" fmla="*/ 74 w 88"/>
              <a:gd name="T3" fmla="*/ 14 h 143"/>
              <a:gd name="T4" fmla="*/ 82 w 88"/>
              <a:gd name="T5" fmla="*/ 26 h 143"/>
              <a:gd name="T6" fmla="*/ 79 w 88"/>
              <a:gd name="T7" fmla="*/ 75 h 143"/>
              <a:gd name="T8" fmla="*/ 86 w 88"/>
              <a:gd name="T9" fmla="*/ 136 h 143"/>
              <a:gd name="T10" fmla="*/ 73 w 88"/>
              <a:gd name="T11" fmla="*/ 45 h 143"/>
              <a:gd name="T12" fmla="*/ 67 w 88"/>
              <a:gd name="T13" fmla="*/ 44 h 143"/>
              <a:gd name="T14" fmla="*/ 54 w 88"/>
              <a:gd name="T15" fmla="*/ 58 h 143"/>
              <a:gd name="T16" fmla="*/ 22 w 88"/>
              <a:gd name="T17" fmla="*/ 54 h 143"/>
              <a:gd name="T18" fmla="*/ 15 w 88"/>
              <a:gd name="T19" fmla="*/ 45 h 143"/>
              <a:gd name="T20" fmla="*/ 11 w 88"/>
              <a:gd name="T21" fmla="*/ 91 h 143"/>
              <a:gd name="T22" fmla="*/ 9 w 88"/>
              <a:gd name="T23" fmla="*/ 118 h 143"/>
              <a:gd name="T24" fmla="*/ 2 w 88"/>
              <a:gd name="T25" fmla="*/ 139 h 143"/>
              <a:gd name="T26" fmla="*/ 6 w 88"/>
              <a:gd name="T27" fmla="*/ 80 h 143"/>
              <a:gd name="T28" fmla="*/ 2 w 88"/>
              <a:gd name="T29" fmla="*/ 26 h 143"/>
              <a:gd name="T30" fmla="*/ 32 w 88"/>
              <a:gd name="T31" fmla="*/ 10 h 143"/>
              <a:gd name="T32" fmla="*/ 39 w 88"/>
              <a:gd name="T33" fmla="*/ 0 h 143"/>
              <a:gd name="T34" fmla="*/ 24 w 88"/>
              <a:gd name="T35" fmla="*/ 23 h 143"/>
              <a:gd name="T36" fmla="*/ 66 w 88"/>
              <a:gd name="T37" fmla="*/ 29 h 143"/>
              <a:gd name="T38" fmla="*/ 67 w 88"/>
              <a:gd name="T39" fmla="*/ 37 h 143"/>
              <a:gd name="T40" fmla="*/ 73 w 88"/>
              <a:gd name="T41" fmla="*/ 34 h 143"/>
              <a:gd name="T42" fmla="*/ 66 w 88"/>
              <a:gd name="T43" fmla="*/ 20 h 143"/>
              <a:gd name="T44" fmla="*/ 13 w 88"/>
              <a:gd name="T45" fmla="*/ 21 h 143"/>
              <a:gd name="T46" fmla="*/ 12 w 88"/>
              <a:gd name="T47" fmla="*/ 32 h 143"/>
              <a:gd name="T48" fmla="*/ 17 w 88"/>
              <a:gd name="T49" fmla="*/ 38 h 143"/>
              <a:gd name="T50" fmla="*/ 24 w 88"/>
              <a:gd name="T51" fmla="*/ 23 h 143"/>
              <a:gd name="T52" fmla="*/ 61 w 88"/>
              <a:gd name="T53" fmla="*/ 64 h 143"/>
              <a:gd name="T54" fmla="*/ 66 w 88"/>
              <a:gd name="T55" fmla="*/ 96 h 143"/>
              <a:gd name="T56" fmla="*/ 61 w 88"/>
              <a:gd name="T57" fmla="*/ 136 h 143"/>
              <a:gd name="T58" fmla="*/ 59 w 88"/>
              <a:gd name="T59" fmla="*/ 143 h 143"/>
              <a:gd name="T60" fmla="*/ 46 w 88"/>
              <a:gd name="T61" fmla="*/ 105 h 143"/>
              <a:gd name="T62" fmla="*/ 30 w 88"/>
              <a:gd name="T63" fmla="*/ 140 h 143"/>
              <a:gd name="T64" fmla="*/ 26 w 88"/>
              <a:gd name="T65" fmla="*/ 137 h 143"/>
              <a:gd name="T66" fmla="*/ 32 w 88"/>
              <a:gd name="T67" fmla="*/ 121 h 143"/>
              <a:gd name="T68" fmla="*/ 35 w 88"/>
              <a:gd name="T69" fmla="*/ 105 h 143"/>
              <a:gd name="T70" fmla="*/ 18 w 88"/>
              <a:gd name="T71" fmla="*/ 75 h 143"/>
              <a:gd name="T72" fmla="*/ 24 w 88"/>
              <a:gd name="T73" fmla="*/ 35 h 143"/>
              <a:gd name="T74" fmla="*/ 39 w 88"/>
              <a:gd name="T75" fmla="*/ 37 h 143"/>
              <a:gd name="T76" fmla="*/ 34 w 88"/>
              <a:gd name="T77" fmla="*/ 29 h 143"/>
              <a:gd name="T78" fmla="*/ 24 w 88"/>
              <a:gd name="T79" fmla="*/ 35 h 143"/>
              <a:gd name="T80" fmla="*/ 62 w 88"/>
              <a:gd name="T81" fmla="*/ 84 h 143"/>
              <a:gd name="T82" fmla="*/ 43 w 88"/>
              <a:gd name="T83" fmla="*/ 81 h 143"/>
              <a:gd name="T84" fmla="*/ 25 w 88"/>
              <a:gd name="T85" fmla="*/ 87 h 143"/>
              <a:gd name="T86" fmla="*/ 26 w 88"/>
              <a:gd name="T87" fmla="*/ 48 h 143"/>
              <a:gd name="T88" fmla="*/ 38 w 88"/>
              <a:gd name="T89" fmla="*/ 52 h 143"/>
              <a:gd name="T90" fmla="*/ 25 w 88"/>
              <a:gd name="T91" fmla="*/ 44 h 143"/>
              <a:gd name="T92" fmla="*/ 32 w 88"/>
              <a:gd name="T93" fmla="*/ 69 h 143"/>
              <a:gd name="T94" fmla="*/ 41 w 88"/>
              <a:gd name="T95" fmla="*/ 75 h 143"/>
              <a:gd name="T96" fmla="*/ 57 w 88"/>
              <a:gd name="T97" fmla="*/ 70 h 143"/>
              <a:gd name="T98" fmla="*/ 56 w 88"/>
              <a:gd name="T99" fmla="*/ 98 h 143"/>
              <a:gd name="T100" fmla="*/ 54 w 88"/>
              <a:gd name="T101" fmla="*/ 93 h 143"/>
              <a:gd name="T102" fmla="*/ 36 w 88"/>
              <a:gd name="T103" fmla="*/ 93 h 143"/>
              <a:gd name="T104" fmla="*/ 32 w 88"/>
              <a:gd name="T105" fmla="*/ 98 h 143"/>
              <a:gd name="T106" fmla="*/ 56 w 88"/>
              <a:gd name="T107" fmla="*/ 29 h 143"/>
              <a:gd name="T108" fmla="*/ 46 w 88"/>
              <a:gd name="T109" fmla="*/ 29 h 143"/>
              <a:gd name="T110" fmla="*/ 60 w 88"/>
              <a:gd name="T111" fmla="*/ 37 h 143"/>
              <a:gd name="T112" fmla="*/ 56 w 88"/>
              <a:gd name="T113" fmla="*/ 29 h 143"/>
              <a:gd name="T114" fmla="*/ 60 w 88"/>
              <a:gd name="T115" fmla="*/ 43 h 143"/>
              <a:gd name="T116" fmla="*/ 46 w 88"/>
              <a:gd name="T117" fmla="*/ 52 h 143"/>
              <a:gd name="T118" fmla="*/ 59 w 88"/>
              <a:gd name="T119" fmla="*/ 4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8" h="143">
                <a:moveTo>
                  <a:pt x="43" y="2"/>
                </a:moveTo>
                <a:cubicBezTo>
                  <a:pt x="45" y="3"/>
                  <a:pt x="47" y="6"/>
                  <a:pt x="47" y="8"/>
                </a:cubicBezTo>
                <a:cubicBezTo>
                  <a:pt x="47" y="9"/>
                  <a:pt x="48" y="10"/>
                  <a:pt x="49" y="10"/>
                </a:cubicBezTo>
                <a:cubicBezTo>
                  <a:pt x="57" y="10"/>
                  <a:pt x="66" y="12"/>
                  <a:pt x="74" y="14"/>
                </a:cubicBezTo>
                <a:cubicBezTo>
                  <a:pt x="78" y="16"/>
                  <a:pt x="81" y="18"/>
                  <a:pt x="81" y="19"/>
                </a:cubicBezTo>
                <a:cubicBezTo>
                  <a:pt x="82" y="21"/>
                  <a:pt x="82" y="24"/>
                  <a:pt x="82" y="26"/>
                </a:cubicBezTo>
                <a:cubicBezTo>
                  <a:pt x="82" y="27"/>
                  <a:pt x="82" y="27"/>
                  <a:pt x="82" y="28"/>
                </a:cubicBezTo>
                <a:cubicBezTo>
                  <a:pt x="79" y="39"/>
                  <a:pt x="78" y="55"/>
                  <a:pt x="79" y="75"/>
                </a:cubicBezTo>
                <a:cubicBezTo>
                  <a:pt x="80" y="87"/>
                  <a:pt x="83" y="106"/>
                  <a:pt x="87" y="131"/>
                </a:cubicBezTo>
                <a:cubicBezTo>
                  <a:pt x="88" y="134"/>
                  <a:pt x="87" y="135"/>
                  <a:pt x="86" y="136"/>
                </a:cubicBezTo>
                <a:cubicBezTo>
                  <a:pt x="84" y="137"/>
                  <a:pt x="82" y="136"/>
                  <a:pt x="82" y="133"/>
                </a:cubicBezTo>
                <a:cubicBezTo>
                  <a:pt x="74" y="106"/>
                  <a:pt x="71" y="76"/>
                  <a:pt x="73" y="45"/>
                </a:cubicBezTo>
                <a:cubicBezTo>
                  <a:pt x="72" y="45"/>
                  <a:pt x="71" y="44"/>
                  <a:pt x="70" y="44"/>
                </a:cubicBezTo>
                <a:cubicBezTo>
                  <a:pt x="69" y="44"/>
                  <a:pt x="68" y="44"/>
                  <a:pt x="67" y="44"/>
                </a:cubicBezTo>
                <a:cubicBezTo>
                  <a:pt x="67" y="48"/>
                  <a:pt x="66" y="51"/>
                  <a:pt x="64" y="54"/>
                </a:cubicBezTo>
                <a:cubicBezTo>
                  <a:pt x="62" y="57"/>
                  <a:pt x="59" y="59"/>
                  <a:pt x="54" y="58"/>
                </a:cubicBezTo>
                <a:cubicBezTo>
                  <a:pt x="47" y="58"/>
                  <a:pt x="39" y="58"/>
                  <a:pt x="32" y="58"/>
                </a:cubicBezTo>
                <a:cubicBezTo>
                  <a:pt x="28" y="59"/>
                  <a:pt x="25" y="58"/>
                  <a:pt x="22" y="54"/>
                </a:cubicBezTo>
                <a:cubicBezTo>
                  <a:pt x="20" y="51"/>
                  <a:pt x="19" y="48"/>
                  <a:pt x="18" y="45"/>
                </a:cubicBezTo>
                <a:cubicBezTo>
                  <a:pt x="17" y="45"/>
                  <a:pt x="16" y="45"/>
                  <a:pt x="15" y="45"/>
                </a:cubicBezTo>
                <a:cubicBezTo>
                  <a:pt x="14" y="45"/>
                  <a:pt x="13" y="45"/>
                  <a:pt x="13" y="45"/>
                </a:cubicBezTo>
                <a:cubicBezTo>
                  <a:pt x="13" y="60"/>
                  <a:pt x="13" y="75"/>
                  <a:pt x="11" y="91"/>
                </a:cubicBezTo>
                <a:cubicBezTo>
                  <a:pt x="11" y="95"/>
                  <a:pt x="11" y="102"/>
                  <a:pt x="10" y="111"/>
                </a:cubicBezTo>
                <a:cubicBezTo>
                  <a:pt x="10" y="108"/>
                  <a:pt x="10" y="111"/>
                  <a:pt x="9" y="118"/>
                </a:cubicBezTo>
                <a:cubicBezTo>
                  <a:pt x="9" y="124"/>
                  <a:pt x="8" y="130"/>
                  <a:pt x="6" y="134"/>
                </a:cubicBezTo>
                <a:cubicBezTo>
                  <a:pt x="5" y="138"/>
                  <a:pt x="3" y="139"/>
                  <a:pt x="2" y="139"/>
                </a:cubicBezTo>
                <a:cubicBezTo>
                  <a:pt x="0" y="139"/>
                  <a:pt x="0" y="137"/>
                  <a:pt x="0" y="133"/>
                </a:cubicBezTo>
                <a:cubicBezTo>
                  <a:pt x="3" y="112"/>
                  <a:pt x="5" y="94"/>
                  <a:pt x="6" y="80"/>
                </a:cubicBezTo>
                <a:cubicBezTo>
                  <a:pt x="8" y="64"/>
                  <a:pt x="7" y="51"/>
                  <a:pt x="6" y="38"/>
                </a:cubicBezTo>
                <a:cubicBezTo>
                  <a:pt x="5" y="34"/>
                  <a:pt x="4" y="30"/>
                  <a:pt x="2" y="26"/>
                </a:cubicBezTo>
                <a:cubicBezTo>
                  <a:pt x="0" y="21"/>
                  <a:pt x="1" y="17"/>
                  <a:pt x="6" y="16"/>
                </a:cubicBezTo>
                <a:cubicBezTo>
                  <a:pt x="14" y="12"/>
                  <a:pt x="23" y="11"/>
                  <a:pt x="32" y="10"/>
                </a:cubicBezTo>
                <a:cubicBezTo>
                  <a:pt x="36" y="9"/>
                  <a:pt x="38" y="7"/>
                  <a:pt x="38" y="4"/>
                </a:cubicBezTo>
                <a:cubicBezTo>
                  <a:pt x="38" y="2"/>
                  <a:pt x="38" y="1"/>
                  <a:pt x="39" y="0"/>
                </a:cubicBezTo>
                <a:cubicBezTo>
                  <a:pt x="41" y="0"/>
                  <a:pt x="42" y="0"/>
                  <a:pt x="43" y="2"/>
                </a:cubicBezTo>
                <a:close/>
                <a:moveTo>
                  <a:pt x="24" y="23"/>
                </a:moveTo>
                <a:cubicBezTo>
                  <a:pt x="33" y="22"/>
                  <a:pt x="44" y="22"/>
                  <a:pt x="58" y="23"/>
                </a:cubicBezTo>
                <a:cubicBezTo>
                  <a:pt x="63" y="24"/>
                  <a:pt x="66" y="26"/>
                  <a:pt x="66" y="29"/>
                </a:cubicBezTo>
                <a:cubicBezTo>
                  <a:pt x="66" y="30"/>
                  <a:pt x="66" y="30"/>
                  <a:pt x="67" y="31"/>
                </a:cubicBezTo>
                <a:cubicBezTo>
                  <a:pt x="67" y="33"/>
                  <a:pt x="67" y="35"/>
                  <a:pt x="67" y="37"/>
                </a:cubicBezTo>
                <a:cubicBezTo>
                  <a:pt x="69" y="38"/>
                  <a:pt x="71" y="38"/>
                  <a:pt x="73" y="38"/>
                </a:cubicBezTo>
                <a:cubicBezTo>
                  <a:pt x="73" y="37"/>
                  <a:pt x="73" y="36"/>
                  <a:pt x="73" y="34"/>
                </a:cubicBezTo>
                <a:cubicBezTo>
                  <a:pt x="73" y="32"/>
                  <a:pt x="73" y="30"/>
                  <a:pt x="74" y="29"/>
                </a:cubicBezTo>
                <a:cubicBezTo>
                  <a:pt x="75" y="25"/>
                  <a:pt x="72" y="21"/>
                  <a:pt x="66" y="20"/>
                </a:cubicBezTo>
                <a:cubicBezTo>
                  <a:pt x="58" y="17"/>
                  <a:pt x="50" y="16"/>
                  <a:pt x="40" y="16"/>
                </a:cubicBezTo>
                <a:cubicBezTo>
                  <a:pt x="29" y="16"/>
                  <a:pt x="20" y="18"/>
                  <a:pt x="13" y="21"/>
                </a:cubicBezTo>
                <a:cubicBezTo>
                  <a:pt x="11" y="22"/>
                  <a:pt x="11" y="24"/>
                  <a:pt x="11" y="26"/>
                </a:cubicBezTo>
                <a:cubicBezTo>
                  <a:pt x="11" y="28"/>
                  <a:pt x="12" y="30"/>
                  <a:pt x="12" y="32"/>
                </a:cubicBezTo>
                <a:cubicBezTo>
                  <a:pt x="12" y="35"/>
                  <a:pt x="12" y="37"/>
                  <a:pt x="12" y="38"/>
                </a:cubicBezTo>
                <a:cubicBezTo>
                  <a:pt x="14" y="38"/>
                  <a:pt x="15" y="38"/>
                  <a:pt x="17" y="38"/>
                </a:cubicBezTo>
                <a:cubicBezTo>
                  <a:pt x="17" y="35"/>
                  <a:pt x="17" y="32"/>
                  <a:pt x="17" y="30"/>
                </a:cubicBezTo>
                <a:cubicBezTo>
                  <a:pt x="18" y="26"/>
                  <a:pt x="20" y="24"/>
                  <a:pt x="24" y="23"/>
                </a:cubicBezTo>
                <a:close/>
                <a:moveTo>
                  <a:pt x="28" y="64"/>
                </a:moveTo>
                <a:cubicBezTo>
                  <a:pt x="39" y="62"/>
                  <a:pt x="50" y="62"/>
                  <a:pt x="61" y="64"/>
                </a:cubicBezTo>
                <a:cubicBezTo>
                  <a:pt x="65" y="65"/>
                  <a:pt x="67" y="67"/>
                  <a:pt x="67" y="71"/>
                </a:cubicBezTo>
                <a:cubicBezTo>
                  <a:pt x="69" y="79"/>
                  <a:pt x="68" y="88"/>
                  <a:pt x="66" y="96"/>
                </a:cubicBezTo>
                <a:cubicBezTo>
                  <a:pt x="65" y="102"/>
                  <a:pt x="61" y="105"/>
                  <a:pt x="54" y="105"/>
                </a:cubicBezTo>
                <a:cubicBezTo>
                  <a:pt x="55" y="115"/>
                  <a:pt x="57" y="125"/>
                  <a:pt x="61" y="136"/>
                </a:cubicBezTo>
                <a:cubicBezTo>
                  <a:pt x="63" y="138"/>
                  <a:pt x="63" y="140"/>
                  <a:pt x="61" y="142"/>
                </a:cubicBezTo>
                <a:cubicBezTo>
                  <a:pt x="60" y="142"/>
                  <a:pt x="59" y="143"/>
                  <a:pt x="59" y="143"/>
                </a:cubicBezTo>
                <a:cubicBezTo>
                  <a:pt x="58" y="143"/>
                  <a:pt x="57" y="142"/>
                  <a:pt x="57" y="141"/>
                </a:cubicBezTo>
                <a:cubicBezTo>
                  <a:pt x="52" y="131"/>
                  <a:pt x="48" y="120"/>
                  <a:pt x="46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0" y="120"/>
                  <a:pt x="37" y="131"/>
                  <a:pt x="30" y="140"/>
                </a:cubicBezTo>
                <a:cubicBezTo>
                  <a:pt x="29" y="141"/>
                  <a:pt x="27" y="142"/>
                  <a:pt x="26" y="142"/>
                </a:cubicBezTo>
                <a:cubicBezTo>
                  <a:pt x="25" y="141"/>
                  <a:pt x="25" y="139"/>
                  <a:pt x="26" y="137"/>
                </a:cubicBezTo>
                <a:cubicBezTo>
                  <a:pt x="26" y="137"/>
                  <a:pt x="26" y="135"/>
                  <a:pt x="28" y="132"/>
                </a:cubicBezTo>
                <a:cubicBezTo>
                  <a:pt x="30" y="127"/>
                  <a:pt x="32" y="123"/>
                  <a:pt x="32" y="121"/>
                </a:cubicBezTo>
                <a:cubicBezTo>
                  <a:pt x="33" y="118"/>
                  <a:pt x="34" y="113"/>
                  <a:pt x="35" y="107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29" y="105"/>
                  <a:pt x="25" y="103"/>
                  <a:pt x="22" y="98"/>
                </a:cubicBezTo>
                <a:cubicBezTo>
                  <a:pt x="19" y="93"/>
                  <a:pt x="17" y="85"/>
                  <a:pt x="18" y="75"/>
                </a:cubicBezTo>
                <a:cubicBezTo>
                  <a:pt x="19" y="68"/>
                  <a:pt x="22" y="65"/>
                  <a:pt x="28" y="64"/>
                </a:cubicBezTo>
                <a:close/>
                <a:moveTo>
                  <a:pt x="24" y="35"/>
                </a:moveTo>
                <a:cubicBezTo>
                  <a:pt x="24" y="36"/>
                  <a:pt x="24" y="36"/>
                  <a:pt x="24" y="37"/>
                </a:cubicBezTo>
                <a:cubicBezTo>
                  <a:pt x="29" y="37"/>
                  <a:pt x="34" y="37"/>
                  <a:pt x="39" y="37"/>
                </a:cubicBezTo>
                <a:cubicBezTo>
                  <a:pt x="39" y="34"/>
                  <a:pt x="38" y="31"/>
                  <a:pt x="38" y="29"/>
                </a:cubicBezTo>
                <a:cubicBezTo>
                  <a:pt x="37" y="29"/>
                  <a:pt x="36" y="29"/>
                  <a:pt x="34" y="29"/>
                </a:cubicBezTo>
                <a:cubicBezTo>
                  <a:pt x="31" y="29"/>
                  <a:pt x="30" y="29"/>
                  <a:pt x="28" y="29"/>
                </a:cubicBezTo>
                <a:cubicBezTo>
                  <a:pt x="25" y="31"/>
                  <a:pt x="24" y="32"/>
                  <a:pt x="24" y="35"/>
                </a:cubicBezTo>
                <a:close/>
                <a:moveTo>
                  <a:pt x="61" y="87"/>
                </a:moveTo>
                <a:cubicBezTo>
                  <a:pt x="61" y="86"/>
                  <a:pt x="62" y="85"/>
                  <a:pt x="62" y="84"/>
                </a:cubicBezTo>
                <a:cubicBezTo>
                  <a:pt x="62" y="83"/>
                  <a:pt x="62" y="82"/>
                  <a:pt x="62" y="82"/>
                </a:cubicBezTo>
                <a:cubicBezTo>
                  <a:pt x="56" y="81"/>
                  <a:pt x="50" y="80"/>
                  <a:pt x="43" y="81"/>
                </a:cubicBezTo>
                <a:cubicBezTo>
                  <a:pt x="37" y="81"/>
                  <a:pt x="31" y="82"/>
                  <a:pt x="24" y="83"/>
                </a:cubicBezTo>
                <a:cubicBezTo>
                  <a:pt x="25" y="87"/>
                  <a:pt x="25" y="87"/>
                  <a:pt x="25" y="87"/>
                </a:cubicBezTo>
                <a:cubicBezTo>
                  <a:pt x="35" y="86"/>
                  <a:pt x="48" y="86"/>
                  <a:pt x="61" y="87"/>
                </a:cubicBezTo>
                <a:close/>
                <a:moveTo>
                  <a:pt x="26" y="48"/>
                </a:moveTo>
                <a:cubicBezTo>
                  <a:pt x="28" y="51"/>
                  <a:pt x="30" y="52"/>
                  <a:pt x="35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49"/>
                  <a:pt x="39" y="46"/>
                  <a:pt x="39" y="44"/>
                </a:cubicBezTo>
                <a:cubicBezTo>
                  <a:pt x="34" y="44"/>
                  <a:pt x="30" y="44"/>
                  <a:pt x="25" y="44"/>
                </a:cubicBezTo>
                <a:cubicBezTo>
                  <a:pt x="25" y="46"/>
                  <a:pt x="25" y="47"/>
                  <a:pt x="26" y="48"/>
                </a:cubicBezTo>
                <a:close/>
                <a:moveTo>
                  <a:pt x="32" y="69"/>
                </a:moveTo>
                <a:cubicBezTo>
                  <a:pt x="28" y="70"/>
                  <a:pt x="25" y="72"/>
                  <a:pt x="25" y="76"/>
                </a:cubicBezTo>
                <a:cubicBezTo>
                  <a:pt x="30" y="75"/>
                  <a:pt x="35" y="75"/>
                  <a:pt x="41" y="75"/>
                </a:cubicBezTo>
                <a:cubicBezTo>
                  <a:pt x="46" y="74"/>
                  <a:pt x="53" y="74"/>
                  <a:pt x="61" y="75"/>
                </a:cubicBezTo>
                <a:cubicBezTo>
                  <a:pt x="61" y="72"/>
                  <a:pt x="59" y="71"/>
                  <a:pt x="57" y="70"/>
                </a:cubicBezTo>
                <a:cubicBezTo>
                  <a:pt x="49" y="68"/>
                  <a:pt x="40" y="68"/>
                  <a:pt x="32" y="69"/>
                </a:cubicBezTo>
                <a:close/>
                <a:moveTo>
                  <a:pt x="56" y="98"/>
                </a:moveTo>
                <a:cubicBezTo>
                  <a:pt x="59" y="97"/>
                  <a:pt x="60" y="96"/>
                  <a:pt x="61" y="93"/>
                </a:cubicBezTo>
                <a:cubicBezTo>
                  <a:pt x="60" y="93"/>
                  <a:pt x="57" y="93"/>
                  <a:pt x="54" y="93"/>
                </a:cubicBezTo>
                <a:cubicBezTo>
                  <a:pt x="48" y="92"/>
                  <a:pt x="44" y="92"/>
                  <a:pt x="41" y="92"/>
                </a:cubicBezTo>
                <a:cubicBezTo>
                  <a:pt x="40" y="92"/>
                  <a:pt x="38" y="92"/>
                  <a:pt x="36" y="93"/>
                </a:cubicBezTo>
                <a:cubicBezTo>
                  <a:pt x="31" y="93"/>
                  <a:pt x="28" y="94"/>
                  <a:pt x="26" y="94"/>
                </a:cubicBezTo>
                <a:cubicBezTo>
                  <a:pt x="27" y="96"/>
                  <a:pt x="29" y="98"/>
                  <a:pt x="32" y="98"/>
                </a:cubicBezTo>
                <a:cubicBezTo>
                  <a:pt x="39" y="99"/>
                  <a:pt x="47" y="99"/>
                  <a:pt x="56" y="98"/>
                </a:cubicBezTo>
                <a:close/>
                <a:moveTo>
                  <a:pt x="56" y="29"/>
                </a:moveTo>
                <a:cubicBezTo>
                  <a:pt x="55" y="29"/>
                  <a:pt x="53" y="29"/>
                  <a:pt x="51" y="29"/>
                </a:cubicBezTo>
                <a:cubicBezTo>
                  <a:pt x="49" y="29"/>
                  <a:pt x="47" y="29"/>
                  <a:pt x="46" y="29"/>
                </a:cubicBezTo>
                <a:cubicBezTo>
                  <a:pt x="46" y="31"/>
                  <a:pt x="46" y="34"/>
                  <a:pt x="46" y="37"/>
                </a:cubicBezTo>
                <a:cubicBezTo>
                  <a:pt x="50" y="37"/>
                  <a:pt x="55" y="37"/>
                  <a:pt x="60" y="37"/>
                </a:cubicBezTo>
                <a:cubicBezTo>
                  <a:pt x="60" y="35"/>
                  <a:pt x="60" y="35"/>
                  <a:pt x="60" y="35"/>
                </a:cubicBezTo>
                <a:cubicBezTo>
                  <a:pt x="60" y="32"/>
                  <a:pt x="58" y="30"/>
                  <a:pt x="56" y="29"/>
                </a:cubicBezTo>
                <a:close/>
                <a:moveTo>
                  <a:pt x="59" y="48"/>
                </a:moveTo>
                <a:cubicBezTo>
                  <a:pt x="59" y="47"/>
                  <a:pt x="59" y="45"/>
                  <a:pt x="60" y="43"/>
                </a:cubicBezTo>
                <a:cubicBezTo>
                  <a:pt x="55" y="43"/>
                  <a:pt x="51" y="43"/>
                  <a:pt x="46" y="43"/>
                </a:cubicBezTo>
                <a:cubicBezTo>
                  <a:pt x="46" y="52"/>
                  <a:pt x="46" y="52"/>
                  <a:pt x="46" y="52"/>
                </a:cubicBezTo>
                <a:cubicBezTo>
                  <a:pt x="48" y="52"/>
                  <a:pt x="51" y="52"/>
                  <a:pt x="54" y="52"/>
                </a:cubicBezTo>
                <a:cubicBezTo>
                  <a:pt x="57" y="51"/>
                  <a:pt x="59" y="49"/>
                  <a:pt x="59" y="4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Sḻide">
            <a:extLst>
              <a:ext uri="{FF2B5EF4-FFF2-40B4-BE49-F238E27FC236}">
                <a16:creationId xmlns:a16="http://schemas.microsoft.com/office/drawing/2014/main" id="{D342E5C3-713C-4D64-B69B-B2DDD6F45B0F}"/>
              </a:ext>
            </a:extLst>
          </p:cNvPr>
          <p:cNvSpPr/>
          <p:nvPr/>
        </p:nvSpPr>
        <p:spPr bwMode="auto">
          <a:xfrm>
            <a:off x="40466" y="2690587"/>
            <a:ext cx="718528" cy="1363553"/>
          </a:xfrm>
          <a:custGeom>
            <a:avLst/>
            <a:gdLst>
              <a:gd name="T0" fmla="*/ 56 w 76"/>
              <a:gd name="T1" fmla="*/ 3 h 144"/>
              <a:gd name="T2" fmla="*/ 61 w 76"/>
              <a:gd name="T3" fmla="*/ 45 h 144"/>
              <a:gd name="T4" fmla="*/ 50 w 76"/>
              <a:gd name="T5" fmla="*/ 74 h 144"/>
              <a:gd name="T6" fmla="*/ 68 w 76"/>
              <a:gd name="T7" fmla="*/ 65 h 144"/>
              <a:gd name="T8" fmla="*/ 70 w 76"/>
              <a:gd name="T9" fmla="*/ 31 h 144"/>
              <a:gd name="T10" fmla="*/ 74 w 76"/>
              <a:gd name="T11" fmla="*/ 31 h 144"/>
              <a:gd name="T12" fmla="*/ 74 w 76"/>
              <a:gd name="T13" fmla="*/ 64 h 144"/>
              <a:gd name="T14" fmla="*/ 50 w 76"/>
              <a:gd name="T15" fmla="*/ 81 h 144"/>
              <a:gd name="T16" fmla="*/ 69 w 76"/>
              <a:gd name="T17" fmla="*/ 103 h 144"/>
              <a:gd name="T18" fmla="*/ 74 w 76"/>
              <a:gd name="T19" fmla="*/ 140 h 144"/>
              <a:gd name="T20" fmla="*/ 63 w 76"/>
              <a:gd name="T21" fmla="*/ 105 h 144"/>
              <a:gd name="T22" fmla="*/ 52 w 76"/>
              <a:gd name="T23" fmla="*/ 138 h 144"/>
              <a:gd name="T24" fmla="*/ 46 w 76"/>
              <a:gd name="T25" fmla="*/ 139 h 144"/>
              <a:gd name="T26" fmla="*/ 42 w 76"/>
              <a:gd name="T27" fmla="*/ 57 h 144"/>
              <a:gd name="T28" fmla="*/ 35 w 76"/>
              <a:gd name="T29" fmla="*/ 132 h 144"/>
              <a:gd name="T30" fmla="*/ 27 w 76"/>
              <a:gd name="T31" fmla="*/ 136 h 144"/>
              <a:gd name="T32" fmla="*/ 29 w 76"/>
              <a:gd name="T33" fmla="*/ 95 h 144"/>
              <a:gd name="T34" fmla="*/ 5 w 76"/>
              <a:gd name="T35" fmla="*/ 135 h 144"/>
              <a:gd name="T36" fmla="*/ 0 w 76"/>
              <a:gd name="T37" fmla="*/ 135 h 144"/>
              <a:gd name="T38" fmla="*/ 30 w 76"/>
              <a:gd name="T39" fmla="*/ 86 h 144"/>
              <a:gd name="T40" fmla="*/ 26 w 76"/>
              <a:gd name="T41" fmla="*/ 80 h 144"/>
              <a:gd name="T42" fmla="*/ 5 w 76"/>
              <a:gd name="T43" fmla="*/ 66 h 144"/>
              <a:gd name="T44" fmla="*/ 3 w 76"/>
              <a:gd name="T45" fmla="*/ 29 h 144"/>
              <a:gd name="T46" fmla="*/ 9 w 76"/>
              <a:gd name="T47" fmla="*/ 59 h 144"/>
              <a:gd name="T48" fmla="*/ 31 w 76"/>
              <a:gd name="T49" fmla="*/ 74 h 144"/>
              <a:gd name="T50" fmla="*/ 32 w 76"/>
              <a:gd name="T51" fmla="*/ 57 h 144"/>
              <a:gd name="T52" fmla="*/ 16 w 76"/>
              <a:gd name="T53" fmla="*/ 14 h 144"/>
              <a:gd name="T54" fmla="*/ 22 w 76"/>
              <a:gd name="T55" fmla="*/ 19 h 144"/>
              <a:gd name="T56" fmla="*/ 57 w 76"/>
              <a:gd name="T57" fmla="*/ 19 h 144"/>
              <a:gd name="T58" fmla="*/ 50 w 76"/>
              <a:gd name="T59" fmla="*/ 9 h 144"/>
              <a:gd name="T60" fmla="*/ 22 w 76"/>
              <a:gd name="T61" fmla="*/ 19 h 144"/>
              <a:gd name="T62" fmla="*/ 23 w 76"/>
              <a:gd name="T63" fmla="*/ 31 h 144"/>
              <a:gd name="T64" fmla="*/ 57 w 76"/>
              <a:gd name="T65" fmla="*/ 34 h 144"/>
              <a:gd name="T66" fmla="*/ 22 w 76"/>
              <a:gd name="T67" fmla="*/ 27 h 144"/>
              <a:gd name="T68" fmla="*/ 48 w 76"/>
              <a:gd name="T69" fmla="*/ 50 h 144"/>
              <a:gd name="T70" fmla="*/ 57 w 76"/>
              <a:gd name="T71" fmla="*/ 41 h 144"/>
              <a:gd name="T72" fmla="*/ 25 w 76"/>
              <a:gd name="T73" fmla="*/ 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" h="144">
                <a:moveTo>
                  <a:pt x="27" y="2"/>
                </a:moveTo>
                <a:cubicBezTo>
                  <a:pt x="37" y="0"/>
                  <a:pt x="47" y="0"/>
                  <a:pt x="56" y="3"/>
                </a:cubicBezTo>
                <a:cubicBezTo>
                  <a:pt x="60" y="3"/>
                  <a:pt x="62" y="7"/>
                  <a:pt x="63" y="15"/>
                </a:cubicBezTo>
                <a:cubicBezTo>
                  <a:pt x="65" y="25"/>
                  <a:pt x="64" y="35"/>
                  <a:pt x="61" y="45"/>
                </a:cubicBezTo>
                <a:cubicBezTo>
                  <a:pt x="60" y="53"/>
                  <a:pt x="55" y="56"/>
                  <a:pt x="49" y="57"/>
                </a:cubicBezTo>
                <a:cubicBezTo>
                  <a:pt x="49" y="62"/>
                  <a:pt x="50" y="68"/>
                  <a:pt x="50" y="74"/>
                </a:cubicBezTo>
                <a:cubicBezTo>
                  <a:pt x="53" y="74"/>
                  <a:pt x="56" y="74"/>
                  <a:pt x="58" y="74"/>
                </a:cubicBezTo>
                <a:cubicBezTo>
                  <a:pt x="62" y="75"/>
                  <a:pt x="66" y="72"/>
                  <a:pt x="68" y="65"/>
                </a:cubicBezTo>
                <a:cubicBezTo>
                  <a:pt x="69" y="62"/>
                  <a:pt x="70" y="53"/>
                  <a:pt x="70" y="39"/>
                </a:cubicBezTo>
                <a:cubicBezTo>
                  <a:pt x="70" y="35"/>
                  <a:pt x="70" y="32"/>
                  <a:pt x="70" y="31"/>
                </a:cubicBezTo>
                <a:cubicBezTo>
                  <a:pt x="71" y="31"/>
                  <a:pt x="71" y="30"/>
                  <a:pt x="72" y="30"/>
                </a:cubicBezTo>
                <a:cubicBezTo>
                  <a:pt x="73" y="30"/>
                  <a:pt x="74" y="30"/>
                  <a:pt x="74" y="31"/>
                </a:cubicBezTo>
                <a:cubicBezTo>
                  <a:pt x="75" y="33"/>
                  <a:pt x="76" y="36"/>
                  <a:pt x="76" y="41"/>
                </a:cubicBezTo>
                <a:cubicBezTo>
                  <a:pt x="76" y="49"/>
                  <a:pt x="75" y="56"/>
                  <a:pt x="74" y="64"/>
                </a:cubicBezTo>
                <a:cubicBezTo>
                  <a:pt x="72" y="75"/>
                  <a:pt x="67" y="81"/>
                  <a:pt x="58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0" y="87"/>
                  <a:pt x="50" y="87"/>
                  <a:pt x="50" y="87"/>
                </a:cubicBezTo>
                <a:cubicBezTo>
                  <a:pt x="60" y="87"/>
                  <a:pt x="66" y="92"/>
                  <a:pt x="69" y="103"/>
                </a:cubicBezTo>
                <a:cubicBezTo>
                  <a:pt x="72" y="112"/>
                  <a:pt x="74" y="122"/>
                  <a:pt x="76" y="134"/>
                </a:cubicBezTo>
                <a:cubicBezTo>
                  <a:pt x="76" y="138"/>
                  <a:pt x="75" y="140"/>
                  <a:pt x="74" y="140"/>
                </a:cubicBezTo>
                <a:cubicBezTo>
                  <a:pt x="72" y="141"/>
                  <a:pt x="71" y="139"/>
                  <a:pt x="70" y="136"/>
                </a:cubicBezTo>
                <a:cubicBezTo>
                  <a:pt x="68" y="126"/>
                  <a:pt x="66" y="116"/>
                  <a:pt x="63" y="105"/>
                </a:cubicBezTo>
                <a:cubicBezTo>
                  <a:pt x="61" y="98"/>
                  <a:pt x="57" y="95"/>
                  <a:pt x="50" y="95"/>
                </a:cubicBezTo>
                <a:cubicBezTo>
                  <a:pt x="50" y="109"/>
                  <a:pt x="51" y="123"/>
                  <a:pt x="52" y="138"/>
                </a:cubicBezTo>
                <a:cubicBezTo>
                  <a:pt x="52" y="141"/>
                  <a:pt x="51" y="143"/>
                  <a:pt x="49" y="144"/>
                </a:cubicBezTo>
                <a:cubicBezTo>
                  <a:pt x="47" y="144"/>
                  <a:pt x="46" y="142"/>
                  <a:pt x="46" y="139"/>
                </a:cubicBezTo>
                <a:cubicBezTo>
                  <a:pt x="44" y="134"/>
                  <a:pt x="43" y="118"/>
                  <a:pt x="43" y="92"/>
                </a:cubicBezTo>
                <a:cubicBezTo>
                  <a:pt x="43" y="76"/>
                  <a:pt x="43" y="64"/>
                  <a:pt x="42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6" y="88"/>
                  <a:pt x="35" y="113"/>
                  <a:pt x="35" y="132"/>
                </a:cubicBezTo>
                <a:cubicBezTo>
                  <a:pt x="35" y="138"/>
                  <a:pt x="33" y="142"/>
                  <a:pt x="31" y="142"/>
                </a:cubicBezTo>
                <a:cubicBezTo>
                  <a:pt x="29" y="142"/>
                  <a:pt x="27" y="140"/>
                  <a:pt x="27" y="136"/>
                </a:cubicBezTo>
                <a:cubicBezTo>
                  <a:pt x="27" y="136"/>
                  <a:pt x="27" y="134"/>
                  <a:pt x="27" y="132"/>
                </a:cubicBezTo>
                <a:cubicBezTo>
                  <a:pt x="28" y="118"/>
                  <a:pt x="29" y="105"/>
                  <a:pt x="29" y="95"/>
                </a:cubicBezTo>
                <a:cubicBezTo>
                  <a:pt x="19" y="95"/>
                  <a:pt x="14" y="98"/>
                  <a:pt x="13" y="105"/>
                </a:cubicBezTo>
                <a:cubicBezTo>
                  <a:pt x="10" y="114"/>
                  <a:pt x="7" y="124"/>
                  <a:pt x="5" y="135"/>
                </a:cubicBezTo>
                <a:cubicBezTo>
                  <a:pt x="4" y="137"/>
                  <a:pt x="3" y="139"/>
                  <a:pt x="2" y="139"/>
                </a:cubicBezTo>
                <a:cubicBezTo>
                  <a:pt x="1" y="140"/>
                  <a:pt x="0" y="138"/>
                  <a:pt x="0" y="135"/>
                </a:cubicBezTo>
                <a:cubicBezTo>
                  <a:pt x="0" y="125"/>
                  <a:pt x="2" y="115"/>
                  <a:pt x="7" y="104"/>
                </a:cubicBezTo>
                <a:cubicBezTo>
                  <a:pt x="11" y="92"/>
                  <a:pt x="18" y="86"/>
                  <a:pt x="30" y="86"/>
                </a:cubicBezTo>
                <a:cubicBezTo>
                  <a:pt x="30" y="85"/>
                  <a:pt x="30" y="83"/>
                  <a:pt x="31" y="80"/>
                </a:cubicBezTo>
                <a:cubicBezTo>
                  <a:pt x="29" y="81"/>
                  <a:pt x="28" y="81"/>
                  <a:pt x="26" y="80"/>
                </a:cubicBezTo>
                <a:cubicBezTo>
                  <a:pt x="24" y="80"/>
                  <a:pt x="23" y="80"/>
                  <a:pt x="22" y="80"/>
                </a:cubicBezTo>
                <a:cubicBezTo>
                  <a:pt x="14" y="81"/>
                  <a:pt x="8" y="76"/>
                  <a:pt x="5" y="66"/>
                </a:cubicBezTo>
                <a:cubicBezTo>
                  <a:pt x="2" y="59"/>
                  <a:pt x="0" y="49"/>
                  <a:pt x="0" y="37"/>
                </a:cubicBezTo>
                <a:cubicBezTo>
                  <a:pt x="0" y="32"/>
                  <a:pt x="1" y="29"/>
                  <a:pt x="3" y="29"/>
                </a:cubicBezTo>
                <a:cubicBezTo>
                  <a:pt x="6" y="31"/>
                  <a:pt x="8" y="35"/>
                  <a:pt x="8" y="39"/>
                </a:cubicBezTo>
                <a:cubicBezTo>
                  <a:pt x="7" y="45"/>
                  <a:pt x="7" y="52"/>
                  <a:pt x="9" y="59"/>
                </a:cubicBezTo>
                <a:cubicBezTo>
                  <a:pt x="10" y="68"/>
                  <a:pt x="16" y="73"/>
                  <a:pt x="24" y="74"/>
                </a:cubicBezTo>
                <a:cubicBezTo>
                  <a:pt x="26" y="74"/>
                  <a:pt x="29" y="74"/>
                  <a:pt x="31" y="74"/>
                </a:cubicBezTo>
                <a:cubicBezTo>
                  <a:pt x="31" y="72"/>
                  <a:pt x="31" y="69"/>
                  <a:pt x="31" y="65"/>
                </a:cubicBezTo>
                <a:cubicBezTo>
                  <a:pt x="31" y="61"/>
                  <a:pt x="32" y="58"/>
                  <a:pt x="32" y="57"/>
                </a:cubicBezTo>
                <a:cubicBezTo>
                  <a:pt x="25" y="56"/>
                  <a:pt x="20" y="53"/>
                  <a:pt x="19" y="48"/>
                </a:cubicBezTo>
                <a:cubicBezTo>
                  <a:pt x="15" y="36"/>
                  <a:pt x="14" y="25"/>
                  <a:pt x="16" y="14"/>
                </a:cubicBezTo>
                <a:cubicBezTo>
                  <a:pt x="17" y="6"/>
                  <a:pt x="21" y="2"/>
                  <a:pt x="27" y="2"/>
                </a:cubicBezTo>
                <a:close/>
                <a:moveTo>
                  <a:pt x="22" y="19"/>
                </a:moveTo>
                <a:cubicBezTo>
                  <a:pt x="22" y="20"/>
                  <a:pt x="22" y="20"/>
                  <a:pt x="22" y="20"/>
                </a:cubicBezTo>
                <a:cubicBezTo>
                  <a:pt x="30" y="20"/>
                  <a:pt x="42" y="19"/>
                  <a:pt x="57" y="19"/>
                </a:cubicBezTo>
                <a:cubicBezTo>
                  <a:pt x="57" y="18"/>
                  <a:pt x="57" y="17"/>
                  <a:pt x="57" y="16"/>
                </a:cubicBezTo>
                <a:cubicBezTo>
                  <a:pt x="56" y="13"/>
                  <a:pt x="54" y="10"/>
                  <a:pt x="50" y="9"/>
                </a:cubicBezTo>
                <a:cubicBezTo>
                  <a:pt x="44" y="8"/>
                  <a:pt x="37" y="7"/>
                  <a:pt x="31" y="9"/>
                </a:cubicBezTo>
                <a:cubicBezTo>
                  <a:pt x="25" y="11"/>
                  <a:pt x="22" y="14"/>
                  <a:pt x="22" y="19"/>
                </a:cubicBezTo>
                <a:close/>
                <a:moveTo>
                  <a:pt x="22" y="27"/>
                </a:moveTo>
                <a:cubicBezTo>
                  <a:pt x="22" y="28"/>
                  <a:pt x="22" y="29"/>
                  <a:pt x="23" y="31"/>
                </a:cubicBezTo>
                <a:cubicBezTo>
                  <a:pt x="23" y="32"/>
                  <a:pt x="23" y="33"/>
                  <a:pt x="23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27"/>
                  <a:pt x="57" y="27"/>
                  <a:pt x="57" y="27"/>
                </a:cubicBezTo>
                <a:cubicBezTo>
                  <a:pt x="45" y="26"/>
                  <a:pt x="33" y="26"/>
                  <a:pt x="22" y="27"/>
                </a:cubicBezTo>
                <a:close/>
                <a:moveTo>
                  <a:pt x="35" y="50"/>
                </a:moveTo>
                <a:cubicBezTo>
                  <a:pt x="48" y="50"/>
                  <a:pt x="48" y="50"/>
                  <a:pt x="48" y="50"/>
                </a:cubicBezTo>
                <a:cubicBezTo>
                  <a:pt x="53" y="50"/>
                  <a:pt x="55" y="47"/>
                  <a:pt x="57" y="42"/>
                </a:cubicBezTo>
                <a:cubicBezTo>
                  <a:pt x="57" y="41"/>
                  <a:pt x="57" y="41"/>
                  <a:pt x="57" y="41"/>
                </a:cubicBezTo>
                <a:cubicBezTo>
                  <a:pt x="43" y="41"/>
                  <a:pt x="32" y="41"/>
                  <a:pt x="24" y="42"/>
                </a:cubicBezTo>
                <a:cubicBezTo>
                  <a:pt x="24" y="43"/>
                  <a:pt x="24" y="43"/>
                  <a:pt x="25" y="44"/>
                </a:cubicBezTo>
                <a:cubicBezTo>
                  <a:pt x="27" y="48"/>
                  <a:pt x="30" y="50"/>
                  <a:pt x="35" y="5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ṣlîḋè">
            <a:extLst>
              <a:ext uri="{FF2B5EF4-FFF2-40B4-BE49-F238E27FC236}">
                <a16:creationId xmlns:a16="http://schemas.microsoft.com/office/drawing/2014/main" id="{6463189E-533F-42F7-9A5A-7D54718BB28C}"/>
              </a:ext>
            </a:extLst>
          </p:cNvPr>
          <p:cNvSpPr/>
          <p:nvPr/>
        </p:nvSpPr>
        <p:spPr bwMode="auto">
          <a:xfrm>
            <a:off x="840633" y="2706921"/>
            <a:ext cx="914486" cy="1314561"/>
          </a:xfrm>
          <a:custGeom>
            <a:avLst/>
            <a:gdLst>
              <a:gd name="T0" fmla="*/ 5 w 96"/>
              <a:gd name="T1" fmla="*/ 37 h 138"/>
              <a:gd name="T2" fmla="*/ 24 w 96"/>
              <a:gd name="T3" fmla="*/ 49 h 138"/>
              <a:gd name="T4" fmla="*/ 7 w 96"/>
              <a:gd name="T5" fmla="*/ 26 h 138"/>
              <a:gd name="T6" fmla="*/ 0 w 96"/>
              <a:gd name="T7" fmla="*/ 22 h 138"/>
              <a:gd name="T8" fmla="*/ 44 w 96"/>
              <a:gd name="T9" fmla="*/ 19 h 138"/>
              <a:gd name="T10" fmla="*/ 40 w 96"/>
              <a:gd name="T11" fmla="*/ 26 h 138"/>
              <a:gd name="T12" fmla="*/ 29 w 96"/>
              <a:gd name="T13" fmla="*/ 49 h 138"/>
              <a:gd name="T14" fmla="*/ 42 w 96"/>
              <a:gd name="T15" fmla="*/ 39 h 138"/>
              <a:gd name="T16" fmla="*/ 36 w 96"/>
              <a:gd name="T17" fmla="*/ 64 h 138"/>
              <a:gd name="T18" fmla="*/ 44 w 96"/>
              <a:gd name="T19" fmla="*/ 70 h 138"/>
              <a:gd name="T20" fmla="*/ 30 w 96"/>
              <a:gd name="T21" fmla="*/ 78 h 138"/>
              <a:gd name="T22" fmla="*/ 48 w 96"/>
              <a:gd name="T23" fmla="*/ 111 h 138"/>
              <a:gd name="T24" fmla="*/ 42 w 96"/>
              <a:gd name="T25" fmla="*/ 124 h 138"/>
              <a:gd name="T26" fmla="*/ 33 w 96"/>
              <a:gd name="T27" fmla="*/ 93 h 138"/>
              <a:gd name="T28" fmla="*/ 30 w 96"/>
              <a:gd name="T29" fmla="*/ 116 h 138"/>
              <a:gd name="T30" fmla="*/ 24 w 96"/>
              <a:gd name="T31" fmla="*/ 133 h 138"/>
              <a:gd name="T32" fmla="*/ 20 w 96"/>
              <a:gd name="T33" fmla="*/ 93 h 138"/>
              <a:gd name="T34" fmla="*/ 11 w 96"/>
              <a:gd name="T35" fmla="*/ 122 h 138"/>
              <a:gd name="T36" fmla="*/ 8 w 96"/>
              <a:gd name="T37" fmla="*/ 102 h 138"/>
              <a:gd name="T38" fmla="*/ 24 w 96"/>
              <a:gd name="T39" fmla="*/ 81 h 138"/>
              <a:gd name="T40" fmla="*/ 3 w 96"/>
              <a:gd name="T41" fmla="*/ 77 h 138"/>
              <a:gd name="T42" fmla="*/ 14 w 96"/>
              <a:gd name="T43" fmla="*/ 70 h 138"/>
              <a:gd name="T44" fmla="*/ 20 w 96"/>
              <a:gd name="T45" fmla="*/ 65 h 138"/>
              <a:gd name="T46" fmla="*/ 2 w 96"/>
              <a:gd name="T47" fmla="*/ 37 h 138"/>
              <a:gd name="T48" fmla="*/ 40 w 96"/>
              <a:gd name="T49" fmla="*/ 3 h 138"/>
              <a:gd name="T50" fmla="*/ 14 w 96"/>
              <a:gd name="T51" fmla="*/ 11 h 138"/>
              <a:gd name="T52" fmla="*/ 5 w 96"/>
              <a:gd name="T53" fmla="*/ 6 h 138"/>
              <a:gd name="T54" fmla="*/ 33 w 96"/>
              <a:gd name="T55" fmla="*/ 26 h 138"/>
              <a:gd name="T56" fmla="*/ 27 w 96"/>
              <a:gd name="T57" fmla="*/ 45 h 138"/>
              <a:gd name="T58" fmla="*/ 54 w 96"/>
              <a:gd name="T59" fmla="*/ 2 h 138"/>
              <a:gd name="T60" fmla="*/ 58 w 96"/>
              <a:gd name="T61" fmla="*/ 10 h 138"/>
              <a:gd name="T62" fmla="*/ 88 w 96"/>
              <a:gd name="T63" fmla="*/ 22 h 138"/>
              <a:gd name="T64" fmla="*/ 74 w 96"/>
              <a:gd name="T65" fmla="*/ 37 h 138"/>
              <a:gd name="T66" fmla="*/ 62 w 96"/>
              <a:gd name="T67" fmla="*/ 66 h 138"/>
              <a:gd name="T68" fmla="*/ 53 w 96"/>
              <a:gd name="T69" fmla="*/ 136 h 138"/>
              <a:gd name="T70" fmla="*/ 48 w 96"/>
              <a:gd name="T71" fmla="*/ 130 h 138"/>
              <a:gd name="T72" fmla="*/ 55 w 96"/>
              <a:gd name="T73" fmla="*/ 48 h 138"/>
              <a:gd name="T74" fmla="*/ 76 w 96"/>
              <a:gd name="T75" fmla="*/ 31 h 138"/>
              <a:gd name="T76" fmla="*/ 65 w 96"/>
              <a:gd name="T77" fmla="*/ 18 h 138"/>
              <a:gd name="T78" fmla="*/ 52 w 96"/>
              <a:gd name="T79" fmla="*/ 13 h 138"/>
              <a:gd name="T80" fmla="*/ 94 w 96"/>
              <a:gd name="T81" fmla="*/ 74 h 138"/>
              <a:gd name="T82" fmla="*/ 76 w 96"/>
              <a:gd name="T83" fmla="*/ 54 h 138"/>
              <a:gd name="T84" fmla="*/ 83 w 96"/>
              <a:gd name="T85" fmla="*/ 119 h 138"/>
              <a:gd name="T86" fmla="*/ 88 w 96"/>
              <a:gd name="T87" fmla="*/ 133 h 138"/>
              <a:gd name="T88" fmla="*/ 70 w 96"/>
              <a:gd name="T89" fmla="*/ 93 h 138"/>
              <a:gd name="T90" fmla="*/ 70 w 96"/>
              <a:gd name="T91" fmla="*/ 42 h 138"/>
              <a:gd name="T92" fmla="*/ 95 w 96"/>
              <a:gd name="T93" fmla="*/ 7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6" h="138">
                <a:moveTo>
                  <a:pt x="2" y="37"/>
                </a:moveTo>
                <a:cubicBezTo>
                  <a:pt x="2" y="36"/>
                  <a:pt x="2" y="35"/>
                  <a:pt x="3" y="35"/>
                </a:cubicBezTo>
                <a:cubicBezTo>
                  <a:pt x="4" y="35"/>
                  <a:pt x="5" y="36"/>
                  <a:pt x="5" y="37"/>
                </a:cubicBezTo>
                <a:cubicBezTo>
                  <a:pt x="9" y="49"/>
                  <a:pt x="14" y="56"/>
                  <a:pt x="21" y="59"/>
                </a:cubicBezTo>
                <a:cubicBezTo>
                  <a:pt x="21" y="59"/>
                  <a:pt x="22" y="60"/>
                  <a:pt x="24" y="60"/>
                </a:cubicBezTo>
                <a:cubicBezTo>
                  <a:pt x="24" y="56"/>
                  <a:pt x="24" y="53"/>
                  <a:pt x="24" y="49"/>
                </a:cubicBezTo>
                <a:cubicBezTo>
                  <a:pt x="21" y="48"/>
                  <a:pt x="18" y="46"/>
                  <a:pt x="16" y="42"/>
                </a:cubicBezTo>
                <a:cubicBezTo>
                  <a:pt x="13" y="38"/>
                  <a:pt x="12" y="33"/>
                  <a:pt x="12" y="26"/>
                </a:cubicBezTo>
                <a:cubicBezTo>
                  <a:pt x="9" y="26"/>
                  <a:pt x="8" y="26"/>
                  <a:pt x="7" y="26"/>
                </a:cubicBezTo>
                <a:cubicBezTo>
                  <a:pt x="4" y="27"/>
                  <a:pt x="2" y="27"/>
                  <a:pt x="1" y="25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19"/>
                  <a:pt x="2" y="18"/>
                  <a:pt x="4" y="19"/>
                </a:cubicBezTo>
                <a:cubicBezTo>
                  <a:pt x="6" y="19"/>
                  <a:pt x="8" y="19"/>
                  <a:pt x="11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6" y="19"/>
                  <a:pt x="48" y="20"/>
                  <a:pt x="48" y="23"/>
                </a:cubicBezTo>
                <a:cubicBezTo>
                  <a:pt x="47" y="25"/>
                  <a:pt x="45" y="26"/>
                  <a:pt x="42" y="26"/>
                </a:cubicBezTo>
                <a:cubicBezTo>
                  <a:pt x="42" y="26"/>
                  <a:pt x="41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39" y="34"/>
                  <a:pt x="38" y="39"/>
                  <a:pt x="37" y="42"/>
                </a:cubicBezTo>
                <a:cubicBezTo>
                  <a:pt x="34" y="46"/>
                  <a:pt x="32" y="49"/>
                  <a:pt x="29" y="49"/>
                </a:cubicBezTo>
                <a:cubicBezTo>
                  <a:pt x="30" y="53"/>
                  <a:pt x="30" y="56"/>
                  <a:pt x="30" y="60"/>
                </a:cubicBezTo>
                <a:cubicBezTo>
                  <a:pt x="31" y="60"/>
                  <a:pt x="32" y="59"/>
                  <a:pt x="33" y="58"/>
                </a:cubicBezTo>
                <a:cubicBezTo>
                  <a:pt x="39" y="56"/>
                  <a:pt x="42" y="49"/>
                  <a:pt x="42" y="39"/>
                </a:cubicBezTo>
                <a:cubicBezTo>
                  <a:pt x="43" y="37"/>
                  <a:pt x="44" y="36"/>
                  <a:pt x="46" y="36"/>
                </a:cubicBezTo>
                <a:cubicBezTo>
                  <a:pt x="47" y="36"/>
                  <a:pt x="48" y="37"/>
                  <a:pt x="48" y="39"/>
                </a:cubicBezTo>
                <a:cubicBezTo>
                  <a:pt x="49" y="49"/>
                  <a:pt x="45" y="57"/>
                  <a:pt x="36" y="64"/>
                </a:cubicBezTo>
                <a:cubicBezTo>
                  <a:pt x="34" y="65"/>
                  <a:pt x="32" y="66"/>
                  <a:pt x="30" y="66"/>
                </a:cubicBezTo>
                <a:cubicBezTo>
                  <a:pt x="30" y="70"/>
                  <a:pt x="30" y="70"/>
                  <a:pt x="30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7" y="70"/>
                  <a:pt x="49" y="71"/>
                  <a:pt x="49" y="73"/>
                </a:cubicBezTo>
                <a:cubicBezTo>
                  <a:pt x="49" y="76"/>
                  <a:pt x="47" y="77"/>
                  <a:pt x="43" y="77"/>
                </a:cubicBezTo>
                <a:cubicBezTo>
                  <a:pt x="37" y="77"/>
                  <a:pt x="33" y="77"/>
                  <a:pt x="30" y="78"/>
                </a:cubicBezTo>
                <a:cubicBezTo>
                  <a:pt x="30" y="80"/>
                  <a:pt x="30" y="82"/>
                  <a:pt x="30" y="84"/>
                </a:cubicBezTo>
                <a:cubicBezTo>
                  <a:pt x="34" y="84"/>
                  <a:pt x="37" y="87"/>
                  <a:pt x="40" y="91"/>
                </a:cubicBezTo>
                <a:cubicBezTo>
                  <a:pt x="44" y="96"/>
                  <a:pt x="46" y="103"/>
                  <a:pt x="48" y="111"/>
                </a:cubicBezTo>
                <a:cubicBezTo>
                  <a:pt x="49" y="116"/>
                  <a:pt x="49" y="120"/>
                  <a:pt x="48" y="124"/>
                </a:cubicBezTo>
                <a:cubicBezTo>
                  <a:pt x="47" y="125"/>
                  <a:pt x="46" y="125"/>
                  <a:pt x="45" y="125"/>
                </a:cubicBezTo>
                <a:cubicBezTo>
                  <a:pt x="44" y="125"/>
                  <a:pt x="43" y="125"/>
                  <a:pt x="42" y="124"/>
                </a:cubicBezTo>
                <a:cubicBezTo>
                  <a:pt x="42" y="123"/>
                  <a:pt x="42" y="121"/>
                  <a:pt x="42" y="118"/>
                </a:cubicBezTo>
                <a:cubicBezTo>
                  <a:pt x="41" y="116"/>
                  <a:pt x="41" y="114"/>
                  <a:pt x="41" y="113"/>
                </a:cubicBezTo>
                <a:cubicBezTo>
                  <a:pt x="40" y="104"/>
                  <a:pt x="37" y="97"/>
                  <a:pt x="33" y="93"/>
                </a:cubicBezTo>
                <a:cubicBezTo>
                  <a:pt x="33" y="92"/>
                  <a:pt x="32" y="91"/>
                  <a:pt x="30" y="91"/>
                </a:cubicBezTo>
                <a:cubicBezTo>
                  <a:pt x="31" y="97"/>
                  <a:pt x="31" y="101"/>
                  <a:pt x="31" y="105"/>
                </a:cubicBezTo>
                <a:cubicBezTo>
                  <a:pt x="31" y="107"/>
                  <a:pt x="31" y="111"/>
                  <a:pt x="30" y="116"/>
                </a:cubicBezTo>
                <a:cubicBezTo>
                  <a:pt x="30" y="124"/>
                  <a:pt x="30" y="129"/>
                  <a:pt x="29" y="133"/>
                </a:cubicBezTo>
                <a:cubicBezTo>
                  <a:pt x="29" y="136"/>
                  <a:pt x="28" y="137"/>
                  <a:pt x="27" y="137"/>
                </a:cubicBezTo>
                <a:cubicBezTo>
                  <a:pt x="26" y="137"/>
                  <a:pt x="25" y="136"/>
                  <a:pt x="24" y="133"/>
                </a:cubicBezTo>
                <a:cubicBezTo>
                  <a:pt x="24" y="120"/>
                  <a:pt x="24" y="111"/>
                  <a:pt x="24" y="105"/>
                </a:cubicBezTo>
                <a:cubicBezTo>
                  <a:pt x="24" y="100"/>
                  <a:pt x="24" y="95"/>
                  <a:pt x="24" y="90"/>
                </a:cubicBezTo>
                <a:cubicBezTo>
                  <a:pt x="22" y="91"/>
                  <a:pt x="21" y="92"/>
                  <a:pt x="20" y="93"/>
                </a:cubicBezTo>
                <a:cubicBezTo>
                  <a:pt x="18" y="94"/>
                  <a:pt x="16" y="98"/>
                  <a:pt x="14" y="102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8"/>
                  <a:pt x="11" y="114"/>
                  <a:pt x="11" y="122"/>
                </a:cubicBezTo>
                <a:cubicBezTo>
                  <a:pt x="10" y="124"/>
                  <a:pt x="9" y="125"/>
                  <a:pt x="7" y="125"/>
                </a:cubicBezTo>
                <a:cubicBezTo>
                  <a:pt x="6" y="125"/>
                  <a:pt x="5" y="124"/>
                  <a:pt x="5" y="122"/>
                </a:cubicBezTo>
                <a:cubicBezTo>
                  <a:pt x="6" y="115"/>
                  <a:pt x="7" y="108"/>
                  <a:pt x="8" y="102"/>
                </a:cubicBezTo>
                <a:cubicBezTo>
                  <a:pt x="9" y="97"/>
                  <a:pt x="11" y="92"/>
                  <a:pt x="14" y="89"/>
                </a:cubicBezTo>
                <a:cubicBezTo>
                  <a:pt x="17" y="86"/>
                  <a:pt x="20" y="84"/>
                  <a:pt x="24" y="84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80"/>
                  <a:pt x="24" y="79"/>
                  <a:pt x="24" y="78"/>
                </a:cubicBezTo>
                <a:cubicBezTo>
                  <a:pt x="14" y="78"/>
                  <a:pt x="9" y="78"/>
                  <a:pt x="9" y="78"/>
                </a:cubicBezTo>
                <a:cubicBezTo>
                  <a:pt x="6" y="79"/>
                  <a:pt x="4" y="79"/>
                  <a:pt x="3" y="77"/>
                </a:cubicBezTo>
                <a:cubicBezTo>
                  <a:pt x="2" y="76"/>
                  <a:pt x="2" y="74"/>
                  <a:pt x="3" y="72"/>
                </a:cubicBezTo>
                <a:cubicBezTo>
                  <a:pt x="3" y="70"/>
                  <a:pt x="4" y="70"/>
                  <a:pt x="7" y="70"/>
                </a:cubicBezTo>
                <a:cubicBezTo>
                  <a:pt x="8" y="70"/>
                  <a:pt x="10" y="70"/>
                  <a:pt x="1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6"/>
                  <a:pt x="24" y="66"/>
                  <a:pt x="24" y="66"/>
                </a:cubicBezTo>
                <a:cubicBezTo>
                  <a:pt x="22" y="66"/>
                  <a:pt x="21" y="66"/>
                  <a:pt x="20" y="65"/>
                </a:cubicBezTo>
                <a:cubicBezTo>
                  <a:pt x="12" y="62"/>
                  <a:pt x="6" y="56"/>
                  <a:pt x="2" y="46"/>
                </a:cubicBezTo>
                <a:cubicBezTo>
                  <a:pt x="2" y="46"/>
                  <a:pt x="2" y="43"/>
                  <a:pt x="2" y="40"/>
                </a:cubicBezTo>
                <a:cubicBezTo>
                  <a:pt x="2" y="39"/>
                  <a:pt x="2" y="38"/>
                  <a:pt x="2" y="37"/>
                </a:cubicBezTo>
                <a:close/>
                <a:moveTo>
                  <a:pt x="9" y="3"/>
                </a:moveTo>
                <a:cubicBezTo>
                  <a:pt x="11" y="3"/>
                  <a:pt x="15" y="3"/>
                  <a:pt x="19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3"/>
                  <a:pt x="44" y="5"/>
                  <a:pt x="44" y="7"/>
                </a:cubicBezTo>
                <a:cubicBezTo>
                  <a:pt x="44" y="9"/>
                  <a:pt x="42" y="10"/>
                  <a:pt x="39" y="10"/>
                </a:cubicBezTo>
                <a:cubicBezTo>
                  <a:pt x="34" y="10"/>
                  <a:pt x="25" y="10"/>
                  <a:pt x="14" y="11"/>
                </a:cubicBezTo>
                <a:cubicBezTo>
                  <a:pt x="13" y="11"/>
                  <a:pt x="12" y="11"/>
                  <a:pt x="11" y="11"/>
                </a:cubicBezTo>
                <a:cubicBezTo>
                  <a:pt x="7" y="11"/>
                  <a:pt x="5" y="11"/>
                  <a:pt x="5" y="9"/>
                </a:cubicBezTo>
                <a:cubicBezTo>
                  <a:pt x="5" y="9"/>
                  <a:pt x="4" y="8"/>
                  <a:pt x="5" y="6"/>
                </a:cubicBezTo>
                <a:cubicBezTo>
                  <a:pt x="5" y="5"/>
                  <a:pt x="5" y="5"/>
                  <a:pt x="5" y="5"/>
                </a:cubicBezTo>
                <a:cubicBezTo>
                  <a:pt x="5" y="3"/>
                  <a:pt x="6" y="3"/>
                  <a:pt x="9" y="3"/>
                </a:cubicBezTo>
                <a:close/>
                <a:moveTo>
                  <a:pt x="33" y="26"/>
                </a:moveTo>
                <a:cubicBezTo>
                  <a:pt x="28" y="26"/>
                  <a:pt x="23" y="26"/>
                  <a:pt x="17" y="26"/>
                </a:cubicBezTo>
                <a:cubicBezTo>
                  <a:pt x="18" y="32"/>
                  <a:pt x="20" y="38"/>
                  <a:pt x="24" y="42"/>
                </a:cubicBezTo>
                <a:cubicBezTo>
                  <a:pt x="25" y="44"/>
                  <a:pt x="26" y="45"/>
                  <a:pt x="27" y="45"/>
                </a:cubicBezTo>
                <a:cubicBezTo>
                  <a:pt x="28" y="45"/>
                  <a:pt x="29" y="44"/>
                  <a:pt x="29" y="42"/>
                </a:cubicBezTo>
                <a:cubicBezTo>
                  <a:pt x="32" y="38"/>
                  <a:pt x="33" y="33"/>
                  <a:pt x="33" y="26"/>
                </a:cubicBezTo>
                <a:close/>
                <a:moveTo>
                  <a:pt x="54" y="2"/>
                </a:moveTo>
                <a:cubicBezTo>
                  <a:pt x="55" y="0"/>
                  <a:pt x="57" y="0"/>
                  <a:pt x="58" y="1"/>
                </a:cubicBezTo>
                <a:cubicBezTo>
                  <a:pt x="59" y="2"/>
                  <a:pt x="60" y="4"/>
                  <a:pt x="59" y="6"/>
                </a:cubicBezTo>
                <a:cubicBezTo>
                  <a:pt x="57" y="8"/>
                  <a:pt x="57" y="9"/>
                  <a:pt x="58" y="10"/>
                </a:cubicBezTo>
                <a:cubicBezTo>
                  <a:pt x="59" y="11"/>
                  <a:pt x="61" y="12"/>
                  <a:pt x="63" y="11"/>
                </a:cubicBezTo>
                <a:cubicBezTo>
                  <a:pt x="67" y="9"/>
                  <a:pt x="73" y="9"/>
                  <a:pt x="80" y="11"/>
                </a:cubicBezTo>
                <a:cubicBezTo>
                  <a:pt x="84" y="13"/>
                  <a:pt x="87" y="16"/>
                  <a:pt x="88" y="22"/>
                </a:cubicBezTo>
                <a:cubicBezTo>
                  <a:pt x="89" y="27"/>
                  <a:pt x="88" y="32"/>
                  <a:pt x="85" y="35"/>
                </a:cubicBezTo>
                <a:cubicBezTo>
                  <a:pt x="84" y="38"/>
                  <a:pt x="81" y="39"/>
                  <a:pt x="75" y="37"/>
                </a:cubicBezTo>
                <a:cubicBezTo>
                  <a:pt x="75" y="37"/>
                  <a:pt x="74" y="37"/>
                  <a:pt x="74" y="37"/>
                </a:cubicBezTo>
                <a:cubicBezTo>
                  <a:pt x="69" y="37"/>
                  <a:pt x="66" y="37"/>
                  <a:pt x="63" y="38"/>
                </a:cubicBezTo>
                <a:cubicBezTo>
                  <a:pt x="62" y="38"/>
                  <a:pt x="61" y="40"/>
                  <a:pt x="61" y="43"/>
                </a:cubicBezTo>
                <a:cubicBezTo>
                  <a:pt x="62" y="48"/>
                  <a:pt x="62" y="56"/>
                  <a:pt x="62" y="66"/>
                </a:cubicBezTo>
                <a:cubicBezTo>
                  <a:pt x="62" y="70"/>
                  <a:pt x="61" y="76"/>
                  <a:pt x="61" y="84"/>
                </a:cubicBezTo>
                <a:cubicBezTo>
                  <a:pt x="59" y="99"/>
                  <a:pt x="58" y="110"/>
                  <a:pt x="57" y="116"/>
                </a:cubicBezTo>
                <a:cubicBezTo>
                  <a:pt x="57" y="122"/>
                  <a:pt x="55" y="128"/>
                  <a:pt x="53" y="136"/>
                </a:cubicBezTo>
                <a:cubicBezTo>
                  <a:pt x="52" y="137"/>
                  <a:pt x="51" y="138"/>
                  <a:pt x="50" y="138"/>
                </a:cubicBezTo>
                <a:cubicBezTo>
                  <a:pt x="48" y="138"/>
                  <a:pt x="48" y="137"/>
                  <a:pt x="48" y="136"/>
                </a:cubicBezTo>
                <a:cubicBezTo>
                  <a:pt x="48" y="135"/>
                  <a:pt x="48" y="133"/>
                  <a:pt x="48" y="130"/>
                </a:cubicBezTo>
                <a:cubicBezTo>
                  <a:pt x="49" y="127"/>
                  <a:pt x="49" y="126"/>
                  <a:pt x="49" y="125"/>
                </a:cubicBezTo>
                <a:cubicBezTo>
                  <a:pt x="53" y="104"/>
                  <a:pt x="55" y="85"/>
                  <a:pt x="55" y="68"/>
                </a:cubicBezTo>
                <a:cubicBezTo>
                  <a:pt x="56" y="60"/>
                  <a:pt x="56" y="54"/>
                  <a:pt x="55" y="48"/>
                </a:cubicBezTo>
                <a:cubicBezTo>
                  <a:pt x="54" y="45"/>
                  <a:pt x="53" y="42"/>
                  <a:pt x="52" y="40"/>
                </a:cubicBezTo>
                <a:cubicBezTo>
                  <a:pt x="50" y="38"/>
                  <a:pt x="51" y="36"/>
                  <a:pt x="54" y="34"/>
                </a:cubicBezTo>
                <a:cubicBezTo>
                  <a:pt x="58" y="30"/>
                  <a:pt x="66" y="29"/>
                  <a:pt x="76" y="31"/>
                </a:cubicBezTo>
                <a:cubicBezTo>
                  <a:pt x="81" y="32"/>
                  <a:pt x="83" y="30"/>
                  <a:pt x="83" y="25"/>
                </a:cubicBezTo>
                <a:cubicBezTo>
                  <a:pt x="83" y="21"/>
                  <a:pt x="81" y="18"/>
                  <a:pt x="77" y="18"/>
                </a:cubicBezTo>
                <a:cubicBezTo>
                  <a:pt x="70" y="17"/>
                  <a:pt x="66" y="17"/>
                  <a:pt x="65" y="18"/>
                </a:cubicBezTo>
                <a:cubicBezTo>
                  <a:pt x="63" y="19"/>
                  <a:pt x="60" y="19"/>
                  <a:pt x="57" y="19"/>
                </a:cubicBezTo>
                <a:cubicBezTo>
                  <a:pt x="57" y="18"/>
                  <a:pt x="55" y="17"/>
                  <a:pt x="53" y="15"/>
                </a:cubicBezTo>
                <a:cubicBezTo>
                  <a:pt x="53" y="14"/>
                  <a:pt x="52" y="14"/>
                  <a:pt x="52" y="13"/>
                </a:cubicBezTo>
                <a:cubicBezTo>
                  <a:pt x="50" y="10"/>
                  <a:pt x="51" y="6"/>
                  <a:pt x="54" y="2"/>
                </a:cubicBezTo>
                <a:close/>
                <a:moveTo>
                  <a:pt x="95" y="70"/>
                </a:moveTo>
                <a:cubicBezTo>
                  <a:pt x="96" y="72"/>
                  <a:pt x="95" y="73"/>
                  <a:pt x="94" y="74"/>
                </a:cubicBezTo>
                <a:cubicBezTo>
                  <a:pt x="92" y="74"/>
                  <a:pt x="91" y="74"/>
                  <a:pt x="90" y="72"/>
                </a:cubicBezTo>
                <a:cubicBezTo>
                  <a:pt x="88" y="67"/>
                  <a:pt x="84" y="62"/>
                  <a:pt x="78" y="56"/>
                </a:cubicBezTo>
                <a:cubicBezTo>
                  <a:pt x="77" y="55"/>
                  <a:pt x="76" y="54"/>
                  <a:pt x="76" y="54"/>
                </a:cubicBezTo>
                <a:cubicBezTo>
                  <a:pt x="75" y="56"/>
                  <a:pt x="75" y="56"/>
                  <a:pt x="75" y="56"/>
                </a:cubicBezTo>
                <a:cubicBezTo>
                  <a:pt x="75" y="61"/>
                  <a:pt x="75" y="73"/>
                  <a:pt x="77" y="93"/>
                </a:cubicBezTo>
                <a:cubicBezTo>
                  <a:pt x="78" y="99"/>
                  <a:pt x="80" y="107"/>
                  <a:pt x="83" y="119"/>
                </a:cubicBezTo>
                <a:cubicBezTo>
                  <a:pt x="84" y="122"/>
                  <a:pt x="85" y="124"/>
                  <a:pt x="85" y="124"/>
                </a:cubicBezTo>
                <a:cubicBezTo>
                  <a:pt x="86" y="126"/>
                  <a:pt x="86" y="128"/>
                  <a:pt x="87" y="131"/>
                </a:cubicBezTo>
                <a:cubicBezTo>
                  <a:pt x="88" y="132"/>
                  <a:pt x="88" y="133"/>
                  <a:pt x="88" y="133"/>
                </a:cubicBezTo>
                <a:cubicBezTo>
                  <a:pt x="88" y="135"/>
                  <a:pt x="88" y="136"/>
                  <a:pt x="86" y="136"/>
                </a:cubicBezTo>
                <a:cubicBezTo>
                  <a:pt x="84" y="136"/>
                  <a:pt x="83" y="135"/>
                  <a:pt x="82" y="133"/>
                </a:cubicBezTo>
                <a:cubicBezTo>
                  <a:pt x="77" y="123"/>
                  <a:pt x="73" y="110"/>
                  <a:pt x="70" y="93"/>
                </a:cubicBezTo>
                <a:cubicBezTo>
                  <a:pt x="69" y="79"/>
                  <a:pt x="68" y="68"/>
                  <a:pt x="68" y="58"/>
                </a:cubicBezTo>
                <a:cubicBezTo>
                  <a:pt x="68" y="51"/>
                  <a:pt x="68" y="46"/>
                  <a:pt x="68" y="44"/>
                </a:cubicBezTo>
                <a:cubicBezTo>
                  <a:pt x="68" y="43"/>
                  <a:pt x="69" y="42"/>
                  <a:pt x="70" y="42"/>
                </a:cubicBezTo>
                <a:cubicBezTo>
                  <a:pt x="71" y="41"/>
                  <a:pt x="71" y="41"/>
                  <a:pt x="72" y="42"/>
                </a:cubicBezTo>
                <a:cubicBezTo>
                  <a:pt x="76" y="45"/>
                  <a:pt x="78" y="48"/>
                  <a:pt x="80" y="49"/>
                </a:cubicBezTo>
                <a:cubicBezTo>
                  <a:pt x="86" y="54"/>
                  <a:pt x="91" y="61"/>
                  <a:pt x="95" y="7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ŝ1ide">
            <a:extLst>
              <a:ext uri="{FF2B5EF4-FFF2-40B4-BE49-F238E27FC236}">
                <a16:creationId xmlns:a16="http://schemas.microsoft.com/office/drawing/2014/main" id="{D575F803-D158-49F9-8E96-6555EE074DB5}"/>
              </a:ext>
            </a:extLst>
          </p:cNvPr>
          <p:cNvSpPr/>
          <p:nvPr/>
        </p:nvSpPr>
        <p:spPr bwMode="auto">
          <a:xfrm>
            <a:off x="-2368217" y="894303"/>
            <a:ext cx="4792882" cy="4988790"/>
          </a:xfrm>
          <a:custGeom>
            <a:avLst/>
            <a:gdLst>
              <a:gd name="T0" fmla="*/ 488 w 506"/>
              <a:gd name="T1" fmla="*/ 144 h 525"/>
              <a:gd name="T2" fmla="*/ 449 w 506"/>
              <a:gd name="T3" fmla="*/ 161 h 525"/>
              <a:gd name="T4" fmla="*/ 473 w 506"/>
              <a:gd name="T5" fmla="*/ 361 h 525"/>
              <a:gd name="T6" fmla="*/ 434 w 506"/>
              <a:gd name="T7" fmla="*/ 382 h 525"/>
              <a:gd name="T8" fmla="*/ 463 w 506"/>
              <a:gd name="T9" fmla="*/ 392 h 525"/>
              <a:gd name="T10" fmla="*/ 434 w 506"/>
              <a:gd name="T11" fmla="*/ 455 h 525"/>
              <a:gd name="T12" fmla="*/ 418 w 506"/>
              <a:gd name="T13" fmla="*/ 525 h 525"/>
              <a:gd name="T14" fmla="*/ 328 w 506"/>
              <a:gd name="T15" fmla="*/ 392 h 525"/>
              <a:gd name="T16" fmla="*/ 200 w 506"/>
              <a:gd name="T17" fmla="*/ 376 h 525"/>
              <a:gd name="T18" fmla="*/ 179 w 506"/>
              <a:gd name="T19" fmla="*/ 525 h 525"/>
              <a:gd name="T20" fmla="*/ 72 w 506"/>
              <a:gd name="T21" fmla="*/ 510 h 525"/>
              <a:gd name="T22" fmla="*/ 44 w 506"/>
              <a:gd name="T23" fmla="*/ 439 h 525"/>
              <a:gd name="T24" fmla="*/ 72 w 506"/>
              <a:gd name="T25" fmla="*/ 392 h 525"/>
              <a:gd name="T26" fmla="*/ 57 w 506"/>
              <a:gd name="T27" fmla="*/ 382 h 525"/>
              <a:gd name="T28" fmla="*/ 18 w 506"/>
              <a:gd name="T29" fmla="*/ 161 h 525"/>
              <a:gd name="T30" fmla="*/ 56 w 506"/>
              <a:gd name="T31" fmla="*/ 144 h 525"/>
              <a:gd name="T32" fmla="*/ 0 w 506"/>
              <a:gd name="T33" fmla="*/ 21 h 525"/>
              <a:gd name="T34" fmla="*/ 92 w 506"/>
              <a:gd name="T35" fmla="*/ 21 h 525"/>
              <a:gd name="T36" fmla="*/ 403 w 506"/>
              <a:gd name="T37" fmla="*/ 82 h 525"/>
              <a:gd name="T38" fmla="*/ 457 w 506"/>
              <a:gd name="T39" fmla="*/ 0 h 525"/>
              <a:gd name="T40" fmla="*/ 461 w 506"/>
              <a:gd name="T41" fmla="*/ 82 h 525"/>
              <a:gd name="T42" fmla="*/ 455 w 506"/>
              <a:gd name="T43" fmla="*/ 24 h 525"/>
              <a:gd name="T44" fmla="*/ 435 w 506"/>
              <a:gd name="T45" fmla="*/ 82 h 525"/>
              <a:gd name="T46" fmla="*/ 454 w 506"/>
              <a:gd name="T47" fmla="*/ 127 h 525"/>
              <a:gd name="T48" fmla="*/ 49 w 506"/>
              <a:gd name="T49" fmla="*/ 112 h 525"/>
              <a:gd name="T50" fmla="*/ 78 w 506"/>
              <a:gd name="T51" fmla="*/ 127 h 525"/>
              <a:gd name="T52" fmla="*/ 81 w 506"/>
              <a:gd name="T53" fmla="*/ 161 h 525"/>
              <a:gd name="T54" fmla="*/ 426 w 506"/>
              <a:gd name="T55" fmla="*/ 145 h 525"/>
              <a:gd name="T56" fmla="*/ 454 w 506"/>
              <a:gd name="T57" fmla="*/ 127 h 525"/>
              <a:gd name="T58" fmla="*/ 450 w 506"/>
              <a:gd name="T59" fmla="*/ 178 h 525"/>
              <a:gd name="T60" fmla="*/ 65 w 506"/>
              <a:gd name="T61" fmla="*/ 335 h 525"/>
              <a:gd name="T62" fmla="*/ 421 w 506"/>
              <a:gd name="T63" fmla="*/ 349 h 525"/>
              <a:gd name="T64" fmla="*/ 398 w 506"/>
              <a:gd name="T65" fmla="*/ 490 h 525"/>
              <a:gd name="T66" fmla="*/ 356 w 506"/>
              <a:gd name="T67" fmla="*/ 371 h 525"/>
              <a:gd name="T68" fmla="*/ 389 w 506"/>
              <a:gd name="T69" fmla="*/ 496 h 525"/>
              <a:gd name="T70" fmla="*/ 150 w 506"/>
              <a:gd name="T71" fmla="*/ 496 h 525"/>
              <a:gd name="T72" fmla="*/ 108 w 506"/>
              <a:gd name="T73" fmla="*/ 371 h 525"/>
              <a:gd name="T74" fmla="*/ 117 w 506"/>
              <a:gd name="T75" fmla="*/ 496 h 525"/>
              <a:gd name="T76" fmla="*/ 71 w 506"/>
              <a:gd name="T77" fmla="*/ 82 h 525"/>
              <a:gd name="T78" fmla="*/ 51 w 506"/>
              <a:gd name="T79" fmla="*/ 24 h 525"/>
              <a:gd name="T80" fmla="*/ 45 w 506"/>
              <a:gd name="T81" fmla="*/ 82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06" h="525">
                <a:moveTo>
                  <a:pt x="506" y="21"/>
                </a:moveTo>
                <a:cubicBezTo>
                  <a:pt x="488" y="144"/>
                  <a:pt x="488" y="144"/>
                  <a:pt x="488" y="144"/>
                </a:cubicBezTo>
                <a:cubicBezTo>
                  <a:pt x="450" y="144"/>
                  <a:pt x="450" y="144"/>
                  <a:pt x="450" y="144"/>
                </a:cubicBezTo>
                <a:cubicBezTo>
                  <a:pt x="449" y="161"/>
                  <a:pt x="449" y="161"/>
                  <a:pt x="449" y="161"/>
                </a:cubicBezTo>
                <a:cubicBezTo>
                  <a:pt x="488" y="161"/>
                  <a:pt x="488" y="161"/>
                  <a:pt x="488" y="161"/>
                </a:cubicBezTo>
                <a:cubicBezTo>
                  <a:pt x="473" y="361"/>
                  <a:pt x="473" y="361"/>
                  <a:pt x="473" y="361"/>
                </a:cubicBezTo>
                <a:cubicBezTo>
                  <a:pt x="473" y="372"/>
                  <a:pt x="462" y="382"/>
                  <a:pt x="450" y="382"/>
                </a:cubicBezTo>
                <a:cubicBezTo>
                  <a:pt x="434" y="382"/>
                  <a:pt x="434" y="382"/>
                  <a:pt x="434" y="382"/>
                </a:cubicBezTo>
                <a:cubicBezTo>
                  <a:pt x="434" y="392"/>
                  <a:pt x="434" y="392"/>
                  <a:pt x="434" y="392"/>
                </a:cubicBezTo>
                <a:cubicBezTo>
                  <a:pt x="463" y="392"/>
                  <a:pt x="463" y="392"/>
                  <a:pt x="463" y="392"/>
                </a:cubicBezTo>
                <a:cubicBezTo>
                  <a:pt x="463" y="439"/>
                  <a:pt x="463" y="439"/>
                  <a:pt x="463" y="439"/>
                </a:cubicBezTo>
                <a:cubicBezTo>
                  <a:pt x="463" y="448"/>
                  <a:pt x="450" y="455"/>
                  <a:pt x="434" y="455"/>
                </a:cubicBezTo>
                <a:cubicBezTo>
                  <a:pt x="434" y="510"/>
                  <a:pt x="434" y="510"/>
                  <a:pt x="434" y="510"/>
                </a:cubicBezTo>
                <a:cubicBezTo>
                  <a:pt x="434" y="518"/>
                  <a:pt x="427" y="525"/>
                  <a:pt x="418" y="525"/>
                </a:cubicBezTo>
                <a:cubicBezTo>
                  <a:pt x="328" y="525"/>
                  <a:pt x="328" y="525"/>
                  <a:pt x="328" y="525"/>
                </a:cubicBezTo>
                <a:cubicBezTo>
                  <a:pt x="328" y="392"/>
                  <a:pt x="328" y="392"/>
                  <a:pt x="328" y="392"/>
                </a:cubicBezTo>
                <a:cubicBezTo>
                  <a:pt x="328" y="383"/>
                  <a:pt x="318" y="376"/>
                  <a:pt x="307" y="376"/>
                </a:cubicBezTo>
                <a:cubicBezTo>
                  <a:pt x="200" y="376"/>
                  <a:pt x="200" y="376"/>
                  <a:pt x="200" y="376"/>
                </a:cubicBezTo>
                <a:cubicBezTo>
                  <a:pt x="188" y="376"/>
                  <a:pt x="179" y="383"/>
                  <a:pt x="179" y="392"/>
                </a:cubicBezTo>
                <a:cubicBezTo>
                  <a:pt x="179" y="525"/>
                  <a:pt x="179" y="525"/>
                  <a:pt x="179" y="525"/>
                </a:cubicBezTo>
                <a:cubicBezTo>
                  <a:pt x="89" y="525"/>
                  <a:pt x="89" y="525"/>
                  <a:pt x="89" y="525"/>
                </a:cubicBezTo>
                <a:cubicBezTo>
                  <a:pt x="80" y="525"/>
                  <a:pt x="72" y="518"/>
                  <a:pt x="72" y="510"/>
                </a:cubicBezTo>
                <a:cubicBezTo>
                  <a:pt x="72" y="455"/>
                  <a:pt x="72" y="455"/>
                  <a:pt x="72" y="455"/>
                </a:cubicBezTo>
                <a:cubicBezTo>
                  <a:pt x="56" y="455"/>
                  <a:pt x="44" y="448"/>
                  <a:pt x="44" y="439"/>
                </a:cubicBezTo>
                <a:cubicBezTo>
                  <a:pt x="44" y="392"/>
                  <a:pt x="44" y="392"/>
                  <a:pt x="44" y="392"/>
                </a:cubicBezTo>
                <a:cubicBezTo>
                  <a:pt x="72" y="392"/>
                  <a:pt x="72" y="392"/>
                  <a:pt x="72" y="392"/>
                </a:cubicBezTo>
                <a:cubicBezTo>
                  <a:pt x="72" y="382"/>
                  <a:pt x="72" y="382"/>
                  <a:pt x="72" y="382"/>
                </a:cubicBezTo>
                <a:cubicBezTo>
                  <a:pt x="57" y="382"/>
                  <a:pt x="57" y="382"/>
                  <a:pt x="57" y="382"/>
                </a:cubicBezTo>
                <a:cubicBezTo>
                  <a:pt x="44" y="382"/>
                  <a:pt x="34" y="372"/>
                  <a:pt x="34" y="361"/>
                </a:cubicBezTo>
                <a:cubicBezTo>
                  <a:pt x="18" y="161"/>
                  <a:pt x="18" y="161"/>
                  <a:pt x="18" y="161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18" y="144"/>
                  <a:pt x="18" y="144"/>
                  <a:pt x="18" y="144"/>
                </a:cubicBezTo>
                <a:cubicBezTo>
                  <a:pt x="0" y="21"/>
                  <a:pt x="0" y="21"/>
                  <a:pt x="0" y="21"/>
                </a:cubicBezTo>
                <a:cubicBezTo>
                  <a:pt x="2" y="7"/>
                  <a:pt x="31" y="0"/>
                  <a:pt x="49" y="0"/>
                </a:cubicBezTo>
                <a:cubicBezTo>
                  <a:pt x="73" y="0"/>
                  <a:pt x="80" y="3"/>
                  <a:pt x="92" y="21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403" y="82"/>
                  <a:pt x="403" y="82"/>
                  <a:pt x="403" y="82"/>
                </a:cubicBezTo>
                <a:cubicBezTo>
                  <a:pt x="415" y="21"/>
                  <a:pt x="415" y="21"/>
                  <a:pt x="415" y="21"/>
                </a:cubicBezTo>
                <a:cubicBezTo>
                  <a:pt x="426" y="3"/>
                  <a:pt x="433" y="0"/>
                  <a:pt x="457" y="0"/>
                </a:cubicBezTo>
                <a:cubicBezTo>
                  <a:pt x="475" y="0"/>
                  <a:pt x="504" y="7"/>
                  <a:pt x="506" y="21"/>
                </a:cubicBezTo>
                <a:close/>
                <a:moveTo>
                  <a:pt x="461" y="82"/>
                </a:moveTo>
                <a:cubicBezTo>
                  <a:pt x="469" y="32"/>
                  <a:pt x="469" y="32"/>
                  <a:pt x="469" y="32"/>
                </a:cubicBezTo>
                <a:cubicBezTo>
                  <a:pt x="469" y="24"/>
                  <a:pt x="463" y="24"/>
                  <a:pt x="455" y="24"/>
                </a:cubicBezTo>
                <a:cubicBezTo>
                  <a:pt x="450" y="24"/>
                  <a:pt x="447" y="26"/>
                  <a:pt x="445" y="32"/>
                </a:cubicBezTo>
                <a:cubicBezTo>
                  <a:pt x="435" y="82"/>
                  <a:pt x="435" y="82"/>
                  <a:pt x="435" y="82"/>
                </a:cubicBezTo>
                <a:lnTo>
                  <a:pt x="461" y="82"/>
                </a:lnTo>
                <a:close/>
                <a:moveTo>
                  <a:pt x="454" y="127"/>
                </a:moveTo>
                <a:cubicBezTo>
                  <a:pt x="457" y="112"/>
                  <a:pt x="457" y="112"/>
                  <a:pt x="457" y="112"/>
                </a:cubicBezTo>
                <a:cubicBezTo>
                  <a:pt x="49" y="112"/>
                  <a:pt x="49" y="112"/>
                  <a:pt x="49" y="112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0" y="145"/>
                  <a:pt x="80" y="145"/>
                  <a:pt x="80" y="145"/>
                </a:cubicBezTo>
                <a:cubicBezTo>
                  <a:pt x="81" y="161"/>
                  <a:pt x="81" y="161"/>
                  <a:pt x="81" y="161"/>
                </a:cubicBezTo>
                <a:cubicBezTo>
                  <a:pt x="425" y="161"/>
                  <a:pt x="425" y="161"/>
                  <a:pt x="425" y="161"/>
                </a:cubicBezTo>
                <a:cubicBezTo>
                  <a:pt x="426" y="145"/>
                  <a:pt x="426" y="145"/>
                  <a:pt x="426" y="145"/>
                </a:cubicBezTo>
                <a:cubicBezTo>
                  <a:pt x="428" y="127"/>
                  <a:pt x="428" y="127"/>
                  <a:pt x="428" y="127"/>
                </a:cubicBezTo>
                <a:lnTo>
                  <a:pt x="454" y="127"/>
                </a:lnTo>
                <a:close/>
                <a:moveTo>
                  <a:pt x="441" y="335"/>
                </a:moveTo>
                <a:cubicBezTo>
                  <a:pt x="450" y="178"/>
                  <a:pt x="450" y="178"/>
                  <a:pt x="450" y="178"/>
                </a:cubicBezTo>
                <a:cubicBezTo>
                  <a:pt x="56" y="178"/>
                  <a:pt x="56" y="178"/>
                  <a:pt x="56" y="178"/>
                </a:cubicBezTo>
                <a:cubicBezTo>
                  <a:pt x="65" y="335"/>
                  <a:pt x="65" y="335"/>
                  <a:pt x="65" y="335"/>
                </a:cubicBezTo>
                <a:cubicBezTo>
                  <a:pt x="65" y="343"/>
                  <a:pt x="74" y="349"/>
                  <a:pt x="85" y="349"/>
                </a:cubicBezTo>
                <a:cubicBezTo>
                  <a:pt x="421" y="349"/>
                  <a:pt x="421" y="349"/>
                  <a:pt x="421" y="349"/>
                </a:cubicBezTo>
                <a:cubicBezTo>
                  <a:pt x="432" y="349"/>
                  <a:pt x="441" y="343"/>
                  <a:pt x="441" y="335"/>
                </a:cubicBezTo>
                <a:close/>
                <a:moveTo>
                  <a:pt x="398" y="490"/>
                </a:moveTo>
                <a:cubicBezTo>
                  <a:pt x="398" y="371"/>
                  <a:pt x="398" y="371"/>
                  <a:pt x="398" y="371"/>
                </a:cubicBezTo>
                <a:cubicBezTo>
                  <a:pt x="356" y="371"/>
                  <a:pt x="356" y="371"/>
                  <a:pt x="356" y="371"/>
                </a:cubicBezTo>
                <a:cubicBezTo>
                  <a:pt x="356" y="496"/>
                  <a:pt x="356" y="496"/>
                  <a:pt x="356" y="496"/>
                </a:cubicBezTo>
                <a:cubicBezTo>
                  <a:pt x="389" y="496"/>
                  <a:pt x="389" y="496"/>
                  <a:pt x="389" y="496"/>
                </a:cubicBezTo>
                <a:cubicBezTo>
                  <a:pt x="394" y="496"/>
                  <a:pt x="398" y="496"/>
                  <a:pt x="398" y="490"/>
                </a:cubicBezTo>
                <a:close/>
                <a:moveTo>
                  <a:pt x="150" y="496"/>
                </a:moveTo>
                <a:cubicBezTo>
                  <a:pt x="150" y="371"/>
                  <a:pt x="150" y="371"/>
                  <a:pt x="150" y="371"/>
                </a:cubicBezTo>
                <a:cubicBezTo>
                  <a:pt x="108" y="371"/>
                  <a:pt x="108" y="371"/>
                  <a:pt x="108" y="371"/>
                </a:cubicBezTo>
                <a:cubicBezTo>
                  <a:pt x="108" y="490"/>
                  <a:pt x="108" y="490"/>
                  <a:pt x="108" y="490"/>
                </a:cubicBezTo>
                <a:cubicBezTo>
                  <a:pt x="108" y="496"/>
                  <a:pt x="112" y="496"/>
                  <a:pt x="117" y="496"/>
                </a:cubicBezTo>
                <a:lnTo>
                  <a:pt x="150" y="496"/>
                </a:lnTo>
                <a:close/>
                <a:moveTo>
                  <a:pt x="71" y="82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26"/>
                  <a:pt x="57" y="24"/>
                  <a:pt x="51" y="24"/>
                </a:cubicBezTo>
                <a:cubicBezTo>
                  <a:pt x="43" y="24"/>
                  <a:pt x="37" y="24"/>
                  <a:pt x="37" y="32"/>
                </a:cubicBezTo>
                <a:cubicBezTo>
                  <a:pt x="45" y="82"/>
                  <a:pt x="45" y="82"/>
                  <a:pt x="45" y="82"/>
                </a:cubicBezTo>
                <a:lnTo>
                  <a:pt x="71" y="82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$ḻíde">
            <a:extLst>
              <a:ext uri="{FF2B5EF4-FFF2-40B4-BE49-F238E27FC236}">
                <a16:creationId xmlns:a16="http://schemas.microsoft.com/office/drawing/2014/main" id="{E2EE87A1-7E59-47C1-B53B-6D1A33563ADD}"/>
              </a:ext>
            </a:extLst>
          </p:cNvPr>
          <p:cNvSpPr/>
          <p:nvPr/>
        </p:nvSpPr>
        <p:spPr bwMode="auto">
          <a:xfrm>
            <a:off x="-1527220" y="2102719"/>
            <a:ext cx="3110876" cy="163299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F84166F-1279-4238-8D08-B6C2D3668B6B}"/>
              </a:ext>
            </a:extLst>
          </p:cNvPr>
          <p:cNvSpPr txBox="1"/>
          <p:nvPr/>
        </p:nvSpPr>
        <p:spPr>
          <a:xfrm>
            <a:off x="0" y="2875002"/>
            <a:ext cx="353568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n>
                  <a:solidFill>
                    <a:srgbClr val="F2C68E">
                      <a:alpha val="18000"/>
                    </a:srgbClr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BFF93B-2B0D-409A-AD4F-D7575EE3EF09}"/>
              </a:ext>
            </a:extLst>
          </p:cNvPr>
          <p:cNvSpPr txBox="1"/>
          <p:nvPr/>
        </p:nvSpPr>
        <p:spPr>
          <a:xfrm>
            <a:off x="0" y="3075057"/>
            <a:ext cx="3535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71000"/>
                        <a:lumOff val="29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B3012E83-4C3E-4EAA-8D21-50D5E057BADD}"/>
              </a:ext>
            </a:extLst>
          </p:cNvPr>
          <p:cNvSpPr/>
          <p:nvPr/>
        </p:nvSpPr>
        <p:spPr>
          <a:xfrm>
            <a:off x="3899163" y="1282163"/>
            <a:ext cx="108000" cy="1080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58000"/>
                  <a:lumOff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E196C958-E262-41FA-AE85-E222E2AA455E}"/>
              </a:ext>
            </a:extLst>
          </p:cNvPr>
          <p:cNvSpPr/>
          <p:nvPr/>
        </p:nvSpPr>
        <p:spPr>
          <a:xfrm>
            <a:off x="4406034" y="3375000"/>
            <a:ext cx="108000" cy="1080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58000"/>
                  <a:lumOff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1536CEE4-2CD1-4C70-B708-BE4C9B2BE8C1}"/>
              </a:ext>
            </a:extLst>
          </p:cNvPr>
          <p:cNvSpPr/>
          <p:nvPr/>
        </p:nvSpPr>
        <p:spPr>
          <a:xfrm>
            <a:off x="3899163" y="5437657"/>
            <a:ext cx="108000" cy="108000"/>
          </a:xfrm>
          <a:prstGeom prst="ellipse">
            <a:avLst/>
          </a:prstGeom>
          <a:gradFill>
            <a:gsLst>
              <a:gs pos="25000">
                <a:srgbClr val="A22B17"/>
              </a:gs>
              <a:gs pos="100000">
                <a:srgbClr val="A22B17">
                  <a:lumMod val="58000"/>
                  <a:lumOff val="4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42D07C29-FAB0-4232-AF22-75CB7D483053}"/>
              </a:ext>
            </a:extLst>
          </p:cNvPr>
          <p:cNvSpPr txBox="1"/>
          <p:nvPr/>
        </p:nvSpPr>
        <p:spPr>
          <a:xfrm>
            <a:off x="4413731" y="1107831"/>
            <a:ext cx="2655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百炼成钢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9F7F593-12AA-444A-9A6F-BDB13DBC0B2E}"/>
              </a:ext>
            </a:extLst>
          </p:cNvPr>
          <p:cNvSpPr txBox="1"/>
          <p:nvPr/>
        </p:nvSpPr>
        <p:spPr>
          <a:xfrm>
            <a:off x="4413731" y="1494692"/>
            <a:ext cx="5785339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“鼎新”，语出</a:t>
            </a:r>
            <a:r>
              <a:rPr lang="en-US" altLang="zh-CN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周易</a:t>
            </a:r>
            <a:r>
              <a:rPr lang="en-US" altLang="zh-CN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·</a:t>
            </a: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杂卦</a:t>
            </a:r>
            <a:r>
              <a:rPr lang="en-US" altLang="zh-CN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》“</a:t>
            </a: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鼎，取新也”，意为树立新的标准、风气等，体现了学校坚持与时俱进、不断开拓创新的精神特征。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4B936E4-842F-4E95-B05D-DF2DAAD52AD2}"/>
              </a:ext>
            </a:extLst>
          </p:cNvPr>
          <p:cNvCxnSpPr>
            <a:cxnSpLocks/>
          </p:cNvCxnSpPr>
          <p:nvPr/>
        </p:nvCxnSpPr>
        <p:spPr>
          <a:xfrm>
            <a:off x="4413731" y="1107831"/>
            <a:ext cx="564903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08920285-52D4-44D7-BE52-727D0EC1B12E}"/>
              </a:ext>
            </a:extLst>
          </p:cNvPr>
          <p:cNvCxnSpPr>
            <a:cxnSpLocks/>
          </p:cNvCxnSpPr>
          <p:nvPr/>
        </p:nvCxnSpPr>
        <p:spPr>
          <a:xfrm>
            <a:off x="4413731" y="2200736"/>
            <a:ext cx="605700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>
            <a:extLst>
              <a:ext uri="{FF2B5EF4-FFF2-40B4-BE49-F238E27FC236}">
                <a16:creationId xmlns:a16="http://schemas.microsoft.com/office/drawing/2014/main" id="{370949DC-96A4-40B0-B57B-F1DAE8C86FC4}"/>
              </a:ext>
            </a:extLst>
          </p:cNvPr>
          <p:cNvSpPr txBox="1"/>
          <p:nvPr/>
        </p:nvSpPr>
        <p:spPr>
          <a:xfrm>
            <a:off x="4646710" y="2882548"/>
            <a:ext cx="2655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银杏大道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56A4F9DB-5B03-4162-AB72-9726026C3126}"/>
              </a:ext>
            </a:extLst>
          </p:cNvPr>
          <p:cNvSpPr txBox="1"/>
          <p:nvPr/>
        </p:nvSpPr>
        <p:spPr>
          <a:xfrm>
            <a:off x="4646710" y="3269409"/>
            <a:ext cx="5785339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6FD07018-571E-484A-B6C4-095D72660DEA}"/>
              </a:ext>
            </a:extLst>
          </p:cNvPr>
          <p:cNvCxnSpPr>
            <a:cxnSpLocks/>
          </p:cNvCxnSpPr>
          <p:nvPr/>
        </p:nvCxnSpPr>
        <p:spPr>
          <a:xfrm>
            <a:off x="4646710" y="2882548"/>
            <a:ext cx="564903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FE227AAA-B5CB-474E-B0BF-A78B3017EA32}"/>
              </a:ext>
            </a:extLst>
          </p:cNvPr>
          <p:cNvCxnSpPr>
            <a:cxnSpLocks/>
          </p:cNvCxnSpPr>
          <p:nvPr/>
        </p:nvCxnSpPr>
        <p:spPr>
          <a:xfrm>
            <a:off x="4646710" y="3975453"/>
            <a:ext cx="605700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>
            <a:extLst>
              <a:ext uri="{FF2B5EF4-FFF2-40B4-BE49-F238E27FC236}">
                <a16:creationId xmlns:a16="http://schemas.microsoft.com/office/drawing/2014/main" id="{5B04E0C7-4718-4625-816F-5DA1A7326911}"/>
              </a:ext>
            </a:extLst>
          </p:cNvPr>
          <p:cNvSpPr txBox="1"/>
          <p:nvPr/>
        </p:nvSpPr>
        <p:spPr>
          <a:xfrm>
            <a:off x="4413731" y="4948911"/>
            <a:ext cx="2655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学院路</a:t>
            </a:r>
            <a:r>
              <a:rPr lang="en-US" altLang="zh-CN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30</a:t>
            </a:r>
            <a:r>
              <a:rPr lang="zh-CN" altLang="en-US" sz="2400" dirty="0">
                <a:gradFill>
                  <a:gsLst>
                    <a:gs pos="0">
                      <a:srgbClr val="CA351C"/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108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号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A344A147-D7E0-4669-99E3-FD74BB426441}"/>
              </a:ext>
            </a:extLst>
          </p:cNvPr>
          <p:cNvSpPr txBox="1"/>
          <p:nvPr/>
        </p:nvSpPr>
        <p:spPr>
          <a:xfrm>
            <a:off x="4413731" y="5335772"/>
            <a:ext cx="6018318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CA351C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“求实鼎新”合并使用，既是对学校“学风严谨、崇尚实践”优良传统的传承，也是对全体北科大人实事求是、敢为人先、</a:t>
            </a:r>
            <a:r>
              <a:rPr lang="zh-CN" altLang="en-US" sz="14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勇于创新的激励和号召。</a:t>
            </a:r>
            <a:endParaRPr lang="zh-CN" altLang="en-US" sz="1400" dirty="0">
              <a:gradFill>
                <a:gsLst>
                  <a:gs pos="0">
                    <a:srgbClr val="CA351C">
                      <a:lumMod val="90000"/>
                      <a:lumOff val="10000"/>
                    </a:srgbClr>
                  </a:gs>
                  <a:gs pos="100000">
                    <a:srgbClr val="A22B17">
                      <a:lumMod val="75000"/>
                      <a:lumOff val="25000"/>
                    </a:srgbClr>
                  </a:gs>
                </a:gsLst>
                <a:lin ang="5400000" scaled="1"/>
              </a:gra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2D40D593-56EE-4D12-9F59-EE2B60933004}"/>
              </a:ext>
            </a:extLst>
          </p:cNvPr>
          <p:cNvCxnSpPr>
            <a:cxnSpLocks/>
          </p:cNvCxnSpPr>
          <p:nvPr/>
        </p:nvCxnSpPr>
        <p:spPr>
          <a:xfrm>
            <a:off x="4413731" y="4948911"/>
            <a:ext cx="564903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7DA8A081-B650-4582-A999-00CDD8BD2F1C}"/>
              </a:ext>
            </a:extLst>
          </p:cNvPr>
          <p:cNvCxnSpPr>
            <a:cxnSpLocks/>
          </p:cNvCxnSpPr>
          <p:nvPr/>
        </p:nvCxnSpPr>
        <p:spPr>
          <a:xfrm>
            <a:off x="4413731" y="6041816"/>
            <a:ext cx="605700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CA351C">
                    <a:alpha val="0"/>
                  </a:srgbClr>
                </a:gs>
                <a:gs pos="100000">
                  <a:srgbClr val="CA351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260E8924-D48E-4AED-BF16-1B7753B8ACE3}"/>
              </a:ext>
            </a:extLst>
          </p:cNvPr>
          <p:cNvGrpSpPr/>
          <p:nvPr/>
        </p:nvGrpSpPr>
        <p:grpSpPr>
          <a:xfrm>
            <a:off x="9646185" y="906234"/>
            <a:ext cx="161567" cy="168170"/>
            <a:chOff x="9646185" y="906234"/>
            <a:chExt cx="161567" cy="168170"/>
          </a:xfrm>
          <a:solidFill>
            <a:srgbClr val="CA351C"/>
          </a:solidFill>
        </p:grpSpPr>
        <p:sp>
          <p:nvSpPr>
            <p:cNvPr id="108" name="îŝľîḓê">
              <a:extLst>
                <a:ext uri="{FF2B5EF4-FFF2-40B4-BE49-F238E27FC236}">
                  <a16:creationId xmlns:a16="http://schemas.microsoft.com/office/drawing/2014/main" id="{96116207-C9A0-4F8C-B14A-928C9A88A877}"/>
                </a:ext>
              </a:extLst>
            </p:cNvPr>
            <p:cNvSpPr/>
            <p:nvPr/>
          </p:nvSpPr>
          <p:spPr bwMode="auto">
            <a:xfrm>
              <a:off x="9668204" y="967612"/>
              <a:ext cx="24497" cy="4458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ṣlíḑe">
              <a:extLst>
                <a:ext uri="{FF2B5EF4-FFF2-40B4-BE49-F238E27FC236}">
                  <a16:creationId xmlns:a16="http://schemas.microsoft.com/office/drawing/2014/main" id="{B962CFA6-3D74-47D0-BCF4-63E00230D21A}"/>
                </a:ext>
              </a:extLst>
            </p:cNvPr>
            <p:cNvSpPr/>
            <p:nvPr/>
          </p:nvSpPr>
          <p:spPr bwMode="auto">
            <a:xfrm>
              <a:off x="9696829" y="966511"/>
              <a:ext cx="28350" cy="45689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Sḻide">
              <a:extLst>
                <a:ext uri="{FF2B5EF4-FFF2-40B4-BE49-F238E27FC236}">
                  <a16:creationId xmlns:a16="http://schemas.microsoft.com/office/drawing/2014/main" id="{5C05721D-23DD-47AF-90BC-D49ACF1BBC85}"/>
                </a:ext>
              </a:extLst>
            </p:cNvPr>
            <p:cNvSpPr/>
            <p:nvPr/>
          </p:nvSpPr>
          <p:spPr bwMode="auto">
            <a:xfrm>
              <a:off x="9727381" y="966786"/>
              <a:ext cx="24221" cy="45965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ṣlîḋè">
              <a:extLst>
                <a:ext uri="{FF2B5EF4-FFF2-40B4-BE49-F238E27FC236}">
                  <a16:creationId xmlns:a16="http://schemas.microsoft.com/office/drawing/2014/main" id="{482C90C2-D4EF-4D18-8B60-69CDC2CA0AC7}"/>
                </a:ext>
              </a:extLst>
            </p:cNvPr>
            <p:cNvSpPr/>
            <p:nvPr/>
          </p:nvSpPr>
          <p:spPr bwMode="auto">
            <a:xfrm>
              <a:off x="9754355" y="967337"/>
              <a:ext cx="30827" cy="44313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ŝ1ide">
              <a:extLst>
                <a:ext uri="{FF2B5EF4-FFF2-40B4-BE49-F238E27FC236}">
                  <a16:creationId xmlns:a16="http://schemas.microsoft.com/office/drawing/2014/main" id="{DEB7C358-AE2D-4E05-A63B-D24C0E2A6AE4}"/>
                </a:ext>
              </a:extLst>
            </p:cNvPr>
            <p:cNvSpPr/>
            <p:nvPr/>
          </p:nvSpPr>
          <p:spPr bwMode="auto">
            <a:xfrm>
              <a:off x="9646185" y="906234"/>
              <a:ext cx="161567" cy="168170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$ḻíde">
              <a:extLst>
                <a:ext uri="{FF2B5EF4-FFF2-40B4-BE49-F238E27FC236}">
                  <a16:creationId xmlns:a16="http://schemas.microsoft.com/office/drawing/2014/main" id="{24870DB0-E6EC-4FC0-8E06-6CEDFA6E6AE5}"/>
                </a:ext>
              </a:extLst>
            </p:cNvPr>
            <p:cNvSpPr/>
            <p:nvPr/>
          </p:nvSpPr>
          <p:spPr bwMode="auto">
            <a:xfrm>
              <a:off x="9674535" y="946969"/>
              <a:ext cx="104867" cy="55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19AD17-E4AB-4345-8585-E10E452B0BC9}"/>
              </a:ext>
            </a:extLst>
          </p:cNvPr>
          <p:cNvGrpSpPr/>
          <p:nvPr/>
        </p:nvGrpSpPr>
        <p:grpSpPr>
          <a:xfrm>
            <a:off x="9646185" y="2682425"/>
            <a:ext cx="161567" cy="168170"/>
            <a:chOff x="9646185" y="2682425"/>
            <a:chExt cx="161567" cy="168170"/>
          </a:xfrm>
          <a:solidFill>
            <a:srgbClr val="CA351C"/>
          </a:solidFill>
        </p:grpSpPr>
        <p:sp>
          <p:nvSpPr>
            <p:cNvPr id="149" name="îŝľîḓê">
              <a:extLst>
                <a:ext uri="{FF2B5EF4-FFF2-40B4-BE49-F238E27FC236}">
                  <a16:creationId xmlns:a16="http://schemas.microsoft.com/office/drawing/2014/main" id="{F7555C11-FB51-4634-B062-15BE59349EFC}"/>
                </a:ext>
              </a:extLst>
            </p:cNvPr>
            <p:cNvSpPr/>
            <p:nvPr/>
          </p:nvSpPr>
          <p:spPr bwMode="auto">
            <a:xfrm>
              <a:off x="9668204" y="2743803"/>
              <a:ext cx="24497" cy="4458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ṣlíḑe">
              <a:extLst>
                <a:ext uri="{FF2B5EF4-FFF2-40B4-BE49-F238E27FC236}">
                  <a16:creationId xmlns:a16="http://schemas.microsoft.com/office/drawing/2014/main" id="{7B730CDC-3D62-47D9-92E1-F5F9E851D862}"/>
                </a:ext>
              </a:extLst>
            </p:cNvPr>
            <p:cNvSpPr/>
            <p:nvPr/>
          </p:nvSpPr>
          <p:spPr bwMode="auto">
            <a:xfrm>
              <a:off x="9696829" y="2742702"/>
              <a:ext cx="28350" cy="45689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Sḻide">
              <a:extLst>
                <a:ext uri="{FF2B5EF4-FFF2-40B4-BE49-F238E27FC236}">
                  <a16:creationId xmlns:a16="http://schemas.microsoft.com/office/drawing/2014/main" id="{5BDB1531-089D-492B-A3FA-0B6663FF3426}"/>
                </a:ext>
              </a:extLst>
            </p:cNvPr>
            <p:cNvSpPr/>
            <p:nvPr/>
          </p:nvSpPr>
          <p:spPr bwMode="auto">
            <a:xfrm>
              <a:off x="9727381" y="2742977"/>
              <a:ext cx="24221" cy="45965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ṣlîḋè">
              <a:extLst>
                <a:ext uri="{FF2B5EF4-FFF2-40B4-BE49-F238E27FC236}">
                  <a16:creationId xmlns:a16="http://schemas.microsoft.com/office/drawing/2014/main" id="{9051FCD5-70C7-4CB5-978D-97698EBDB6BB}"/>
                </a:ext>
              </a:extLst>
            </p:cNvPr>
            <p:cNvSpPr/>
            <p:nvPr/>
          </p:nvSpPr>
          <p:spPr bwMode="auto">
            <a:xfrm>
              <a:off x="9754355" y="2743528"/>
              <a:ext cx="30827" cy="44313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ŝ1ide">
              <a:extLst>
                <a:ext uri="{FF2B5EF4-FFF2-40B4-BE49-F238E27FC236}">
                  <a16:creationId xmlns:a16="http://schemas.microsoft.com/office/drawing/2014/main" id="{BEE40AB2-D370-4AAF-901B-F1645E787054}"/>
                </a:ext>
              </a:extLst>
            </p:cNvPr>
            <p:cNvSpPr/>
            <p:nvPr/>
          </p:nvSpPr>
          <p:spPr bwMode="auto">
            <a:xfrm>
              <a:off x="9646185" y="2682425"/>
              <a:ext cx="161567" cy="168170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$ḻíde">
              <a:extLst>
                <a:ext uri="{FF2B5EF4-FFF2-40B4-BE49-F238E27FC236}">
                  <a16:creationId xmlns:a16="http://schemas.microsoft.com/office/drawing/2014/main" id="{7500F597-0A8D-46C1-BC7A-4B89C09CBE5C}"/>
                </a:ext>
              </a:extLst>
            </p:cNvPr>
            <p:cNvSpPr/>
            <p:nvPr/>
          </p:nvSpPr>
          <p:spPr bwMode="auto">
            <a:xfrm>
              <a:off x="9674535" y="2723160"/>
              <a:ext cx="104867" cy="55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27B84C8-6607-41C1-B2D1-7C9472699781}"/>
              </a:ext>
            </a:extLst>
          </p:cNvPr>
          <p:cNvGrpSpPr/>
          <p:nvPr/>
        </p:nvGrpSpPr>
        <p:grpSpPr>
          <a:xfrm>
            <a:off x="9646185" y="4749210"/>
            <a:ext cx="161567" cy="168170"/>
            <a:chOff x="9646185" y="4749210"/>
            <a:chExt cx="161567" cy="168170"/>
          </a:xfrm>
          <a:solidFill>
            <a:srgbClr val="CA351C"/>
          </a:solidFill>
        </p:grpSpPr>
        <p:sp>
          <p:nvSpPr>
            <p:cNvPr id="156" name="îŝľîḓê">
              <a:extLst>
                <a:ext uri="{FF2B5EF4-FFF2-40B4-BE49-F238E27FC236}">
                  <a16:creationId xmlns:a16="http://schemas.microsoft.com/office/drawing/2014/main" id="{79A8BA7E-C664-4A05-ADFC-44FBD75AFF91}"/>
                </a:ext>
              </a:extLst>
            </p:cNvPr>
            <p:cNvSpPr/>
            <p:nvPr/>
          </p:nvSpPr>
          <p:spPr bwMode="auto">
            <a:xfrm>
              <a:off x="9668204" y="4810588"/>
              <a:ext cx="24497" cy="4458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ṣlíḑe">
              <a:extLst>
                <a:ext uri="{FF2B5EF4-FFF2-40B4-BE49-F238E27FC236}">
                  <a16:creationId xmlns:a16="http://schemas.microsoft.com/office/drawing/2014/main" id="{7BD38C87-7381-4592-8485-70125AF61BC4}"/>
                </a:ext>
              </a:extLst>
            </p:cNvPr>
            <p:cNvSpPr/>
            <p:nvPr/>
          </p:nvSpPr>
          <p:spPr bwMode="auto">
            <a:xfrm>
              <a:off x="9696829" y="4809487"/>
              <a:ext cx="28350" cy="45689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Sḻide">
              <a:extLst>
                <a:ext uri="{FF2B5EF4-FFF2-40B4-BE49-F238E27FC236}">
                  <a16:creationId xmlns:a16="http://schemas.microsoft.com/office/drawing/2014/main" id="{4FFA7B77-65D6-4972-BC2B-59E6E4AA0F48}"/>
                </a:ext>
              </a:extLst>
            </p:cNvPr>
            <p:cNvSpPr/>
            <p:nvPr/>
          </p:nvSpPr>
          <p:spPr bwMode="auto">
            <a:xfrm>
              <a:off x="9727381" y="4809762"/>
              <a:ext cx="24221" cy="45965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ṣlîḋè">
              <a:extLst>
                <a:ext uri="{FF2B5EF4-FFF2-40B4-BE49-F238E27FC236}">
                  <a16:creationId xmlns:a16="http://schemas.microsoft.com/office/drawing/2014/main" id="{C28AC0D4-6FC5-4A37-A6FE-B2A0773801EA}"/>
                </a:ext>
              </a:extLst>
            </p:cNvPr>
            <p:cNvSpPr/>
            <p:nvPr/>
          </p:nvSpPr>
          <p:spPr bwMode="auto">
            <a:xfrm>
              <a:off x="9754355" y="4810313"/>
              <a:ext cx="30827" cy="44313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ŝ1ide">
              <a:extLst>
                <a:ext uri="{FF2B5EF4-FFF2-40B4-BE49-F238E27FC236}">
                  <a16:creationId xmlns:a16="http://schemas.microsoft.com/office/drawing/2014/main" id="{357DCA76-8A01-4B2B-A4CA-E714D6B7B7FF}"/>
                </a:ext>
              </a:extLst>
            </p:cNvPr>
            <p:cNvSpPr/>
            <p:nvPr/>
          </p:nvSpPr>
          <p:spPr bwMode="auto">
            <a:xfrm>
              <a:off x="9646185" y="4749210"/>
              <a:ext cx="161567" cy="168170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í$ḻíde">
              <a:extLst>
                <a:ext uri="{FF2B5EF4-FFF2-40B4-BE49-F238E27FC236}">
                  <a16:creationId xmlns:a16="http://schemas.microsoft.com/office/drawing/2014/main" id="{FC6765BE-856C-470F-AE2D-82163C8BB325}"/>
                </a:ext>
              </a:extLst>
            </p:cNvPr>
            <p:cNvSpPr/>
            <p:nvPr/>
          </p:nvSpPr>
          <p:spPr bwMode="auto">
            <a:xfrm>
              <a:off x="9674535" y="4789945"/>
              <a:ext cx="104867" cy="55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0843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00DFF32D-86FC-4B34-8E31-EC4F35702181}"/>
              </a:ext>
            </a:extLst>
          </p:cNvPr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blipFill dpi="0"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tile tx="-184150" ty="-19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PA_直接连接符 8">
            <a:extLst>
              <a:ext uri="{FF2B5EF4-FFF2-40B4-BE49-F238E27FC236}">
                <a16:creationId xmlns:a16="http://schemas.microsoft.com/office/drawing/2014/main" id="{75F53DE6-28C1-4EED-812F-6A5FBA98C0AD}"/>
              </a:ext>
            </a:extLst>
          </p:cNvPr>
          <p:cNvCxnSpPr>
            <a:cxnSpLocks/>
            <a:endCxn id="4" idx="2"/>
          </p:cNvCxnSpPr>
          <p:nvPr>
            <p:custDataLst>
              <p:tags r:id="rId1"/>
            </p:custDataLst>
          </p:nvPr>
        </p:nvCxnSpPr>
        <p:spPr>
          <a:xfrm>
            <a:off x="-1" y="3686908"/>
            <a:ext cx="10358847" cy="0"/>
          </a:xfrm>
          <a:prstGeom prst="line">
            <a:avLst/>
          </a:prstGeom>
          <a:ln w="38100">
            <a:solidFill>
              <a:srgbClr val="CA35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文本框 13">
            <a:extLst>
              <a:ext uri="{FF2B5EF4-FFF2-40B4-BE49-F238E27FC236}">
                <a16:creationId xmlns:a16="http://schemas.microsoft.com/office/drawing/2014/main" id="{384877ED-9937-4AFE-BEF4-610B092332A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37805" y="1946110"/>
            <a:ext cx="215586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北京钢铁工业学院</a:t>
            </a:r>
          </a:p>
        </p:txBody>
      </p:sp>
      <p:sp>
        <p:nvSpPr>
          <p:cNvPr id="12" name="PA_文本框 14">
            <a:extLst>
              <a:ext uri="{FF2B5EF4-FFF2-40B4-BE49-F238E27FC236}">
                <a16:creationId xmlns:a16="http://schemas.microsoft.com/office/drawing/2014/main" id="{B09FE65E-2943-4A73-B517-9108D227189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3824" y="2357673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中华人民共和国成立后，为了培养冶金专门技术人才，适应社会主义经济建设的需要，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年，中央人民政府决定建立钢铁学院。</a:t>
            </a:r>
          </a:p>
        </p:txBody>
      </p:sp>
      <p:sp>
        <p:nvSpPr>
          <p:cNvPr id="13" name="PA_文本框 15">
            <a:extLst>
              <a:ext uri="{FF2B5EF4-FFF2-40B4-BE49-F238E27FC236}">
                <a16:creationId xmlns:a16="http://schemas.microsoft.com/office/drawing/2014/main" id="{5FBEEEA0-34FB-4D60-AAF5-32C5B51B12F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007508" y="4659192"/>
            <a:ext cx="2343828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1960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年，北京钢铁工业学院更名为北京钢铁学院，并被批准为全国重点大学。</a:t>
            </a:r>
          </a:p>
        </p:txBody>
      </p:sp>
      <p:sp>
        <p:nvSpPr>
          <p:cNvPr id="15" name="PA_文本框 17">
            <a:extLst>
              <a:ext uri="{FF2B5EF4-FFF2-40B4-BE49-F238E27FC236}">
                <a16:creationId xmlns:a16="http://schemas.microsoft.com/office/drawing/2014/main" id="{C2FE2DF5-9816-4DC6-BDFF-119412D675B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45991" y="2269214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200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</a:p>
        </p:txBody>
      </p:sp>
      <p:sp>
        <p:nvSpPr>
          <p:cNvPr id="16" name="PA_文本框 18">
            <a:extLst>
              <a:ext uri="{FF2B5EF4-FFF2-40B4-BE49-F238E27FC236}">
                <a16:creationId xmlns:a16="http://schemas.microsoft.com/office/drawing/2014/main" id="{910B0E79-D900-4274-A5C5-16CC445D756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183177" y="1930660"/>
            <a:ext cx="226945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</a:rPr>
              <a:t>北京科技大学</a:t>
            </a:r>
          </a:p>
        </p:txBody>
      </p:sp>
      <p:sp>
        <p:nvSpPr>
          <p:cNvPr id="17" name="PA_文本框 19">
            <a:extLst>
              <a:ext uri="{FF2B5EF4-FFF2-40B4-BE49-F238E27FC236}">
                <a16:creationId xmlns:a16="http://schemas.microsoft.com/office/drawing/2014/main" id="{F470CB02-1CC9-4D3F-8887-76172254011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354242" y="4262176"/>
            <a:ext cx="1650360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A22B17">
                        <a:lumMod val="90000"/>
                        <a:lumOff val="10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</a:rPr>
              <a:t>北京钢铁学院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AA84A7B-9D28-4F4B-B236-85337DBF0822}"/>
              </a:ext>
            </a:extLst>
          </p:cNvPr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gradFill flip="none" rotWithShape="1">
            <a:gsLst>
              <a:gs pos="0">
                <a:srgbClr val="B61616">
                  <a:lumMod val="98000"/>
                  <a:lumOff val="2000"/>
                  <a:alpha val="98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PA_椭圆 9">
            <a:extLst>
              <a:ext uri="{FF2B5EF4-FFF2-40B4-BE49-F238E27FC236}">
                <a16:creationId xmlns:a16="http://schemas.microsoft.com/office/drawing/2014/main" id="{A1A91C95-2E34-48D8-A1B3-2D673D6294F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554481" y="3425651"/>
            <a:ext cx="522514" cy="522514"/>
          </a:xfrm>
          <a:prstGeom prst="ellipse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0D1541F-9111-49B0-B42C-8A39B4073703}"/>
              </a:ext>
            </a:extLst>
          </p:cNvPr>
          <p:cNvGrpSpPr/>
          <p:nvPr/>
        </p:nvGrpSpPr>
        <p:grpSpPr>
          <a:xfrm>
            <a:off x="1684566" y="3550375"/>
            <a:ext cx="262344" cy="27306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24" name="îŝľîḓê">
              <a:extLst>
                <a:ext uri="{FF2B5EF4-FFF2-40B4-BE49-F238E27FC236}">
                  <a16:creationId xmlns:a16="http://schemas.microsoft.com/office/drawing/2014/main" id="{09DB5EC7-3F3B-4006-BA9F-28E04601A710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ṣlíḑe">
              <a:extLst>
                <a:ext uri="{FF2B5EF4-FFF2-40B4-BE49-F238E27FC236}">
                  <a16:creationId xmlns:a16="http://schemas.microsoft.com/office/drawing/2014/main" id="{C679C22E-52FB-4F00-99B6-A083069CC5DA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Sḻide">
              <a:extLst>
                <a:ext uri="{FF2B5EF4-FFF2-40B4-BE49-F238E27FC236}">
                  <a16:creationId xmlns:a16="http://schemas.microsoft.com/office/drawing/2014/main" id="{2BE18CF7-05DD-469F-9203-9D29B2E8BD05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ṣlîḋè">
              <a:extLst>
                <a:ext uri="{FF2B5EF4-FFF2-40B4-BE49-F238E27FC236}">
                  <a16:creationId xmlns:a16="http://schemas.microsoft.com/office/drawing/2014/main" id="{329EBD02-CBD9-41C5-A38E-C05D9AFADDFE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1ide">
              <a:extLst>
                <a:ext uri="{FF2B5EF4-FFF2-40B4-BE49-F238E27FC236}">
                  <a16:creationId xmlns:a16="http://schemas.microsoft.com/office/drawing/2014/main" id="{D1053F04-3151-4ECE-A555-A86043B90266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$ḻíde">
              <a:extLst>
                <a:ext uri="{FF2B5EF4-FFF2-40B4-BE49-F238E27FC236}">
                  <a16:creationId xmlns:a16="http://schemas.microsoft.com/office/drawing/2014/main" id="{1CDC1ACC-6A4D-4148-9BA3-DA7707776B04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0" name="PA_椭圆 9">
            <a:extLst>
              <a:ext uri="{FF2B5EF4-FFF2-40B4-BE49-F238E27FC236}">
                <a16:creationId xmlns:a16="http://schemas.microsoft.com/office/drawing/2014/main" id="{018E0504-03CE-4209-8BCD-1CA5E8EB7B9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918165" y="3425651"/>
            <a:ext cx="522514" cy="522514"/>
          </a:xfrm>
          <a:prstGeom prst="ellipse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9276ACF-66D4-4F59-94A0-ECBEC5E018B0}"/>
              </a:ext>
            </a:extLst>
          </p:cNvPr>
          <p:cNvGrpSpPr/>
          <p:nvPr/>
        </p:nvGrpSpPr>
        <p:grpSpPr>
          <a:xfrm>
            <a:off x="5048250" y="3550375"/>
            <a:ext cx="262344" cy="27306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32" name="îŝľîḓê">
              <a:extLst>
                <a:ext uri="{FF2B5EF4-FFF2-40B4-BE49-F238E27FC236}">
                  <a16:creationId xmlns:a16="http://schemas.microsoft.com/office/drawing/2014/main" id="{53FE529B-C5D2-4510-BC4E-7363E01DF52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ṣlíḑe">
              <a:extLst>
                <a:ext uri="{FF2B5EF4-FFF2-40B4-BE49-F238E27FC236}">
                  <a16:creationId xmlns:a16="http://schemas.microsoft.com/office/drawing/2014/main" id="{0934E3CD-9157-40EF-9378-7DDF382F97A2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Sḻide">
              <a:extLst>
                <a:ext uri="{FF2B5EF4-FFF2-40B4-BE49-F238E27FC236}">
                  <a16:creationId xmlns:a16="http://schemas.microsoft.com/office/drawing/2014/main" id="{E3E8B1C9-AE44-4D38-8EF5-235FBFCE7E99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ṣlîḋè">
              <a:extLst>
                <a:ext uri="{FF2B5EF4-FFF2-40B4-BE49-F238E27FC236}">
                  <a16:creationId xmlns:a16="http://schemas.microsoft.com/office/drawing/2014/main" id="{F20568FC-A799-4169-827D-F381F9C8E2FC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ŝ1ide">
              <a:extLst>
                <a:ext uri="{FF2B5EF4-FFF2-40B4-BE49-F238E27FC236}">
                  <a16:creationId xmlns:a16="http://schemas.microsoft.com/office/drawing/2014/main" id="{428EBA21-C0F3-490B-8E22-A845764B6055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$ḻíde">
              <a:extLst>
                <a:ext uri="{FF2B5EF4-FFF2-40B4-BE49-F238E27FC236}">
                  <a16:creationId xmlns:a16="http://schemas.microsoft.com/office/drawing/2014/main" id="{11996DA9-0F13-4EF3-88E3-C3E15333992F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8" name="PA_椭圆 9">
            <a:extLst>
              <a:ext uri="{FF2B5EF4-FFF2-40B4-BE49-F238E27FC236}">
                <a16:creationId xmlns:a16="http://schemas.microsoft.com/office/drawing/2014/main" id="{4FEF1094-29C1-4E55-97FA-85069A7DBB5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056648" y="3425651"/>
            <a:ext cx="522514" cy="522514"/>
          </a:xfrm>
          <a:prstGeom prst="ellipse">
            <a:avLst/>
          </a:prstGeom>
          <a:gradFill flip="none" rotWithShape="1">
            <a:gsLst>
              <a:gs pos="0">
                <a:srgbClr val="A22B17">
                  <a:lumMod val="94000"/>
                  <a:lumOff val="6000"/>
                </a:srgbClr>
              </a:gs>
              <a:gs pos="100000">
                <a:srgbClr val="A22B17">
                  <a:alpha val="72000"/>
                  <a:lumMod val="85000"/>
                  <a:lumOff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F1BA433-E478-40D0-AC26-9F4BEC82F666}"/>
              </a:ext>
            </a:extLst>
          </p:cNvPr>
          <p:cNvGrpSpPr/>
          <p:nvPr/>
        </p:nvGrpSpPr>
        <p:grpSpPr>
          <a:xfrm>
            <a:off x="8186733" y="3550375"/>
            <a:ext cx="262344" cy="27306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40" name="îŝľîḓê">
              <a:extLst>
                <a:ext uri="{FF2B5EF4-FFF2-40B4-BE49-F238E27FC236}">
                  <a16:creationId xmlns:a16="http://schemas.microsoft.com/office/drawing/2014/main" id="{68356D96-B4E4-4DA1-BAF9-9E0511FD95A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ṣlíḑe">
              <a:extLst>
                <a:ext uri="{FF2B5EF4-FFF2-40B4-BE49-F238E27FC236}">
                  <a16:creationId xmlns:a16="http://schemas.microsoft.com/office/drawing/2014/main" id="{111F4444-33AB-4BB6-A29B-BD430BCA4E7B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Sḻide">
              <a:extLst>
                <a:ext uri="{FF2B5EF4-FFF2-40B4-BE49-F238E27FC236}">
                  <a16:creationId xmlns:a16="http://schemas.microsoft.com/office/drawing/2014/main" id="{38ED8021-27E6-45F8-A250-BE6D5E9341BA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ṣlîḋè">
              <a:extLst>
                <a:ext uri="{FF2B5EF4-FFF2-40B4-BE49-F238E27FC236}">
                  <a16:creationId xmlns:a16="http://schemas.microsoft.com/office/drawing/2014/main" id="{146AC11E-0E8B-4354-A055-04394AED851A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ŝ1ide">
              <a:extLst>
                <a:ext uri="{FF2B5EF4-FFF2-40B4-BE49-F238E27FC236}">
                  <a16:creationId xmlns:a16="http://schemas.microsoft.com/office/drawing/2014/main" id="{957889D2-2997-4214-9805-211DC3555CBC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$ḻíde">
              <a:extLst>
                <a:ext uri="{FF2B5EF4-FFF2-40B4-BE49-F238E27FC236}">
                  <a16:creationId xmlns:a16="http://schemas.microsoft.com/office/drawing/2014/main" id="{62156544-CC26-424F-A007-3FB4BCECF5D5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34A6D81-FCEB-481C-805D-94017A59C446}"/>
              </a:ext>
            </a:extLst>
          </p:cNvPr>
          <p:cNvGrpSpPr/>
          <p:nvPr/>
        </p:nvGrpSpPr>
        <p:grpSpPr>
          <a:xfrm>
            <a:off x="11138931" y="2590800"/>
            <a:ext cx="2106138" cy="2192216"/>
            <a:chOff x="6110934" y="598864"/>
            <a:chExt cx="416948" cy="433995"/>
          </a:xfrm>
          <a:solidFill>
            <a:srgbClr val="F2C68E"/>
          </a:solidFill>
        </p:grpSpPr>
        <p:sp>
          <p:nvSpPr>
            <p:cNvPr id="50" name="îŝľîḓê">
              <a:extLst>
                <a:ext uri="{FF2B5EF4-FFF2-40B4-BE49-F238E27FC236}">
                  <a16:creationId xmlns:a16="http://schemas.microsoft.com/office/drawing/2014/main" id="{220FD829-BDE2-4578-A13A-FBA36C68D4B6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ṣlíḑe">
              <a:extLst>
                <a:ext uri="{FF2B5EF4-FFF2-40B4-BE49-F238E27FC236}">
                  <a16:creationId xmlns:a16="http://schemas.microsoft.com/office/drawing/2014/main" id="{94B25BD9-EEDF-4535-88A6-8F7CCEF314E8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Sḻide">
              <a:extLst>
                <a:ext uri="{FF2B5EF4-FFF2-40B4-BE49-F238E27FC236}">
                  <a16:creationId xmlns:a16="http://schemas.microsoft.com/office/drawing/2014/main" id="{68B87EE9-9074-43AD-8F5E-2ABE90F68C13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ṣlîḋè">
              <a:extLst>
                <a:ext uri="{FF2B5EF4-FFF2-40B4-BE49-F238E27FC236}">
                  <a16:creationId xmlns:a16="http://schemas.microsoft.com/office/drawing/2014/main" id="{367BA817-5914-46B1-8EA0-940BB1DAD33C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ŝ1ide">
              <a:extLst>
                <a:ext uri="{FF2B5EF4-FFF2-40B4-BE49-F238E27FC236}">
                  <a16:creationId xmlns:a16="http://schemas.microsoft.com/office/drawing/2014/main" id="{782D706F-5942-4404-BC57-BD02D832CDC2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$ḻíde">
              <a:extLst>
                <a:ext uri="{FF2B5EF4-FFF2-40B4-BE49-F238E27FC236}">
                  <a16:creationId xmlns:a16="http://schemas.microsoft.com/office/drawing/2014/main" id="{D4B29CFB-1653-4FAF-A4B4-6006A581E15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5A9EDC3D-FBCB-4ACC-8A03-11733DA752D3}"/>
              </a:ext>
            </a:extLst>
          </p:cNvPr>
          <p:cNvSpPr txBox="1"/>
          <p:nvPr/>
        </p:nvSpPr>
        <p:spPr>
          <a:xfrm>
            <a:off x="1461282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22B17">
                        <a:lumMod val="88000"/>
                        <a:lumOff val="12000"/>
                      </a:srgbClr>
                    </a:gs>
                    <a:gs pos="100000">
                      <a:srgbClr val="A22B17">
                        <a:lumMod val="75000"/>
                        <a:lumOff val="25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钢铁摇篮之流程图页</a:t>
            </a:r>
          </a:p>
        </p:txBody>
      </p:sp>
    </p:spTree>
    <p:extLst>
      <p:ext uri="{BB962C8B-B14F-4D97-AF65-F5344CB8AC3E}">
        <p14:creationId xmlns:p14="http://schemas.microsoft.com/office/powerpoint/2010/main" val="1899512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第三部分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rgbClr val="F2C68E"/>
                    </a:gs>
                    <a:gs pos="100000">
                      <a:srgbClr val="F2C68E">
                        <a:lumMod val="62000"/>
                        <a:lumOff val="3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third part</a:t>
            </a:r>
            <a:endParaRPr lang="zh-CN" altLang="en-US" sz="1600" dirty="0">
              <a:gradFill>
                <a:gsLst>
                  <a:gs pos="0">
                    <a:srgbClr val="F2C68E"/>
                  </a:gs>
                  <a:gs pos="100000">
                    <a:srgbClr val="F2C68E">
                      <a:lumMod val="62000"/>
                      <a:lumOff val="38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600">
                <a:gradFill flip="none" rotWithShape="1"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A22B17">
                        <a:lumMod val="91000"/>
                        <a:lumOff val="9000"/>
                      </a:srgbClr>
                    </a:gs>
                    <a:gs pos="100000">
                      <a:srgbClr val="A22B17">
                        <a:lumMod val="81000"/>
                        <a:lumOff val="19000"/>
                      </a:srgbClr>
                    </a:gs>
                  </a:gsLst>
                  <a:lin ang="0" scaled="1"/>
                  <a:tileRect/>
                </a:gradFill>
              </a:rPr>
              <a:t>崇尚实践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pc="350">
                <a:gradFill>
                  <a:gsLst>
                    <a:gs pos="0">
                      <a:srgbClr val="A22B17">
                        <a:lumMod val="91000"/>
                      </a:srgbClr>
                    </a:gs>
                    <a:gs pos="100000">
                      <a:srgbClr val="A22B17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Advocating practice</a:t>
            </a:r>
            <a:endParaRPr lang="zh-CN" altLang="en-US" dirty="0"/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5008EBB0-D20D-488A-B3D6-8598553C7A5D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2069897"/>
            <a:chExt cx="1776413" cy="1778000"/>
          </a:xfrm>
        </p:grpSpPr>
        <p:sp>
          <p:nvSpPr>
            <p:cNvPr id="123" name="îS1îḋé">
              <a:extLst>
                <a:ext uri="{FF2B5EF4-FFF2-40B4-BE49-F238E27FC236}">
                  <a16:creationId xmlns:a16="http://schemas.microsoft.com/office/drawing/2014/main" id="{FFEF77BC-211E-45E1-A9A1-AF600026D085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1587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ṣḷïďé">
              <a:extLst>
                <a:ext uri="{FF2B5EF4-FFF2-40B4-BE49-F238E27FC236}">
                  <a16:creationId xmlns:a16="http://schemas.microsoft.com/office/drawing/2014/main" id="{98ACB1D6-9A16-4496-A118-9D10D2C01188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9525" cap="flat">
              <a:solidFill>
                <a:srgbClr val="F2C6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916A8F2C-5136-47CC-9DA1-411A77B0CF0C}"/>
              </a:ext>
            </a:extLst>
          </p:cNvPr>
          <p:cNvGrpSpPr/>
          <p:nvPr/>
        </p:nvGrpSpPr>
        <p:grpSpPr>
          <a:xfrm>
            <a:off x="5804581" y="657875"/>
            <a:ext cx="582837" cy="600621"/>
            <a:chOff x="1641372" y="4491628"/>
            <a:chExt cx="1612900" cy="1662113"/>
          </a:xfrm>
          <a:solidFill>
            <a:srgbClr val="F2C68E"/>
          </a:solidFill>
        </p:grpSpPr>
        <p:sp>
          <p:nvSpPr>
            <p:cNvPr id="126" name="ïś1íďê">
              <a:extLst>
                <a:ext uri="{FF2B5EF4-FFF2-40B4-BE49-F238E27FC236}">
                  <a16:creationId xmlns:a16="http://schemas.microsoft.com/office/drawing/2014/main" id="{34056867-9AB3-4FFF-B351-E03D890E5339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ṩḻîḓé">
              <a:extLst>
                <a:ext uri="{FF2B5EF4-FFF2-40B4-BE49-F238E27FC236}">
                  <a16:creationId xmlns:a16="http://schemas.microsoft.com/office/drawing/2014/main" id="{5FB22152-F293-4189-AF01-B74C9C4D1E0A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šḷïḓe">
              <a:extLst>
                <a:ext uri="{FF2B5EF4-FFF2-40B4-BE49-F238E27FC236}">
                  <a16:creationId xmlns:a16="http://schemas.microsoft.com/office/drawing/2014/main" id="{43C3C7DD-B5DD-476D-B6C3-F5FE83A1EFAF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ľíḍe">
              <a:extLst>
                <a:ext uri="{FF2B5EF4-FFF2-40B4-BE49-F238E27FC236}">
                  <a16:creationId xmlns:a16="http://schemas.microsoft.com/office/drawing/2014/main" id="{9959D732-6F16-40FB-88BF-E3F6C9F8CD71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$ḻîḑe">
              <a:extLst>
                <a:ext uri="{FF2B5EF4-FFF2-40B4-BE49-F238E27FC236}">
                  <a16:creationId xmlns:a16="http://schemas.microsoft.com/office/drawing/2014/main" id="{62573BC2-2AAA-4AF1-B5FB-3719588B22FA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şḻíḍe">
              <a:extLst>
                <a:ext uri="{FF2B5EF4-FFF2-40B4-BE49-F238E27FC236}">
                  <a16:creationId xmlns:a16="http://schemas.microsoft.com/office/drawing/2014/main" id="{37310DBB-774A-44D9-A63B-DEADCF635D7A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ṩľíḑè">
              <a:extLst>
                <a:ext uri="{FF2B5EF4-FFF2-40B4-BE49-F238E27FC236}">
                  <a16:creationId xmlns:a16="http://schemas.microsoft.com/office/drawing/2014/main" id="{21834288-7183-484B-9F1B-3A93F4549A0C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ṣḷïḓê">
              <a:extLst>
                <a:ext uri="{FF2B5EF4-FFF2-40B4-BE49-F238E27FC236}">
                  <a16:creationId xmlns:a16="http://schemas.microsoft.com/office/drawing/2014/main" id="{D1ECA423-237A-49C9-A1C6-EF10D6A415B8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$ḻîḓé">
              <a:extLst>
                <a:ext uri="{FF2B5EF4-FFF2-40B4-BE49-F238E27FC236}">
                  <a16:creationId xmlns:a16="http://schemas.microsoft.com/office/drawing/2014/main" id="{2B6F3407-8C1F-41DB-87B2-7D99CCC57BB5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ṧľîḋé">
              <a:extLst>
                <a:ext uri="{FF2B5EF4-FFF2-40B4-BE49-F238E27FC236}">
                  <a16:creationId xmlns:a16="http://schemas.microsoft.com/office/drawing/2014/main" id="{B49189C7-0D06-43A5-8A56-914468E795C0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$ḻïḑê">
              <a:extLst>
                <a:ext uri="{FF2B5EF4-FFF2-40B4-BE49-F238E27FC236}">
                  <a16:creationId xmlns:a16="http://schemas.microsoft.com/office/drawing/2014/main" id="{91A65A13-6B23-4CE1-9B93-5CEF1B8E29D4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ṧlíḍe">
              <a:extLst>
                <a:ext uri="{FF2B5EF4-FFF2-40B4-BE49-F238E27FC236}">
                  <a16:creationId xmlns:a16="http://schemas.microsoft.com/office/drawing/2014/main" id="{DC015ADF-2C6C-4C44-BC8B-30F719581240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ŝľîḓê">
              <a:extLst>
                <a:ext uri="{FF2B5EF4-FFF2-40B4-BE49-F238E27FC236}">
                  <a16:creationId xmlns:a16="http://schemas.microsoft.com/office/drawing/2014/main" id="{F314BFC1-FAA0-4EDA-89E5-08B52C3AB2A7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ṣlíḑe">
              <a:extLst>
                <a:ext uri="{FF2B5EF4-FFF2-40B4-BE49-F238E27FC236}">
                  <a16:creationId xmlns:a16="http://schemas.microsoft.com/office/drawing/2014/main" id="{C710BFEB-0823-4946-9B82-5662D3027C2F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Sḻide">
              <a:extLst>
                <a:ext uri="{FF2B5EF4-FFF2-40B4-BE49-F238E27FC236}">
                  <a16:creationId xmlns:a16="http://schemas.microsoft.com/office/drawing/2014/main" id="{247F0D08-85E7-4FF5-8803-FB8207032738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ṣlîḋè">
              <a:extLst>
                <a:ext uri="{FF2B5EF4-FFF2-40B4-BE49-F238E27FC236}">
                  <a16:creationId xmlns:a16="http://schemas.microsoft.com/office/drawing/2014/main" id="{14012074-16B1-46D4-B77C-9D1F2289B3F8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ṣ1ïḑe">
              <a:extLst>
                <a:ext uri="{FF2B5EF4-FFF2-40B4-BE49-F238E27FC236}">
                  <a16:creationId xmlns:a16="http://schemas.microsoft.com/office/drawing/2014/main" id="{FBA3291F-AFBA-4590-906B-74AE58005FF8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ṧḷîde">
              <a:extLst>
                <a:ext uri="{FF2B5EF4-FFF2-40B4-BE49-F238E27FC236}">
                  <a16:creationId xmlns:a16="http://schemas.microsoft.com/office/drawing/2014/main" id="{CE64508F-8D50-46F8-B6F3-49E62774958F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S1îḍé">
              <a:extLst>
                <a:ext uri="{FF2B5EF4-FFF2-40B4-BE49-F238E27FC236}">
                  <a16:creationId xmlns:a16="http://schemas.microsoft.com/office/drawing/2014/main" id="{0BBC5F83-F165-45FE-88EA-4D63D3356B22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ṧļïḋè">
              <a:extLst>
                <a:ext uri="{FF2B5EF4-FFF2-40B4-BE49-F238E27FC236}">
                  <a16:creationId xmlns:a16="http://schemas.microsoft.com/office/drawing/2014/main" id="{CB5E1E9B-2F14-4885-967B-7643DB90546E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ṡḷiḋé">
              <a:extLst>
                <a:ext uri="{FF2B5EF4-FFF2-40B4-BE49-F238E27FC236}">
                  <a16:creationId xmlns:a16="http://schemas.microsoft.com/office/drawing/2014/main" id="{1C9E46E1-15F5-4297-8AAD-203607CAC6BE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şļiḋe">
              <a:extLst>
                <a:ext uri="{FF2B5EF4-FFF2-40B4-BE49-F238E27FC236}">
                  <a16:creationId xmlns:a16="http://schemas.microsoft.com/office/drawing/2014/main" id="{32054504-8D3F-4B7B-B37C-49006601B45F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ś1iḓê">
              <a:extLst>
                <a:ext uri="{FF2B5EF4-FFF2-40B4-BE49-F238E27FC236}">
                  <a16:creationId xmlns:a16="http://schemas.microsoft.com/office/drawing/2014/main" id="{1BA4347D-8361-4F66-9958-851ABFBBE905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ş1ïḓe">
              <a:extLst>
                <a:ext uri="{FF2B5EF4-FFF2-40B4-BE49-F238E27FC236}">
                  <a16:creationId xmlns:a16="http://schemas.microsoft.com/office/drawing/2014/main" id="{55C10B7B-6EB6-4816-8BEE-1DBFEA44B5BD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ṩlîḋè">
              <a:extLst>
                <a:ext uri="{FF2B5EF4-FFF2-40B4-BE49-F238E27FC236}">
                  <a16:creationId xmlns:a16="http://schemas.microsoft.com/office/drawing/2014/main" id="{877FC059-B35E-474F-AD0D-E313C9C1F412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ṣľîďe">
              <a:extLst>
                <a:ext uri="{FF2B5EF4-FFF2-40B4-BE49-F238E27FC236}">
                  <a16:creationId xmlns:a16="http://schemas.microsoft.com/office/drawing/2014/main" id="{A0400FF3-0943-4D47-A2FC-D6DE2C48419C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śļiḓe">
              <a:extLst>
                <a:ext uri="{FF2B5EF4-FFF2-40B4-BE49-F238E27FC236}">
                  <a16:creationId xmlns:a16="http://schemas.microsoft.com/office/drawing/2014/main" id="{FE13693B-C8C2-4E47-A7CC-7CCEAD4A8412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$ḷïďe">
              <a:extLst>
                <a:ext uri="{FF2B5EF4-FFF2-40B4-BE49-F238E27FC236}">
                  <a16:creationId xmlns:a16="http://schemas.microsoft.com/office/drawing/2014/main" id="{B7E7E9B6-882F-43F8-98A2-F746CDFC4704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śḻîḍe">
              <a:extLst>
                <a:ext uri="{FF2B5EF4-FFF2-40B4-BE49-F238E27FC236}">
                  <a16:creationId xmlns:a16="http://schemas.microsoft.com/office/drawing/2014/main" id="{75E41EF0-EDB5-47ED-BAB5-4F267C2AE92D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$ļîḋê">
              <a:extLst>
                <a:ext uri="{FF2B5EF4-FFF2-40B4-BE49-F238E27FC236}">
                  <a16:creationId xmlns:a16="http://schemas.microsoft.com/office/drawing/2014/main" id="{4243CC8D-ACDF-4EA8-920C-C8250425C5EE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ṩḷiḋé">
              <a:extLst>
                <a:ext uri="{FF2B5EF4-FFF2-40B4-BE49-F238E27FC236}">
                  <a16:creationId xmlns:a16="http://schemas.microsoft.com/office/drawing/2014/main" id="{03158D08-D104-4C5F-A3B7-1CA0C81ED914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sľïďé">
              <a:extLst>
                <a:ext uri="{FF2B5EF4-FFF2-40B4-BE49-F238E27FC236}">
                  <a16:creationId xmlns:a16="http://schemas.microsoft.com/office/drawing/2014/main" id="{86EC7C63-E684-4DDA-94E7-D7C470A8F75F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śliḋé">
              <a:extLst>
                <a:ext uri="{FF2B5EF4-FFF2-40B4-BE49-F238E27FC236}">
                  <a16:creationId xmlns:a16="http://schemas.microsoft.com/office/drawing/2014/main" id="{EF2D550E-6E04-4C99-BFC6-33DFC2F3FC44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ļiďê">
              <a:extLst>
                <a:ext uri="{FF2B5EF4-FFF2-40B4-BE49-F238E27FC236}">
                  <a16:creationId xmlns:a16="http://schemas.microsoft.com/office/drawing/2014/main" id="{C6D201F6-277C-4B99-9F23-30A41CC74D69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Sliḋé">
              <a:extLst>
                <a:ext uri="{FF2B5EF4-FFF2-40B4-BE49-F238E27FC236}">
                  <a16:creationId xmlns:a16="http://schemas.microsoft.com/office/drawing/2014/main" id="{88BEA85D-E4A4-4D54-A2DC-C92704A8F9A4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ŝ1îḑè">
              <a:extLst>
                <a:ext uri="{FF2B5EF4-FFF2-40B4-BE49-F238E27FC236}">
                  <a16:creationId xmlns:a16="http://schemas.microsoft.com/office/drawing/2014/main" id="{D3CB2706-65DA-4100-B609-B97A25F7065A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ṩḻiḋê">
              <a:extLst>
                <a:ext uri="{FF2B5EF4-FFF2-40B4-BE49-F238E27FC236}">
                  <a16:creationId xmlns:a16="http://schemas.microsoft.com/office/drawing/2014/main" id="{8B080EA4-5C0B-4314-A659-9EB7C010491D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ṧľíḍe">
              <a:extLst>
                <a:ext uri="{FF2B5EF4-FFF2-40B4-BE49-F238E27FC236}">
                  <a16:creationId xmlns:a16="http://schemas.microsoft.com/office/drawing/2014/main" id="{6C76585E-37EE-4024-84F3-E3C248CD5291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ṩḻiḍe">
              <a:extLst>
                <a:ext uri="{FF2B5EF4-FFF2-40B4-BE49-F238E27FC236}">
                  <a16:creationId xmlns:a16="http://schemas.microsoft.com/office/drawing/2014/main" id="{5C54CDE3-52AA-41D2-9787-BD6E93FDAB3B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śļïḓè">
              <a:extLst>
                <a:ext uri="{FF2B5EF4-FFF2-40B4-BE49-F238E27FC236}">
                  <a16:creationId xmlns:a16="http://schemas.microsoft.com/office/drawing/2014/main" id="{696B1102-D38C-4FDA-B975-04A77FF5EC2A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ṩḻîde">
              <a:extLst>
                <a:ext uri="{FF2B5EF4-FFF2-40B4-BE49-F238E27FC236}">
                  <a16:creationId xmlns:a16="http://schemas.microsoft.com/office/drawing/2014/main" id="{A3461C37-4217-4653-BC1D-EEF98AEEB0B9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ŝḷïḓê">
              <a:extLst>
                <a:ext uri="{FF2B5EF4-FFF2-40B4-BE49-F238E27FC236}">
                  <a16:creationId xmlns:a16="http://schemas.microsoft.com/office/drawing/2014/main" id="{85DF89D2-F1A9-4884-9A86-8BC5C0A6C43C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şḷîḑe">
              <a:extLst>
                <a:ext uri="{FF2B5EF4-FFF2-40B4-BE49-F238E27FC236}">
                  <a16:creationId xmlns:a16="http://schemas.microsoft.com/office/drawing/2014/main" id="{72485867-DB10-4EAE-9207-979AE574A9F3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şḷïḋê">
              <a:extLst>
                <a:ext uri="{FF2B5EF4-FFF2-40B4-BE49-F238E27FC236}">
                  <a16:creationId xmlns:a16="http://schemas.microsoft.com/office/drawing/2014/main" id="{99F67798-60E8-4CA1-ADB0-2F5E1EAFF598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lïḍè">
              <a:extLst>
                <a:ext uri="{FF2B5EF4-FFF2-40B4-BE49-F238E27FC236}">
                  <a16:creationId xmlns:a16="http://schemas.microsoft.com/office/drawing/2014/main" id="{67E881EF-2F3F-4D1A-809A-F4B2EB535581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ṩḷîḓê">
              <a:extLst>
                <a:ext uri="{FF2B5EF4-FFF2-40B4-BE49-F238E27FC236}">
                  <a16:creationId xmlns:a16="http://schemas.microsoft.com/office/drawing/2014/main" id="{C331D339-260D-4480-A19E-1453EAB8D94C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Sļiďé">
              <a:extLst>
                <a:ext uri="{FF2B5EF4-FFF2-40B4-BE49-F238E27FC236}">
                  <a16:creationId xmlns:a16="http://schemas.microsoft.com/office/drawing/2014/main" id="{D94A803B-978F-431A-8D99-FEF154824FC9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Sḷiḋè">
              <a:extLst>
                <a:ext uri="{FF2B5EF4-FFF2-40B4-BE49-F238E27FC236}">
                  <a16:creationId xmlns:a16="http://schemas.microsoft.com/office/drawing/2014/main" id="{9ED85847-3252-4E02-8EBA-FA9505DC0B40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ṣḷíḋé">
              <a:extLst>
                <a:ext uri="{FF2B5EF4-FFF2-40B4-BE49-F238E27FC236}">
                  <a16:creationId xmlns:a16="http://schemas.microsoft.com/office/drawing/2014/main" id="{FE867539-6B9B-4857-B3E2-7C805009B12B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ṩliďè">
              <a:extLst>
                <a:ext uri="{FF2B5EF4-FFF2-40B4-BE49-F238E27FC236}">
                  <a16:creationId xmlns:a16="http://schemas.microsoft.com/office/drawing/2014/main" id="{49CC092B-276D-45F6-971F-551F16CB0007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ṧlíḋè">
              <a:extLst>
                <a:ext uri="{FF2B5EF4-FFF2-40B4-BE49-F238E27FC236}">
                  <a16:creationId xmlns:a16="http://schemas.microsoft.com/office/drawing/2014/main" id="{1DD67440-5D64-4152-BB85-B07C8E8497F0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slïḓè">
              <a:extLst>
                <a:ext uri="{FF2B5EF4-FFF2-40B4-BE49-F238E27FC236}">
                  <a16:creationId xmlns:a16="http://schemas.microsoft.com/office/drawing/2014/main" id="{818DDED3-C815-4B66-9873-91D70E33E89A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1iḍe">
              <a:extLst>
                <a:ext uri="{FF2B5EF4-FFF2-40B4-BE49-F238E27FC236}">
                  <a16:creationId xmlns:a16="http://schemas.microsoft.com/office/drawing/2014/main" id="{D5F21237-6AE1-4861-9C65-F9CEEEF8F68B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ṥľîḋé">
              <a:extLst>
                <a:ext uri="{FF2B5EF4-FFF2-40B4-BE49-F238E27FC236}">
                  <a16:creationId xmlns:a16="http://schemas.microsoft.com/office/drawing/2014/main" id="{C74FE00F-1429-4F32-A61F-552153925B18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ślidè">
              <a:extLst>
                <a:ext uri="{FF2B5EF4-FFF2-40B4-BE49-F238E27FC236}">
                  <a16:creationId xmlns:a16="http://schemas.microsoft.com/office/drawing/2014/main" id="{41F90567-BA44-455B-A146-9F8B58B11819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1ide">
              <a:extLst>
                <a:ext uri="{FF2B5EF4-FFF2-40B4-BE49-F238E27FC236}">
                  <a16:creationId xmlns:a16="http://schemas.microsoft.com/office/drawing/2014/main" id="{A970D89D-12F2-402D-8ADD-587C9DC56D4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$ḻíde">
              <a:extLst>
                <a:ext uri="{FF2B5EF4-FFF2-40B4-BE49-F238E27FC236}">
                  <a16:creationId xmlns:a16="http://schemas.microsoft.com/office/drawing/2014/main" id="{4DA175DA-9A86-4F8A-9534-F7E1142F8262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788FBB43-311C-4E72-973F-59F8F8B5E059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rgbClr val="F2C68E"/>
          </a:solidFill>
        </p:grpSpPr>
        <p:sp>
          <p:nvSpPr>
            <p:cNvPr id="184" name="ïṩļîḑê">
              <a:extLst>
                <a:ext uri="{FF2B5EF4-FFF2-40B4-BE49-F238E27FC236}">
                  <a16:creationId xmlns:a16="http://schemas.microsoft.com/office/drawing/2014/main" id="{C415B66B-11D1-49DF-A382-1432C1B6BDB0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şḷïḍe">
              <a:extLst>
                <a:ext uri="{FF2B5EF4-FFF2-40B4-BE49-F238E27FC236}">
                  <a16:creationId xmlns:a16="http://schemas.microsoft.com/office/drawing/2014/main" id="{8AAA063F-166C-45BF-92D7-7585F059E5A4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ṧļíďe">
              <a:extLst>
                <a:ext uri="{FF2B5EF4-FFF2-40B4-BE49-F238E27FC236}">
                  <a16:creationId xmlns:a16="http://schemas.microsoft.com/office/drawing/2014/main" id="{48A40A2A-D95A-48D2-866E-41F894AADE87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ŝļïḓè">
              <a:extLst>
                <a:ext uri="{FF2B5EF4-FFF2-40B4-BE49-F238E27FC236}">
                  <a16:creationId xmlns:a16="http://schemas.microsoft.com/office/drawing/2014/main" id="{D9CB2AF2-F5BA-4B08-9F47-C96522EE18D2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s1îḋè">
              <a:extLst>
                <a:ext uri="{FF2B5EF4-FFF2-40B4-BE49-F238E27FC236}">
                  <a16:creationId xmlns:a16="http://schemas.microsoft.com/office/drawing/2014/main" id="{3F192590-C259-43CE-848E-0A2F5C4AD8E3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š1ïdè">
              <a:extLst>
                <a:ext uri="{FF2B5EF4-FFF2-40B4-BE49-F238E27FC236}">
                  <a16:creationId xmlns:a16="http://schemas.microsoft.com/office/drawing/2014/main" id="{45ADDFD2-6560-470E-B26A-A433DFC9BC3B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$líḋé">
              <a:extLst>
                <a:ext uri="{FF2B5EF4-FFF2-40B4-BE49-F238E27FC236}">
                  <a16:creationId xmlns:a16="http://schemas.microsoft.com/office/drawing/2014/main" id="{2927B65D-366C-4746-BAF2-7EDD16CAA8ED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şḷíḓè">
              <a:extLst>
                <a:ext uri="{FF2B5EF4-FFF2-40B4-BE49-F238E27FC236}">
                  <a16:creationId xmlns:a16="http://schemas.microsoft.com/office/drawing/2014/main" id="{96F74371-5634-44C6-BEB5-675501AAA340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Sḷîḋé">
              <a:extLst>
                <a:ext uri="{FF2B5EF4-FFF2-40B4-BE49-F238E27FC236}">
                  <a16:creationId xmlns:a16="http://schemas.microsoft.com/office/drawing/2014/main" id="{4274EB8F-8240-4EA8-96C8-C20EBF84D3B6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šḷiḓé">
              <a:extLst>
                <a:ext uri="{FF2B5EF4-FFF2-40B4-BE49-F238E27FC236}">
                  <a16:creationId xmlns:a16="http://schemas.microsoft.com/office/drawing/2014/main" id="{DD5819AB-6739-43D5-A593-7F940F0FEDDC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ṩľidè">
              <a:extLst>
                <a:ext uri="{FF2B5EF4-FFF2-40B4-BE49-F238E27FC236}">
                  <a16:creationId xmlns:a16="http://schemas.microsoft.com/office/drawing/2014/main" id="{A3126637-5E3F-4844-8278-EC7484AB00EE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ṡļiḑe">
              <a:extLst>
                <a:ext uri="{FF2B5EF4-FFF2-40B4-BE49-F238E27FC236}">
                  <a16:creationId xmlns:a16="http://schemas.microsoft.com/office/drawing/2014/main" id="{199DE4A0-251B-4813-AA28-E55C3103273C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śļíḓe">
              <a:extLst>
                <a:ext uri="{FF2B5EF4-FFF2-40B4-BE49-F238E27FC236}">
                  <a16:creationId xmlns:a16="http://schemas.microsoft.com/office/drawing/2014/main" id="{757BB0D9-6CBB-4F41-9028-5A19DE918575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ṡľîdè">
              <a:extLst>
                <a:ext uri="{FF2B5EF4-FFF2-40B4-BE49-F238E27FC236}">
                  <a16:creationId xmlns:a16="http://schemas.microsoft.com/office/drawing/2014/main" id="{581FF586-DCE3-4B53-BCF2-5D5452486FEB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ś1iḋê">
              <a:extLst>
                <a:ext uri="{FF2B5EF4-FFF2-40B4-BE49-F238E27FC236}">
                  <a16:creationId xmlns:a16="http://schemas.microsoft.com/office/drawing/2014/main" id="{58E00235-FCD3-4AB3-B947-ADC8D3E30B15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šľîḋê">
              <a:extLst>
                <a:ext uri="{FF2B5EF4-FFF2-40B4-BE49-F238E27FC236}">
                  <a16:creationId xmlns:a16="http://schemas.microsoft.com/office/drawing/2014/main" id="{A05838E2-2757-46D9-922E-A6188E12D0F0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Sḷiḑè">
              <a:extLst>
                <a:ext uri="{FF2B5EF4-FFF2-40B4-BE49-F238E27FC236}">
                  <a16:creationId xmlns:a16="http://schemas.microsoft.com/office/drawing/2014/main" id="{589F2A70-DEF4-4093-9C66-CF98146DB78C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ľïḑe">
              <a:extLst>
                <a:ext uri="{FF2B5EF4-FFF2-40B4-BE49-F238E27FC236}">
                  <a16:creationId xmlns:a16="http://schemas.microsoft.com/office/drawing/2014/main" id="{39DA672C-4DCF-4243-BBF4-7778DF78CA04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š1îḍè">
              <a:extLst>
                <a:ext uri="{FF2B5EF4-FFF2-40B4-BE49-F238E27FC236}">
                  <a16:creationId xmlns:a16="http://schemas.microsoft.com/office/drawing/2014/main" id="{806E1D23-4832-45E4-96B7-3E7ED4C50072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ṥľïḍê">
              <a:extLst>
                <a:ext uri="{FF2B5EF4-FFF2-40B4-BE49-F238E27FC236}">
                  <a16:creationId xmlns:a16="http://schemas.microsoft.com/office/drawing/2014/main" id="{64EBBFBC-3124-4C15-929B-828D66176863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ṥ1ïdê">
              <a:extLst>
                <a:ext uri="{FF2B5EF4-FFF2-40B4-BE49-F238E27FC236}">
                  <a16:creationId xmlns:a16="http://schemas.microsoft.com/office/drawing/2014/main" id="{D1CAFCA2-76D2-44D3-807A-56DD5CA55681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1îďé">
              <a:extLst>
                <a:ext uri="{FF2B5EF4-FFF2-40B4-BE49-F238E27FC236}">
                  <a16:creationId xmlns:a16="http://schemas.microsoft.com/office/drawing/2014/main" id="{93F60493-BF1A-4A1F-BCBC-3D03C944266C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ṩḷïḑé">
              <a:extLst>
                <a:ext uri="{FF2B5EF4-FFF2-40B4-BE49-F238E27FC236}">
                  <a16:creationId xmlns:a16="http://schemas.microsoft.com/office/drawing/2014/main" id="{BB0E9322-FAB0-4D30-A0C2-6E2456C8670B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şḷiḋè">
              <a:extLst>
                <a:ext uri="{FF2B5EF4-FFF2-40B4-BE49-F238E27FC236}">
                  <a16:creationId xmlns:a16="http://schemas.microsoft.com/office/drawing/2014/main" id="{406C1783-E8D9-486E-87D6-C8102CA1B01B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ṩľiḍé">
              <a:extLst>
                <a:ext uri="{FF2B5EF4-FFF2-40B4-BE49-F238E27FC236}">
                  <a16:creationId xmlns:a16="http://schemas.microsoft.com/office/drawing/2014/main" id="{DCA720F9-A096-47E4-AF4E-4FD8415B14F8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ṡḷïďe">
              <a:extLst>
                <a:ext uri="{FF2B5EF4-FFF2-40B4-BE49-F238E27FC236}">
                  <a16:creationId xmlns:a16="http://schemas.microsoft.com/office/drawing/2014/main" id="{4EA16188-40B6-46B0-BF92-5587214CEE30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$ľîde">
              <a:extLst>
                <a:ext uri="{FF2B5EF4-FFF2-40B4-BE49-F238E27FC236}">
                  <a16:creationId xmlns:a16="http://schemas.microsoft.com/office/drawing/2014/main" id="{18895A09-CC39-48EE-9196-E1D5AF95151A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$ḻíḋê">
              <a:extLst>
                <a:ext uri="{FF2B5EF4-FFF2-40B4-BE49-F238E27FC236}">
                  <a16:creationId xmlns:a16="http://schemas.microsoft.com/office/drawing/2014/main" id="{FC5E2B3B-63D2-48AB-9DBB-10F6F9A74989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śḻïďè">
              <a:extLst>
                <a:ext uri="{FF2B5EF4-FFF2-40B4-BE49-F238E27FC236}">
                  <a16:creationId xmlns:a16="http://schemas.microsoft.com/office/drawing/2014/main" id="{03DD8397-F35B-4CB5-AD15-9E058775E6F8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ṡľîdé">
              <a:extLst>
                <a:ext uri="{FF2B5EF4-FFF2-40B4-BE49-F238E27FC236}">
                  <a16:creationId xmlns:a16="http://schemas.microsoft.com/office/drawing/2014/main" id="{1B6122DA-4740-4ED3-8D23-3B2136BB04C1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ṥḻíḋé">
              <a:extLst>
                <a:ext uri="{FF2B5EF4-FFF2-40B4-BE49-F238E27FC236}">
                  <a16:creationId xmlns:a16="http://schemas.microsoft.com/office/drawing/2014/main" id="{48324C5C-F69D-4839-BEA2-ACD37EEF459F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ṡļïḍè">
              <a:extLst>
                <a:ext uri="{FF2B5EF4-FFF2-40B4-BE49-F238E27FC236}">
                  <a16:creationId xmlns:a16="http://schemas.microsoft.com/office/drawing/2014/main" id="{019FABE9-747A-4B05-B91E-716363629848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ṩḷídê">
              <a:extLst>
                <a:ext uri="{FF2B5EF4-FFF2-40B4-BE49-F238E27FC236}">
                  <a16:creationId xmlns:a16="http://schemas.microsoft.com/office/drawing/2014/main" id="{420206F8-B52A-4845-BAFF-820678F9EC24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slîḍe">
              <a:extLst>
                <a:ext uri="{FF2B5EF4-FFF2-40B4-BE49-F238E27FC236}">
                  <a16:creationId xmlns:a16="http://schemas.microsoft.com/office/drawing/2014/main" id="{860D30FC-B7B6-4078-BB50-484FBEE53F63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ṣľíḓè">
              <a:extLst>
                <a:ext uri="{FF2B5EF4-FFF2-40B4-BE49-F238E27FC236}">
                  <a16:creationId xmlns:a16="http://schemas.microsoft.com/office/drawing/2014/main" id="{5EC07CEF-48ED-4A44-A3E6-659B361D0708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š1ïḋé">
              <a:extLst>
                <a:ext uri="{FF2B5EF4-FFF2-40B4-BE49-F238E27FC236}">
                  <a16:creationId xmlns:a16="http://schemas.microsoft.com/office/drawing/2014/main" id="{72743BC5-161E-4338-A4BC-F007C34BC2F1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ŝḻíḍê">
              <a:extLst>
                <a:ext uri="{FF2B5EF4-FFF2-40B4-BE49-F238E27FC236}">
                  <a16:creationId xmlns:a16="http://schemas.microsoft.com/office/drawing/2014/main" id="{B9023649-E249-4784-B49F-61FF9F47A466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ṧḷíḓé">
              <a:extLst>
                <a:ext uri="{FF2B5EF4-FFF2-40B4-BE49-F238E27FC236}">
                  <a16:creationId xmlns:a16="http://schemas.microsoft.com/office/drawing/2014/main" id="{91F8A119-B88E-4846-8899-80C9D1548FF9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ŝlíde">
              <a:extLst>
                <a:ext uri="{FF2B5EF4-FFF2-40B4-BE49-F238E27FC236}">
                  <a16:creationId xmlns:a16="http://schemas.microsoft.com/office/drawing/2014/main" id="{B1A5FB74-231D-4F3C-8040-E4EA2AB88671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ṧ1ïḍé">
              <a:extLst>
                <a:ext uri="{FF2B5EF4-FFF2-40B4-BE49-F238E27FC236}">
                  <a16:creationId xmlns:a16="http://schemas.microsoft.com/office/drawing/2014/main" id="{434FE416-A7B9-42BA-BE3C-CA3FB97BA443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ŝļidé">
              <a:extLst>
                <a:ext uri="{FF2B5EF4-FFF2-40B4-BE49-F238E27FC236}">
                  <a16:creationId xmlns:a16="http://schemas.microsoft.com/office/drawing/2014/main" id="{B61E6475-478B-4657-B6FC-488D7F8DE377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$lidè">
              <a:extLst>
                <a:ext uri="{FF2B5EF4-FFF2-40B4-BE49-F238E27FC236}">
                  <a16:creationId xmlns:a16="http://schemas.microsoft.com/office/drawing/2014/main" id="{47F11B12-97E9-45A4-92DE-FB19687C33A5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Sļiḋé">
              <a:extLst>
                <a:ext uri="{FF2B5EF4-FFF2-40B4-BE49-F238E27FC236}">
                  <a16:creationId xmlns:a16="http://schemas.microsoft.com/office/drawing/2014/main" id="{2165A2A3-BC50-4955-9F97-9E180431B14F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ṩḷïḑe">
              <a:extLst>
                <a:ext uri="{FF2B5EF4-FFF2-40B4-BE49-F238E27FC236}">
                  <a16:creationId xmlns:a16="http://schemas.microsoft.com/office/drawing/2014/main" id="{F1D3A3DC-3885-4B27-83C1-B764283C3208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$ḷïḍè">
              <a:extLst>
                <a:ext uri="{FF2B5EF4-FFF2-40B4-BE49-F238E27FC236}">
                  <a16:creationId xmlns:a16="http://schemas.microsoft.com/office/drawing/2014/main" id="{E63D0D03-6F5E-4C8F-8893-C06C7DC29A2E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ṩliḋé">
              <a:extLst>
                <a:ext uri="{FF2B5EF4-FFF2-40B4-BE49-F238E27FC236}">
                  <a16:creationId xmlns:a16="http://schemas.microsoft.com/office/drawing/2014/main" id="{6744EEEE-570A-41FB-9D9C-7A9A31CB2126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sḷiďé">
              <a:extLst>
                <a:ext uri="{FF2B5EF4-FFF2-40B4-BE49-F238E27FC236}">
                  <a16:creationId xmlns:a16="http://schemas.microsoft.com/office/drawing/2014/main" id="{694D3A07-0D95-43D5-BC0D-3F13F962F911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ṩļïḍe">
              <a:extLst>
                <a:ext uri="{FF2B5EF4-FFF2-40B4-BE49-F238E27FC236}">
                  <a16:creationId xmlns:a16="http://schemas.microsoft.com/office/drawing/2014/main" id="{8ABDA075-44E1-46C7-88D4-CD282E2677D2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$ľíḍê">
              <a:extLst>
                <a:ext uri="{FF2B5EF4-FFF2-40B4-BE49-F238E27FC236}">
                  <a16:creationId xmlns:a16="http://schemas.microsoft.com/office/drawing/2014/main" id="{72EE3FE2-781E-45A1-BA83-E4DC0094533F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$1ïḍè">
              <a:extLst>
                <a:ext uri="{FF2B5EF4-FFF2-40B4-BE49-F238E27FC236}">
                  <a16:creationId xmlns:a16="http://schemas.microsoft.com/office/drawing/2014/main" id="{13BADDCC-F5A3-467D-9C5F-5EBB2EBF5A29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ṡļîḑê">
              <a:extLst>
                <a:ext uri="{FF2B5EF4-FFF2-40B4-BE49-F238E27FC236}">
                  <a16:creationId xmlns:a16="http://schemas.microsoft.com/office/drawing/2014/main" id="{0CB6F1BA-41F1-496F-B39D-9DC57AA25A5C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107975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431700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1206;#92364;#152795;#7917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66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43170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7200" dirty="0">
            <a:gradFill flip="none" rotWithShape="1">
              <a:gsLst>
                <a:gs pos="0">
                  <a:srgbClr val="F2C68E"/>
                </a:gs>
                <a:gs pos="99000">
                  <a:srgbClr val="F2C68E">
                    <a:lumMod val="62000"/>
                    <a:lumOff val="38000"/>
                  </a:srgbClr>
                </a:gs>
              </a:gsLst>
              <a:lin ang="0" scaled="1"/>
              <a:tileRect/>
            </a:gra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思源宋体 CN Heavy" panose="02020900000000000000" pitchFamily="18" charset="-122"/>
            <a:ea typeface="思源宋体 CN Heavy" panose="02020900000000000000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903</Words>
  <Application>Microsoft Office PowerPoint</Application>
  <PresentationFormat>宽屏</PresentationFormat>
  <Paragraphs>96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思源宋体 CN Heavy</vt:lpstr>
      <vt:lpstr>思源宋体 CN Light</vt:lpstr>
      <vt:lpstr>思源宋体 CN SemiBold</vt:lpstr>
      <vt:lpstr>演示镇魂行楷</vt:lpstr>
      <vt:lpstr>Arial</vt:lpstr>
      <vt:lpstr>Calibri</vt:lpstr>
      <vt:lpstr>Impact</vt:lpstr>
      <vt:lpstr>Roboto Regular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奕博 王</dc:creator>
  <cp:lastModifiedBy>奕博 王</cp:lastModifiedBy>
  <cp:revision>107</cp:revision>
  <dcterms:modified xsi:type="dcterms:W3CDTF">2021-03-10T03:50:31Z</dcterms:modified>
</cp:coreProperties>
</file>