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3"/>
    <p:sldId id="259" r:id="rId4"/>
    <p:sldId id="262" r:id="rId5"/>
    <p:sldId id="256"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3910"/>
    <a:srgbClr val="DA3306"/>
    <a:srgbClr val="CC32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5976"/>
  </p:normalViewPr>
  <p:slideViewPr>
    <p:cSldViewPr snapToGrid="0" snapToObjects="1">
      <p:cViewPr>
        <p:scale>
          <a:sx n="57" d="100"/>
          <a:sy n="57" d="100"/>
        </p:scale>
        <p:origin x="2656" y="14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tableStyles" Target="tableStyles.xml"/><Relationship Id="rId8" Type="http://schemas.openxmlformats.org/officeDocument/2006/relationships/viewProps" Target="viewProps.xml"/><Relationship Id="rId7" Type="http://schemas.openxmlformats.org/officeDocument/2006/relationships/presProps" Target="presProps.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231281-67A7-DF4E-B050-AEBD3E1A96C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3" y="0"/>
            <a:ext cx="12204915" cy="6858000"/>
          </a:xfrm>
          <a:prstGeom prst="rect">
            <a:avLst/>
          </a:prstGeom>
        </p:spPr>
      </p:pic>
      <p:pic>
        <p:nvPicPr>
          <p:cNvPr id="6" name="图片 5"/>
          <p:cNvPicPr>
            <a:picLocks noChangeAspect="1"/>
          </p:cNvPicPr>
          <p:nvPr/>
        </p:nvPicPr>
        <p:blipFill>
          <a:blip r:embed="rId2"/>
          <a:stretch>
            <a:fillRect/>
          </a:stretch>
        </p:blipFill>
        <p:spPr>
          <a:xfrm>
            <a:off x="573810" y="444499"/>
            <a:ext cx="2723572" cy="581437"/>
          </a:xfrm>
          <a:prstGeom prst="rect">
            <a:avLst/>
          </a:prstGeom>
        </p:spPr>
      </p:pic>
      <p:sp>
        <p:nvSpPr>
          <p:cNvPr id="7" name="文本框 6"/>
          <p:cNvSpPr txBox="1"/>
          <p:nvPr/>
        </p:nvSpPr>
        <p:spPr>
          <a:xfrm>
            <a:off x="1085613" y="3207349"/>
            <a:ext cx="9601200" cy="706755"/>
          </a:xfrm>
          <a:prstGeom prst="rect">
            <a:avLst/>
          </a:prstGeom>
          <a:noFill/>
        </p:spPr>
        <p:txBody>
          <a:bodyPr wrap="square" rtlCol="0">
            <a:spAutoFit/>
          </a:bodyPr>
          <a:lstStyle/>
          <a:p>
            <a:pPr algn="ctr"/>
            <a:r>
              <a:rPr kumimoji="1" lang="en-US" altLang="zh-CN" sz="4000" dirty="0">
                <a:solidFill>
                  <a:schemeClr val="bg1"/>
                </a:solidFill>
                <a:latin typeface="Source Han Sans CN Regular" panose="020B0800000000000000" charset="-122"/>
                <a:ea typeface="Source Han Sans CN Regular" panose="020B0800000000000000" charset="-122"/>
              </a:rPr>
              <a:t>PPT</a:t>
            </a:r>
            <a:r>
              <a:rPr kumimoji="1" lang="zh-CN" altLang="en-US" sz="4000" dirty="0">
                <a:solidFill>
                  <a:schemeClr val="bg1"/>
                </a:solidFill>
                <a:latin typeface="Source Han Sans CN Regular" panose="020B0800000000000000" charset="-122"/>
                <a:ea typeface="Source Han Sans CN Regular" panose="020B0800000000000000" charset="-122"/>
              </a:rPr>
              <a:t> </a:t>
            </a:r>
            <a:r>
              <a:rPr kumimoji="1" lang="en-US" altLang="zh-CN" sz="4000" dirty="0">
                <a:solidFill>
                  <a:schemeClr val="bg1"/>
                </a:solidFill>
                <a:latin typeface="Source Han Sans CN Regular" panose="020B0800000000000000" charset="-122"/>
                <a:ea typeface="Source Han Sans CN Regular" panose="020B0800000000000000" charset="-122"/>
              </a:rPr>
              <a:t>Presentation</a:t>
            </a:r>
            <a:r>
              <a:rPr kumimoji="1" lang="zh-CN" altLang="en-US" sz="4000" dirty="0">
                <a:solidFill>
                  <a:schemeClr val="bg1"/>
                </a:solidFill>
                <a:latin typeface="Source Han Sans CN Regular" panose="020B0800000000000000" charset="-122"/>
                <a:ea typeface="Source Han Sans CN Regular" panose="020B0800000000000000" charset="-122"/>
              </a:rPr>
              <a:t> </a:t>
            </a:r>
            <a:r>
              <a:rPr kumimoji="1" lang="en-US" altLang="zh-CN" sz="4000" dirty="0">
                <a:solidFill>
                  <a:schemeClr val="bg1"/>
                </a:solidFill>
                <a:latin typeface="Source Han Sans CN Regular" panose="020B0800000000000000" charset="-122"/>
                <a:ea typeface="Source Han Sans CN Regular" panose="020B0800000000000000" charset="-122"/>
              </a:rPr>
              <a:t>Title</a:t>
            </a:r>
            <a:endParaRPr kumimoji="1" lang="zh-CN" altLang="en-US" sz="4000" dirty="0">
              <a:solidFill>
                <a:schemeClr val="bg1"/>
              </a:solidFill>
              <a:latin typeface="Source Han Sans CN Regular" panose="020B0800000000000000" charset="-122"/>
              <a:ea typeface="Source Han Sans CN Regular" panose="020B0800000000000000" charset="-122"/>
            </a:endParaRPr>
          </a:p>
        </p:txBody>
      </p:sp>
      <p:sp>
        <p:nvSpPr>
          <p:cNvPr id="8" name="文本框 7"/>
          <p:cNvSpPr txBox="1"/>
          <p:nvPr/>
        </p:nvSpPr>
        <p:spPr>
          <a:xfrm>
            <a:off x="2360178" y="2182033"/>
            <a:ext cx="7142204" cy="1014730"/>
          </a:xfrm>
          <a:prstGeom prst="rect">
            <a:avLst/>
          </a:prstGeom>
          <a:noFill/>
        </p:spPr>
        <p:txBody>
          <a:bodyPr wrap="square" rtlCol="0">
            <a:spAutoFit/>
          </a:bodyPr>
          <a:lstStyle/>
          <a:p>
            <a:pPr algn="ctr"/>
            <a:r>
              <a:rPr kumimoji="1" lang="en-US" altLang="zh-CN" sz="60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rPr>
              <a:t>PPT</a:t>
            </a:r>
            <a:r>
              <a:rPr kumimoji="1" lang="zh-CN" altLang="en-US" sz="60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rPr>
              <a:t>演示文稿标题</a:t>
            </a:r>
            <a:endParaRPr kumimoji="1" lang="zh-CN" altLang="en-US" sz="60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endParaRPr>
          </a:p>
        </p:txBody>
      </p:sp>
      <p:sp>
        <p:nvSpPr>
          <p:cNvPr id="9" name="文本框 8"/>
          <p:cNvSpPr txBox="1"/>
          <p:nvPr/>
        </p:nvSpPr>
        <p:spPr>
          <a:xfrm>
            <a:off x="3695697" y="4577000"/>
            <a:ext cx="4191002" cy="337185"/>
          </a:xfrm>
          <a:prstGeom prst="rect">
            <a:avLst/>
          </a:prstGeom>
          <a:noFill/>
        </p:spPr>
        <p:txBody>
          <a:bodyPr wrap="square" rtlCol="0">
            <a:spAutoFit/>
          </a:bodyPr>
          <a:lstStyle/>
          <a:p>
            <a:pPr algn="ctr"/>
            <a:r>
              <a:rPr kumimoji="1" lang="zh-CN" altLang="en-US" sz="16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rPr>
              <a:t>主讲人  时间 </a:t>
            </a:r>
            <a:endParaRPr kumimoji="1" lang="zh-CN" altLang="en-US" sz="16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endParaRPr>
          </a:p>
        </p:txBody>
      </p:sp>
      <p:cxnSp>
        <p:nvCxnSpPr>
          <p:cNvPr id="11" name="直线连接符 10"/>
          <p:cNvCxnSpPr/>
          <p:nvPr/>
        </p:nvCxnSpPr>
        <p:spPr>
          <a:xfrm>
            <a:off x="1454254" y="4172310"/>
            <a:ext cx="91855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1" y="-2"/>
            <a:ext cx="12204917" cy="6858001"/>
          </a:xfrm>
          <a:prstGeom prst="rect">
            <a:avLst/>
          </a:prstGeom>
        </p:spPr>
      </p:pic>
      <p:pic>
        <p:nvPicPr>
          <p:cNvPr id="5" name="图片 4"/>
          <p:cNvPicPr>
            <a:picLocks noChangeAspect="1"/>
          </p:cNvPicPr>
          <p:nvPr/>
        </p:nvPicPr>
        <p:blipFill>
          <a:blip r:embed="rId2"/>
          <a:stretch>
            <a:fillRect/>
          </a:stretch>
        </p:blipFill>
        <p:spPr>
          <a:xfrm>
            <a:off x="534054" y="424621"/>
            <a:ext cx="2288660" cy="488591"/>
          </a:xfrm>
          <a:prstGeom prst="rect">
            <a:avLst/>
          </a:prstGeom>
        </p:spPr>
      </p:pic>
      <p:sp>
        <p:nvSpPr>
          <p:cNvPr id="6" name="文本框 5"/>
          <p:cNvSpPr txBox="1"/>
          <p:nvPr/>
        </p:nvSpPr>
        <p:spPr>
          <a:xfrm>
            <a:off x="6991076" y="1756553"/>
            <a:ext cx="4191002" cy="645160"/>
          </a:xfrm>
          <a:prstGeom prst="rect">
            <a:avLst/>
          </a:prstGeom>
          <a:noFill/>
        </p:spPr>
        <p:txBody>
          <a:bodyPr wrap="square" rtlCol="0">
            <a:spAutoFit/>
          </a:bodyPr>
          <a:lstStyle/>
          <a:p>
            <a:r>
              <a:rPr kumimoji="1" lang="zh-CN" altLang="en-US" sz="3600" b="1" spc="300" dirty="0">
                <a:solidFill>
                  <a:schemeClr val="bg1"/>
                </a:solidFill>
                <a:latin typeface="Source Han Sans CN Bold" panose="020B0800000000000000" charset="-122"/>
                <a:ea typeface="Source Han Sans CN Bold" panose="020B0800000000000000" charset="-122"/>
              </a:rPr>
              <a:t>章节标题</a:t>
            </a:r>
            <a:endParaRPr kumimoji="1" lang="zh-CN" altLang="en-US" sz="3600" b="1" spc="300" dirty="0">
              <a:solidFill>
                <a:schemeClr val="bg1"/>
              </a:solidFill>
              <a:latin typeface="Source Han Sans CN Bold" panose="020B0800000000000000" charset="-122"/>
              <a:ea typeface="Source Han Sans CN Bold" panose="020B0800000000000000" charset="-122"/>
            </a:endParaRPr>
          </a:p>
        </p:txBody>
      </p:sp>
      <p:sp>
        <p:nvSpPr>
          <p:cNvPr id="7" name="文本框 6"/>
          <p:cNvSpPr txBox="1"/>
          <p:nvPr/>
        </p:nvSpPr>
        <p:spPr>
          <a:xfrm>
            <a:off x="6991076" y="2356632"/>
            <a:ext cx="4191002" cy="523220"/>
          </a:xfrm>
          <a:prstGeom prst="rect">
            <a:avLst/>
          </a:prstGeom>
          <a:noFill/>
        </p:spPr>
        <p:txBody>
          <a:bodyPr wrap="square" rtlCol="0">
            <a:spAutoFit/>
          </a:bodyPr>
          <a:lstStyle/>
          <a:p>
            <a:r>
              <a:rPr kumimoji="1" lang="en-US" altLang="zh-CN" sz="2800" dirty="0">
                <a:solidFill>
                  <a:schemeClr val="bg1"/>
                </a:solidFill>
                <a:latin typeface="Source Han Sans CN Regular" panose="020B0800000000000000" charset="-122"/>
                <a:ea typeface="Source Han Sans CN Regular" panose="020B0800000000000000" charset="-122"/>
              </a:rPr>
              <a:t>Title</a:t>
            </a:r>
            <a:endParaRPr kumimoji="1" lang="en-US" altLang="zh-CN" sz="2800" dirty="0">
              <a:solidFill>
                <a:schemeClr val="bg1"/>
              </a:solidFill>
              <a:latin typeface="Source Han Sans CN Regular" panose="020B0800000000000000" charset="-122"/>
              <a:ea typeface="Source Han Sans CN Regular" panose="020B0800000000000000" charset="-122"/>
            </a:endParaRPr>
          </a:p>
        </p:txBody>
      </p:sp>
      <p:sp>
        <p:nvSpPr>
          <p:cNvPr id="8" name="矩形 7"/>
          <p:cNvSpPr/>
          <p:nvPr/>
        </p:nvSpPr>
        <p:spPr>
          <a:xfrm>
            <a:off x="6076676" y="1837678"/>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6006792" y="1941452"/>
            <a:ext cx="1759352" cy="1014730"/>
          </a:xfrm>
          <a:prstGeom prst="rect">
            <a:avLst/>
          </a:prstGeom>
          <a:noFill/>
        </p:spPr>
        <p:txBody>
          <a:bodyPr wrap="square" rtlCol="0">
            <a:spAutoFit/>
          </a:bodyPr>
          <a:lstStyle/>
          <a:p>
            <a:r>
              <a:rPr kumimoji="1" lang="en-US" altLang="zh-CN" sz="6000" b="1" dirty="0">
                <a:solidFill>
                  <a:srgbClr val="DE3910"/>
                </a:solidFill>
                <a:latin typeface="Source Han Sans CN Bold" panose="020B0800000000000000" charset="-122"/>
                <a:ea typeface="Source Han Sans CN Bold" panose="020B0800000000000000" charset="-122"/>
              </a:rPr>
              <a:t>01</a:t>
            </a:r>
            <a:endParaRPr kumimoji="1" lang="en-US" altLang="zh-CN" sz="6000" b="1" dirty="0">
              <a:solidFill>
                <a:srgbClr val="DE3910"/>
              </a:solidFill>
              <a:latin typeface="Source Han Sans CN Bold" panose="020B0800000000000000" charset="-122"/>
              <a:ea typeface="Source Han Sans CN Bold" panose="020B08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877308"/>
          </a:xfrm>
          <a:prstGeom prst="rect">
            <a:avLst/>
          </a:prstGeom>
        </p:spPr>
      </p:pic>
      <p:pic>
        <p:nvPicPr>
          <p:cNvPr id="7" name="图片 6"/>
          <p:cNvPicPr>
            <a:picLocks noChangeAspect="1"/>
          </p:cNvPicPr>
          <p:nvPr/>
        </p:nvPicPr>
        <p:blipFill>
          <a:blip r:embed="rId2"/>
          <a:stretch>
            <a:fillRect/>
          </a:stretch>
        </p:blipFill>
        <p:spPr>
          <a:xfrm>
            <a:off x="9268692" y="181631"/>
            <a:ext cx="2588774" cy="552660"/>
          </a:xfrm>
          <a:prstGeom prst="rect">
            <a:avLst/>
          </a:prstGeom>
        </p:spPr>
      </p:pic>
      <p:sp>
        <p:nvSpPr>
          <p:cNvPr id="2" name="文本框 1"/>
          <p:cNvSpPr txBox="1"/>
          <p:nvPr/>
        </p:nvSpPr>
        <p:spPr>
          <a:xfrm>
            <a:off x="471055" y="187831"/>
            <a:ext cx="4697730" cy="583565"/>
          </a:xfrm>
          <a:prstGeom prst="rect">
            <a:avLst/>
          </a:prstGeom>
          <a:noFill/>
        </p:spPr>
        <p:txBody>
          <a:bodyPr wrap="none" rtlCol="0">
            <a:spAutoFit/>
          </a:bodyPr>
          <a:lstStyle/>
          <a:p>
            <a:r>
              <a:rPr kumimoji="1" lang="zh-CN" altLang="en-US"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rPr>
              <a:t>内容标题（思源黑体</a:t>
            </a:r>
            <a:r>
              <a:rPr kumimoji="1" lang="en-US" altLang="zh-CN"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rPr>
              <a:t>32</a:t>
            </a:r>
            <a:r>
              <a:rPr kumimoji="1" lang="zh-CN" altLang="en-US"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4" name="文本框 3"/>
          <p:cNvSpPr txBox="1"/>
          <p:nvPr/>
        </p:nvSpPr>
        <p:spPr>
          <a:xfrm>
            <a:off x="457200" y="2012950"/>
            <a:ext cx="3572826" cy="1476375"/>
          </a:xfrm>
          <a:prstGeom prst="rect">
            <a:avLst/>
          </a:prstGeom>
          <a:noFill/>
        </p:spPr>
        <p:txBody>
          <a:bodyPr wrap="square" rtlCol="0">
            <a:spAutoFit/>
          </a:bodyPr>
          <a:lstStyle/>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内容文字（思源黑体</a:t>
            </a:r>
            <a:r>
              <a:rPr kumimoji="1" lang="en-US" altLang="zh-CN" dirty="0">
                <a:latin typeface="Source Han Sans CN Regular" panose="020B0800000000000000" charset="-122"/>
                <a:ea typeface="Source Han Sans CN Regular" panose="020B0800000000000000" charset="-122"/>
                <a:cs typeface="Source Han Sans CN Regular" panose="020B0800000000000000" charset="-122"/>
              </a:rPr>
              <a:t>18</a:t>
            </a:r>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a:t>
            </a:r>
            <a:endParaRPr kumimoji="1" lang="en-US" altLang="zh-CN" dirty="0">
              <a:latin typeface="Source Han Sans CN Regular" panose="020B0800000000000000" charset="-122"/>
              <a:ea typeface="Source Han Sans CN Regular" panose="020B0800000000000000" charset="-122"/>
              <a:cs typeface="Source Han Sans CN Regular" panose="020B0800000000000000" charset="-122"/>
            </a:endParaRPr>
          </a:p>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内容文字内容文字内容文字内容文字内容文字内容文字内容文字内容文字内容文字内容文字内容文字内容文字内容文字内容文字</a:t>
            </a:r>
            <a:endParaRPr kumimoji="1" lang="zh-CN" altLang="en-US" dirty="0">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8" name="文本框 7"/>
          <p:cNvSpPr txBox="1"/>
          <p:nvPr/>
        </p:nvSpPr>
        <p:spPr>
          <a:xfrm>
            <a:off x="457200" y="1392382"/>
            <a:ext cx="3572826" cy="460375"/>
          </a:xfrm>
          <a:prstGeom prst="rect">
            <a:avLst/>
          </a:prstGeom>
          <a:noFill/>
        </p:spPr>
        <p:txBody>
          <a:bodyPr wrap="square" rtlCol="0">
            <a:spAutoFit/>
          </a:bodyPr>
          <a:lstStyle/>
          <a:p>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副标题（思源黑体</a:t>
            </a:r>
            <a:r>
              <a:rPr kumimoji="1" lang="en-US" altLang="zh-CN"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24</a:t>
            </a:r>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14" name="矩形 13"/>
          <p:cNvSpPr/>
          <p:nvPr/>
        </p:nvSpPr>
        <p:spPr>
          <a:xfrm>
            <a:off x="540330" y="1895612"/>
            <a:ext cx="817418" cy="45719"/>
          </a:xfrm>
          <a:prstGeom prst="rect">
            <a:avLst/>
          </a:prstGeom>
          <a:solidFill>
            <a:srgbClr val="DA3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4294909" y="1392382"/>
            <a:ext cx="3572826" cy="460375"/>
          </a:xfrm>
          <a:prstGeom prst="rect">
            <a:avLst/>
          </a:prstGeom>
          <a:noFill/>
        </p:spPr>
        <p:txBody>
          <a:bodyPr wrap="square" rtlCol="0">
            <a:spAutoFit/>
          </a:bodyPr>
          <a:lstStyle/>
          <a:p>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副标题（思源黑体</a:t>
            </a:r>
            <a:r>
              <a:rPr kumimoji="1" lang="en-US" altLang="zh-CN"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24</a:t>
            </a:r>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17" name="矩形 16"/>
          <p:cNvSpPr/>
          <p:nvPr/>
        </p:nvSpPr>
        <p:spPr>
          <a:xfrm>
            <a:off x="4378039" y="1895612"/>
            <a:ext cx="817418" cy="45719"/>
          </a:xfrm>
          <a:prstGeom prst="rect">
            <a:avLst/>
          </a:prstGeom>
          <a:solidFill>
            <a:srgbClr val="DA3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框 18"/>
          <p:cNvSpPr txBox="1"/>
          <p:nvPr/>
        </p:nvSpPr>
        <p:spPr>
          <a:xfrm>
            <a:off x="8132618" y="1392382"/>
            <a:ext cx="3572826" cy="460375"/>
          </a:xfrm>
          <a:prstGeom prst="rect">
            <a:avLst/>
          </a:prstGeom>
          <a:noFill/>
        </p:spPr>
        <p:txBody>
          <a:bodyPr wrap="square" rtlCol="0">
            <a:spAutoFit/>
          </a:bodyPr>
          <a:lstStyle/>
          <a:p>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副标题（思源黑体</a:t>
            </a:r>
            <a:r>
              <a:rPr kumimoji="1" lang="en-US" altLang="zh-CN"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24</a:t>
            </a:r>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endParaRPr>
          </a:p>
        </p:txBody>
      </p:sp>
      <p:pic>
        <p:nvPicPr>
          <p:cNvPr id="6" name="图片 5"/>
          <p:cNvPicPr>
            <a:picLocks noChangeAspect="1"/>
          </p:cNvPicPr>
          <p:nvPr/>
        </p:nvPicPr>
        <p:blipFill>
          <a:blip r:embed="rId3"/>
          <a:stretch>
            <a:fillRect/>
          </a:stretch>
        </p:blipFill>
        <p:spPr>
          <a:xfrm>
            <a:off x="540330" y="3924234"/>
            <a:ext cx="3385718" cy="2252805"/>
          </a:xfrm>
          <a:prstGeom prst="rect">
            <a:avLst/>
          </a:prstGeom>
        </p:spPr>
      </p:pic>
      <p:pic>
        <p:nvPicPr>
          <p:cNvPr id="10" name="图片 9"/>
          <p:cNvPicPr>
            <a:picLocks noChangeAspect="1"/>
          </p:cNvPicPr>
          <p:nvPr/>
        </p:nvPicPr>
        <p:blipFill>
          <a:blip r:embed="rId4"/>
          <a:stretch>
            <a:fillRect/>
          </a:stretch>
        </p:blipFill>
        <p:spPr>
          <a:xfrm>
            <a:off x="4372827" y="3924234"/>
            <a:ext cx="3380506" cy="2253671"/>
          </a:xfrm>
          <a:prstGeom prst="rect">
            <a:avLst/>
          </a:prstGeom>
        </p:spPr>
      </p:pic>
      <p:pic>
        <p:nvPicPr>
          <p:cNvPr id="12" name="图片 11"/>
          <p:cNvPicPr>
            <a:picLocks noChangeAspect="1"/>
          </p:cNvPicPr>
          <p:nvPr/>
        </p:nvPicPr>
        <p:blipFill>
          <a:blip r:embed="rId5"/>
          <a:stretch>
            <a:fillRect/>
          </a:stretch>
        </p:blipFill>
        <p:spPr>
          <a:xfrm>
            <a:off x="8210536" y="3924233"/>
            <a:ext cx="3380506" cy="2253671"/>
          </a:xfrm>
          <a:prstGeom prst="rect">
            <a:avLst/>
          </a:prstGeom>
        </p:spPr>
      </p:pic>
      <p:sp>
        <p:nvSpPr>
          <p:cNvPr id="20" name="矩形 19"/>
          <p:cNvSpPr/>
          <p:nvPr/>
        </p:nvSpPr>
        <p:spPr>
          <a:xfrm>
            <a:off x="8215748" y="1895612"/>
            <a:ext cx="817418" cy="45719"/>
          </a:xfrm>
          <a:prstGeom prst="rect">
            <a:avLst/>
          </a:prstGeom>
          <a:solidFill>
            <a:srgbClr val="DA3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文本框 3"/>
          <p:cNvSpPr txBox="1"/>
          <p:nvPr/>
        </p:nvSpPr>
        <p:spPr>
          <a:xfrm>
            <a:off x="4323358" y="2012950"/>
            <a:ext cx="3572826" cy="1476375"/>
          </a:xfrm>
          <a:prstGeom prst="rect">
            <a:avLst/>
          </a:prstGeom>
          <a:noFill/>
        </p:spPr>
        <p:txBody>
          <a:bodyPr wrap="square" rtlCol="0">
            <a:spAutoFit/>
          </a:bodyPr>
          <a:lstStyle/>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内容文字（思源黑体</a:t>
            </a:r>
            <a:r>
              <a:rPr kumimoji="1" lang="en-US" altLang="zh-CN" dirty="0">
                <a:latin typeface="Source Han Sans CN Regular" panose="020B0800000000000000" charset="-122"/>
                <a:ea typeface="Source Han Sans CN Regular" panose="020B0800000000000000" charset="-122"/>
                <a:cs typeface="Source Han Sans CN Regular" panose="020B0800000000000000" charset="-122"/>
              </a:rPr>
              <a:t>18</a:t>
            </a:r>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a:t>
            </a:r>
            <a:endParaRPr kumimoji="1" lang="en-US" altLang="zh-CN" dirty="0">
              <a:latin typeface="Source Han Sans CN Regular" panose="020B0800000000000000" charset="-122"/>
              <a:ea typeface="Source Han Sans CN Regular" panose="020B0800000000000000" charset="-122"/>
              <a:cs typeface="Source Han Sans CN Regular" panose="020B0800000000000000" charset="-122"/>
            </a:endParaRPr>
          </a:p>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内容文字内容文字内容文字内容文字内容文字内容文字内容文字内容文字内容文字内容文字内容文字内容文字内容文字内容文字</a:t>
            </a:r>
            <a:endParaRPr kumimoji="1" lang="zh-CN" altLang="en-US" dirty="0">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22" name="文本框 3"/>
          <p:cNvSpPr txBox="1"/>
          <p:nvPr/>
        </p:nvSpPr>
        <p:spPr>
          <a:xfrm>
            <a:off x="8152482" y="2012950"/>
            <a:ext cx="3572826" cy="1476375"/>
          </a:xfrm>
          <a:prstGeom prst="rect">
            <a:avLst/>
          </a:prstGeom>
          <a:noFill/>
        </p:spPr>
        <p:txBody>
          <a:bodyPr wrap="square" rtlCol="0">
            <a:spAutoFit/>
          </a:bodyPr>
          <a:lstStyle/>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内容文字（思源黑体</a:t>
            </a:r>
            <a:r>
              <a:rPr kumimoji="1" lang="en-US" altLang="zh-CN" dirty="0">
                <a:latin typeface="Source Han Sans CN Regular" panose="020B0800000000000000" charset="-122"/>
                <a:ea typeface="Source Han Sans CN Regular" panose="020B0800000000000000" charset="-122"/>
                <a:cs typeface="Source Han Sans CN Regular" panose="020B0800000000000000" charset="-122"/>
              </a:rPr>
              <a:t>18</a:t>
            </a:r>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a:t>
            </a:r>
            <a:endParaRPr kumimoji="1" lang="en-US" altLang="zh-CN" dirty="0">
              <a:latin typeface="Source Han Sans CN Regular" panose="020B0800000000000000" charset="-122"/>
              <a:ea typeface="Source Han Sans CN Regular" panose="020B0800000000000000" charset="-122"/>
              <a:cs typeface="Source Han Sans CN Regular" panose="020B0800000000000000" charset="-122"/>
            </a:endParaRPr>
          </a:p>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内容文字内容文字内容文字内容文字内容文字内容文字内容文字内容文字内容文字内容文字内容文字内容文字内容文字内容文字</a:t>
            </a:r>
            <a:endParaRPr kumimoji="1" lang="zh-CN" altLang="en-US" dirty="0">
              <a:latin typeface="Source Han Sans CN Regular" panose="020B0800000000000000" charset="-122"/>
              <a:ea typeface="Source Han Sans CN Regular" panose="020B0800000000000000" charset="-122"/>
              <a:cs typeface="Source Han Sans CN Regular" panose="020B08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3" y="-2"/>
            <a:ext cx="12204917" cy="6858001"/>
          </a:xfrm>
          <a:prstGeom prst="rect">
            <a:avLst/>
          </a:prstGeom>
        </p:spPr>
      </p:pic>
      <p:sp>
        <p:nvSpPr>
          <p:cNvPr id="6" name="文本框 5"/>
          <p:cNvSpPr txBox="1"/>
          <p:nvPr/>
        </p:nvSpPr>
        <p:spPr>
          <a:xfrm>
            <a:off x="1155700" y="3327739"/>
            <a:ext cx="9601200" cy="706755"/>
          </a:xfrm>
          <a:prstGeom prst="rect">
            <a:avLst/>
          </a:prstGeom>
          <a:noFill/>
        </p:spPr>
        <p:txBody>
          <a:bodyPr wrap="square" rtlCol="0">
            <a:spAutoFit/>
          </a:bodyPr>
          <a:lstStyle/>
          <a:p>
            <a:pPr algn="ctr"/>
            <a:r>
              <a:rPr kumimoji="1" lang="en-US" altLang="zh-CN" sz="4000" b="1" dirty="0">
                <a:solidFill>
                  <a:schemeClr val="bg1"/>
                </a:solidFill>
                <a:latin typeface="Source Han Sans CN Bold" panose="020B0800000000000000" charset="-122"/>
                <a:ea typeface="Source Han Sans CN Bold" panose="020B0800000000000000" charset="-122"/>
              </a:rPr>
              <a:t>THANKS</a:t>
            </a:r>
            <a:endParaRPr kumimoji="1" lang="en-US" altLang="zh-CN" sz="4000" b="1" dirty="0">
              <a:solidFill>
                <a:schemeClr val="bg1"/>
              </a:solidFill>
              <a:latin typeface="Source Han Sans CN Bold" panose="020B0800000000000000" charset="-122"/>
              <a:ea typeface="Source Han Sans CN Bold" panose="020B0800000000000000" charset="-122"/>
            </a:endParaRPr>
          </a:p>
        </p:txBody>
      </p:sp>
      <p:sp>
        <p:nvSpPr>
          <p:cNvPr id="7" name="文本框 6"/>
          <p:cNvSpPr txBox="1"/>
          <p:nvPr/>
        </p:nvSpPr>
        <p:spPr>
          <a:xfrm>
            <a:off x="1295400" y="2371773"/>
            <a:ext cx="9601200" cy="1014730"/>
          </a:xfrm>
          <a:prstGeom prst="rect">
            <a:avLst/>
          </a:prstGeom>
          <a:noFill/>
        </p:spPr>
        <p:txBody>
          <a:bodyPr wrap="square" rtlCol="0">
            <a:spAutoFit/>
          </a:bodyPr>
          <a:lstStyle/>
          <a:p>
            <a:pPr algn="ctr"/>
            <a:r>
              <a:rPr kumimoji="1" lang="zh-CN" altLang="en-US" sz="6000" b="1" kern="0" spc="2000" dirty="0">
                <a:solidFill>
                  <a:schemeClr val="bg1"/>
                </a:solidFill>
                <a:latin typeface="Source Han Sans CN Bold" panose="020B0800000000000000" charset="-122"/>
                <a:ea typeface="Source Han Sans CN Bold" panose="020B0800000000000000" charset="-122"/>
              </a:rPr>
              <a:t>谢谢</a:t>
            </a:r>
            <a:endParaRPr kumimoji="1" lang="zh-CN" altLang="en-US" sz="6000" b="1" kern="0" spc="2000" dirty="0">
              <a:solidFill>
                <a:schemeClr val="bg1"/>
              </a:solidFill>
              <a:latin typeface="Source Han Sans CN Bold" panose="020B0800000000000000" charset="-122"/>
              <a:ea typeface="Source Han Sans CN Bold" panose="020B0800000000000000" charset="-122"/>
            </a:endParaRPr>
          </a:p>
        </p:txBody>
      </p:sp>
      <p:pic>
        <p:nvPicPr>
          <p:cNvPr id="8" name="图片 7"/>
          <p:cNvPicPr>
            <a:picLocks noChangeAspect="1"/>
          </p:cNvPicPr>
          <p:nvPr/>
        </p:nvPicPr>
        <p:blipFill>
          <a:blip r:embed="rId2"/>
          <a:stretch>
            <a:fillRect/>
          </a:stretch>
        </p:blipFill>
        <p:spPr>
          <a:xfrm>
            <a:off x="4268833" y="5690316"/>
            <a:ext cx="3654334" cy="780139"/>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307</Words>
  <Application>WPS 演示</Application>
  <PresentationFormat>宽屏</PresentationFormat>
  <Paragraphs>33</Paragraphs>
  <Slides>4</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vt:i4>
      </vt:variant>
    </vt:vector>
  </HeadingPairs>
  <TitlesOfParts>
    <vt:vector size="20" baseType="lpstr">
      <vt:lpstr>Arial</vt:lpstr>
      <vt:lpstr>方正书宋_GBK</vt:lpstr>
      <vt:lpstr>Wingdings</vt:lpstr>
      <vt:lpstr>Microsoft YaHei</vt:lpstr>
      <vt:lpstr>微软雅黑</vt:lpstr>
      <vt:lpstr>宋体</vt:lpstr>
      <vt:lpstr>Arial Unicode MS</vt:lpstr>
      <vt:lpstr>等线</vt:lpstr>
      <vt:lpstr>苹方-简</vt:lpstr>
      <vt:lpstr>等线 Light</vt:lpstr>
      <vt:lpstr>Calibri</vt:lpstr>
      <vt:lpstr>Helvetica Neue</vt:lpstr>
      <vt:lpstr>宋体-简</vt:lpstr>
      <vt:lpstr>Source Han Sans CN Regular</vt:lpstr>
      <vt:lpstr>Source Han Sans CN Bold</vt:lpstr>
      <vt:lpstr>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susiefeng</cp:lastModifiedBy>
  <cp:revision>12</cp:revision>
  <dcterms:created xsi:type="dcterms:W3CDTF">2021-12-02T09:10:21Z</dcterms:created>
  <dcterms:modified xsi:type="dcterms:W3CDTF">2021-12-02T09:10:21Z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2052-3.9.3.6359</vt:lpwstr>
  </property>
</Properties>
</file>