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2.jpg" ContentType="image/png"/>
  <Override PartName="/ppt/media/image3.jpg" ContentType="image/png"/>
  <Override PartName="/ppt/media/image5.jpg" ContentType="image/png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27.xml" ContentType="application/vnd.openxmlformats-officedocument.presentationml.tags+xml"/>
  <Override PartName="/ppt/media/image19.jpg" ContentType="image/png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1.xml" ContentType="application/vnd.openxmlformats-officedocument.drawingml.chartshape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5876" r:id="rId2"/>
    <p:sldId id="260" r:id="rId3"/>
    <p:sldId id="262" r:id="rId4"/>
    <p:sldId id="261" r:id="rId5"/>
    <p:sldId id="265" r:id="rId6"/>
    <p:sldId id="5873" r:id="rId7"/>
    <p:sldId id="5870" r:id="rId8"/>
    <p:sldId id="288" r:id="rId9"/>
    <p:sldId id="5874" r:id="rId10"/>
    <p:sldId id="5872" r:id="rId11"/>
    <p:sldId id="289" r:id="rId12"/>
    <p:sldId id="5875" r:id="rId13"/>
    <p:sldId id="266" r:id="rId14"/>
    <p:sldId id="5871" r:id="rId15"/>
    <p:sldId id="587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680" userDrawn="1">
          <p15:clr>
            <a:srgbClr val="A4A3A4"/>
          </p15:clr>
        </p15:guide>
        <p15:guide id="4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7FFF"/>
    <a:srgbClr val="025A92"/>
    <a:srgbClr val="0679E4"/>
    <a:srgbClr val="DA78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42" autoAdjust="0"/>
    <p:restoredTop sz="94660"/>
  </p:normalViewPr>
  <p:slideViewPr>
    <p:cSldViewPr snapToGrid="0">
      <p:cViewPr varScale="1">
        <p:scale>
          <a:sx n="77" d="100"/>
          <a:sy n="77" d="100"/>
        </p:scale>
        <p:origin x="82" y="91"/>
      </p:cViewPr>
      <p:guideLst>
        <p:guide orient="horz" pos="2296"/>
        <p:guide pos="3840"/>
        <p:guide pos="7680"/>
        <p:guide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16667966009199"/>
          <c:y val="0.14818367690799231"/>
          <c:w val="0.70860274608378937"/>
          <c:h val="0.715069407291498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3DE-4E85-8A0E-6828C6DA74E3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0679E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大学</c:v>
                </c:pt>
                <c:pt idx="1">
                  <c:v>科技</c:v>
                </c:pt>
                <c:pt idx="2">
                  <c:v>北京</c:v>
                </c:pt>
                <c:pt idx="3">
                  <c:v>我爱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90</c:v>
                </c:pt>
                <c:pt idx="2">
                  <c:v>95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DE-4E85-8A0E-6828C6DA74E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39"/>
        <c:axId val="1531786640"/>
        <c:axId val="1531787624"/>
      </c:barChart>
      <c:catAx>
        <c:axId val="1531786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679E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  <a:endParaRPr lang="zh-CN"/>
          </a:p>
        </c:txPr>
        <c:crossAx val="1531787624"/>
        <c:crosses val="autoZero"/>
        <c:auto val="1"/>
        <c:lblAlgn val="ctr"/>
        <c:lblOffset val="100"/>
        <c:noMultiLvlLbl val="0"/>
      </c:catAx>
      <c:valAx>
        <c:axId val="1531787624"/>
        <c:scaling>
          <c:orientation val="minMax"/>
          <c:max val="100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679E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  <a:endParaRPr lang="zh-CN"/>
          </a:p>
        </c:txPr>
        <c:crossAx val="1531786640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79F-4A8B-8E09-D2EF7BC35DCB}"/>
              </c:ext>
            </c:extLst>
          </c:dPt>
          <c:dPt>
            <c:idx val="1"/>
            <c:bubble3D val="0"/>
            <c:spPr>
              <a:solidFill>
                <a:srgbClr val="0679E4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79F-4A8B-8E09-D2EF7BC35DC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0.82499999999999996</c:v>
                </c:pt>
                <c:pt idx="1">
                  <c:v>0.17499999999999999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9F-4A8B-8E09-D2EF7BC35D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9E3C3B"/>
          </a:solidFill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3F-45AC-BE44-BB0563422E8A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3F-45AC-BE44-BB0563422E8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D3F-45AC-BE44-BB0563422E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896-4A43-9799-BFF3C93C4C8E}"/>
              </c:ext>
            </c:extLst>
          </c:dPt>
          <c:dPt>
            <c:idx val="1"/>
            <c:bubble3D val="0"/>
            <c:spPr>
              <a:solidFill>
                <a:srgbClr val="0679E4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896-4A43-9799-BFF3C93C4C8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0.75900000000000001</c:v>
                </c:pt>
                <c:pt idx="1">
                  <c:v>0.24099999999999999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96-4A43-9799-BFF3C93C4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635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noFill/>
                <a:ln w="12700">
                  <a:solidFill>
                    <a:schemeClr val="bg1"/>
                  </a:solidFill>
                  <a:prstDash val="sysDash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4F1-4802-94E8-D50DB65C945A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4F1-4802-94E8-D50DB65C94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0127736"/>
        <c:axId val="1550131344"/>
      </c:lineChart>
      <c:catAx>
        <c:axId val="1550127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defRPr>
            </a:pPr>
            <a:endParaRPr lang="zh-CN"/>
          </a:p>
        </c:txPr>
        <c:crossAx val="1550131344"/>
        <c:crosses val="autoZero"/>
        <c:auto val="1"/>
        <c:lblAlgn val="ctr"/>
        <c:lblOffset val="100"/>
        <c:noMultiLvlLbl val="0"/>
      </c:catAx>
      <c:valAx>
        <c:axId val="1550131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50127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92000"/>
                      <a:lumOff val="8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F9-4B63-BA23-0C5BAC4EA2C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FF9-4B63-BA23-0C5BAC4EA2C9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FF9-4B63-BA23-0C5BAC4EA2C9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FF9-4B63-BA23-0C5BAC4EA2C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FF9-4B63-BA23-0C5BAC4EA2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92000"/>
                      <a:lumOff val="8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11-42F4-8AE9-61E1EEB2E2C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11-42F4-8AE9-61E1EEB2E2C6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711-42F4-8AE9-61E1EEB2E2C6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711-42F4-8AE9-61E1EEB2E2C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711-42F4-8AE9-61E1EEB2E2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92000"/>
                      <a:lumOff val="8000"/>
                    </a:srgb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5A-4978-B9C4-ADE18EE728B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65A-4978-B9C4-ADE18EE728B4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65A-4978-B9C4-ADE18EE728B4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65A-4978-B9C4-ADE18EE728B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65A-4978-B9C4-ADE18EE728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D38-4BB0-A36D-8DE51AC32950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38-4BB0-A36D-8DE51AC3295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D38-4BB0-A36D-8DE51AC329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CD-4B9B-80C6-39FBFE4A1EC5}"/>
              </c:ext>
            </c:extLst>
          </c:dPt>
          <c:dPt>
            <c:idx val="1"/>
            <c:bubble3D val="0"/>
            <c:spPr>
              <a:solidFill>
                <a:srgbClr val="0679E4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CD-4B9B-80C6-39FBFE4A1EC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0.52100000000000002</c:v>
                </c:pt>
                <c:pt idx="1">
                  <c:v>0.47899999999999998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3CD-4B9B-80C6-39FBFE4A1E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89D-4A1F-B49C-C6FF1FA8BF38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89D-4A1F-B49C-C6FF1FA8BF3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9D-4A1F-B49C-C6FF1FA8BF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B8-4B0D-BF12-1501146D3952}"/>
              </c:ext>
            </c:extLst>
          </c:dPt>
          <c:dPt>
            <c:idx val="1"/>
            <c:bubble3D val="0"/>
            <c:spPr>
              <a:solidFill>
                <a:srgbClr val="0679E4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B8-4B0D-BF12-1501146D395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0.89600000000000002</c:v>
                </c:pt>
                <c:pt idx="1">
                  <c:v>0.104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B8-4B0D-BF12-1501146D39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D70-4050-B123-388E9DAA5B8B}"/>
              </c:ext>
            </c:extLst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D70-4050-B123-388E9DAA5B8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70-4050-B123-388E9DAA5B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0.13373</cdr:x>
      <cdr:y>0.39182</cdr:y>
    </cdr:from>
    <cdr:to>
      <cdr:x>0.37272</cdr:x>
      <cdr:y>0.48232</cdr:y>
    </cdr:to>
    <cdr:cxnSp macro="">
      <cdr:nvCxnSpPr>
        <cdr:cNvPr id="8" name="直接连接符 7">
          <a:extLst xmlns:a="http://schemas.openxmlformats.org/drawingml/2006/main">
            <a:ext uri="{FF2B5EF4-FFF2-40B4-BE49-F238E27FC236}">
              <a16:creationId xmlns:a16="http://schemas.microsoft.com/office/drawing/2014/main" id="{0854E3D3-4E04-4497-BFF8-3DDA711653F6}"/>
            </a:ext>
          </a:extLst>
        </cdr:cNvPr>
        <cdr:cNvCxnSpPr/>
      </cdr:nvCxnSpPr>
      <cdr:spPr>
        <a:xfrm xmlns:a="http://schemas.openxmlformats.org/drawingml/2006/main" flipV="1">
          <a:off x="1431925" y="934808"/>
          <a:ext cx="2559050" cy="215901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bg1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0.38123</cdr:x>
      <cdr:y>0.30798</cdr:y>
    </cdr:from>
    <cdr:to>
      <cdr:x>0.61534</cdr:x>
      <cdr:y>0.39157</cdr:y>
    </cdr:to>
    <cdr:cxnSp macro="">
      <cdr:nvCxnSpPr>
        <cdr:cNvPr id="11" name="直接连接符 10">
          <a:extLst xmlns:a="http://schemas.openxmlformats.org/drawingml/2006/main">
            <a:ext uri="{FF2B5EF4-FFF2-40B4-BE49-F238E27FC236}">
              <a16:creationId xmlns:a16="http://schemas.microsoft.com/office/drawing/2014/main" id="{A4B8E3B5-B761-4F20-9711-832A2741BF54}"/>
            </a:ext>
          </a:extLst>
        </cdr:cNvPr>
        <cdr:cNvCxnSpPr/>
      </cdr:nvCxnSpPr>
      <cdr:spPr>
        <a:xfrm xmlns:a="http://schemas.openxmlformats.org/drawingml/2006/main" flipV="1">
          <a:off x="4082046" y="734783"/>
          <a:ext cx="2506873" cy="199425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bg1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0.62685</cdr:x>
      <cdr:y>0.16735</cdr:y>
    </cdr:from>
    <cdr:to>
      <cdr:x>0.85871</cdr:x>
      <cdr:y>0.3067</cdr:y>
    </cdr:to>
    <cdr:cxnSp macro="">
      <cdr:nvCxnSpPr>
        <cdr:cNvPr id="13" name="直接连接符 12">
          <a:extLst xmlns:a="http://schemas.openxmlformats.org/drawingml/2006/main">
            <a:ext uri="{FF2B5EF4-FFF2-40B4-BE49-F238E27FC236}">
              <a16:creationId xmlns:a16="http://schemas.microsoft.com/office/drawing/2014/main" id="{978653E7-E6B1-4CDD-B0EF-50B1333C014D}"/>
            </a:ext>
          </a:extLst>
        </cdr:cNvPr>
        <cdr:cNvCxnSpPr>
          <a:endCxn xmlns:a="http://schemas.openxmlformats.org/drawingml/2006/main" id="16" idx="2"/>
        </cdr:cNvCxnSpPr>
      </cdr:nvCxnSpPr>
      <cdr:spPr>
        <a:xfrm xmlns:a="http://schemas.openxmlformats.org/drawingml/2006/main" flipV="1">
          <a:off x="6712067" y="399252"/>
          <a:ext cx="2482733" cy="332458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bg1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0.85871</cdr:x>
      <cdr:y>0.13498</cdr:y>
    </cdr:from>
    <cdr:to>
      <cdr:x>0.87313</cdr:x>
      <cdr:y>0.19971</cdr:y>
    </cdr:to>
    <cdr:sp macro="" textlink="">
      <cdr:nvSpPr>
        <cdr:cNvPr id="16" name="椭圆 15">
          <a:extLst xmlns:a="http://schemas.openxmlformats.org/drawingml/2006/main">
            <a:ext uri="{FF2B5EF4-FFF2-40B4-BE49-F238E27FC236}">
              <a16:creationId xmlns:a16="http://schemas.microsoft.com/office/drawing/2014/main" id="{8695E0AE-CD9D-4FE4-85E4-9236763EAE41}"/>
            </a:ext>
          </a:extLst>
        </cdr:cNvPr>
        <cdr:cNvSpPr/>
      </cdr:nvSpPr>
      <cdr:spPr>
        <a:xfrm xmlns:a="http://schemas.openxmlformats.org/drawingml/2006/main">
          <a:off x="9194800" y="322033"/>
          <a:ext cx="154438" cy="15443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chemeClr val="bg1"/>
          </a:solidFill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0.37053</cdr:x>
      <cdr:y>0.36175</cdr:y>
    </cdr:from>
    <cdr:to>
      <cdr:x>0.38495</cdr:x>
      <cdr:y>0.42648</cdr:y>
    </cdr:to>
    <cdr:sp macro="" textlink="">
      <cdr:nvSpPr>
        <cdr:cNvPr id="20" name="椭圆 19">
          <a:extLst xmlns:a="http://schemas.openxmlformats.org/drawingml/2006/main">
            <a:ext uri="{FF2B5EF4-FFF2-40B4-BE49-F238E27FC236}">
              <a16:creationId xmlns:a16="http://schemas.microsoft.com/office/drawing/2014/main" id="{06159C7B-2DB1-453D-A9A7-2563E6A6B78D}"/>
            </a:ext>
          </a:extLst>
        </cdr:cNvPr>
        <cdr:cNvSpPr/>
      </cdr:nvSpPr>
      <cdr:spPr>
        <a:xfrm xmlns:a="http://schemas.openxmlformats.org/drawingml/2006/main">
          <a:off x="3967480" y="8630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0.1262</cdr:x>
      <cdr:y>0.45224</cdr:y>
    </cdr:from>
    <cdr:to>
      <cdr:x>0.14062</cdr:x>
      <cdr:y>0.51698</cdr:y>
    </cdr:to>
    <cdr:sp macro="" textlink="">
      <cdr:nvSpPr>
        <cdr:cNvPr id="21" name="椭圆 20">
          <a:extLst xmlns:a="http://schemas.openxmlformats.org/drawingml/2006/main">
            <a:ext uri="{FF2B5EF4-FFF2-40B4-BE49-F238E27FC236}">
              <a16:creationId xmlns:a16="http://schemas.microsoft.com/office/drawing/2014/main" id="{71EC385A-E8D1-4B21-AC55-EE921E3F6FB4}"/>
            </a:ext>
          </a:extLst>
        </cdr:cNvPr>
        <cdr:cNvSpPr/>
      </cdr:nvSpPr>
      <cdr:spPr>
        <a:xfrm xmlns:a="http://schemas.openxmlformats.org/drawingml/2006/main">
          <a:off x="1351280" y="10789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0.61367</cdr:x>
      <cdr:y>0.27125</cdr:y>
    </cdr:from>
    <cdr:to>
      <cdr:x>0.62809</cdr:x>
      <cdr:y>0.33599</cdr:y>
    </cdr:to>
    <cdr:sp macro="" textlink="">
      <cdr:nvSpPr>
        <cdr:cNvPr id="22" name="椭圆 21">
          <a:extLst xmlns:a="http://schemas.openxmlformats.org/drawingml/2006/main">
            <a:ext uri="{FF2B5EF4-FFF2-40B4-BE49-F238E27FC236}">
              <a16:creationId xmlns:a16="http://schemas.microsoft.com/office/drawing/2014/main" id="{B688F912-E577-4657-87AA-84EC62C0F30C}"/>
            </a:ext>
          </a:extLst>
        </cdr:cNvPr>
        <cdr:cNvSpPr/>
      </cdr:nvSpPr>
      <cdr:spPr>
        <a:xfrm xmlns:a="http://schemas.openxmlformats.org/drawingml/2006/main">
          <a:off x="6570980" y="647153"/>
          <a:ext cx="154438" cy="154438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C87B0-6151-46A8-A8BC-34355F59CC6B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C0E57-8049-472E-8FE3-55D2DEFD3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47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3BBE6C8-2310-41B2-9D2A-30D64562A2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08612BD-8039-4F86-9CCA-68E123BE1A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B1F9D40-7DDF-4887-AD05-F157D2190A5A}"/>
              </a:ext>
            </a:extLst>
          </p:cNvPr>
          <p:cNvGrpSpPr/>
          <p:nvPr userDrawn="1"/>
        </p:nvGrpSpPr>
        <p:grpSpPr>
          <a:xfrm>
            <a:off x="9872307" y="229015"/>
            <a:ext cx="2128724" cy="447654"/>
            <a:chOff x="9062820" y="171031"/>
            <a:chExt cx="2680191" cy="56362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3660602-5679-4683-9483-E07D0D34AE72}"/>
                </a:ext>
              </a:extLst>
            </p:cNvPr>
            <p:cNvGrpSpPr/>
            <p:nvPr/>
          </p:nvGrpSpPr>
          <p:grpSpPr>
            <a:xfrm>
              <a:off x="9062820" y="171031"/>
              <a:ext cx="563118" cy="563622"/>
              <a:chOff x="1560409" y="2069897"/>
              <a:chExt cx="1776413" cy="1778000"/>
            </a:xfrm>
          </p:grpSpPr>
          <p:sp>
            <p:nvSpPr>
              <p:cNvPr id="126" name="îS1îḋé">
                <a:extLst>
                  <a:ext uri="{FF2B5EF4-FFF2-40B4-BE49-F238E27FC236}">
                    <a16:creationId xmlns:a16="http://schemas.microsoft.com/office/drawing/2014/main" id="{2F585BE9-C588-48F5-AF80-C82FE165DFC3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0679E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ṣḷïďé">
                <a:extLst>
                  <a:ext uri="{FF2B5EF4-FFF2-40B4-BE49-F238E27FC236}">
                    <a16:creationId xmlns:a16="http://schemas.microsoft.com/office/drawing/2014/main" id="{B5BE62AE-CAD1-4622-8A7E-072255EE29A5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6350" cap="flat">
                <a:solidFill>
                  <a:srgbClr val="0679E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F748829-6147-4B66-9971-5BE06807579A}"/>
                </a:ext>
              </a:extLst>
            </p:cNvPr>
            <p:cNvGrpSpPr/>
            <p:nvPr/>
          </p:nvGrpSpPr>
          <p:grpSpPr>
            <a:xfrm>
              <a:off x="9088736" y="189399"/>
              <a:ext cx="511285" cy="526886"/>
              <a:chOff x="1641372" y="4491628"/>
              <a:chExt cx="1612900" cy="1662113"/>
            </a:xfrm>
            <a:solidFill>
              <a:srgbClr val="0679E4"/>
            </a:solidFill>
          </p:grpSpPr>
          <p:sp>
            <p:nvSpPr>
              <p:cNvPr id="69" name="ïś1íďê">
                <a:extLst>
                  <a:ext uri="{FF2B5EF4-FFF2-40B4-BE49-F238E27FC236}">
                    <a16:creationId xmlns:a16="http://schemas.microsoft.com/office/drawing/2014/main" id="{D82B5CE6-622F-4396-9997-3EBAC3C67F51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ḻîḓé">
                <a:extLst>
                  <a:ext uri="{FF2B5EF4-FFF2-40B4-BE49-F238E27FC236}">
                    <a16:creationId xmlns:a16="http://schemas.microsoft.com/office/drawing/2014/main" id="{B4CD9C92-BB77-4CC9-8829-BBF2AA82C5B9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šḷïḓe">
                <a:extLst>
                  <a:ext uri="{FF2B5EF4-FFF2-40B4-BE49-F238E27FC236}">
                    <a16:creationId xmlns:a16="http://schemas.microsoft.com/office/drawing/2014/main" id="{D471FF19-FAF3-4477-8848-EA7F226C3F1F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$ľíḍe">
                <a:extLst>
                  <a:ext uri="{FF2B5EF4-FFF2-40B4-BE49-F238E27FC236}">
                    <a16:creationId xmlns:a16="http://schemas.microsoft.com/office/drawing/2014/main" id="{46DBC6A3-9F8B-4741-B737-269A37183E80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$ḻîḑe">
                <a:extLst>
                  <a:ext uri="{FF2B5EF4-FFF2-40B4-BE49-F238E27FC236}">
                    <a16:creationId xmlns:a16="http://schemas.microsoft.com/office/drawing/2014/main" id="{665416D7-2C35-48D3-BB42-849CEB2B47E3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şḻíḍe">
                <a:extLst>
                  <a:ext uri="{FF2B5EF4-FFF2-40B4-BE49-F238E27FC236}">
                    <a16:creationId xmlns:a16="http://schemas.microsoft.com/office/drawing/2014/main" id="{C3644DA5-03CE-42C7-A1FA-60A3060199CD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ṩľíḑè">
                <a:extLst>
                  <a:ext uri="{FF2B5EF4-FFF2-40B4-BE49-F238E27FC236}">
                    <a16:creationId xmlns:a16="http://schemas.microsoft.com/office/drawing/2014/main" id="{C5B75C16-9775-4220-85EE-A1A3A196607D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ṣḷïḓê">
                <a:extLst>
                  <a:ext uri="{FF2B5EF4-FFF2-40B4-BE49-F238E27FC236}">
                    <a16:creationId xmlns:a16="http://schemas.microsoft.com/office/drawing/2014/main" id="{62643A48-81DD-4C23-AD44-6C37259FAB80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$ḻîḓé">
                <a:extLst>
                  <a:ext uri="{FF2B5EF4-FFF2-40B4-BE49-F238E27FC236}">
                    <a16:creationId xmlns:a16="http://schemas.microsoft.com/office/drawing/2014/main" id="{1990495C-AEEA-43C1-BA18-5AB875206B6E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ṧľîḋé">
                <a:extLst>
                  <a:ext uri="{FF2B5EF4-FFF2-40B4-BE49-F238E27FC236}">
                    <a16:creationId xmlns:a16="http://schemas.microsoft.com/office/drawing/2014/main" id="{E6232A72-F7E4-42AE-B3B7-EC9E0FCCC9B6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$ḻïḑê">
                <a:extLst>
                  <a:ext uri="{FF2B5EF4-FFF2-40B4-BE49-F238E27FC236}">
                    <a16:creationId xmlns:a16="http://schemas.microsoft.com/office/drawing/2014/main" id="{BD6D12F8-4120-4383-B975-47E5F1879D38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ṧlíḍe">
                <a:extLst>
                  <a:ext uri="{FF2B5EF4-FFF2-40B4-BE49-F238E27FC236}">
                    <a16:creationId xmlns:a16="http://schemas.microsoft.com/office/drawing/2014/main" id="{07AE123C-55A7-4FC0-85EE-C406F81C63A5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ŝľîḓê">
                <a:extLst>
                  <a:ext uri="{FF2B5EF4-FFF2-40B4-BE49-F238E27FC236}">
                    <a16:creationId xmlns:a16="http://schemas.microsoft.com/office/drawing/2014/main" id="{8428CFA5-412E-4949-BB36-AC87EEC2AB0A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ṣlíḑe">
                <a:extLst>
                  <a:ext uri="{FF2B5EF4-FFF2-40B4-BE49-F238E27FC236}">
                    <a16:creationId xmlns:a16="http://schemas.microsoft.com/office/drawing/2014/main" id="{E093C7B0-DD79-4E24-9DC3-F97C628438E4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Sḻide">
                <a:extLst>
                  <a:ext uri="{FF2B5EF4-FFF2-40B4-BE49-F238E27FC236}">
                    <a16:creationId xmlns:a16="http://schemas.microsoft.com/office/drawing/2014/main" id="{B57E5D80-E91E-4ACD-BB68-056115F57756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ṣlîḋè">
                <a:extLst>
                  <a:ext uri="{FF2B5EF4-FFF2-40B4-BE49-F238E27FC236}">
                    <a16:creationId xmlns:a16="http://schemas.microsoft.com/office/drawing/2014/main" id="{F0B8D56D-92FF-4032-9EAD-3A867A3EFB72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ṣ1ïḑe">
                <a:extLst>
                  <a:ext uri="{FF2B5EF4-FFF2-40B4-BE49-F238E27FC236}">
                    <a16:creationId xmlns:a16="http://schemas.microsoft.com/office/drawing/2014/main" id="{ECAEC96A-4DC8-482C-A5D5-E4097AD543F5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ṧḷîde">
                <a:extLst>
                  <a:ext uri="{FF2B5EF4-FFF2-40B4-BE49-F238E27FC236}">
                    <a16:creationId xmlns:a16="http://schemas.microsoft.com/office/drawing/2014/main" id="{05409E79-CE68-43DF-BB5D-7D2B6034F22C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S1îḍé">
                <a:extLst>
                  <a:ext uri="{FF2B5EF4-FFF2-40B4-BE49-F238E27FC236}">
                    <a16:creationId xmlns:a16="http://schemas.microsoft.com/office/drawing/2014/main" id="{5D6336C5-8B53-4E50-8982-F1DA19C2DC61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ṧļïḋè">
                <a:extLst>
                  <a:ext uri="{FF2B5EF4-FFF2-40B4-BE49-F238E27FC236}">
                    <a16:creationId xmlns:a16="http://schemas.microsoft.com/office/drawing/2014/main" id="{C2EDCA77-5DE0-460B-B94F-51D525E6A581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ṡḷiḋé">
                <a:extLst>
                  <a:ext uri="{FF2B5EF4-FFF2-40B4-BE49-F238E27FC236}">
                    <a16:creationId xmlns:a16="http://schemas.microsoft.com/office/drawing/2014/main" id="{95B53B76-704A-41A4-931F-58E88975BDB1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şļiḋe">
                <a:extLst>
                  <a:ext uri="{FF2B5EF4-FFF2-40B4-BE49-F238E27FC236}">
                    <a16:creationId xmlns:a16="http://schemas.microsoft.com/office/drawing/2014/main" id="{BBAAEF93-3B3D-4D51-8C6B-AFE317407F40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1iḓê">
                <a:extLst>
                  <a:ext uri="{FF2B5EF4-FFF2-40B4-BE49-F238E27FC236}">
                    <a16:creationId xmlns:a16="http://schemas.microsoft.com/office/drawing/2014/main" id="{5F6A0159-6B88-4C76-9937-463460C399B4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ş1ïḓe">
                <a:extLst>
                  <a:ext uri="{FF2B5EF4-FFF2-40B4-BE49-F238E27FC236}">
                    <a16:creationId xmlns:a16="http://schemas.microsoft.com/office/drawing/2014/main" id="{A94C5EC3-2714-437C-B4D4-ABE55CA1E722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ṩlîḋè">
                <a:extLst>
                  <a:ext uri="{FF2B5EF4-FFF2-40B4-BE49-F238E27FC236}">
                    <a16:creationId xmlns:a16="http://schemas.microsoft.com/office/drawing/2014/main" id="{6B54CC15-C3C3-47DE-89A1-2D7521F3DE1F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ṣľîďe">
                <a:extLst>
                  <a:ext uri="{FF2B5EF4-FFF2-40B4-BE49-F238E27FC236}">
                    <a16:creationId xmlns:a16="http://schemas.microsoft.com/office/drawing/2014/main" id="{FD17CBD7-1712-43FE-B9F3-21D633268708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śļiḓe">
                <a:extLst>
                  <a:ext uri="{FF2B5EF4-FFF2-40B4-BE49-F238E27FC236}">
                    <a16:creationId xmlns:a16="http://schemas.microsoft.com/office/drawing/2014/main" id="{CA71F70B-AE7A-40F9-A7F1-C9B1C6375B30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$ḷïďe">
                <a:extLst>
                  <a:ext uri="{FF2B5EF4-FFF2-40B4-BE49-F238E27FC236}">
                    <a16:creationId xmlns:a16="http://schemas.microsoft.com/office/drawing/2014/main" id="{28DCC668-11D4-45CA-B589-E6952C2EA2F4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śḻîḍe">
                <a:extLst>
                  <a:ext uri="{FF2B5EF4-FFF2-40B4-BE49-F238E27FC236}">
                    <a16:creationId xmlns:a16="http://schemas.microsoft.com/office/drawing/2014/main" id="{B5D868CF-75AE-41EF-8C8C-11A3DE5BC055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$ļîḋê">
                <a:extLst>
                  <a:ext uri="{FF2B5EF4-FFF2-40B4-BE49-F238E27FC236}">
                    <a16:creationId xmlns:a16="http://schemas.microsoft.com/office/drawing/2014/main" id="{2B8BBBA8-91F8-422E-AB14-41807BE80D65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ṩḷiḋé">
                <a:extLst>
                  <a:ext uri="{FF2B5EF4-FFF2-40B4-BE49-F238E27FC236}">
                    <a16:creationId xmlns:a16="http://schemas.microsoft.com/office/drawing/2014/main" id="{6CAC4933-D8EA-4157-A7F1-62E1A6ADB269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sľïďé">
                <a:extLst>
                  <a:ext uri="{FF2B5EF4-FFF2-40B4-BE49-F238E27FC236}">
                    <a16:creationId xmlns:a16="http://schemas.microsoft.com/office/drawing/2014/main" id="{C48D8B44-24C4-4CCD-B067-F4AC347EEDC5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śliḋé">
                <a:extLst>
                  <a:ext uri="{FF2B5EF4-FFF2-40B4-BE49-F238E27FC236}">
                    <a16:creationId xmlns:a16="http://schemas.microsoft.com/office/drawing/2014/main" id="{04D48D36-0B6B-4585-98D4-18E3AABECA69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Sļiďê">
                <a:extLst>
                  <a:ext uri="{FF2B5EF4-FFF2-40B4-BE49-F238E27FC236}">
                    <a16:creationId xmlns:a16="http://schemas.microsoft.com/office/drawing/2014/main" id="{62935580-8C94-43B9-9E8D-444F13F299EF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Sliḋé">
                <a:extLst>
                  <a:ext uri="{FF2B5EF4-FFF2-40B4-BE49-F238E27FC236}">
                    <a16:creationId xmlns:a16="http://schemas.microsoft.com/office/drawing/2014/main" id="{4E016542-BE86-4BE9-880E-9EFB1360E7EA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ŝ1îḑè">
                <a:extLst>
                  <a:ext uri="{FF2B5EF4-FFF2-40B4-BE49-F238E27FC236}">
                    <a16:creationId xmlns:a16="http://schemas.microsoft.com/office/drawing/2014/main" id="{A3AC2F14-2686-4928-83C4-F52DE2B392B7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ṩḻiḋê">
                <a:extLst>
                  <a:ext uri="{FF2B5EF4-FFF2-40B4-BE49-F238E27FC236}">
                    <a16:creationId xmlns:a16="http://schemas.microsoft.com/office/drawing/2014/main" id="{94F98C2A-7B71-4854-BBBC-C599E5FD82B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ṧľíḍe">
                <a:extLst>
                  <a:ext uri="{FF2B5EF4-FFF2-40B4-BE49-F238E27FC236}">
                    <a16:creationId xmlns:a16="http://schemas.microsoft.com/office/drawing/2014/main" id="{8C84CF28-F197-4CC3-9F82-E11ECFC6A754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ṩḻiḍe">
                <a:extLst>
                  <a:ext uri="{FF2B5EF4-FFF2-40B4-BE49-F238E27FC236}">
                    <a16:creationId xmlns:a16="http://schemas.microsoft.com/office/drawing/2014/main" id="{A86AE815-A91E-4F6A-830C-C77F35C23D84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śļïḓè">
                <a:extLst>
                  <a:ext uri="{FF2B5EF4-FFF2-40B4-BE49-F238E27FC236}">
                    <a16:creationId xmlns:a16="http://schemas.microsoft.com/office/drawing/2014/main" id="{360A52E9-5586-4D1C-BBEA-E4D5EA2610F1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ṩḻîde">
                <a:extLst>
                  <a:ext uri="{FF2B5EF4-FFF2-40B4-BE49-F238E27FC236}">
                    <a16:creationId xmlns:a16="http://schemas.microsoft.com/office/drawing/2014/main" id="{4B9818F3-1886-40DA-8CD2-A648DA330069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ŝḷïḓê">
                <a:extLst>
                  <a:ext uri="{FF2B5EF4-FFF2-40B4-BE49-F238E27FC236}">
                    <a16:creationId xmlns:a16="http://schemas.microsoft.com/office/drawing/2014/main" id="{11D48233-2952-4B73-B664-EB67278E48FB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şḷîḑe">
                <a:extLst>
                  <a:ext uri="{FF2B5EF4-FFF2-40B4-BE49-F238E27FC236}">
                    <a16:creationId xmlns:a16="http://schemas.microsoft.com/office/drawing/2014/main" id="{C96EF728-69C2-4AB5-A039-441DD4D66704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şḷïḋê">
                <a:extLst>
                  <a:ext uri="{FF2B5EF4-FFF2-40B4-BE49-F238E27FC236}">
                    <a16:creationId xmlns:a16="http://schemas.microsoft.com/office/drawing/2014/main" id="{99AF7165-6F1C-4A5E-B0A5-342C6186F915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ṣlïḍè">
                <a:extLst>
                  <a:ext uri="{FF2B5EF4-FFF2-40B4-BE49-F238E27FC236}">
                    <a16:creationId xmlns:a16="http://schemas.microsoft.com/office/drawing/2014/main" id="{11FF00CD-F158-4F20-BDEC-B8CF0A620375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ṩḷîḓê">
                <a:extLst>
                  <a:ext uri="{FF2B5EF4-FFF2-40B4-BE49-F238E27FC236}">
                    <a16:creationId xmlns:a16="http://schemas.microsoft.com/office/drawing/2014/main" id="{C100FF68-EE58-4B65-B09F-A6DF2DAF7D0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Sļiďé">
                <a:extLst>
                  <a:ext uri="{FF2B5EF4-FFF2-40B4-BE49-F238E27FC236}">
                    <a16:creationId xmlns:a16="http://schemas.microsoft.com/office/drawing/2014/main" id="{8364F51F-501F-4884-8972-39383977F6A5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Sḷiḋè">
                <a:extLst>
                  <a:ext uri="{FF2B5EF4-FFF2-40B4-BE49-F238E27FC236}">
                    <a16:creationId xmlns:a16="http://schemas.microsoft.com/office/drawing/2014/main" id="{AD1A0258-2BDD-4F61-9D05-A7F60EAA8B74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ṣḷíḋé">
                <a:extLst>
                  <a:ext uri="{FF2B5EF4-FFF2-40B4-BE49-F238E27FC236}">
                    <a16:creationId xmlns:a16="http://schemas.microsoft.com/office/drawing/2014/main" id="{18C82A53-6053-4584-846B-DDE0D290DC11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ṩliďè">
                <a:extLst>
                  <a:ext uri="{FF2B5EF4-FFF2-40B4-BE49-F238E27FC236}">
                    <a16:creationId xmlns:a16="http://schemas.microsoft.com/office/drawing/2014/main" id="{7398DC6A-9252-4A65-87A1-E1C50F4F83BB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ṧlíḋè">
                <a:extLst>
                  <a:ext uri="{FF2B5EF4-FFF2-40B4-BE49-F238E27FC236}">
                    <a16:creationId xmlns:a16="http://schemas.microsoft.com/office/drawing/2014/main" id="{3DB08503-4EAB-4AE0-8E92-F521D4A8F18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slïḓè">
                <a:extLst>
                  <a:ext uri="{FF2B5EF4-FFF2-40B4-BE49-F238E27FC236}">
                    <a16:creationId xmlns:a16="http://schemas.microsoft.com/office/drawing/2014/main" id="{D0AE8A62-9754-4AEF-B9CF-2BCFF85AFFBE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ṥ1iḍe">
                <a:extLst>
                  <a:ext uri="{FF2B5EF4-FFF2-40B4-BE49-F238E27FC236}">
                    <a16:creationId xmlns:a16="http://schemas.microsoft.com/office/drawing/2014/main" id="{DCB39D8D-0225-4A1B-A3B8-7E805BA39AF1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ṥľîḋé">
                <a:extLst>
                  <a:ext uri="{FF2B5EF4-FFF2-40B4-BE49-F238E27FC236}">
                    <a16:creationId xmlns:a16="http://schemas.microsoft.com/office/drawing/2014/main" id="{0D5E74E2-9D40-4BCA-8E5D-27A3A98459F1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ślidè">
                <a:extLst>
                  <a:ext uri="{FF2B5EF4-FFF2-40B4-BE49-F238E27FC236}">
                    <a16:creationId xmlns:a16="http://schemas.microsoft.com/office/drawing/2014/main" id="{49EBC390-5C62-445D-8DF8-4CCBF92753B7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îŝ1ide">
                <a:extLst>
                  <a:ext uri="{FF2B5EF4-FFF2-40B4-BE49-F238E27FC236}">
                    <a16:creationId xmlns:a16="http://schemas.microsoft.com/office/drawing/2014/main" id="{82F15D05-CEFA-4A77-B38B-87D9735C32AD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$ḻíde">
                <a:extLst>
                  <a:ext uri="{FF2B5EF4-FFF2-40B4-BE49-F238E27FC236}">
                    <a16:creationId xmlns:a16="http://schemas.microsoft.com/office/drawing/2014/main" id="{5F558340-1675-466D-9BA4-E0F8CF5C6855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F3CA910-FBE1-40FD-865F-DBC3CAB506FD}"/>
                </a:ext>
              </a:extLst>
            </p:cNvPr>
            <p:cNvGrpSpPr/>
            <p:nvPr/>
          </p:nvGrpSpPr>
          <p:grpSpPr>
            <a:xfrm>
              <a:off x="9754010" y="247576"/>
              <a:ext cx="1989001" cy="410533"/>
              <a:chOff x="5180266" y="4756740"/>
              <a:chExt cx="5753100" cy="1187451"/>
            </a:xfrm>
            <a:solidFill>
              <a:srgbClr val="0679E4"/>
            </a:solidFill>
          </p:grpSpPr>
          <p:sp>
            <p:nvSpPr>
              <p:cNvPr id="16" name="ïṩļîḑê">
                <a:extLst>
                  <a:ext uri="{FF2B5EF4-FFF2-40B4-BE49-F238E27FC236}">
                    <a16:creationId xmlns:a16="http://schemas.microsoft.com/office/drawing/2014/main" id="{6DE49947-9156-47DA-BEB1-907C740DB73B}"/>
                  </a:ext>
                </a:extLst>
              </p:cNvPr>
              <p:cNvSpPr/>
              <p:nvPr/>
            </p:nvSpPr>
            <p:spPr bwMode="auto">
              <a:xfrm>
                <a:off x="10319003" y="4805953"/>
                <a:ext cx="600075" cy="771525"/>
              </a:xfrm>
              <a:custGeom>
                <a:avLst/>
                <a:gdLst>
                  <a:gd name="T0" fmla="*/ 210 w 325"/>
                  <a:gd name="T1" fmla="*/ 140 h 418"/>
                  <a:gd name="T2" fmla="*/ 237 w 325"/>
                  <a:gd name="T3" fmla="*/ 155 h 418"/>
                  <a:gd name="T4" fmla="*/ 161 w 325"/>
                  <a:gd name="T5" fmla="*/ 179 h 418"/>
                  <a:gd name="T6" fmla="*/ 187 w 325"/>
                  <a:gd name="T7" fmla="*/ 68 h 418"/>
                  <a:gd name="T8" fmla="*/ 230 w 325"/>
                  <a:gd name="T9" fmla="*/ 40 h 418"/>
                  <a:gd name="T10" fmla="*/ 199 w 325"/>
                  <a:gd name="T11" fmla="*/ 85 h 418"/>
                  <a:gd name="T12" fmla="*/ 99 w 325"/>
                  <a:gd name="T13" fmla="*/ 132 h 418"/>
                  <a:gd name="T14" fmla="*/ 132 w 325"/>
                  <a:gd name="T15" fmla="*/ 83 h 418"/>
                  <a:gd name="T16" fmla="*/ 174 w 325"/>
                  <a:gd name="T17" fmla="*/ 116 h 418"/>
                  <a:gd name="T18" fmla="*/ 59 w 325"/>
                  <a:gd name="T19" fmla="*/ 198 h 418"/>
                  <a:gd name="T20" fmla="*/ 16 w 325"/>
                  <a:gd name="T21" fmla="*/ 224 h 418"/>
                  <a:gd name="T22" fmla="*/ 17 w 325"/>
                  <a:gd name="T23" fmla="*/ 314 h 418"/>
                  <a:gd name="T24" fmla="*/ 55 w 325"/>
                  <a:gd name="T25" fmla="*/ 244 h 418"/>
                  <a:gd name="T26" fmla="*/ 131 w 325"/>
                  <a:gd name="T27" fmla="*/ 194 h 418"/>
                  <a:gd name="T28" fmla="*/ 111 w 325"/>
                  <a:gd name="T29" fmla="*/ 251 h 418"/>
                  <a:gd name="T30" fmla="*/ 148 w 325"/>
                  <a:gd name="T31" fmla="*/ 246 h 418"/>
                  <a:gd name="T32" fmla="*/ 184 w 325"/>
                  <a:gd name="T33" fmla="*/ 243 h 418"/>
                  <a:gd name="T34" fmla="*/ 131 w 325"/>
                  <a:gd name="T35" fmla="*/ 281 h 418"/>
                  <a:gd name="T36" fmla="*/ 76 w 325"/>
                  <a:gd name="T37" fmla="*/ 299 h 418"/>
                  <a:gd name="T38" fmla="*/ 134 w 325"/>
                  <a:gd name="T39" fmla="*/ 334 h 418"/>
                  <a:gd name="T40" fmla="*/ 203 w 325"/>
                  <a:gd name="T41" fmla="*/ 298 h 418"/>
                  <a:gd name="T42" fmla="*/ 206 w 325"/>
                  <a:gd name="T43" fmla="*/ 350 h 418"/>
                  <a:gd name="T44" fmla="*/ 165 w 325"/>
                  <a:gd name="T45" fmla="*/ 378 h 418"/>
                  <a:gd name="T46" fmla="*/ 144 w 325"/>
                  <a:gd name="T47" fmla="*/ 410 h 418"/>
                  <a:gd name="T48" fmla="*/ 228 w 325"/>
                  <a:gd name="T49" fmla="*/ 408 h 418"/>
                  <a:gd name="T50" fmla="*/ 239 w 325"/>
                  <a:gd name="T51" fmla="*/ 307 h 418"/>
                  <a:gd name="T52" fmla="*/ 273 w 325"/>
                  <a:gd name="T53" fmla="*/ 283 h 418"/>
                  <a:gd name="T54" fmla="*/ 271 w 325"/>
                  <a:gd name="T55" fmla="*/ 239 h 418"/>
                  <a:gd name="T56" fmla="*/ 233 w 325"/>
                  <a:gd name="T57" fmla="*/ 226 h 418"/>
                  <a:gd name="T58" fmla="*/ 261 w 325"/>
                  <a:gd name="T59" fmla="*/ 181 h 418"/>
                  <a:gd name="T60" fmla="*/ 316 w 325"/>
                  <a:gd name="T61" fmla="*/ 167 h 418"/>
                  <a:gd name="T62" fmla="*/ 297 w 325"/>
                  <a:gd name="T63" fmla="*/ 119 h 418"/>
                  <a:gd name="T64" fmla="*/ 251 w 325"/>
                  <a:gd name="T65" fmla="*/ 93 h 418"/>
                  <a:gd name="T66" fmla="*/ 276 w 325"/>
                  <a:gd name="T67" fmla="*/ 34 h 418"/>
                  <a:gd name="T68" fmla="*/ 217 w 325"/>
                  <a:gd name="T69" fmla="*/ 11 h 418"/>
                  <a:gd name="T70" fmla="*/ 164 w 325"/>
                  <a:gd name="T71" fmla="*/ 29 h 418"/>
                  <a:gd name="T72" fmla="*/ 136 w 325"/>
                  <a:gd name="T73" fmla="*/ 43 h 418"/>
                  <a:gd name="T74" fmla="*/ 113 w 325"/>
                  <a:gd name="T75" fmla="*/ 21 h 418"/>
                  <a:gd name="T76" fmla="*/ 78 w 325"/>
                  <a:gd name="T77" fmla="*/ 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5" h="418">
                    <a:moveTo>
                      <a:pt x="161" y="179"/>
                    </a:moveTo>
                    <a:cubicBezTo>
                      <a:pt x="160" y="178"/>
                      <a:pt x="188" y="143"/>
                      <a:pt x="210" y="140"/>
                    </a:cubicBezTo>
                    <a:cubicBezTo>
                      <a:pt x="232" y="137"/>
                      <a:pt x="226" y="133"/>
                      <a:pt x="238" y="138"/>
                    </a:cubicBezTo>
                    <a:cubicBezTo>
                      <a:pt x="250" y="144"/>
                      <a:pt x="252" y="148"/>
                      <a:pt x="237" y="155"/>
                    </a:cubicBezTo>
                    <a:cubicBezTo>
                      <a:pt x="222" y="162"/>
                      <a:pt x="215" y="168"/>
                      <a:pt x="196" y="171"/>
                    </a:cubicBezTo>
                    <a:cubicBezTo>
                      <a:pt x="177" y="175"/>
                      <a:pt x="163" y="181"/>
                      <a:pt x="161" y="179"/>
                    </a:cubicBezTo>
                    <a:close/>
                    <a:moveTo>
                      <a:pt x="199" y="85"/>
                    </a:moveTo>
                    <a:cubicBezTo>
                      <a:pt x="197" y="87"/>
                      <a:pt x="186" y="79"/>
                      <a:pt x="187" y="68"/>
                    </a:cubicBezTo>
                    <a:cubicBezTo>
                      <a:pt x="188" y="57"/>
                      <a:pt x="197" y="38"/>
                      <a:pt x="211" y="34"/>
                    </a:cubicBezTo>
                    <a:cubicBezTo>
                      <a:pt x="225" y="30"/>
                      <a:pt x="230" y="30"/>
                      <a:pt x="230" y="40"/>
                    </a:cubicBezTo>
                    <a:cubicBezTo>
                      <a:pt x="229" y="51"/>
                      <a:pt x="229" y="62"/>
                      <a:pt x="219" y="71"/>
                    </a:cubicBezTo>
                    <a:cubicBezTo>
                      <a:pt x="210" y="80"/>
                      <a:pt x="201" y="84"/>
                      <a:pt x="199" y="85"/>
                    </a:cubicBezTo>
                    <a:close/>
                    <a:moveTo>
                      <a:pt x="79" y="112"/>
                    </a:moveTo>
                    <a:cubicBezTo>
                      <a:pt x="79" y="113"/>
                      <a:pt x="87" y="125"/>
                      <a:pt x="99" y="132"/>
                    </a:cubicBezTo>
                    <a:cubicBezTo>
                      <a:pt x="112" y="138"/>
                      <a:pt x="119" y="135"/>
                      <a:pt x="129" y="127"/>
                    </a:cubicBezTo>
                    <a:cubicBezTo>
                      <a:pt x="139" y="118"/>
                      <a:pt x="130" y="95"/>
                      <a:pt x="132" y="83"/>
                    </a:cubicBezTo>
                    <a:cubicBezTo>
                      <a:pt x="135" y="70"/>
                      <a:pt x="136" y="73"/>
                      <a:pt x="146" y="75"/>
                    </a:cubicBezTo>
                    <a:cubicBezTo>
                      <a:pt x="156" y="76"/>
                      <a:pt x="173" y="108"/>
                      <a:pt x="174" y="116"/>
                    </a:cubicBezTo>
                    <a:cubicBezTo>
                      <a:pt x="174" y="123"/>
                      <a:pt x="170" y="123"/>
                      <a:pt x="128" y="142"/>
                    </a:cubicBezTo>
                    <a:cubicBezTo>
                      <a:pt x="86" y="161"/>
                      <a:pt x="67" y="195"/>
                      <a:pt x="59" y="198"/>
                    </a:cubicBezTo>
                    <a:cubicBezTo>
                      <a:pt x="52" y="202"/>
                      <a:pt x="55" y="191"/>
                      <a:pt x="40" y="188"/>
                    </a:cubicBezTo>
                    <a:cubicBezTo>
                      <a:pt x="26" y="186"/>
                      <a:pt x="23" y="211"/>
                      <a:pt x="16" y="224"/>
                    </a:cubicBezTo>
                    <a:cubicBezTo>
                      <a:pt x="8" y="238"/>
                      <a:pt x="5" y="266"/>
                      <a:pt x="5" y="277"/>
                    </a:cubicBezTo>
                    <a:cubicBezTo>
                      <a:pt x="5" y="288"/>
                      <a:pt x="0" y="301"/>
                      <a:pt x="17" y="314"/>
                    </a:cubicBezTo>
                    <a:cubicBezTo>
                      <a:pt x="33" y="326"/>
                      <a:pt x="49" y="311"/>
                      <a:pt x="53" y="304"/>
                    </a:cubicBezTo>
                    <a:cubicBezTo>
                      <a:pt x="57" y="298"/>
                      <a:pt x="53" y="269"/>
                      <a:pt x="55" y="244"/>
                    </a:cubicBezTo>
                    <a:cubicBezTo>
                      <a:pt x="57" y="220"/>
                      <a:pt x="89" y="204"/>
                      <a:pt x="100" y="197"/>
                    </a:cubicBezTo>
                    <a:cubicBezTo>
                      <a:pt x="115" y="189"/>
                      <a:pt x="129" y="190"/>
                      <a:pt x="131" y="194"/>
                    </a:cubicBezTo>
                    <a:cubicBezTo>
                      <a:pt x="134" y="197"/>
                      <a:pt x="119" y="214"/>
                      <a:pt x="112" y="219"/>
                    </a:cubicBezTo>
                    <a:cubicBezTo>
                      <a:pt x="105" y="224"/>
                      <a:pt x="110" y="244"/>
                      <a:pt x="111" y="251"/>
                    </a:cubicBezTo>
                    <a:cubicBezTo>
                      <a:pt x="113" y="257"/>
                      <a:pt x="111" y="260"/>
                      <a:pt x="125" y="265"/>
                    </a:cubicBezTo>
                    <a:cubicBezTo>
                      <a:pt x="142" y="271"/>
                      <a:pt x="139" y="257"/>
                      <a:pt x="148" y="246"/>
                    </a:cubicBezTo>
                    <a:cubicBezTo>
                      <a:pt x="157" y="236"/>
                      <a:pt x="163" y="224"/>
                      <a:pt x="170" y="224"/>
                    </a:cubicBezTo>
                    <a:cubicBezTo>
                      <a:pt x="177" y="224"/>
                      <a:pt x="180" y="238"/>
                      <a:pt x="184" y="243"/>
                    </a:cubicBezTo>
                    <a:cubicBezTo>
                      <a:pt x="187" y="248"/>
                      <a:pt x="189" y="257"/>
                      <a:pt x="177" y="263"/>
                    </a:cubicBezTo>
                    <a:cubicBezTo>
                      <a:pt x="165" y="269"/>
                      <a:pt x="131" y="281"/>
                      <a:pt x="131" y="281"/>
                    </a:cubicBezTo>
                    <a:cubicBezTo>
                      <a:pt x="131" y="281"/>
                      <a:pt x="112" y="284"/>
                      <a:pt x="101" y="287"/>
                    </a:cubicBezTo>
                    <a:cubicBezTo>
                      <a:pt x="90" y="289"/>
                      <a:pt x="78" y="285"/>
                      <a:pt x="76" y="299"/>
                    </a:cubicBezTo>
                    <a:cubicBezTo>
                      <a:pt x="73" y="312"/>
                      <a:pt x="78" y="305"/>
                      <a:pt x="86" y="319"/>
                    </a:cubicBezTo>
                    <a:cubicBezTo>
                      <a:pt x="94" y="333"/>
                      <a:pt x="119" y="337"/>
                      <a:pt x="134" y="334"/>
                    </a:cubicBezTo>
                    <a:cubicBezTo>
                      <a:pt x="149" y="332"/>
                      <a:pt x="157" y="324"/>
                      <a:pt x="168" y="316"/>
                    </a:cubicBezTo>
                    <a:cubicBezTo>
                      <a:pt x="178" y="308"/>
                      <a:pt x="194" y="298"/>
                      <a:pt x="203" y="298"/>
                    </a:cubicBezTo>
                    <a:cubicBezTo>
                      <a:pt x="211" y="299"/>
                      <a:pt x="211" y="311"/>
                      <a:pt x="211" y="325"/>
                    </a:cubicBezTo>
                    <a:cubicBezTo>
                      <a:pt x="211" y="339"/>
                      <a:pt x="210" y="337"/>
                      <a:pt x="206" y="350"/>
                    </a:cubicBezTo>
                    <a:cubicBezTo>
                      <a:pt x="202" y="364"/>
                      <a:pt x="199" y="368"/>
                      <a:pt x="194" y="372"/>
                    </a:cubicBezTo>
                    <a:cubicBezTo>
                      <a:pt x="189" y="377"/>
                      <a:pt x="184" y="376"/>
                      <a:pt x="165" y="378"/>
                    </a:cubicBezTo>
                    <a:cubicBezTo>
                      <a:pt x="145" y="380"/>
                      <a:pt x="131" y="393"/>
                      <a:pt x="129" y="400"/>
                    </a:cubicBezTo>
                    <a:cubicBezTo>
                      <a:pt x="128" y="407"/>
                      <a:pt x="135" y="405"/>
                      <a:pt x="144" y="410"/>
                    </a:cubicBezTo>
                    <a:cubicBezTo>
                      <a:pt x="152" y="414"/>
                      <a:pt x="163" y="416"/>
                      <a:pt x="185" y="417"/>
                    </a:cubicBezTo>
                    <a:cubicBezTo>
                      <a:pt x="208" y="418"/>
                      <a:pt x="219" y="417"/>
                      <a:pt x="228" y="408"/>
                    </a:cubicBezTo>
                    <a:cubicBezTo>
                      <a:pt x="238" y="400"/>
                      <a:pt x="240" y="373"/>
                      <a:pt x="241" y="354"/>
                    </a:cubicBezTo>
                    <a:cubicBezTo>
                      <a:pt x="243" y="335"/>
                      <a:pt x="239" y="315"/>
                      <a:pt x="239" y="307"/>
                    </a:cubicBezTo>
                    <a:cubicBezTo>
                      <a:pt x="239" y="299"/>
                      <a:pt x="239" y="297"/>
                      <a:pt x="244" y="288"/>
                    </a:cubicBezTo>
                    <a:cubicBezTo>
                      <a:pt x="249" y="280"/>
                      <a:pt x="257" y="284"/>
                      <a:pt x="273" y="283"/>
                    </a:cubicBezTo>
                    <a:cubicBezTo>
                      <a:pt x="288" y="281"/>
                      <a:pt x="286" y="270"/>
                      <a:pt x="287" y="261"/>
                    </a:cubicBezTo>
                    <a:cubicBezTo>
                      <a:pt x="288" y="251"/>
                      <a:pt x="281" y="247"/>
                      <a:pt x="271" y="239"/>
                    </a:cubicBezTo>
                    <a:cubicBezTo>
                      <a:pt x="260" y="231"/>
                      <a:pt x="250" y="236"/>
                      <a:pt x="240" y="236"/>
                    </a:cubicBezTo>
                    <a:cubicBezTo>
                      <a:pt x="230" y="236"/>
                      <a:pt x="233" y="234"/>
                      <a:pt x="233" y="226"/>
                    </a:cubicBezTo>
                    <a:cubicBezTo>
                      <a:pt x="233" y="219"/>
                      <a:pt x="238" y="215"/>
                      <a:pt x="239" y="207"/>
                    </a:cubicBezTo>
                    <a:cubicBezTo>
                      <a:pt x="241" y="200"/>
                      <a:pt x="251" y="192"/>
                      <a:pt x="261" y="181"/>
                    </a:cubicBezTo>
                    <a:cubicBezTo>
                      <a:pt x="270" y="170"/>
                      <a:pt x="276" y="175"/>
                      <a:pt x="289" y="176"/>
                    </a:cubicBezTo>
                    <a:cubicBezTo>
                      <a:pt x="302" y="176"/>
                      <a:pt x="307" y="176"/>
                      <a:pt x="316" y="167"/>
                    </a:cubicBezTo>
                    <a:cubicBezTo>
                      <a:pt x="325" y="157"/>
                      <a:pt x="318" y="138"/>
                      <a:pt x="316" y="132"/>
                    </a:cubicBezTo>
                    <a:cubicBezTo>
                      <a:pt x="315" y="125"/>
                      <a:pt x="309" y="129"/>
                      <a:pt x="297" y="119"/>
                    </a:cubicBezTo>
                    <a:cubicBezTo>
                      <a:pt x="285" y="108"/>
                      <a:pt x="274" y="111"/>
                      <a:pt x="261" y="111"/>
                    </a:cubicBezTo>
                    <a:cubicBezTo>
                      <a:pt x="248" y="111"/>
                      <a:pt x="244" y="100"/>
                      <a:pt x="251" y="93"/>
                    </a:cubicBezTo>
                    <a:cubicBezTo>
                      <a:pt x="259" y="87"/>
                      <a:pt x="265" y="77"/>
                      <a:pt x="272" y="66"/>
                    </a:cubicBezTo>
                    <a:cubicBezTo>
                      <a:pt x="278" y="55"/>
                      <a:pt x="276" y="45"/>
                      <a:pt x="276" y="34"/>
                    </a:cubicBezTo>
                    <a:cubicBezTo>
                      <a:pt x="275" y="24"/>
                      <a:pt x="264" y="20"/>
                      <a:pt x="252" y="10"/>
                    </a:cubicBezTo>
                    <a:cubicBezTo>
                      <a:pt x="240" y="0"/>
                      <a:pt x="225" y="8"/>
                      <a:pt x="217" y="11"/>
                    </a:cubicBezTo>
                    <a:cubicBezTo>
                      <a:pt x="208" y="14"/>
                      <a:pt x="196" y="20"/>
                      <a:pt x="187" y="25"/>
                    </a:cubicBezTo>
                    <a:cubicBezTo>
                      <a:pt x="178" y="30"/>
                      <a:pt x="172" y="30"/>
                      <a:pt x="164" y="29"/>
                    </a:cubicBezTo>
                    <a:cubicBezTo>
                      <a:pt x="157" y="29"/>
                      <a:pt x="150" y="29"/>
                      <a:pt x="147" y="29"/>
                    </a:cubicBezTo>
                    <a:cubicBezTo>
                      <a:pt x="144" y="29"/>
                      <a:pt x="141" y="35"/>
                      <a:pt x="136" y="43"/>
                    </a:cubicBezTo>
                    <a:cubicBezTo>
                      <a:pt x="131" y="51"/>
                      <a:pt x="126" y="47"/>
                      <a:pt x="124" y="43"/>
                    </a:cubicBezTo>
                    <a:cubicBezTo>
                      <a:pt x="121" y="38"/>
                      <a:pt x="116" y="28"/>
                      <a:pt x="113" y="21"/>
                    </a:cubicBezTo>
                    <a:cubicBezTo>
                      <a:pt x="110" y="15"/>
                      <a:pt x="97" y="18"/>
                      <a:pt x="91" y="21"/>
                    </a:cubicBezTo>
                    <a:cubicBezTo>
                      <a:pt x="84" y="25"/>
                      <a:pt x="80" y="41"/>
                      <a:pt x="78" y="52"/>
                    </a:cubicBezTo>
                    <a:cubicBezTo>
                      <a:pt x="75" y="63"/>
                      <a:pt x="78" y="111"/>
                      <a:pt x="79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şḷïḍe">
                <a:extLst>
                  <a:ext uri="{FF2B5EF4-FFF2-40B4-BE49-F238E27FC236}">
                    <a16:creationId xmlns:a16="http://schemas.microsoft.com/office/drawing/2014/main" id="{A2DDD2A2-DF20-417E-8C2C-1E7D8FD71E1E}"/>
                  </a:ext>
                </a:extLst>
              </p:cNvPr>
              <p:cNvSpPr/>
              <p:nvPr/>
            </p:nvSpPr>
            <p:spPr bwMode="auto">
              <a:xfrm>
                <a:off x="9461753" y="4939303"/>
                <a:ext cx="388938" cy="534988"/>
              </a:xfrm>
              <a:custGeom>
                <a:avLst/>
                <a:gdLst>
                  <a:gd name="T0" fmla="*/ 4 w 211"/>
                  <a:gd name="T1" fmla="*/ 137 h 290"/>
                  <a:gd name="T2" fmla="*/ 41 w 211"/>
                  <a:gd name="T3" fmla="*/ 117 h 290"/>
                  <a:gd name="T4" fmla="*/ 75 w 211"/>
                  <a:gd name="T5" fmla="*/ 83 h 290"/>
                  <a:gd name="T6" fmla="*/ 82 w 211"/>
                  <a:gd name="T7" fmla="*/ 29 h 290"/>
                  <a:gd name="T8" fmla="*/ 94 w 211"/>
                  <a:gd name="T9" fmla="*/ 6 h 290"/>
                  <a:gd name="T10" fmla="*/ 126 w 211"/>
                  <a:gd name="T11" fmla="*/ 27 h 290"/>
                  <a:gd name="T12" fmla="*/ 145 w 211"/>
                  <a:gd name="T13" fmla="*/ 65 h 290"/>
                  <a:gd name="T14" fmla="*/ 170 w 211"/>
                  <a:gd name="T15" fmla="*/ 93 h 290"/>
                  <a:gd name="T16" fmla="*/ 164 w 211"/>
                  <a:gd name="T17" fmla="*/ 119 h 290"/>
                  <a:gd name="T18" fmla="*/ 127 w 211"/>
                  <a:gd name="T19" fmla="*/ 151 h 290"/>
                  <a:gd name="T20" fmla="*/ 123 w 211"/>
                  <a:gd name="T21" fmla="*/ 165 h 290"/>
                  <a:gd name="T22" fmla="*/ 181 w 211"/>
                  <a:gd name="T23" fmla="*/ 187 h 290"/>
                  <a:gd name="T24" fmla="*/ 210 w 211"/>
                  <a:gd name="T25" fmla="*/ 231 h 290"/>
                  <a:gd name="T26" fmla="*/ 202 w 211"/>
                  <a:gd name="T27" fmla="*/ 281 h 290"/>
                  <a:gd name="T28" fmla="*/ 185 w 211"/>
                  <a:gd name="T29" fmla="*/ 289 h 290"/>
                  <a:gd name="T30" fmla="*/ 162 w 211"/>
                  <a:gd name="T31" fmla="*/ 267 h 290"/>
                  <a:gd name="T32" fmla="*/ 158 w 211"/>
                  <a:gd name="T33" fmla="*/ 217 h 290"/>
                  <a:gd name="T34" fmla="*/ 134 w 211"/>
                  <a:gd name="T35" fmla="*/ 188 h 290"/>
                  <a:gd name="T36" fmla="*/ 117 w 211"/>
                  <a:gd name="T37" fmla="*/ 183 h 290"/>
                  <a:gd name="T38" fmla="*/ 105 w 211"/>
                  <a:gd name="T39" fmla="*/ 191 h 290"/>
                  <a:gd name="T40" fmla="*/ 95 w 211"/>
                  <a:gd name="T41" fmla="*/ 225 h 290"/>
                  <a:gd name="T42" fmla="*/ 92 w 211"/>
                  <a:gd name="T43" fmla="*/ 251 h 290"/>
                  <a:gd name="T44" fmla="*/ 58 w 211"/>
                  <a:gd name="T45" fmla="*/ 261 h 290"/>
                  <a:gd name="T46" fmla="*/ 37 w 211"/>
                  <a:gd name="T47" fmla="*/ 235 h 290"/>
                  <a:gd name="T48" fmla="*/ 39 w 211"/>
                  <a:gd name="T49" fmla="*/ 205 h 290"/>
                  <a:gd name="T50" fmla="*/ 45 w 211"/>
                  <a:gd name="T51" fmla="*/ 177 h 290"/>
                  <a:gd name="T52" fmla="*/ 18 w 211"/>
                  <a:gd name="T53" fmla="*/ 155 h 290"/>
                  <a:gd name="T54" fmla="*/ 0 w 211"/>
                  <a:gd name="T55" fmla="*/ 147 h 290"/>
                  <a:gd name="T56" fmla="*/ 4 w 211"/>
                  <a:gd name="T57" fmla="*/ 137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1" h="290">
                    <a:moveTo>
                      <a:pt x="4" y="137"/>
                    </a:moveTo>
                    <a:cubicBezTo>
                      <a:pt x="4" y="137"/>
                      <a:pt x="32" y="120"/>
                      <a:pt x="41" y="117"/>
                    </a:cubicBezTo>
                    <a:cubicBezTo>
                      <a:pt x="50" y="115"/>
                      <a:pt x="69" y="103"/>
                      <a:pt x="75" y="83"/>
                    </a:cubicBezTo>
                    <a:cubicBezTo>
                      <a:pt x="81" y="63"/>
                      <a:pt x="82" y="39"/>
                      <a:pt x="82" y="29"/>
                    </a:cubicBezTo>
                    <a:cubicBezTo>
                      <a:pt x="82" y="19"/>
                      <a:pt x="76" y="0"/>
                      <a:pt x="94" y="6"/>
                    </a:cubicBezTo>
                    <a:cubicBezTo>
                      <a:pt x="112" y="12"/>
                      <a:pt x="124" y="15"/>
                      <a:pt x="126" y="27"/>
                    </a:cubicBezTo>
                    <a:cubicBezTo>
                      <a:pt x="129" y="39"/>
                      <a:pt x="131" y="55"/>
                      <a:pt x="145" y="65"/>
                    </a:cubicBezTo>
                    <a:cubicBezTo>
                      <a:pt x="159" y="75"/>
                      <a:pt x="168" y="83"/>
                      <a:pt x="170" y="93"/>
                    </a:cubicBezTo>
                    <a:cubicBezTo>
                      <a:pt x="172" y="103"/>
                      <a:pt x="172" y="114"/>
                      <a:pt x="164" y="119"/>
                    </a:cubicBezTo>
                    <a:cubicBezTo>
                      <a:pt x="157" y="123"/>
                      <a:pt x="132" y="147"/>
                      <a:pt x="127" y="151"/>
                    </a:cubicBezTo>
                    <a:cubicBezTo>
                      <a:pt x="121" y="154"/>
                      <a:pt x="119" y="165"/>
                      <a:pt x="123" y="165"/>
                    </a:cubicBezTo>
                    <a:cubicBezTo>
                      <a:pt x="127" y="165"/>
                      <a:pt x="163" y="172"/>
                      <a:pt x="181" y="187"/>
                    </a:cubicBezTo>
                    <a:cubicBezTo>
                      <a:pt x="198" y="202"/>
                      <a:pt x="209" y="216"/>
                      <a:pt x="210" y="231"/>
                    </a:cubicBezTo>
                    <a:cubicBezTo>
                      <a:pt x="211" y="247"/>
                      <a:pt x="210" y="273"/>
                      <a:pt x="202" y="281"/>
                    </a:cubicBezTo>
                    <a:cubicBezTo>
                      <a:pt x="194" y="288"/>
                      <a:pt x="192" y="290"/>
                      <a:pt x="185" y="289"/>
                    </a:cubicBezTo>
                    <a:cubicBezTo>
                      <a:pt x="178" y="288"/>
                      <a:pt x="164" y="279"/>
                      <a:pt x="162" y="267"/>
                    </a:cubicBezTo>
                    <a:cubicBezTo>
                      <a:pt x="160" y="255"/>
                      <a:pt x="164" y="239"/>
                      <a:pt x="158" y="217"/>
                    </a:cubicBezTo>
                    <a:cubicBezTo>
                      <a:pt x="153" y="196"/>
                      <a:pt x="139" y="191"/>
                      <a:pt x="134" y="188"/>
                    </a:cubicBezTo>
                    <a:cubicBezTo>
                      <a:pt x="129" y="186"/>
                      <a:pt x="117" y="183"/>
                      <a:pt x="117" y="183"/>
                    </a:cubicBezTo>
                    <a:cubicBezTo>
                      <a:pt x="117" y="183"/>
                      <a:pt x="108" y="182"/>
                      <a:pt x="105" y="191"/>
                    </a:cubicBezTo>
                    <a:cubicBezTo>
                      <a:pt x="102" y="199"/>
                      <a:pt x="96" y="215"/>
                      <a:pt x="95" y="225"/>
                    </a:cubicBezTo>
                    <a:cubicBezTo>
                      <a:pt x="94" y="235"/>
                      <a:pt x="96" y="247"/>
                      <a:pt x="92" y="251"/>
                    </a:cubicBezTo>
                    <a:cubicBezTo>
                      <a:pt x="87" y="256"/>
                      <a:pt x="77" y="267"/>
                      <a:pt x="58" y="261"/>
                    </a:cubicBezTo>
                    <a:cubicBezTo>
                      <a:pt x="39" y="255"/>
                      <a:pt x="41" y="238"/>
                      <a:pt x="37" y="235"/>
                    </a:cubicBezTo>
                    <a:cubicBezTo>
                      <a:pt x="33" y="231"/>
                      <a:pt x="39" y="211"/>
                      <a:pt x="39" y="205"/>
                    </a:cubicBezTo>
                    <a:cubicBezTo>
                      <a:pt x="39" y="200"/>
                      <a:pt x="47" y="182"/>
                      <a:pt x="45" y="177"/>
                    </a:cubicBezTo>
                    <a:cubicBezTo>
                      <a:pt x="44" y="173"/>
                      <a:pt x="25" y="153"/>
                      <a:pt x="18" y="155"/>
                    </a:cubicBezTo>
                    <a:cubicBezTo>
                      <a:pt x="11" y="157"/>
                      <a:pt x="1" y="155"/>
                      <a:pt x="0" y="147"/>
                    </a:cubicBezTo>
                    <a:cubicBezTo>
                      <a:pt x="0" y="140"/>
                      <a:pt x="4" y="137"/>
                      <a:pt x="4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ṧļíďe">
                <a:extLst>
                  <a:ext uri="{FF2B5EF4-FFF2-40B4-BE49-F238E27FC236}">
                    <a16:creationId xmlns:a16="http://schemas.microsoft.com/office/drawing/2014/main" id="{D9E84FC3-5601-40BC-A8AA-2A9D9C4F9027}"/>
                  </a:ext>
                </a:extLst>
              </p:cNvPr>
              <p:cNvSpPr/>
              <p:nvPr/>
            </p:nvSpPr>
            <p:spPr bwMode="auto">
              <a:xfrm>
                <a:off x="8326691" y="4823415"/>
                <a:ext cx="746125" cy="695325"/>
              </a:xfrm>
              <a:custGeom>
                <a:avLst/>
                <a:gdLst>
                  <a:gd name="T0" fmla="*/ 159 w 405"/>
                  <a:gd name="T1" fmla="*/ 229 h 377"/>
                  <a:gd name="T2" fmla="*/ 218 w 405"/>
                  <a:gd name="T3" fmla="*/ 183 h 377"/>
                  <a:gd name="T4" fmla="*/ 234 w 405"/>
                  <a:gd name="T5" fmla="*/ 247 h 377"/>
                  <a:gd name="T6" fmla="*/ 260 w 405"/>
                  <a:gd name="T7" fmla="*/ 269 h 377"/>
                  <a:gd name="T8" fmla="*/ 209 w 405"/>
                  <a:gd name="T9" fmla="*/ 247 h 377"/>
                  <a:gd name="T10" fmla="*/ 108 w 405"/>
                  <a:gd name="T11" fmla="*/ 215 h 377"/>
                  <a:gd name="T12" fmla="*/ 73 w 405"/>
                  <a:gd name="T13" fmla="*/ 283 h 377"/>
                  <a:gd name="T14" fmla="*/ 43 w 405"/>
                  <a:gd name="T15" fmla="*/ 350 h 377"/>
                  <a:gd name="T16" fmla="*/ 91 w 405"/>
                  <a:gd name="T17" fmla="*/ 347 h 377"/>
                  <a:gd name="T18" fmla="*/ 118 w 405"/>
                  <a:gd name="T19" fmla="*/ 372 h 377"/>
                  <a:gd name="T20" fmla="*/ 136 w 405"/>
                  <a:gd name="T21" fmla="*/ 328 h 377"/>
                  <a:gd name="T22" fmla="*/ 147 w 405"/>
                  <a:gd name="T23" fmla="*/ 265 h 377"/>
                  <a:gd name="T24" fmla="*/ 242 w 405"/>
                  <a:gd name="T25" fmla="*/ 306 h 377"/>
                  <a:gd name="T26" fmla="*/ 186 w 405"/>
                  <a:gd name="T27" fmla="*/ 337 h 377"/>
                  <a:gd name="T28" fmla="*/ 172 w 405"/>
                  <a:gd name="T29" fmla="*/ 367 h 377"/>
                  <a:gd name="T30" fmla="*/ 272 w 405"/>
                  <a:gd name="T31" fmla="*/ 328 h 377"/>
                  <a:gd name="T32" fmla="*/ 352 w 405"/>
                  <a:gd name="T33" fmla="*/ 373 h 377"/>
                  <a:gd name="T34" fmla="*/ 389 w 405"/>
                  <a:gd name="T35" fmla="*/ 333 h 377"/>
                  <a:gd name="T36" fmla="*/ 292 w 405"/>
                  <a:gd name="T37" fmla="*/ 299 h 377"/>
                  <a:gd name="T38" fmla="*/ 291 w 405"/>
                  <a:gd name="T39" fmla="*/ 217 h 377"/>
                  <a:gd name="T40" fmla="*/ 261 w 405"/>
                  <a:gd name="T41" fmla="*/ 173 h 377"/>
                  <a:gd name="T42" fmla="*/ 297 w 405"/>
                  <a:gd name="T43" fmla="*/ 107 h 377"/>
                  <a:gd name="T44" fmla="*/ 283 w 405"/>
                  <a:gd name="T45" fmla="*/ 43 h 377"/>
                  <a:gd name="T46" fmla="*/ 241 w 405"/>
                  <a:gd name="T47" fmla="*/ 1 h 377"/>
                  <a:gd name="T48" fmla="*/ 241 w 405"/>
                  <a:gd name="T49" fmla="*/ 35 h 377"/>
                  <a:gd name="T50" fmla="*/ 245 w 405"/>
                  <a:gd name="T51" fmla="*/ 97 h 377"/>
                  <a:gd name="T52" fmla="*/ 194 w 405"/>
                  <a:gd name="T53" fmla="*/ 129 h 377"/>
                  <a:gd name="T54" fmla="*/ 161 w 405"/>
                  <a:gd name="T55" fmla="*/ 121 h 377"/>
                  <a:gd name="T56" fmla="*/ 150 w 405"/>
                  <a:gd name="T57" fmla="*/ 33 h 377"/>
                  <a:gd name="T58" fmla="*/ 122 w 405"/>
                  <a:gd name="T59" fmla="*/ 56 h 377"/>
                  <a:gd name="T60" fmla="*/ 121 w 405"/>
                  <a:gd name="T61" fmla="*/ 133 h 377"/>
                  <a:gd name="T62" fmla="*/ 30 w 405"/>
                  <a:gd name="T63" fmla="*/ 180 h 377"/>
                  <a:gd name="T64" fmla="*/ 22 w 405"/>
                  <a:gd name="T65" fmla="*/ 2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5" h="377">
                    <a:moveTo>
                      <a:pt x="174" y="243"/>
                    </a:moveTo>
                    <a:cubicBezTo>
                      <a:pt x="172" y="243"/>
                      <a:pt x="154" y="236"/>
                      <a:pt x="159" y="229"/>
                    </a:cubicBezTo>
                    <a:cubicBezTo>
                      <a:pt x="163" y="221"/>
                      <a:pt x="190" y="187"/>
                      <a:pt x="199" y="183"/>
                    </a:cubicBezTo>
                    <a:cubicBezTo>
                      <a:pt x="208" y="178"/>
                      <a:pt x="215" y="172"/>
                      <a:pt x="218" y="183"/>
                    </a:cubicBezTo>
                    <a:cubicBezTo>
                      <a:pt x="221" y="193"/>
                      <a:pt x="215" y="230"/>
                      <a:pt x="220" y="236"/>
                    </a:cubicBezTo>
                    <a:cubicBezTo>
                      <a:pt x="225" y="241"/>
                      <a:pt x="227" y="248"/>
                      <a:pt x="234" y="247"/>
                    </a:cubicBezTo>
                    <a:cubicBezTo>
                      <a:pt x="241" y="246"/>
                      <a:pt x="256" y="238"/>
                      <a:pt x="260" y="245"/>
                    </a:cubicBezTo>
                    <a:cubicBezTo>
                      <a:pt x="263" y="252"/>
                      <a:pt x="268" y="259"/>
                      <a:pt x="260" y="269"/>
                    </a:cubicBezTo>
                    <a:cubicBezTo>
                      <a:pt x="253" y="278"/>
                      <a:pt x="247" y="281"/>
                      <a:pt x="239" y="274"/>
                    </a:cubicBezTo>
                    <a:cubicBezTo>
                      <a:pt x="230" y="267"/>
                      <a:pt x="221" y="250"/>
                      <a:pt x="209" y="247"/>
                    </a:cubicBezTo>
                    <a:cubicBezTo>
                      <a:pt x="198" y="245"/>
                      <a:pt x="176" y="243"/>
                      <a:pt x="174" y="243"/>
                    </a:cubicBezTo>
                    <a:close/>
                    <a:moveTo>
                      <a:pt x="108" y="215"/>
                    </a:moveTo>
                    <a:cubicBezTo>
                      <a:pt x="109" y="216"/>
                      <a:pt x="102" y="238"/>
                      <a:pt x="93" y="254"/>
                    </a:cubicBezTo>
                    <a:cubicBezTo>
                      <a:pt x="84" y="271"/>
                      <a:pt x="81" y="271"/>
                      <a:pt x="73" y="283"/>
                    </a:cubicBezTo>
                    <a:cubicBezTo>
                      <a:pt x="65" y="295"/>
                      <a:pt x="45" y="309"/>
                      <a:pt x="44" y="316"/>
                    </a:cubicBezTo>
                    <a:cubicBezTo>
                      <a:pt x="43" y="323"/>
                      <a:pt x="41" y="343"/>
                      <a:pt x="43" y="350"/>
                    </a:cubicBezTo>
                    <a:cubicBezTo>
                      <a:pt x="44" y="357"/>
                      <a:pt x="61" y="358"/>
                      <a:pt x="69" y="357"/>
                    </a:cubicBezTo>
                    <a:cubicBezTo>
                      <a:pt x="77" y="355"/>
                      <a:pt x="84" y="347"/>
                      <a:pt x="91" y="347"/>
                    </a:cubicBezTo>
                    <a:cubicBezTo>
                      <a:pt x="98" y="347"/>
                      <a:pt x="96" y="355"/>
                      <a:pt x="97" y="361"/>
                    </a:cubicBezTo>
                    <a:cubicBezTo>
                      <a:pt x="97" y="366"/>
                      <a:pt x="101" y="368"/>
                      <a:pt x="118" y="372"/>
                    </a:cubicBezTo>
                    <a:cubicBezTo>
                      <a:pt x="136" y="377"/>
                      <a:pt x="140" y="364"/>
                      <a:pt x="144" y="352"/>
                    </a:cubicBezTo>
                    <a:cubicBezTo>
                      <a:pt x="148" y="339"/>
                      <a:pt x="140" y="339"/>
                      <a:pt x="136" y="328"/>
                    </a:cubicBezTo>
                    <a:cubicBezTo>
                      <a:pt x="133" y="316"/>
                      <a:pt x="136" y="302"/>
                      <a:pt x="136" y="292"/>
                    </a:cubicBezTo>
                    <a:cubicBezTo>
                      <a:pt x="135" y="281"/>
                      <a:pt x="141" y="272"/>
                      <a:pt x="147" y="265"/>
                    </a:cubicBezTo>
                    <a:cubicBezTo>
                      <a:pt x="153" y="258"/>
                      <a:pt x="160" y="248"/>
                      <a:pt x="186" y="258"/>
                    </a:cubicBezTo>
                    <a:cubicBezTo>
                      <a:pt x="212" y="267"/>
                      <a:pt x="239" y="298"/>
                      <a:pt x="242" y="306"/>
                    </a:cubicBezTo>
                    <a:cubicBezTo>
                      <a:pt x="245" y="313"/>
                      <a:pt x="232" y="318"/>
                      <a:pt x="227" y="325"/>
                    </a:cubicBezTo>
                    <a:cubicBezTo>
                      <a:pt x="222" y="332"/>
                      <a:pt x="196" y="338"/>
                      <a:pt x="186" y="337"/>
                    </a:cubicBezTo>
                    <a:cubicBezTo>
                      <a:pt x="175" y="336"/>
                      <a:pt x="172" y="344"/>
                      <a:pt x="167" y="348"/>
                    </a:cubicBezTo>
                    <a:cubicBezTo>
                      <a:pt x="162" y="351"/>
                      <a:pt x="167" y="361"/>
                      <a:pt x="172" y="367"/>
                    </a:cubicBezTo>
                    <a:cubicBezTo>
                      <a:pt x="177" y="373"/>
                      <a:pt x="211" y="373"/>
                      <a:pt x="224" y="364"/>
                    </a:cubicBezTo>
                    <a:cubicBezTo>
                      <a:pt x="237" y="354"/>
                      <a:pt x="272" y="328"/>
                      <a:pt x="272" y="328"/>
                    </a:cubicBezTo>
                    <a:cubicBezTo>
                      <a:pt x="272" y="328"/>
                      <a:pt x="285" y="340"/>
                      <a:pt x="293" y="348"/>
                    </a:cubicBezTo>
                    <a:cubicBezTo>
                      <a:pt x="301" y="357"/>
                      <a:pt x="319" y="369"/>
                      <a:pt x="352" y="373"/>
                    </a:cubicBezTo>
                    <a:cubicBezTo>
                      <a:pt x="385" y="377"/>
                      <a:pt x="398" y="356"/>
                      <a:pt x="401" y="352"/>
                    </a:cubicBezTo>
                    <a:cubicBezTo>
                      <a:pt x="405" y="348"/>
                      <a:pt x="399" y="342"/>
                      <a:pt x="389" y="333"/>
                    </a:cubicBezTo>
                    <a:cubicBezTo>
                      <a:pt x="379" y="323"/>
                      <a:pt x="353" y="312"/>
                      <a:pt x="337" y="313"/>
                    </a:cubicBezTo>
                    <a:cubicBezTo>
                      <a:pt x="321" y="315"/>
                      <a:pt x="303" y="305"/>
                      <a:pt x="292" y="299"/>
                    </a:cubicBezTo>
                    <a:cubicBezTo>
                      <a:pt x="282" y="293"/>
                      <a:pt x="287" y="293"/>
                      <a:pt x="291" y="277"/>
                    </a:cubicBezTo>
                    <a:cubicBezTo>
                      <a:pt x="295" y="261"/>
                      <a:pt x="294" y="231"/>
                      <a:pt x="291" y="217"/>
                    </a:cubicBezTo>
                    <a:cubicBezTo>
                      <a:pt x="287" y="204"/>
                      <a:pt x="269" y="200"/>
                      <a:pt x="264" y="192"/>
                    </a:cubicBezTo>
                    <a:cubicBezTo>
                      <a:pt x="258" y="184"/>
                      <a:pt x="251" y="180"/>
                      <a:pt x="261" y="173"/>
                    </a:cubicBezTo>
                    <a:cubicBezTo>
                      <a:pt x="272" y="166"/>
                      <a:pt x="282" y="146"/>
                      <a:pt x="290" y="135"/>
                    </a:cubicBezTo>
                    <a:cubicBezTo>
                      <a:pt x="298" y="123"/>
                      <a:pt x="305" y="117"/>
                      <a:pt x="297" y="107"/>
                    </a:cubicBezTo>
                    <a:cubicBezTo>
                      <a:pt x="289" y="97"/>
                      <a:pt x="283" y="94"/>
                      <a:pt x="281" y="86"/>
                    </a:cubicBezTo>
                    <a:cubicBezTo>
                      <a:pt x="280" y="79"/>
                      <a:pt x="283" y="57"/>
                      <a:pt x="283" y="43"/>
                    </a:cubicBezTo>
                    <a:cubicBezTo>
                      <a:pt x="283" y="29"/>
                      <a:pt x="285" y="30"/>
                      <a:pt x="272" y="15"/>
                    </a:cubicBezTo>
                    <a:cubicBezTo>
                      <a:pt x="260" y="0"/>
                      <a:pt x="248" y="2"/>
                      <a:pt x="241" y="1"/>
                    </a:cubicBezTo>
                    <a:cubicBezTo>
                      <a:pt x="235" y="0"/>
                      <a:pt x="231" y="21"/>
                      <a:pt x="233" y="26"/>
                    </a:cubicBezTo>
                    <a:cubicBezTo>
                      <a:pt x="235" y="31"/>
                      <a:pt x="239" y="31"/>
                      <a:pt x="241" y="35"/>
                    </a:cubicBezTo>
                    <a:cubicBezTo>
                      <a:pt x="242" y="39"/>
                      <a:pt x="239" y="36"/>
                      <a:pt x="243" y="53"/>
                    </a:cubicBezTo>
                    <a:cubicBezTo>
                      <a:pt x="247" y="70"/>
                      <a:pt x="245" y="91"/>
                      <a:pt x="245" y="97"/>
                    </a:cubicBezTo>
                    <a:cubicBezTo>
                      <a:pt x="245" y="103"/>
                      <a:pt x="240" y="107"/>
                      <a:pt x="234" y="114"/>
                    </a:cubicBezTo>
                    <a:cubicBezTo>
                      <a:pt x="228" y="121"/>
                      <a:pt x="206" y="123"/>
                      <a:pt x="194" y="129"/>
                    </a:cubicBezTo>
                    <a:cubicBezTo>
                      <a:pt x="181" y="135"/>
                      <a:pt x="179" y="146"/>
                      <a:pt x="170" y="149"/>
                    </a:cubicBezTo>
                    <a:cubicBezTo>
                      <a:pt x="161" y="151"/>
                      <a:pt x="157" y="138"/>
                      <a:pt x="161" y="121"/>
                    </a:cubicBezTo>
                    <a:cubicBezTo>
                      <a:pt x="164" y="109"/>
                      <a:pt x="168" y="79"/>
                      <a:pt x="168" y="64"/>
                    </a:cubicBezTo>
                    <a:cubicBezTo>
                      <a:pt x="167" y="54"/>
                      <a:pt x="158" y="40"/>
                      <a:pt x="150" y="33"/>
                    </a:cubicBezTo>
                    <a:cubicBezTo>
                      <a:pt x="142" y="25"/>
                      <a:pt x="136" y="30"/>
                      <a:pt x="131" y="32"/>
                    </a:cubicBezTo>
                    <a:cubicBezTo>
                      <a:pt x="126" y="35"/>
                      <a:pt x="120" y="43"/>
                      <a:pt x="122" y="56"/>
                    </a:cubicBezTo>
                    <a:cubicBezTo>
                      <a:pt x="124" y="70"/>
                      <a:pt x="127" y="72"/>
                      <a:pt x="127" y="82"/>
                    </a:cubicBezTo>
                    <a:cubicBezTo>
                      <a:pt x="128" y="92"/>
                      <a:pt x="124" y="113"/>
                      <a:pt x="121" y="133"/>
                    </a:cubicBezTo>
                    <a:cubicBezTo>
                      <a:pt x="117" y="152"/>
                      <a:pt x="104" y="151"/>
                      <a:pt x="90" y="158"/>
                    </a:cubicBezTo>
                    <a:cubicBezTo>
                      <a:pt x="76" y="165"/>
                      <a:pt x="48" y="175"/>
                      <a:pt x="30" y="180"/>
                    </a:cubicBezTo>
                    <a:cubicBezTo>
                      <a:pt x="13" y="184"/>
                      <a:pt x="0" y="191"/>
                      <a:pt x="0" y="200"/>
                    </a:cubicBezTo>
                    <a:cubicBezTo>
                      <a:pt x="0" y="209"/>
                      <a:pt x="9" y="210"/>
                      <a:pt x="22" y="219"/>
                    </a:cubicBezTo>
                    <a:cubicBezTo>
                      <a:pt x="35" y="228"/>
                      <a:pt x="107" y="215"/>
                      <a:pt x="108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ŝļïḓè">
                <a:extLst>
                  <a:ext uri="{FF2B5EF4-FFF2-40B4-BE49-F238E27FC236}">
                    <a16:creationId xmlns:a16="http://schemas.microsoft.com/office/drawing/2014/main" id="{805E59E3-DC68-4E2B-88F6-4451F41592FB}"/>
                  </a:ext>
                </a:extLst>
              </p:cNvPr>
              <p:cNvSpPr/>
              <p:nvPr/>
            </p:nvSpPr>
            <p:spPr bwMode="auto">
              <a:xfrm>
                <a:off x="6220078" y="4756740"/>
                <a:ext cx="627063" cy="793750"/>
              </a:xfrm>
              <a:custGeom>
                <a:avLst/>
                <a:gdLst>
                  <a:gd name="T0" fmla="*/ 194 w 340"/>
                  <a:gd name="T1" fmla="*/ 225 h 430"/>
                  <a:gd name="T2" fmla="*/ 189 w 340"/>
                  <a:gd name="T3" fmla="*/ 204 h 430"/>
                  <a:gd name="T4" fmla="*/ 222 w 340"/>
                  <a:gd name="T5" fmla="*/ 196 h 430"/>
                  <a:gd name="T6" fmla="*/ 234 w 340"/>
                  <a:gd name="T7" fmla="*/ 215 h 430"/>
                  <a:gd name="T8" fmla="*/ 217 w 340"/>
                  <a:gd name="T9" fmla="*/ 231 h 430"/>
                  <a:gd name="T10" fmla="*/ 194 w 340"/>
                  <a:gd name="T11" fmla="*/ 225 h 430"/>
                  <a:gd name="T12" fmla="*/ 33 w 340"/>
                  <a:gd name="T13" fmla="*/ 228 h 430"/>
                  <a:gd name="T14" fmla="*/ 67 w 340"/>
                  <a:gd name="T15" fmla="*/ 224 h 430"/>
                  <a:gd name="T16" fmla="*/ 105 w 340"/>
                  <a:gd name="T17" fmla="*/ 194 h 430"/>
                  <a:gd name="T18" fmla="*/ 164 w 340"/>
                  <a:gd name="T19" fmla="*/ 151 h 430"/>
                  <a:gd name="T20" fmla="*/ 170 w 340"/>
                  <a:gd name="T21" fmla="*/ 163 h 430"/>
                  <a:gd name="T22" fmla="*/ 144 w 340"/>
                  <a:gd name="T23" fmla="*/ 203 h 430"/>
                  <a:gd name="T24" fmla="*/ 142 w 340"/>
                  <a:gd name="T25" fmla="*/ 250 h 430"/>
                  <a:gd name="T26" fmla="*/ 166 w 340"/>
                  <a:gd name="T27" fmla="*/ 278 h 430"/>
                  <a:gd name="T28" fmla="*/ 170 w 340"/>
                  <a:gd name="T29" fmla="*/ 300 h 430"/>
                  <a:gd name="T30" fmla="*/ 132 w 340"/>
                  <a:gd name="T31" fmla="*/ 347 h 430"/>
                  <a:gd name="T32" fmla="*/ 133 w 340"/>
                  <a:gd name="T33" fmla="*/ 397 h 430"/>
                  <a:gd name="T34" fmla="*/ 181 w 340"/>
                  <a:gd name="T35" fmla="*/ 410 h 430"/>
                  <a:gd name="T36" fmla="*/ 184 w 340"/>
                  <a:gd name="T37" fmla="*/ 375 h 430"/>
                  <a:gd name="T38" fmla="*/ 198 w 340"/>
                  <a:gd name="T39" fmla="*/ 374 h 430"/>
                  <a:gd name="T40" fmla="*/ 215 w 340"/>
                  <a:gd name="T41" fmla="*/ 416 h 430"/>
                  <a:gd name="T42" fmla="*/ 240 w 340"/>
                  <a:gd name="T43" fmla="*/ 406 h 430"/>
                  <a:gd name="T44" fmla="*/ 230 w 340"/>
                  <a:gd name="T45" fmla="*/ 341 h 430"/>
                  <a:gd name="T46" fmla="*/ 250 w 340"/>
                  <a:gd name="T47" fmla="*/ 322 h 430"/>
                  <a:gd name="T48" fmla="*/ 268 w 340"/>
                  <a:gd name="T49" fmla="*/ 373 h 430"/>
                  <a:gd name="T50" fmla="*/ 316 w 340"/>
                  <a:gd name="T51" fmla="*/ 385 h 430"/>
                  <a:gd name="T52" fmla="*/ 295 w 340"/>
                  <a:gd name="T53" fmla="*/ 310 h 430"/>
                  <a:gd name="T54" fmla="*/ 263 w 340"/>
                  <a:gd name="T55" fmla="*/ 288 h 430"/>
                  <a:gd name="T56" fmla="*/ 264 w 340"/>
                  <a:gd name="T57" fmla="*/ 259 h 430"/>
                  <a:gd name="T58" fmla="*/ 265 w 340"/>
                  <a:gd name="T59" fmla="*/ 233 h 430"/>
                  <a:gd name="T60" fmla="*/ 300 w 340"/>
                  <a:gd name="T61" fmla="*/ 199 h 430"/>
                  <a:gd name="T62" fmla="*/ 275 w 340"/>
                  <a:gd name="T63" fmla="*/ 161 h 430"/>
                  <a:gd name="T64" fmla="*/ 217 w 340"/>
                  <a:gd name="T65" fmla="*/ 159 h 430"/>
                  <a:gd name="T66" fmla="*/ 270 w 340"/>
                  <a:gd name="T67" fmla="*/ 132 h 430"/>
                  <a:gd name="T68" fmla="*/ 316 w 340"/>
                  <a:gd name="T69" fmla="*/ 126 h 430"/>
                  <a:gd name="T70" fmla="*/ 332 w 340"/>
                  <a:gd name="T71" fmla="*/ 110 h 430"/>
                  <a:gd name="T72" fmla="*/ 321 w 340"/>
                  <a:gd name="T73" fmla="*/ 75 h 430"/>
                  <a:gd name="T74" fmla="*/ 256 w 340"/>
                  <a:gd name="T75" fmla="*/ 74 h 430"/>
                  <a:gd name="T76" fmla="*/ 240 w 340"/>
                  <a:gd name="T77" fmla="*/ 51 h 430"/>
                  <a:gd name="T78" fmla="*/ 212 w 340"/>
                  <a:gd name="T79" fmla="*/ 9 h 430"/>
                  <a:gd name="T80" fmla="*/ 190 w 340"/>
                  <a:gd name="T81" fmla="*/ 6 h 430"/>
                  <a:gd name="T82" fmla="*/ 174 w 340"/>
                  <a:gd name="T83" fmla="*/ 34 h 430"/>
                  <a:gd name="T84" fmla="*/ 183 w 340"/>
                  <a:gd name="T85" fmla="*/ 70 h 430"/>
                  <a:gd name="T86" fmla="*/ 172 w 340"/>
                  <a:gd name="T87" fmla="*/ 98 h 430"/>
                  <a:gd name="T88" fmla="*/ 65 w 340"/>
                  <a:gd name="T89" fmla="*/ 161 h 430"/>
                  <a:gd name="T90" fmla="*/ 21 w 340"/>
                  <a:gd name="T91" fmla="*/ 171 h 430"/>
                  <a:gd name="T92" fmla="*/ 10 w 340"/>
                  <a:gd name="T93" fmla="*/ 198 h 430"/>
                  <a:gd name="T94" fmla="*/ 33 w 340"/>
                  <a:gd name="T95" fmla="*/ 22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0" h="430">
                    <a:moveTo>
                      <a:pt x="194" y="225"/>
                    </a:moveTo>
                    <a:cubicBezTo>
                      <a:pt x="194" y="225"/>
                      <a:pt x="178" y="212"/>
                      <a:pt x="189" y="204"/>
                    </a:cubicBezTo>
                    <a:cubicBezTo>
                      <a:pt x="201" y="196"/>
                      <a:pt x="211" y="188"/>
                      <a:pt x="222" y="196"/>
                    </a:cubicBezTo>
                    <a:cubicBezTo>
                      <a:pt x="234" y="203"/>
                      <a:pt x="238" y="207"/>
                      <a:pt x="234" y="215"/>
                    </a:cubicBezTo>
                    <a:cubicBezTo>
                      <a:pt x="230" y="222"/>
                      <a:pt x="228" y="229"/>
                      <a:pt x="217" y="231"/>
                    </a:cubicBezTo>
                    <a:cubicBezTo>
                      <a:pt x="204" y="230"/>
                      <a:pt x="194" y="225"/>
                      <a:pt x="194" y="225"/>
                    </a:cubicBezTo>
                    <a:close/>
                    <a:moveTo>
                      <a:pt x="33" y="228"/>
                    </a:moveTo>
                    <a:cubicBezTo>
                      <a:pt x="40" y="229"/>
                      <a:pt x="52" y="231"/>
                      <a:pt x="67" y="224"/>
                    </a:cubicBezTo>
                    <a:cubicBezTo>
                      <a:pt x="82" y="216"/>
                      <a:pt x="91" y="208"/>
                      <a:pt x="105" y="194"/>
                    </a:cubicBezTo>
                    <a:cubicBezTo>
                      <a:pt x="119" y="180"/>
                      <a:pt x="153" y="155"/>
                      <a:pt x="164" y="151"/>
                    </a:cubicBezTo>
                    <a:cubicBezTo>
                      <a:pt x="176" y="146"/>
                      <a:pt x="176" y="155"/>
                      <a:pt x="170" y="163"/>
                    </a:cubicBezTo>
                    <a:cubicBezTo>
                      <a:pt x="164" y="171"/>
                      <a:pt x="150" y="188"/>
                      <a:pt x="144" y="203"/>
                    </a:cubicBezTo>
                    <a:cubicBezTo>
                      <a:pt x="139" y="218"/>
                      <a:pt x="134" y="224"/>
                      <a:pt x="142" y="250"/>
                    </a:cubicBezTo>
                    <a:cubicBezTo>
                      <a:pt x="149" y="275"/>
                      <a:pt x="160" y="275"/>
                      <a:pt x="166" y="278"/>
                    </a:cubicBezTo>
                    <a:cubicBezTo>
                      <a:pt x="172" y="281"/>
                      <a:pt x="176" y="301"/>
                      <a:pt x="170" y="300"/>
                    </a:cubicBezTo>
                    <a:cubicBezTo>
                      <a:pt x="164" y="299"/>
                      <a:pt x="136" y="327"/>
                      <a:pt x="132" y="347"/>
                    </a:cubicBezTo>
                    <a:cubicBezTo>
                      <a:pt x="127" y="366"/>
                      <a:pt x="123" y="375"/>
                      <a:pt x="133" y="397"/>
                    </a:cubicBezTo>
                    <a:cubicBezTo>
                      <a:pt x="144" y="419"/>
                      <a:pt x="174" y="413"/>
                      <a:pt x="181" y="410"/>
                    </a:cubicBezTo>
                    <a:cubicBezTo>
                      <a:pt x="189" y="407"/>
                      <a:pt x="185" y="395"/>
                      <a:pt x="184" y="375"/>
                    </a:cubicBezTo>
                    <a:cubicBezTo>
                      <a:pt x="182" y="355"/>
                      <a:pt x="192" y="364"/>
                      <a:pt x="198" y="374"/>
                    </a:cubicBezTo>
                    <a:cubicBezTo>
                      <a:pt x="204" y="384"/>
                      <a:pt x="203" y="402"/>
                      <a:pt x="215" y="416"/>
                    </a:cubicBezTo>
                    <a:cubicBezTo>
                      <a:pt x="226" y="430"/>
                      <a:pt x="235" y="419"/>
                      <a:pt x="240" y="406"/>
                    </a:cubicBezTo>
                    <a:cubicBezTo>
                      <a:pt x="245" y="393"/>
                      <a:pt x="232" y="357"/>
                      <a:pt x="230" y="341"/>
                    </a:cubicBezTo>
                    <a:cubicBezTo>
                      <a:pt x="229" y="326"/>
                      <a:pt x="238" y="322"/>
                      <a:pt x="250" y="322"/>
                    </a:cubicBezTo>
                    <a:cubicBezTo>
                      <a:pt x="262" y="322"/>
                      <a:pt x="248" y="347"/>
                      <a:pt x="268" y="373"/>
                    </a:cubicBezTo>
                    <a:cubicBezTo>
                      <a:pt x="287" y="399"/>
                      <a:pt x="292" y="396"/>
                      <a:pt x="316" y="385"/>
                    </a:cubicBezTo>
                    <a:cubicBezTo>
                      <a:pt x="340" y="375"/>
                      <a:pt x="311" y="327"/>
                      <a:pt x="295" y="310"/>
                    </a:cubicBezTo>
                    <a:cubicBezTo>
                      <a:pt x="279" y="294"/>
                      <a:pt x="263" y="294"/>
                      <a:pt x="263" y="288"/>
                    </a:cubicBezTo>
                    <a:cubicBezTo>
                      <a:pt x="263" y="282"/>
                      <a:pt x="266" y="267"/>
                      <a:pt x="264" y="259"/>
                    </a:cubicBezTo>
                    <a:cubicBezTo>
                      <a:pt x="262" y="251"/>
                      <a:pt x="258" y="239"/>
                      <a:pt x="265" y="233"/>
                    </a:cubicBezTo>
                    <a:cubicBezTo>
                      <a:pt x="273" y="226"/>
                      <a:pt x="301" y="222"/>
                      <a:pt x="300" y="199"/>
                    </a:cubicBezTo>
                    <a:cubicBezTo>
                      <a:pt x="299" y="177"/>
                      <a:pt x="294" y="175"/>
                      <a:pt x="275" y="161"/>
                    </a:cubicBezTo>
                    <a:cubicBezTo>
                      <a:pt x="257" y="148"/>
                      <a:pt x="216" y="168"/>
                      <a:pt x="217" y="159"/>
                    </a:cubicBezTo>
                    <a:cubicBezTo>
                      <a:pt x="218" y="150"/>
                      <a:pt x="250" y="138"/>
                      <a:pt x="270" y="132"/>
                    </a:cubicBezTo>
                    <a:cubicBezTo>
                      <a:pt x="290" y="125"/>
                      <a:pt x="306" y="126"/>
                      <a:pt x="316" y="126"/>
                    </a:cubicBezTo>
                    <a:cubicBezTo>
                      <a:pt x="326" y="126"/>
                      <a:pt x="326" y="118"/>
                      <a:pt x="332" y="110"/>
                    </a:cubicBezTo>
                    <a:cubicBezTo>
                      <a:pt x="337" y="102"/>
                      <a:pt x="334" y="88"/>
                      <a:pt x="321" y="75"/>
                    </a:cubicBezTo>
                    <a:cubicBezTo>
                      <a:pt x="308" y="61"/>
                      <a:pt x="263" y="74"/>
                      <a:pt x="256" y="74"/>
                    </a:cubicBezTo>
                    <a:cubicBezTo>
                      <a:pt x="250" y="74"/>
                      <a:pt x="250" y="63"/>
                      <a:pt x="240" y="51"/>
                    </a:cubicBezTo>
                    <a:cubicBezTo>
                      <a:pt x="229" y="38"/>
                      <a:pt x="220" y="18"/>
                      <a:pt x="212" y="9"/>
                    </a:cubicBezTo>
                    <a:cubicBezTo>
                      <a:pt x="205" y="0"/>
                      <a:pt x="203" y="8"/>
                      <a:pt x="190" y="6"/>
                    </a:cubicBezTo>
                    <a:cubicBezTo>
                      <a:pt x="176" y="3"/>
                      <a:pt x="165" y="15"/>
                      <a:pt x="174" y="34"/>
                    </a:cubicBezTo>
                    <a:cubicBezTo>
                      <a:pt x="183" y="53"/>
                      <a:pt x="183" y="56"/>
                      <a:pt x="183" y="70"/>
                    </a:cubicBezTo>
                    <a:cubicBezTo>
                      <a:pt x="183" y="84"/>
                      <a:pt x="197" y="88"/>
                      <a:pt x="172" y="98"/>
                    </a:cubicBezTo>
                    <a:cubicBezTo>
                      <a:pt x="147" y="108"/>
                      <a:pt x="75" y="152"/>
                      <a:pt x="65" y="161"/>
                    </a:cubicBezTo>
                    <a:cubicBezTo>
                      <a:pt x="55" y="170"/>
                      <a:pt x="26" y="169"/>
                      <a:pt x="21" y="171"/>
                    </a:cubicBezTo>
                    <a:cubicBezTo>
                      <a:pt x="15" y="173"/>
                      <a:pt x="0" y="170"/>
                      <a:pt x="10" y="198"/>
                    </a:cubicBezTo>
                    <a:cubicBezTo>
                      <a:pt x="24" y="238"/>
                      <a:pt x="26" y="227"/>
                      <a:pt x="3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1îḋè">
                <a:extLst>
                  <a:ext uri="{FF2B5EF4-FFF2-40B4-BE49-F238E27FC236}">
                    <a16:creationId xmlns:a16="http://schemas.microsoft.com/office/drawing/2014/main" id="{E88B0A96-EEF5-48ED-8314-A0E35CBC49C2}"/>
                  </a:ext>
                </a:extLst>
              </p:cNvPr>
              <p:cNvSpPr/>
              <p:nvPr/>
            </p:nvSpPr>
            <p:spPr bwMode="auto">
              <a:xfrm>
                <a:off x="7263066" y="4780553"/>
                <a:ext cx="674688" cy="863600"/>
              </a:xfrm>
              <a:custGeom>
                <a:avLst/>
                <a:gdLst>
                  <a:gd name="T0" fmla="*/ 258 w 366"/>
                  <a:gd name="T1" fmla="*/ 136 h 468"/>
                  <a:gd name="T2" fmla="*/ 270 w 366"/>
                  <a:gd name="T3" fmla="*/ 115 h 468"/>
                  <a:gd name="T4" fmla="*/ 287 w 366"/>
                  <a:gd name="T5" fmla="*/ 153 h 468"/>
                  <a:gd name="T6" fmla="*/ 200 w 366"/>
                  <a:gd name="T7" fmla="*/ 103 h 468"/>
                  <a:gd name="T8" fmla="*/ 227 w 366"/>
                  <a:gd name="T9" fmla="*/ 122 h 468"/>
                  <a:gd name="T10" fmla="*/ 225 w 366"/>
                  <a:gd name="T11" fmla="*/ 167 h 468"/>
                  <a:gd name="T12" fmla="*/ 215 w 366"/>
                  <a:gd name="T13" fmla="*/ 201 h 468"/>
                  <a:gd name="T14" fmla="*/ 197 w 366"/>
                  <a:gd name="T15" fmla="*/ 167 h 468"/>
                  <a:gd name="T16" fmla="*/ 204 w 366"/>
                  <a:gd name="T17" fmla="*/ 133 h 468"/>
                  <a:gd name="T18" fmla="*/ 200 w 366"/>
                  <a:gd name="T19" fmla="*/ 103 h 468"/>
                  <a:gd name="T20" fmla="*/ 271 w 366"/>
                  <a:gd name="T21" fmla="*/ 175 h 468"/>
                  <a:gd name="T22" fmla="*/ 286 w 366"/>
                  <a:gd name="T23" fmla="*/ 190 h 468"/>
                  <a:gd name="T24" fmla="*/ 146 w 366"/>
                  <a:gd name="T25" fmla="*/ 109 h 468"/>
                  <a:gd name="T26" fmla="*/ 87 w 366"/>
                  <a:gd name="T27" fmla="*/ 173 h 468"/>
                  <a:gd name="T28" fmla="*/ 7 w 366"/>
                  <a:gd name="T29" fmla="*/ 236 h 468"/>
                  <a:gd name="T30" fmla="*/ 111 w 366"/>
                  <a:gd name="T31" fmla="*/ 239 h 468"/>
                  <a:gd name="T32" fmla="*/ 108 w 366"/>
                  <a:gd name="T33" fmla="*/ 279 h 468"/>
                  <a:gd name="T34" fmla="*/ 110 w 366"/>
                  <a:gd name="T35" fmla="*/ 332 h 468"/>
                  <a:gd name="T36" fmla="*/ 139 w 366"/>
                  <a:gd name="T37" fmla="*/ 316 h 468"/>
                  <a:gd name="T38" fmla="*/ 159 w 366"/>
                  <a:gd name="T39" fmla="*/ 326 h 468"/>
                  <a:gd name="T40" fmla="*/ 189 w 366"/>
                  <a:gd name="T41" fmla="*/ 330 h 468"/>
                  <a:gd name="T42" fmla="*/ 217 w 366"/>
                  <a:gd name="T43" fmla="*/ 281 h 468"/>
                  <a:gd name="T44" fmla="*/ 284 w 366"/>
                  <a:gd name="T45" fmla="*/ 237 h 468"/>
                  <a:gd name="T46" fmla="*/ 287 w 366"/>
                  <a:gd name="T47" fmla="*/ 396 h 468"/>
                  <a:gd name="T48" fmla="*/ 284 w 366"/>
                  <a:gd name="T49" fmla="*/ 461 h 468"/>
                  <a:gd name="T50" fmla="*/ 319 w 366"/>
                  <a:gd name="T51" fmla="*/ 393 h 468"/>
                  <a:gd name="T52" fmla="*/ 327 w 366"/>
                  <a:gd name="T53" fmla="*/ 227 h 468"/>
                  <a:gd name="T54" fmla="*/ 363 w 366"/>
                  <a:gd name="T55" fmla="*/ 202 h 468"/>
                  <a:gd name="T56" fmla="*/ 324 w 366"/>
                  <a:gd name="T57" fmla="*/ 162 h 468"/>
                  <a:gd name="T58" fmla="*/ 330 w 366"/>
                  <a:gd name="T59" fmla="*/ 85 h 468"/>
                  <a:gd name="T60" fmla="*/ 324 w 366"/>
                  <a:gd name="T61" fmla="*/ 23 h 468"/>
                  <a:gd name="T62" fmla="*/ 275 w 366"/>
                  <a:gd name="T63" fmla="*/ 29 h 468"/>
                  <a:gd name="T64" fmla="*/ 286 w 366"/>
                  <a:gd name="T65" fmla="*/ 69 h 468"/>
                  <a:gd name="T66" fmla="*/ 253 w 366"/>
                  <a:gd name="T67" fmla="*/ 65 h 468"/>
                  <a:gd name="T68" fmla="*/ 212 w 366"/>
                  <a:gd name="T69" fmla="*/ 52 h 468"/>
                  <a:gd name="T70" fmla="*/ 115 w 366"/>
                  <a:gd name="T71" fmla="*/ 68 h 468"/>
                  <a:gd name="T72" fmla="*/ 30 w 366"/>
                  <a:gd name="T73" fmla="*/ 163 h 468"/>
                  <a:gd name="T74" fmla="*/ 96 w 366"/>
                  <a:gd name="T75" fmla="*/ 13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6" h="468">
                    <a:moveTo>
                      <a:pt x="270" y="152"/>
                    </a:moveTo>
                    <a:cubicBezTo>
                      <a:pt x="270" y="152"/>
                      <a:pt x="273" y="146"/>
                      <a:pt x="258" y="136"/>
                    </a:cubicBezTo>
                    <a:cubicBezTo>
                      <a:pt x="242" y="126"/>
                      <a:pt x="247" y="126"/>
                      <a:pt x="254" y="122"/>
                    </a:cubicBezTo>
                    <a:cubicBezTo>
                      <a:pt x="261" y="119"/>
                      <a:pt x="262" y="114"/>
                      <a:pt x="270" y="115"/>
                    </a:cubicBezTo>
                    <a:cubicBezTo>
                      <a:pt x="279" y="116"/>
                      <a:pt x="285" y="112"/>
                      <a:pt x="287" y="120"/>
                    </a:cubicBezTo>
                    <a:cubicBezTo>
                      <a:pt x="289" y="128"/>
                      <a:pt x="291" y="151"/>
                      <a:pt x="287" y="153"/>
                    </a:cubicBezTo>
                    <a:cubicBezTo>
                      <a:pt x="284" y="155"/>
                      <a:pt x="271" y="153"/>
                      <a:pt x="270" y="152"/>
                    </a:cubicBezTo>
                    <a:close/>
                    <a:moveTo>
                      <a:pt x="200" y="103"/>
                    </a:moveTo>
                    <a:cubicBezTo>
                      <a:pt x="200" y="99"/>
                      <a:pt x="207" y="96"/>
                      <a:pt x="216" y="102"/>
                    </a:cubicBezTo>
                    <a:cubicBezTo>
                      <a:pt x="225" y="108"/>
                      <a:pt x="228" y="113"/>
                      <a:pt x="227" y="122"/>
                    </a:cubicBezTo>
                    <a:cubicBezTo>
                      <a:pt x="225" y="131"/>
                      <a:pt x="222" y="135"/>
                      <a:pt x="223" y="145"/>
                    </a:cubicBezTo>
                    <a:cubicBezTo>
                      <a:pt x="223" y="156"/>
                      <a:pt x="217" y="162"/>
                      <a:pt x="225" y="167"/>
                    </a:cubicBezTo>
                    <a:cubicBezTo>
                      <a:pt x="232" y="173"/>
                      <a:pt x="235" y="171"/>
                      <a:pt x="233" y="185"/>
                    </a:cubicBezTo>
                    <a:cubicBezTo>
                      <a:pt x="231" y="202"/>
                      <a:pt x="214" y="210"/>
                      <a:pt x="215" y="201"/>
                    </a:cubicBezTo>
                    <a:cubicBezTo>
                      <a:pt x="215" y="192"/>
                      <a:pt x="220" y="185"/>
                      <a:pt x="213" y="176"/>
                    </a:cubicBezTo>
                    <a:cubicBezTo>
                      <a:pt x="205" y="167"/>
                      <a:pt x="204" y="178"/>
                      <a:pt x="197" y="167"/>
                    </a:cubicBezTo>
                    <a:cubicBezTo>
                      <a:pt x="191" y="155"/>
                      <a:pt x="195" y="154"/>
                      <a:pt x="199" y="152"/>
                    </a:cubicBezTo>
                    <a:cubicBezTo>
                      <a:pt x="204" y="149"/>
                      <a:pt x="209" y="147"/>
                      <a:pt x="204" y="133"/>
                    </a:cubicBezTo>
                    <a:cubicBezTo>
                      <a:pt x="199" y="119"/>
                      <a:pt x="198" y="127"/>
                      <a:pt x="197" y="119"/>
                    </a:cubicBezTo>
                    <a:cubicBezTo>
                      <a:pt x="196" y="112"/>
                      <a:pt x="200" y="107"/>
                      <a:pt x="200" y="103"/>
                    </a:cubicBezTo>
                    <a:close/>
                    <a:moveTo>
                      <a:pt x="246" y="206"/>
                    </a:moveTo>
                    <a:cubicBezTo>
                      <a:pt x="243" y="205"/>
                      <a:pt x="264" y="181"/>
                      <a:pt x="271" y="175"/>
                    </a:cubicBezTo>
                    <a:cubicBezTo>
                      <a:pt x="277" y="170"/>
                      <a:pt x="289" y="166"/>
                      <a:pt x="288" y="173"/>
                    </a:cubicBezTo>
                    <a:cubicBezTo>
                      <a:pt x="287" y="180"/>
                      <a:pt x="291" y="185"/>
                      <a:pt x="286" y="190"/>
                    </a:cubicBezTo>
                    <a:cubicBezTo>
                      <a:pt x="282" y="195"/>
                      <a:pt x="250" y="207"/>
                      <a:pt x="246" y="206"/>
                    </a:cubicBezTo>
                    <a:close/>
                    <a:moveTo>
                      <a:pt x="146" y="109"/>
                    </a:moveTo>
                    <a:cubicBezTo>
                      <a:pt x="146" y="114"/>
                      <a:pt x="141" y="124"/>
                      <a:pt x="134" y="134"/>
                    </a:cubicBezTo>
                    <a:cubicBezTo>
                      <a:pt x="127" y="144"/>
                      <a:pt x="103" y="162"/>
                      <a:pt x="87" y="173"/>
                    </a:cubicBezTo>
                    <a:cubicBezTo>
                      <a:pt x="70" y="183"/>
                      <a:pt x="23" y="206"/>
                      <a:pt x="16" y="212"/>
                    </a:cubicBezTo>
                    <a:cubicBezTo>
                      <a:pt x="10" y="218"/>
                      <a:pt x="0" y="213"/>
                      <a:pt x="7" y="236"/>
                    </a:cubicBezTo>
                    <a:cubicBezTo>
                      <a:pt x="13" y="258"/>
                      <a:pt x="24" y="253"/>
                      <a:pt x="55" y="252"/>
                    </a:cubicBezTo>
                    <a:cubicBezTo>
                      <a:pt x="85" y="250"/>
                      <a:pt x="106" y="237"/>
                      <a:pt x="111" y="239"/>
                    </a:cubicBezTo>
                    <a:cubicBezTo>
                      <a:pt x="116" y="242"/>
                      <a:pt x="119" y="251"/>
                      <a:pt x="119" y="259"/>
                    </a:cubicBezTo>
                    <a:cubicBezTo>
                      <a:pt x="120" y="266"/>
                      <a:pt x="116" y="270"/>
                      <a:pt x="108" y="279"/>
                    </a:cubicBezTo>
                    <a:cubicBezTo>
                      <a:pt x="100" y="288"/>
                      <a:pt x="100" y="303"/>
                      <a:pt x="100" y="311"/>
                    </a:cubicBezTo>
                    <a:cubicBezTo>
                      <a:pt x="101" y="318"/>
                      <a:pt x="104" y="325"/>
                      <a:pt x="110" y="332"/>
                    </a:cubicBezTo>
                    <a:cubicBezTo>
                      <a:pt x="117" y="338"/>
                      <a:pt x="119" y="333"/>
                      <a:pt x="127" y="333"/>
                    </a:cubicBezTo>
                    <a:cubicBezTo>
                      <a:pt x="134" y="332"/>
                      <a:pt x="138" y="323"/>
                      <a:pt x="139" y="316"/>
                    </a:cubicBezTo>
                    <a:cubicBezTo>
                      <a:pt x="140" y="308"/>
                      <a:pt x="148" y="313"/>
                      <a:pt x="155" y="314"/>
                    </a:cubicBezTo>
                    <a:cubicBezTo>
                      <a:pt x="161" y="316"/>
                      <a:pt x="158" y="318"/>
                      <a:pt x="159" y="326"/>
                    </a:cubicBezTo>
                    <a:cubicBezTo>
                      <a:pt x="159" y="334"/>
                      <a:pt x="159" y="336"/>
                      <a:pt x="168" y="339"/>
                    </a:cubicBezTo>
                    <a:cubicBezTo>
                      <a:pt x="177" y="343"/>
                      <a:pt x="178" y="342"/>
                      <a:pt x="189" y="330"/>
                    </a:cubicBezTo>
                    <a:cubicBezTo>
                      <a:pt x="199" y="319"/>
                      <a:pt x="187" y="291"/>
                      <a:pt x="193" y="292"/>
                    </a:cubicBezTo>
                    <a:cubicBezTo>
                      <a:pt x="198" y="293"/>
                      <a:pt x="209" y="289"/>
                      <a:pt x="217" y="281"/>
                    </a:cubicBezTo>
                    <a:cubicBezTo>
                      <a:pt x="225" y="273"/>
                      <a:pt x="232" y="272"/>
                      <a:pt x="243" y="263"/>
                    </a:cubicBezTo>
                    <a:cubicBezTo>
                      <a:pt x="253" y="254"/>
                      <a:pt x="278" y="233"/>
                      <a:pt x="284" y="237"/>
                    </a:cubicBezTo>
                    <a:cubicBezTo>
                      <a:pt x="290" y="240"/>
                      <a:pt x="285" y="282"/>
                      <a:pt x="286" y="321"/>
                    </a:cubicBezTo>
                    <a:cubicBezTo>
                      <a:pt x="288" y="361"/>
                      <a:pt x="286" y="379"/>
                      <a:pt x="287" y="396"/>
                    </a:cubicBezTo>
                    <a:cubicBezTo>
                      <a:pt x="289" y="413"/>
                      <a:pt x="278" y="425"/>
                      <a:pt x="278" y="434"/>
                    </a:cubicBezTo>
                    <a:cubicBezTo>
                      <a:pt x="277" y="443"/>
                      <a:pt x="278" y="454"/>
                      <a:pt x="284" y="461"/>
                    </a:cubicBezTo>
                    <a:cubicBezTo>
                      <a:pt x="291" y="468"/>
                      <a:pt x="296" y="458"/>
                      <a:pt x="305" y="449"/>
                    </a:cubicBezTo>
                    <a:cubicBezTo>
                      <a:pt x="314" y="440"/>
                      <a:pt x="315" y="424"/>
                      <a:pt x="319" y="393"/>
                    </a:cubicBezTo>
                    <a:cubicBezTo>
                      <a:pt x="323" y="362"/>
                      <a:pt x="318" y="269"/>
                      <a:pt x="320" y="252"/>
                    </a:cubicBezTo>
                    <a:cubicBezTo>
                      <a:pt x="321" y="236"/>
                      <a:pt x="323" y="232"/>
                      <a:pt x="327" y="227"/>
                    </a:cubicBezTo>
                    <a:cubicBezTo>
                      <a:pt x="332" y="222"/>
                      <a:pt x="332" y="212"/>
                      <a:pt x="340" y="211"/>
                    </a:cubicBezTo>
                    <a:cubicBezTo>
                      <a:pt x="349" y="210"/>
                      <a:pt x="360" y="212"/>
                      <a:pt x="363" y="202"/>
                    </a:cubicBezTo>
                    <a:cubicBezTo>
                      <a:pt x="366" y="192"/>
                      <a:pt x="364" y="182"/>
                      <a:pt x="358" y="177"/>
                    </a:cubicBezTo>
                    <a:cubicBezTo>
                      <a:pt x="352" y="172"/>
                      <a:pt x="326" y="167"/>
                      <a:pt x="324" y="162"/>
                    </a:cubicBezTo>
                    <a:cubicBezTo>
                      <a:pt x="322" y="158"/>
                      <a:pt x="323" y="119"/>
                      <a:pt x="322" y="108"/>
                    </a:cubicBezTo>
                    <a:cubicBezTo>
                      <a:pt x="322" y="96"/>
                      <a:pt x="324" y="98"/>
                      <a:pt x="330" y="85"/>
                    </a:cubicBezTo>
                    <a:cubicBezTo>
                      <a:pt x="336" y="73"/>
                      <a:pt x="333" y="65"/>
                      <a:pt x="334" y="48"/>
                    </a:cubicBezTo>
                    <a:cubicBezTo>
                      <a:pt x="334" y="32"/>
                      <a:pt x="334" y="33"/>
                      <a:pt x="324" y="23"/>
                    </a:cubicBezTo>
                    <a:cubicBezTo>
                      <a:pt x="315" y="14"/>
                      <a:pt x="306" y="6"/>
                      <a:pt x="292" y="3"/>
                    </a:cubicBezTo>
                    <a:cubicBezTo>
                      <a:pt x="278" y="0"/>
                      <a:pt x="274" y="12"/>
                      <a:pt x="275" y="29"/>
                    </a:cubicBezTo>
                    <a:cubicBezTo>
                      <a:pt x="275" y="47"/>
                      <a:pt x="278" y="37"/>
                      <a:pt x="282" y="43"/>
                    </a:cubicBezTo>
                    <a:cubicBezTo>
                      <a:pt x="286" y="49"/>
                      <a:pt x="285" y="62"/>
                      <a:pt x="286" y="69"/>
                    </a:cubicBezTo>
                    <a:cubicBezTo>
                      <a:pt x="287" y="76"/>
                      <a:pt x="283" y="77"/>
                      <a:pt x="274" y="77"/>
                    </a:cubicBezTo>
                    <a:cubicBezTo>
                      <a:pt x="265" y="78"/>
                      <a:pt x="268" y="69"/>
                      <a:pt x="253" y="65"/>
                    </a:cubicBezTo>
                    <a:cubicBezTo>
                      <a:pt x="238" y="60"/>
                      <a:pt x="225" y="74"/>
                      <a:pt x="218" y="72"/>
                    </a:cubicBezTo>
                    <a:cubicBezTo>
                      <a:pt x="212" y="71"/>
                      <a:pt x="215" y="68"/>
                      <a:pt x="212" y="52"/>
                    </a:cubicBezTo>
                    <a:cubicBezTo>
                      <a:pt x="209" y="36"/>
                      <a:pt x="191" y="26"/>
                      <a:pt x="177" y="26"/>
                    </a:cubicBezTo>
                    <a:cubicBezTo>
                      <a:pt x="164" y="26"/>
                      <a:pt x="135" y="52"/>
                      <a:pt x="115" y="68"/>
                    </a:cubicBezTo>
                    <a:cubicBezTo>
                      <a:pt x="96" y="84"/>
                      <a:pt x="55" y="129"/>
                      <a:pt x="47" y="139"/>
                    </a:cubicBezTo>
                    <a:cubicBezTo>
                      <a:pt x="39" y="149"/>
                      <a:pt x="30" y="156"/>
                      <a:pt x="30" y="163"/>
                    </a:cubicBezTo>
                    <a:cubicBezTo>
                      <a:pt x="30" y="170"/>
                      <a:pt x="28" y="170"/>
                      <a:pt x="39" y="172"/>
                    </a:cubicBezTo>
                    <a:cubicBezTo>
                      <a:pt x="49" y="174"/>
                      <a:pt x="64" y="154"/>
                      <a:pt x="96" y="132"/>
                    </a:cubicBezTo>
                    <a:cubicBezTo>
                      <a:pt x="128" y="110"/>
                      <a:pt x="147" y="103"/>
                      <a:pt x="146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š1ïdè">
                <a:extLst>
                  <a:ext uri="{FF2B5EF4-FFF2-40B4-BE49-F238E27FC236}">
                    <a16:creationId xmlns:a16="http://schemas.microsoft.com/office/drawing/2014/main" id="{047001BD-AF8F-4250-948D-D2A997EAF240}"/>
                  </a:ext>
                </a:extLst>
              </p:cNvPr>
              <p:cNvSpPr/>
              <p:nvPr/>
            </p:nvSpPr>
            <p:spPr bwMode="auto">
              <a:xfrm>
                <a:off x="5180266" y="4845640"/>
                <a:ext cx="635000" cy="660400"/>
              </a:xfrm>
              <a:custGeom>
                <a:avLst/>
                <a:gdLst>
                  <a:gd name="T0" fmla="*/ 5 w 344"/>
                  <a:gd name="T1" fmla="*/ 147 h 358"/>
                  <a:gd name="T2" fmla="*/ 38 w 344"/>
                  <a:gd name="T3" fmla="*/ 142 h 358"/>
                  <a:gd name="T4" fmla="*/ 53 w 344"/>
                  <a:gd name="T5" fmla="*/ 125 h 358"/>
                  <a:gd name="T6" fmla="*/ 43 w 344"/>
                  <a:gd name="T7" fmla="*/ 70 h 358"/>
                  <a:gd name="T8" fmla="*/ 48 w 344"/>
                  <a:gd name="T9" fmla="*/ 43 h 358"/>
                  <a:gd name="T10" fmla="*/ 76 w 344"/>
                  <a:gd name="T11" fmla="*/ 45 h 358"/>
                  <a:gd name="T12" fmla="*/ 122 w 344"/>
                  <a:gd name="T13" fmla="*/ 89 h 358"/>
                  <a:gd name="T14" fmla="*/ 122 w 344"/>
                  <a:gd name="T15" fmla="*/ 185 h 358"/>
                  <a:gd name="T16" fmla="*/ 141 w 344"/>
                  <a:gd name="T17" fmla="*/ 192 h 358"/>
                  <a:gd name="T18" fmla="*/ 231 w 344"/>
                  <a:gd name="T19" fmla="*/ 135 h 358"/>
                  <a:gd name="T20" fmla="*/ 241 w 344"/>
                  <a:gd name="T21" fmla="*/ 87 h 358"/>
                  <a:gd name="T22" fmla="*/ 234 w 344"/>
                  <a:gd name="T23" fmla="*/ 48 h 358"/>
                  <a:gd name="T24" fmla="*/ 263 w 344"/>
                  <a:gd name="T25" fmla="*/ 17 h 358"/>
                  <a:gd name="T26" fmla="*/ 298 w 344"/>
                  <a:gd name="T27" fmla="*/ 76 h 358"/>
                  <a:gd name="T28" fmla="*/ 292 w 344"/>
                  <a:gd name="T29" fmla="*/ 111 h 358"/>
                  <a:gd name="T30" fmla="*/ 317 w 344"/>
                  <a:gd name="T31" fmla="*/ 138 h 358"/>
                  <a:gd name="T32" fmla="*/ 292 w 344"/>
                  <a:gd name="T33" fmla="*/ 181 h 358"/>
                  <a:gd name="T34" fmla="*/ 270 w 344"/>
                  <a:gd name="T35" fmla="*/ 217 h 358"/>
                  <a:gd name="T36" fmla="*/ 276 w 344"/>
                  <a:gd name="T37" fmla="*/ 252 h 358"/>
                  <a:gd name="T38" fmla="*/ 334 w 344"/>
                  <a:gd name="T39" fmla="*/ 270 h 358"/>
                  <a:gd name="T40" fmla="*/ 333 w 344"/>
                  <a:gd name="T41" fmla="*/ 304 h 358"/>
                  <a:gd name="T42" fmla="*/ 226 w 344"/>
                  <a:gd name="T43" fmla="*/ 338 h 358"/>
                  <a:gd name="T44" fmla="*/ 166 w 344"/>
                  <a:gd name="T45" fmla="*/ 352 h 358"/>
                  <a:gd name="T46" fmla="*/ 191 w 344"/>
                  <a:gd name="T47" fmla="*/ 319 h 358"/>
                  <a:gd name="T48" fmla="*/ 228 w 344"/>
                  <a:gd name="T49" fmla="*/ 287 h 358"/>
                  <a:gd name="T50" fmla="*/ 231 w 344"/>
                  <a:gd name="T51" fmla="*/ 223 h 358"/>
                  <a:gd name="T52" fmla="*/ 194 w 344"/>
                  <a:gd name="T53" fmla="*/ 194 h 358"/>
                  <a:gd name="T54" fmla="*/ 152 w 344"/>
                  <a:gd name="T55" fmla="*/ 228 h 358"/>
                  <a:gd name="T56" fmla="*/ 55 w 344"/>
                  <a:gd name="T57" fmla="*/ 337 h 358"/>
                  <a:gd name="T58" fmla="*/ 21 w 344"/>
                  <a:gd name="T59" fmla="*/ 316 h 358"/>
                  <a:gd name="T60" fmla="*/ 30 w 344"/>
                  <a:gd name="T61" fmla="*/ 260 h 358"/>
                  <a:gd name="T62" fmla="*/ 53 w 344"/>
                  <a:gd name="T63" fmla="*/ 228 h 358"/>
                  <a:gd name="T64" fmla="*/ 37 w 344"/>
                  <a:gd name="T65" fmla="*/ 201 h 358"/>
                  <a:gd name="T66" fmla="*/ 1 w 344"/>
                  <a:gd name="T67" fmla="*/ 170 h 358"/>
                  <a:gd name="T68" fmla="*/ 5 w 344"/>
                  <a:gd name="T69" fmla="*/ 14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4" h="358">
                    <a:moveTo>
                      <a:pt x="5" y="147"/>
                    </a:moveTo>
                    <a:cubicBezTo>
                      <a:pt x="6" y="143"/>
                      <a:pt x="22" y="140"/>
                      <a:pt x="38" y="142"/>
                    </a:cubicBezTo>
                    <a:cubicBezTo>
                      <a:pt x="54" y="144"/>
                      <a:pt x="53" y="137"/>
                      <a:pt x="53" y="125"/>
                    </a:cubicBezTo>
                    <a:cubicBezTo>
                      <a:pt x="53" y="112"/>
                      <a:pt x="60" y="89"/>
                      <a:pt x="43" y="70"/>
                    </a:cubicBezTo>
                    <a:cubicBezTo>
                      <a:pt x="25" y="52"/>
                      <a:pt x="48" y="43"/>
                      <a:pt x="48" y="43"/>
                    </a:cubicBezTo>
                    <a:cubicBezTo>
                      <a:pt x="48" y="43"/>
                      <a:pt x="55" y="32"/>
                      <a:pt x="76" y="45"/>
                    </a:cubicBezTo>
                    <a:cubicBezTo>
                      <a:pt x="97" y="58"/>
                      <a:pt x="115" y="74"/>
                      <a:pt x="122" y="89"/>
                    </a:cubicBezTo>
                    <a:cubicBezTo>
                      <a:pt x="129" y="104"/>
                      <a:pt x="118" y="174"/>
                      <a:pt x="122" y="185"/>
                    </a:cubicBezTo>
                    <a:cubicBezTo>
                      <a:pt x="125" y="195"/>
                      <a:pt x="130" y="200"/>
                      <a:pt x="141" y="192"/>
                    </a:cubicBezTo>
                    <a:cubicBezTo>
                      <a:pt x="153" y="183"/>
                      <a:pt x="214" y="138"/>
                      <a:pt x="231" y="135"/>
                    </a:cubicBezTo>
                    <a:cubicBezTo>
                      <a:pt x="249" y="132"/>
                      <a:pt x="241" y="103"/>
                      <a:pt x="241" y="87"/>
                    </a:cubicBezTo>
                    <a:cubicBezTo>
                      <a:pt x="242" y="70"/>
                      <a:pt x="234" y="59"/>
                      <a:pt x="234" y="48"/>
                    </a:cubicBezTo>
                    <a:cubicBezTo>
                      <a:pt x="234" y="36"/>
                      <a:pt x="247" y="0"/>
                      <a:pt x="263" y="17"/>
                    </a:cubicBezTo>
                    <a:cubicBezTo>
                      <a:pt x="279" y="35"/>
                      <a:pt x="303" y="58"/>
                      <a:pt x="298" y="76"/>
                    </a:cubicBezTo>
                    <a:cubicBezTo>
                      <a:pt x="294" y="95"/>
                      <a:pt x="283" y="92"/>
                      <a:pt x="292" y="111"/>
                    </a:cubicBezTo>
                    <a:cubicBezTo>
                      <a:pt x="301" y="129"/>
                      <a:pt x="320" y="117"/>
                      <a:pt x="317" y="138"/>
                    </a:cubicBezTo>
                    <a:cubicBezTo>
                      <a:pt x="315" y="160"/>
                      <a:pt x="321" y="149"/>
                      <a:pt x="292" y="181"/>
                    </a:cubicBezTo>
                    <a:cubicBezTo>
                      <a:pt x="268" y="209"/>
                      <a:pt x="270" y="208"/>
                      <a:pt x="270" y="217"/>
                    </a:cubicBezTo>
                    <a:cubicBezTo>
                      <a:pt x="270" y="226"/>
                      <a:pt x="266" y="249"/>
                      <a:pt x="276" y="252"/>
                    </a:cubicBezTo>
                    <a:cubicBezTo>
                      <a:pt x="287" y="254"/>
                      <a:pt x="325" y="250"/>
                      <a:pt x="334" y="270"/>
                    </a:cubicBezTo>
                    <a:cubicBezTo>
                      <a:pt x="344" y="290"/>
                      <a:pt x="344" y="295"/>
                      <a:pt x="333" y="304"/>
                    </a:cubicBezTo>
                    <a:cubicBezTo>
                      <a:pt x="321" y="312"/>
                      <a:pt x="288" y="320"/>
                      <a:pt x="226" y="338"/>
                    </a:cubicBezTo>
                    <a:cubicBezTo>
                      <a:pt x="180" y="351"/>
                      <a:pt x="168" y="358"/>
                      <a:pt x="166" y="352"/>
                    </a:cubicBezTo>
                    <a:cubicBezTo>
                      <a:pt x="164" y="346"/>
                      <a:pt x="175" y="331"/>
                      <a:pt x="191" y="319"/>
                    </a:cubicBezTo>
                    <a:cubicBezTo>
                      <a:pt x="207" y="307"/>
                      <a:pt x="224" y="304"/>
                      <a:pt x="228" y="287"/>
                    </a:cubicBezTo>
                    <a:cubicBezTo>
                      <a:pt x="232" y="270"/>
                      <a:pt x="235" y="234"/>
                      <a:pt x="231" y="223"/>
                    </a:cubicBezTo>
                    <a:cubicBezTo>
                      <a:pt x="227" y="212"/>
                      <a:pt x="213" y="188"/>
                      <a:pt x="194" y="194"/>
                    </a:cubicBezTo>
                    <a:cubicBezTo>
                      <a:pt x="176" y="200"/>
                      <a:pt x="166" y="210"/>
                      <a:pt x="152" y="228"/>
                    </a:cubicBezTo>
                    <a:cubicBezTo>
                      <a:pt x="138" y="247"/>
                      <a:pt x="66" y="336"/>
                      <a:pt x="55" y="337"/>
                    </a:cubicBezTo>
                    <a:cubicBezTo>
                      <a:pt x="45" y="338"/>
                      <a:pt x="22" y="340"/>
                      <a:pt x="21" y="316"/>
                    </a:cubicBezTo>
                    <a:cubicBezTo>
                      <a:pt x="20" y="292"/>
                      <a:pt x="16" y="285"/>
                      <a:pt x="30" y="260"/>
                    </a:cubicBezTo>
                    <a:cubicBezTo>
                      <a:pt x="44" y="234"/>
                      <a:pt x="53" y="241"/>
                      <a:pt x="53" y="228"/>
                    </a:cubicBezTo>
                    <a:cubicBezTo>
                      <a:pt x="53" y="216"/>
                      <a:pt x="47" y="207"/>
                      <a:pt x="37" y="201"/>
                    </a:cubicBezTo>
                    <a:cubicBezTo>
                      <a:pt x="27" y="195"/>
                      <a:pt x="2" y="182"/>
                      <a:pt x="1" y="170"/>
                    </a:cubicBezTo>
                    <a:cubicBezTo>
                      <a:pt x="0" y="157"/>
                      <a:pt x="4" y="150"/>
                      <a:pt x="5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$líḋé">
                <a:extLst>
                  <a:ext uri="{FF2B5EF4-FFF2-40B4-BE49-F238E27FC236}">
                    <a16:creationId xmlns:a16="http://schemas.microsoft.com/office/drawing/2014/main" id="{2B7BDA07-F8D9-4FB9-86E1-C77741986B38}"/>
                  </a:ext>
                </a:extLst>
              </p:cNvPr>
              <p:cNvSpPr/>
              <p:nvPr/>
            </p:nvSpPr>
            <p:spPr bwMode="auto">
              <a:xfrm>
                <a:off x="55961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şḷíḓè">
                <a:extLst>
                  <a:ext uri="{FF2B5EF4-FFF2-40B4-BE49-F238E27FC236}">
                    <a16:creationId xmlns:a16="http://schemas.microsoft.com/office/drawing/2014/main" id="{BCDCD784-6F03-4A3D-9837-7A0A3C3396E9}"/>
                  </a:ext>
                </a:extLst>
              </p:cNvPr>
              <p:cNvSpPr/>
              <p:nvPr/>
            </p:nvSpPr>
            <p:spPr bwMode="auto">
              <a:xfrm>
                <a:off x="55961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Sḷîḋé">
                <a:extLst>
                  <a:ext uri="{FF2B5EF4-FFF2-40B4-BE49-F238E27FC236}">
                    <a16:creationId xmlns:a16="http://schemas.microsoft.com/office/drawing/2014/main" id="{CA818BDC-7BD5-47D5-9904-E1AA7B9BBD72}"/>
                  </a:ext>
                </a:extLst>
              </p:cNvPr>
              <p:cNvSpPr/>
              <p:nvPr/>
            </p:nvSpPr>
            <p:spPr bwMode="auto">
              <a:xfrm>
                <a:off x="5645403" y="5733053"/>
                <a:ext cx="136525" cy="149225"/>
              </a:xfrm>
              <a:custGeom>
                <a:avLst/>
                <a:gdLst>
                  <a:gd name="T0" fmla="*/ 42 w 74"/>
                  <a:gd name="T1" fmla="*/ 50 h 81"/>
                  <a:gd name="T2" fmla="*/ 37 w 74"/>
                  <a:gd name="T3" fmla="*/ 65 h 81"/>
                  <a:gd name="T4" fmla="*/ 32 w 74"/>
                  <a:gd name="T5" fmla="*/ 49 h 81"/>
                  <a:gd name="T6" fmla="*/ 14 w 74"/>
                  <a:gd name="T7" fmla="*/ 0 h 81"/>
                  <a:gd name="T8" fmla="*/ 0 w 74"/>
                  <a:gd name="T9" fmla="*/ 0 h 81"/>
                  <a:gd name="T10" fmla="*/ 31 w 74"/>
                  <a:gd name="T11" fmla="*/ 81 h 81"/>
                  <a:gd name="T12" fmla="*/ 44 w 74"/>
                  <a:gd name="T13" fmla="*/ 81 h 81"/>
                  <a:gd name="T14" fmla="*/ 74 w 74"/>
                  <a:gd name="T15" fmla="*/ 0 h 81"/>
                  <a:gd name="T16" fmla="*/ 60 w 74"/>
                  <a:gd name="T17" fmla="*/ 0 h 81"/>
                  <a:gd name="T18" fmla="*/ 42 w 74"/>
                  <a:gd name="T19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81">
                    <a:moveTo>
                      <a:pt x="42" y="50"/>
                    </a:moveTo>
                    <a:cubicBezTo>
                      <a:pt x="40" y="56"/>
                      <a:pt x="38" y="61"/>
                      <a:pt x="37" y="65"/>
                    </a:cubicBezTo>
                    <a:cubicBezTo>
                      <a:pt x="35" y="59"/>
                      <a:pt x="34" y="54"/>
                      <a:pt x="32" y="4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šḷiḓé">
                <a:extLst>
                  <a:ext uri="{FF2B5EF4-FFF2-40B4-BE49-F238E27FC236}">
                    <a16:creationId xmlns:a16="http://schemas.microsoft.com/office/drawing/2014/main" id="{93786F6E-9AC4-4C79-ADD0-D97708F695B0}"/>
                  </a:ext>
                </a:extLst>
              </p:cNvPr>
              <p:cNvSpPr/>
              <p:nvPr/>
            </p:nvSpPr>
            <p:spPr bwMode="auto">
              <a:xfrm>
                <a:off x="579621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ṩľidè">
                <a:extLst>
                  <a:ext uri="{FF2B5EF4-FFF2-40B4-BE49-F238E27FC236}">
                    <a16:creationId xmlns:a16="http://schemas.microsoft.com/office/drawing/2014/main" id="{8E492F64-D1E0-477B-A81D-495740A9A385}"/>
                  </a:ext>
                </a:extLst>
              </p:cNvPr>
              <p:cNvSpPr/>
              <p:nvPr/>
            </p:nvSpPr>
            <p:spPr bwMode="auto">
              <a:xfrm>
                <a:off x="5964491" y="5729878"/>
                <a:ext cx="82550" cy="152400"/>
              </a:xfrm>
              <a:custGeom>
                <a:avLst/>
                <a:gdLst>
                  <a:gd name="T0" fmla="*/ 22 w 45"/>
                  <a:gd name="T1" fmla="*/ 3 h 83"/>
                  <a:gd name="T2" fmla="*/ 13 w 45"/>
                  <a:gd name="T3" fmla="*/ 14 h 83"/>
                  <a:gd name="T4" fmla="*/ 13 w 45"/>
                  <a:gd name="T5" fmla="*/ 2 h 83"/>
                  <a:gd name="T6" fmla="*/ 0 w 45"/>
                  <a:gd name="T7" fmla="*/ 2 h 83"/>
                  <a:gd name="T8" fmla="*/ 0 w 45"/>
                  <a:gd name="T9" fmla="*/ 83 h 83"/>
                  <a:gd name="T10" fmla="*/ 14 w 45"/>
                  <a:gd name="T11" fmla="*/ 83 h 83"/>
                  <a:gd name="T12" fmla="*/ 14 w 45"/>
                  <a:gd name="T13" fmla="*/ 41 h 83"/>
                  <a:gd name="T14" fmla="*/ 17 w 45"/>
                  <a:gd name="T15" fmla="*/ 25 h 83"/>
                  <a:gd name="T16" fmla="*/ 22 w 45"/>
                  <a:gd name="T17" fmla="*/ 17 h 83"/>
                  <a:gd name="T18" fmla="*/ 30 w 45"/>
                  <a:gd name="T19" fmla="*/ 14 h 83"/>
                  <a:gd name="T20" fmla="*/ 40 w 45"/>
                  <a:gd name="T21" fmla="*/ 17 h 83"/>
                  <a:gd name="T22" fmla="*/ 45 w 45"/>
                  <a:gd name="T23" fmla="*/ 5 h 83"/>
                  <a:gd name="T24" fmla="*/ 30 w 45"/>
                  <a:gd name="T25" fmla="*/ 0 h 83"/>
                  <a:gd name="T26" fmla="*/ 22 w 45"/>
                  <a:gd name="T27" fmla="*/ 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83">
                    <a:moveTo>
                      <a:pt x="22" y="3"/>
                    </a:moveTo>
                    <a:cubicBezTo>
                      <a:pt x="19" y="5"/>
                      <a:pt x="16" y="9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35"/>
                      <a:pt x="15" y="30"/>
                      <a:pt x="17" y="25"/>
                    </a:cubicBezTo>
                    <a:cubicBezTo>
                      <a:pt x="18" y="21"/>
                      <a:pt x="19" y="19"/>
                      <a:pt x="22" y="17"/>
                    </a:cubicBezTo>
                    <a:cubicBezTo>
                      <a:pt x="24" y="15"/>
                      <a:pt x="27" y="14"/>
                      <a:pt x="30" y="14"/>
                    </a:cubicBezTo>
                    <a:cubicBezTo>
                      <a:pt x="33" y="14"/>
                      <a:pt x="37" y="15"/>
                      <a:pt x="40" y="1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0" y="2"/>
                      <a:pt x="35" y="0"/>
                      <a:pt x="30" y="0"/>
                    </a:cubicBezTo>
                    <a:cubicBezTo>
                      <a:pt x="27" y="0"/>
                      <a:pt x="24" y="1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ṡļiḑe">
                <a:extLst>
                  <a:ext uri="{FF2B5EF4-FFF2-40B4-BE49-F238E27FC236}">
                    <a16:creationId xmlns:a16="http://schemas.microsoft.com/office/drawing/2014/main" id="{2EA2EF18-89BF-415D-B66C-418738034ABC}"/>
                  </a:ext>
                </a:extLst>
              </p:cNvPr>
              <p:cNvSpPr/>
              <p:nvPr/>
            </p:nvSpPr>
            <p:spPr bwMode="auto">
              <a:xfrm>
                <a:off x="6050216" y="5729878"/>
                <a:ext cx="125413" cy="157163"/>
              </a:xfrm>
              <a:custGeom>
                <a:avLst/>
                <a:gdLst>
                  <a:gd name="T0" fmla="*/ 55 w 68"/>
                  <a:gd name="T1" fmla="*/ 40 h 85"/>
                  <a:gd name="T2" fmla="*/ 35 w 68"/>
                  <a:gd name="T3" fmla="*/ 34 h 85"/>
                  <a:gd name="T4" fmla="*/ 23 w 68"/>
                  <a:gd name="T5" fmla="*/ 31 h 85"/>
                  <a:gd name="T6" fmla="*/ 18 w 68"/>
                  <a:gd name="T7" fmla="*/ 27 h 85"/>
                  <a:gd name="T8" fmla="*/ 16 w 68"/>
                  <a:gd name="T9" fmla="*/ 22 h 85"/>
                  <a:gd name="T10" fmla="*/ 20 w 68"/>
                  <a:gd name="T11" fmla="*/ 15 h 85"/>
                  <a:gd name="T12" fmla="*/ 34 w 68"/>
                  <a:gd name="T13" fmla="*/ 12 h 85"/>
                  <a:gd name="T14" fmla="*/ 46 w 68"/>
                  <a:gd name="T15" fmla="*/ 15 h 85"/>
                  <a:gd name="T16" fmla="*/ 51 w 68"/>
                  <a:gd name="T17" fmla="*/ 25 h 85"/>
                  <a:gd name="T18" fmla="*/ 65 w 68"/>
                  <a:gd name="T19" fmla="*/ 23 h 85"/>
                  <a:gd name="T20" fmla="*/ 60 w 68"/>
                  <a:gd name="T21" fmla="*/ 10 h 85"/>
                  <a:gd name="T22" fmla="*/ 49 w 68"/>
                  <a:gd name="T23" fmla="*/ 3 h 85"/>
                  <a:gd name="T24" fmla="*/ 33 w 68"/>
                  <a:gd name="T25" fmla="*/ 0 h 85"/>
                  <a:gd name="T26" fmla="*/ 21 w 68"/>
                  <a:gd name="T27" fmla="*/ 2 h 85"/>
                  <a:gd name="T28" fmla="*/ 12 w 68"/>
                  <a:gd name="T29" fmla="*/ 6 h 85"/>
                  <a:gd name="T30" fmla="*/ 5 w 68"/>
                  <a:gd name="T31" fmla="*/ 14 h 85"/>
                  <a:gd name="T32" fmla="*/ 3 w 68"/>
                  <a:gd name="T33" fmla="*/ 24 h 85"/>
                  <a:gd name="T34" fmla="*/ 6 w 68"/>
                  <a:gd name="T35" fmla="*/ 35 h 85"/>
                  <a:gd name="T36" fmla="*/ 15 w 68"/>
                  <a:gd name="T37" fmla="*/ 42 h 85"/>
                  <a:gd name="T38" fmla="*/ 36 w 68"/>
                  <a:gd name="T39" fmla="*/ 49 h 85"/>
                  <a:gd name="T40" fmla="*/ 50 w 68"/>
                  <a:gd name="T41" fmla="*/ 54 h 85"/>
                  <a:gd name="T42" fmla="*/ 54 w 68"/>
                  <a:gd name="T43" fmla="*/ 61 h 85"/>
                  <a:gd name="T44" fmla="*/ 49 w 68"/>
                  <a:gd name="T45" fmla="*/ 70 h 85"/>
                  <a:gd name="T46" fmla="*/ 35 w 68"/>
                  <a:gd name="T47" fmla="*/ 74 h 85"/>
                  <a:gd name="T48" fmla="*/ 20 w 68"/>
                  <a:gd name="T49" fmla="*/ 69 h 85"/>
                  <a:gd name="T50" fmla="*/ 14 w 68"/>
                  <a:gd name="T51" fmla="*/ 57 h 85"/>
                  <a:gd name="T52" fmla="*/ 0 w 68"/>
                  <a:gd name="T53" fmla="*/ 59 h 85"/>
                  <a:gd name="T54" fmla="*/ 11 w 68"/>
                  <a:gd name="T55" fmla="*/ 79 h 85"/>
                  <a:gd name="T56" fmla="*/ 35 w 68"/>
                  <a:gd name="T57" fmla="*/ 85 h 85"/>
                  <a:gd name="T58" fmla="*/ 52 w 68"/>
                  <a:gd name="T59" fmla="*/ 82 h 85"/>
                  <a:gd name="T60" fmla="*/ 64 w 68"/>
                  <a:gd name="T61" fmla="*/ 72 h 85"/>
                  <a:gd name="T62" fmla="*/ 68 w 68"/>
                  <a:gd name="T63" fmla="*/ 59 h 85"/>
                  <a:gd name="T64" fmla="*/ 65 w 68"/>
                  <a:gd name="T65" fmla="*/ 48 h 85"/>
                  <a:gd name="T66" fmla="*/ 55 w 68"/>
                  <a:gd name="T67" fmla="*/ 4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85">
                    <a:moveTo>
                      <a:pt x="55" y="40"/>
                    </a:moveTo>
                    <a:cubicBezTo>
                      <a:pt x="52" y="39"/>
                      <a:pt x="45" y="37"/>
                      <a:pt x="35" y="34"/>
                    </a:cubicBezTo>
                    <a:cubicBezTo>
                      <a:pt x="28" y="32"/>
                      <a:pt x="24" y="31"/>
                      <a:pt x="23" y="31"/>
                    </a:cubicBezTo>
                    <a:cubicBezTo>
                      <a:pt x="20" y="30"/>
                      <a:pt x="19" y="28"/>
                      <a:pt x="18" y="27"/>
                    </a:cubicBezTo>
                    <a:cubicBezTo>
                      <a:pt x="16" y="25"/>
                      <a:pt x="16" y="24"/>
                      <a:pt x="16" y="22"/>
                    </a:cubicBezTo>
                    <a:cubicBezTo>
                      <a:pt x="16" y="19"/>
                      <a:pt x="17" y="17"/>
                      <a:pt x="20" y="15"/>
                    </a:cubicBezTo>
                    <a:cubicBezTo>
                      <a:pt x="23" y="13"/>
                      <a:pt x="27" y="12"/>
                      <a:pt x="34" y="12"/>
                    </a:cubicBezTo>
                    <a:cubicBezTo>
                      <a:pt x="39" y="12"/>
                      <a:pt x="43" y="13"/>
                      <a:pt x="46" y="15"/>
                    </a:cubicBezTo>
                    <a:cubicBezTo>
                      <a:pt x="49" y="17"/>
                      <a:pt x="51" y="21"/>
                      <a:pt x="51" y="25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4" y="18"/>
                      <a:pt x="62" y="14"/>
                      <a:pt x="60" y="10"/>
                    </a:cubicBezTo>
                    <a:cubicBezTo>
                      <a:pt x="58" y="7"/>
                      <a:pt x="54" y="5"/>
                      <a:pt x="49" y="3"/>
                    </a:cubicBezTo>
                    <a:cubicBezTo>
                      <a:pt x="44" y="1"/>
                      <a:pt x="39" y="0"/>
                      <a:pt x="33" y="0"/>
                    </a:cubicBezTo>
                    <a:cubicBezTo>
                      <a:pt x="28" y="0"/>
                      <a:pt x="24" y="1"/>
                      <a:pt x="21" y="2"/>
                    </a:cubicBezTo>
                    <a:cubicBezTo>
                      <a:pt x="17" y="3"/>
                      <a:pt x="14" y="4"/>
                      <a:pt x="12" y="6"/>
                    </a:cubicBezTo>
                    <a:cubicBezTo>
                      <a:pt x="9" y="8"/>
                      <a:pt x="7" y="10"/>
                      <a:pt x="5" y="14"/>
                    </a:cubicBezTo>
                    <a:cubicBezTo>
                      <a:pt x="3" y="17"/>
                      <a:pt x="3" y="20"/>
                      <a:pt x="3" y="24"/>
                    </a:cubicBezTo>
                    <a:cubicBezTo>
                      <a:pt x="3" y="28"/>
                      <a:pt x="4" y="31"/>
                      <a:pt x="6" y="35"/>
                    </a:cubicBezTo>
                    <a:cubicBezTo>
                      <a:pt x="8" y="38"/>
                      <a:pt x="11" y="40"/>
                      <a:pt x="15" y="42"/>
                    </a:cubicBezTo>
                    <a:cubicBezTo>
                      <a:pt x="18" y="44"/>
                      <a:pt x="25" y="46"/>
                      <a:pt x="36" y="49"/>
                    </a:cubicBezTo>
                    <a:cubicBezTo>
                      <a:pt x="43" y="51"/>
                      <a:pt x="48" y="52"/>
                      <a:pt x="50" y="54"/>
                    </a:cubicBezTo>
                    <a:cubicBezTo>
                      <a:pt x="52" y="55"/>
                      <a:pt x="54" y="58"/>
                      <a:pt x="54" y="61"/>
                    </a:cubicBezTo>
                    <a:cubicBezTo>
                      <a:pt x="54" y="64"/>
                      <a:pt x="52" y="67"/>
                      <a:pt x="49" y="70"/>
                    </a:cubicBezTo>
                    <a:cubicBezTo>
                      <a:pt x="46" y="73"/>
                      <a:pt x="41" y="74"/>
                      <a:pt x="35" y="74"/>
                    </a:cubicBezTo>
                    <a:cubicBezTo>
                      <a:pt x="29" y="74"/>
                      <a:pt x="24" y="72"/>
                      <a:pt x="20" y="69"/>
                    </a:cubicBezTo>
                    <a:cubicBezTo>
                      <a:pt x="17" y="67"/>
                      <a:pt x="15" y="62"/>
                      <a:pt x="14" y="5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8"/>
                      <a:pt x="5" y="74"/>
                      <a:pt x="11" y="79"/>
                    </a:cubicBezTo>
                    <a:cubicBezTo>
                      <a:pt x="16" y="83"/>
                      <a:pt x="24" y="85"/>
                      <a:pt x="35" y="85"/>
                    </a:cubicBezTo>
                    <a:cubicBezTo>
                      <a:pt x="41" y="85"/>
                      <a:pt x="47" y="84"/>
                      <a:pt x="52" y="82"/>
                    </a:cubicBezTo>
                    <a:cubicBezTo>
                      <a:pt x="57" y="80"/>
                      <a:pt x="61" y="76"/>
                      <a:pt x="64" y="72"/>
                    </a:cubicBezTo>
                    <a:cubicBezTo>
                      <a:pt x="66" y="68"/>
                      <a:pt x="68" y="64"/>
                      <a:pt x="68" y="59"/>
                    </a:cubicBezTo>
                    <a:cubicBezTo>
                      <a:pt x="68" y="55"/>
                      <a:pt x="67" y="51"/>
                      <a:pt x="65" y="48"/>
                    </a:cubicBezTo>
                    <a:cubicBezTo>
                      <a:pt x="62" y="45"/>
                      <a:pt x="59" y="42"/>
                      <a:pt x="5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śļíḓe">
                <a:extLst>
                  <a:ext uri="{FF2B5EF4-FFF2-40B4-BE49-F238E27FC236}">
                    <a16:creationId xmlns:a16="http://schemas.microsoft.com/office/drawing/2014/main" id="{239FA669-E50F-4BEA-836A-AE45F6E7B74F}"/>
                  </a:ext>
                </a:extLst>
              </p:cNvPr>
              <p:cNvSpPr/>
              <p:nvPr/>
            </p:nvSpPr>
            <p:spPr bwMode="auto">
              <a:xfrm>
                <a:off x="62057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ṡľîdè">
                <a:extLst>
                  <a:ext uri="{FF2B5EF4-FFF2-40B4-BE49-F238E27FC236}">
                    <a16:creationId xmlns:a16="http://schemas.microsoft.com/office/drawing/2014/main" id="{A34E2D3E-066E-4A75-B941-6B3B4D789E6C}"/>
                  </a:ext>
                </a:extLst>
              </p:cNvPr>
              <p:cNvSpPr/>
              <p:nvPr/>
            </p:nvSpPr>
            <p:spPr bwMode="auto">
              <a:xfrm>
                <a:off x="62057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ś1iḋê">
                <a:extLst>
                  <a:ext uri="{FF2B5EF4-FFF2-40B4-BE49-F238E27FC236}">
                    <a16:creationId xmlns:a16="http://schemas.microsoft.com/office/drawing/2014/main" id="{165665F5-EC61-4FF6-A992-AD67EBE119CD}"/>
                  </a:ext>
                </a:extLst>
              </p:cNvPr>
              <p:cNvSpPr/>
              <p:nvPr/>
            </p:nvSpPr>
            <p:spPr bwMode="auto">
              <a:xfrm>
                <a:off x="6255003" y="5680665"/>
                <a:ext cx="74613" cy="203200"/>
              </a:xfrm>
              <a:custGeom>
                <a:avLst/>
                <a:gdLst>
                  <a:gd name="T0" fmla="*/ 32 w 40"/>
                  <a:gd name="T1" fmla="*/ 98 h 110"/>
                  <a:gd name="T2" fmla="*/ 27 w 40"/>
                  <a:gd name="T3" fmla="*/ 97 h 110"/>
                  <a:gd name="T4" fmla="*/ 25 w 40"/>
                  <a:gd name="T5" fmla="*/ 94 h 110"/>
                  <a:gd name="T6" fmla="*/ 24 w 40"/>
                  <a:gd name="T7" fmla="*/ 86 h 110"/>
                  <a:gd name="T8" fmla="*/ 24 w 40"/>
                  <a:gd name="T9" fmla="*/ 39 h 110"/>
                  <a:gd name="T10" fmla="*/ 38 w 40"/>
                  <a:gd name="T11" fmla="*/ 39 h 110"/>
                  <a:gd name="T12" fmla="*/ 38 w 40"/>
                  <a:gd name="T13" fmla="*/ 28 h 110"/>
                  <a:gd name="T14" fmla="*/ 24 w 40"/>
                  <a:gd name="T15" fmla="*/ 28 h 110"/>
                  <a:gd name="T16" fmla="*/ 24 w 40"/>
                  <a:gd name="T17" fmla="*/ 0 h 110"/>
                  <a:gd name="T18" fmla="*/ 11 w 40"/>
                  <a:gd name="T19" fmla="*/ 8 h 110"/>
                  <a:gd name="T20" fmla="*/ 11 w 40"/>
                  <a:gd name="T21" fmla="*/ 28 h 110"/>
                  <a:gd name="T22" fmla="*/ 0 w 40"/>
                  <a:gd name="T23" fmla="*/ 28 h 110"/>
                  <a:gd name="T24" fmla="*/ 0 w 40"/>
                  <a:gd name="T25" fmla="*/ 39 h 110"/>
                  <a:gd name="T26" fmla="*/ 11 w 40"/>
                  <a:gd name="T27" fmla="*/ 39 h 110"/>
                  <a:gd name="T28" fmla="*/ 11 w 40"/>
                  <a:gd name="T29" fmla="*/ 86 h 110"/>
                  <a:gd name="T30" fmla="*/ 12 w 40"/>
                  <a:gd name="T31" fmla="*/ 102 h 110"/>
                  <a:gd name="T32" fmla="*/ 18 w 40"/>
                  <a:gd name="T33" fmla="*/ 108 h 110"/>
                  <a:gd name="T34" fmla="*/ 30 w 40"/>
                  <a:gd name="T35" fmla="*/ 110 h 110"/>
                  <a:gd name="T36" fmla="*/ 40 w 40"/>
                  <a:gd name="T37" fmla="*/ 109 h 110"/>
                  <a:gd name="T38" fmla="*/ 38 w 40"/>
                  <a:gd name="T39" fmla="*/ 97 h 110"/>
                  <a:gd name="T40" fmla="*/ 32 w 40"/>
                  <a:gd name="T41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110">
                    <a:moveTo>
                      <a:pt x="32" y="98"/>
                    </a:moveTo>
                    <a:cubicBezTo>
                      <a:pt x="30" y="98"/>
                      <a:pt x="28" y="97"/>
                      <a:pt x="27" y="97"/>
                    </a:cubicBezTo>
                    <a:cubicBezTo>
                      <a:pt x="26" y="96"/>
                      <a:pt x="25" y="95"/>
                      <a:pt x="25" y="94"/>
                    </a:cubicBezTo>
                    <a:cubicBezTo>
                      <a:pt x="24" y="93"/>
                      <a:pt x="24" y="90"/>
                      <a:pt x="24" y="86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94"/>
                      <a:pt x="11" y="99"/>
                      <a:pt x="12" y="102"/>
                    </a:cubicBezTo>
                    <a:cubicBezTo>
                      <a:pt x="13" y="104"/>
                      <a:pt x="15" y="106"/>
                      <a:pt x="18" y="108"/>
                    </a:cubicBezTo>
                    <a:cubicBezTo>
                      <a:pt x="21" y="110"/>
                      <a:pt x="25" y="110"/>
                      <a:pt x="30" y="110"/>
                    </a:cubicBezTo>
                    <a:cubicBezTo>
                      <a:pt x="33" y="110"/>
                      <a:pt x="36" y="110"/>
                      <a:pt x="40" y="109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6" y="97"/>
                      <a:pt x="34" y="98"/>
                      <a:pt x="32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šľîḋê">
                <a:extLst>
                  <a:ext uri="{FF2B5EF4-FFF2-40B4-BE49-F238E27FC236}">
                    <a16:creationId xmlns:a16="http://schemas.microsoft.com/office/drawing/2014/main" id="{86F8043F-2920-4F5D-A8A8-C27C9C81B653}"/>
                  </a:ext>
                </a:extLst>
              </p:cNvPr>
              <p:cNvSpPr/>
              <p:nvPr/>
            </p:nvSpPr>
            <p:spPr bwMode="auto">
              <a:xfrm>
                <a:off x="6335966" y="5733053"/>
                <a:ext cx="136525" cy="211138"/>
              </a:xfrm>
              <a:custGeom>
                <a:avLst/>
                <a:gdLst>
                  <a:gd name="T0" fmla="*/ 43 w 74"/>
                  <a:gd name="T1" fmla="*/ 47 h 114"/>
                  <a:gd name="T2" fmla="*/ 37 w 74"/>
                  <a:gd name="T3" fmla="*/ 66 h 114"/>
                  <a:gd name="T4" fmla="*/ 32 w 74"/>
                  <a:gd name="T5" fmla="*/ 47 h 114"/>
                  <a:gd name="T6" fmla="*/ 15 w 74"/>
                  <a:gd name="T7" fmla="*/ 0 h 114"/>
                  <a:gd name="T8" fmla="*/ 0 w 74"/>
                  <a:gd name="T9" fmla="*/ 0 h 114"/>
                  <a:gd name="T10" fmla="*/ 31 w 74"/>
                  <a:gd name="T11" fmla="*/ 81 h 114"/>
                  <a:gd name="T12" fmla="*/ 29 w 74"/>
                  <a:gd name="T13" fmla="*/ 85 h 114"/>
                  <a:gd name="T14" fmla="*/ 25 w 74"/>
                  <a:gd name="T15" fmla="*/ 95 h 114"/>
                  <a:gd name="T16" fmla="*/ 21 w 74"/>
                  <a:gd name="T17" fmla="*/ 99 h 114"/>
                  <a:gd name="T18" fmla="*/ 13 w 74"/>
                  <a:gd name="T19" fmla="*/ 101 h 114"/>
                  <a:gd name="T20" fmla="*/ 5 w 74"/>
                  <a:gd name="T21" fmla="*/ 100 h 114"/>
                  <a:gd name="T22" fmla="*/ 7 w 74"/>
                  <a:gd name="T23" fmla="*/ 113 h 114"/>
                  <a:gd name="T24" fmla="*/ 16 w 74"/>
                  <a:gd name="T25" fmla="*/ 114 h 114"/>
                  <a:gd name="T26" fmla="*/ 27 w 74"/>
                  <a:gd name="T27" fmla="*/ 111 h 114"/>
                  <a:gd name="T28" fmla="*/ 36 w 74"/>
                  <a:gd name="T29" fmla="*/ 101 h 114"/>
                  <a:gd name="T30" fmla="*/ 43 w 74"/>
                  <a:gd name="T31" fmla="*/ 83 h 114"/>
                  <a:gd name="T32" fmla="*/ 74 w 74"/>
                  <a:gd name="T33" fmla="*/ 0 h 114"/>
                  <a:gd name="T34" fmla="*/ 60 w 74"/>
                  <a:gd name="T35" fmla="*/ 0 h 114"/>
                  <a:gd name="T36" fmla="*/ 43 w 74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114">
                    <a:moveTo>
                      <a:pt x="43" y="47"/>
                    </a:moveTo>
                    <a:cubicBezTo>
                      <a:pt x="41" y="53"/>
                      <a:pt x="39" y="60"/>
                      <a:pt x="37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29" y="85"/>
                    </a:cubicBezTo>
                    <a:cubicBezTo>
                      <a:pt x="27" y="90"/>
                      <a:pt x="26" y="94"/>
                      <a:pt x="25" y="95"/>
                    </a:cubicBezTo>
                    <a:cubicBezTo>
                      <a:pt x="24" y="97"/>
                      <a:pt x="22" y="98"/>
                      <a:pt x="21" y="99"/>
                    </a:cubicBezTo>
                    <a:cubicBezTo>
                      <a:pt x="19" y="100"/>
                      <a:pt x="16" y="101"/>
                      <a:pt x="13" y="101"/>
                    </a:cubicBezTo>
                    <a:cubicBezTo>
                      <a:pt x="11" y="101"/>
                      <a:pt x="8" y="101"/>
                      <a:pt x="5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0" y="114"/>
                      <a:pt x="13" y="114"/>
                      <a:pt x="16" y="114"/>
                    </a:cubicBezTo>
                    <a:cubicBezTo>
                      <a:pt x="20" y="114"/>
                      <a:pt x="24" y="113"/>
                      <a:pt x="27" y="111"/>
                    </a:cubicBezTo>
                    <a:cubicBezTo>
                      <a:pt x="30" y="109"/>
                      <a:pt x="33" y="106"/>
                      <a:pt x="36" y="101"/>
                    </a:cubicBezTo>
                    <a:cubicBezTo>
                      <a:pt x="37" y="98"/>
                      <a:pt x="40" y="92"/>
                      <a:pt x="43" y="8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Sḷiḑè">
                <a:extLst>
                  <a:ext uri="{FF2B5EF4-FFF2-40B4-BE49-F238E27FC236}">
                    <a16:creationId xmlns:a16="http://schemas.microsoft.com/office/drawing/2014/main" id="{FA8D30A1-765C-42D8-9F7E-D49CBBE11E16}"/>
                  </a:ext>
                </a:extLst>
              </p:cNvPr>
              <p:cNvSpPr/>
              <p:nvPr/>
            </p:nvSpPr>
            <p:spPr bwMode="auto">
              <a:xfrm>
                <a:off x="6564566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ľïḑe">
                <a:extLst>
                  <a:ext uri="{FF2B5EF4-FFF2-40B4-BE49-F238E27FC236}">
                    <a16:creationId xmlns:a16="http://schemas.microsoft.com/office/drawing/2014/main" id="{A3BEEAF7-A761-4767-BB56-4960F569372B}"/>
                  </a:ext>
                </a:extLst>
              </p:cNvPr>
              <p:cNvSpPr/>
              <p:nvPr/>
            </p:nvSpPr>
            <p:spPr bwMode="auto">
              <a:xfrm>
                <a:off x="6720141" y="5672728"/>
                <a:ext cx="85725" cy="209550"/>
              </a:xfrm>
              <a:custGeom>
                <a:avLst/>
                <a:gdLst>
                  <a:gd name="T0" fmla="*/ 20 w 47"/>
                  <a:gd name="T1" fmla="*/ 4 h 114"/>
                  <a:gd name="T2" fmla="*/ 13 w 47"/>
                  <a:gd name="T3" fmla="*/ 12 h 114"/>
                  <a:gd name="T4" fmla="*/ 12 w 47"/>
                  <a:gd name="T5" fmla="*/ 24 h 114"/>
                  <a:gd name="T6" fmla="*/ 12 w 47"/>
                  <a:gd name="T7" fmla="*/ 33 h 114"/>
                  <a:gd name="T8" fmla="*/ 0 w 47"/>
                  <a:gd name="T9" fmla="*/ 33 h 114"/>
                  <a:gd name="T10" fmla="*/ 0 w 47"/>
                  <a:gd name="T11" fmla="*/ 44 h 114"/>
                  <a:gd name="T12" fmla="*/ 12 w 47"/>
                  <a:gd name="T13" fmla="*/ 44 h 114"/>
                  <a:gd name="T14" fmla="*/ 12 w 47"/>
                  <a:gd name="T15" fmla="*/ 114 h 114"/>
                  <a:gd name="T16" fmla="*/ 26 w 47"/>
                  <a:gd name="T17" fmla="*/ 114 h 114"/>
                  <a:gd name="T18" fmla="*/ 26 w 47"/>
                  <a:gd name="T19" fmla="*/ 44 h 114"/>
                  <a:gd name="T20" fmla="*/ 41 w 47"/>
                  <a:gd name="T21" fmla="*/ 44 h 114"/>
                  <a:gd name="T22" fmla="*/ 41 w 47"/>
                  <a:gd name="T23" fmla="*/ 33 h 114"/>
                  <a:gd name="T24" fmla="*/ 26 w 47"/>
                  <a:gd name="T25" fmla="*/ 33 h 114"/>
                  <a:gd name="T26" fmla="*/ 26 w 47"/>
                  <a:gd name="T27" fmla="*/ 26 h 114"/>
                  <a:gd name="T28" fmla="*/ 28 w 47"/>
                  <a:gd name="T29" fmla="*/ 16 h 114"/>
                  <a:gd name="T30" fmla="*/ 37 w 47"/>
                  <a:gd name="T31" fmla="*/ 13 h 114"/>
                  <a:gd name="T32" fmla="*/ 45 w 47"/>
                  <a:gd name="T33" fmla="*/ 14 h 114"/>
                  <a:gd name="T34" fmla="*/ 47 w 47"/>
                  <a:gd name="T35" fmla="*/ 2 h 114"/>
                  <a:gd name="T36" fmla="*/ 34 w 47"/>
                  <a:gd name="T37" fmla="*/ 0 h 114"/>
                  <a:gd name="T38" fmla="*/ 20 w 47"/>
                  <a:gd name="T39" fmla="*/ 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114">
                    <a:moveTo>
                      <a:pt x="20" y="4"/>
                    </a:moveTo>
                    <a:cubicBezTo>
                      <a:pt x="17" y="6"/>
                      <a:pt x="15" y="9"/>
                      <a:pt x="13" y="12"/>
                    </a:cubicBezTo>
                    <a:cubicBezTo>
                      <a:pt x="12" y="15"/>
                      <a:pt x="12" y="19"/>
                      <a:pt x="12" y="2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1"/>
                      <a:pt x="27" y="17"/>
                      <a:pt x="28" y="16"/>
                    </a:cubicBezTo>
                    <a:cubicBezTo>
                      <a:pt x="30" y="14"/>
                      <a:pt x="33" y="13"/>
                      <a:pt x="37" y="13"/>
                    </a:cubicBezTo>
                    <a:cubicBezTo>
                      <a:pt x="40" y="13"/>
                      <a:pt x="42" y="13"/>
                      <a:pt x="45" y="14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3" y="1"/>
                      <a:pt x="38" y="0"/>
                      <a:pt x="34" y="0"/>
                    </a:cubicBezTo>
                    <a:cubicBezTo>
                      <a:pt x="28" y="0"/>
                      <a:pt x="24" y="1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š1îḍè">
                <a:extLst>
                  <a:ext uri="{FF2B5EF4-FFF2-40B4-BE49-F238E27FC236}">
                    <a16:creationId xmlns:a16="http://schemas.microsoft.com/office/drawing/2014/main" id="{397ADF51-D0DA-4357-BB00-892DF73CEEE6}"/>
                  </a:ext>
                </a:extLst>
              </p:cNvPr>
              <p:cNvSpPr/>
              <p:nvPr/>
            </p:nvSpPr>
            <p:spPr bwMode="auto">
              <a:xfrm>
                <a:off x="6890003" y="5672728"/>
                <a:ext cx="165100" cy="214313"/>
              </a:xfrm>
              <a:custGeom>
                <a:avLst/>
                <a:gdLst>
                  <a:gd name="T0" fmla="*/ 71 w 90"/>
                  <a:gd name="T1" fmla="*/ 55 h 116"/>
                  <a:gd name="T2" fmla="*/ 46 w 90"/>
                  <a:gd name="T3" fmla="*/ 48 h 116"/>
                  <a:gd name="T4" fmla="*/ 23 w 90"/>
                  <a:gd name="T5" fmla="*/ 40 h 116"/>
                  <a:gd name="T6" fmla="*/ 19 w 90"/>
                  <a:gd name="T7" fmla="*/ 30 h 116"/>
                  <a:gd name="T8" fmla="*/ 25 w 90"/>
                  <a:gd name="T9" fmla="*/ 18 h 116"/>
                  <a:gd name="T10" fmla="*/ 45 w 90"/>
                  <a:gd name="T11" fmla="*/ 13 h 116"/>
                  <a:gd name="T12" fmla="*/ 64 w 90"/>
                  <a:gd name="T13" fmla="*/ 19 h 116"/>
                  <a:gd name="T14" fmla="*/ 72 w 90"/>
                  <a:gd name="T15" fmla="*/ 35 h 116"/>
                  <a:gd name="T16" fmla="*/ 86 w 90"/>
                  <a:gd name="T17" fmla="*/ 34 h 116"/>
                  <a:gd name="T18" fmla="*/ 81 w 90"/>
                  <a:gd name="T19" fmla="*/ 16 h 116"/>
                  <a:gd name="T20" fmla="*/ 66 w 90"/>
                  <a:gd name="T21" fmla="*/ 4 h 116"/>
                  <a:gd name="T22" fmla="*/ 44 w 90"/>
                  <a:gd name="T23" fmla="*/ 0 h 116"/>
                  <a:gd name="T24" fmla="*/ 24 w 90"/>
                  <a:gd name="T25" fmla="*/ 4 h 116"/>
                  <a:gd name="T26" fmla="*/ 10 w 90"/>
                  <a:gd name="T27" fmla="*/ 15 h 116"/>
                  <a:gd name="T28" fmla="*/ 5 w 90"/>
                  <a:gd name="T29" fmla="*/ 31 h 116"/>
                  <a:gd name="T30" fmla="*/ 9 w 90"/>
                  <a:gd name="T31" fmla="*/ 45 h 116"/>
                  <a:gd name="T32" fmla="*/ 21 w 90"/>
                  <a:gd name="T33" fmla="*/ 56 h 116"/>
                  <a:gd name="T34" fmla="*/ 42 w 90"/>
                  <a:gd name="T35" fmla="*/ 63 h 116"/>
                  <a:gd name="T36" fmla="*/ 62 w 90"/>
                  <a:gd name="T37" fmla="*/ 68 h 116"/>
                  <a:gd name="T38" fmla="*/ 72 w 90"/>
                  <a:gd name="T39" fmla="*/ 75 h 116"/>
                  <a:gd name="T40" fmla="*/ 75 w 90"/>
                  <a:gd name="T41" fmla="*/ 84 h 116"/>
                  <a:gd name="T42" fmla="*/ 72 w 90"/>
                  <a:gd name="T43" fmla="*/ 93 h 116"/>
                  <a:gd name="T44" fmla="*/ 63 w 90"/>
                  <a:gd name="T45" fmla="*/ 100 h 116"/>
                  <a:gd name="T46" fmla="*/ 48 w 90"/>
                  <a:gd name="T47" fmla="*/ 103 h 116"/>
                  <a:gd name="T48" fmla="*/ 30 w 90"/>
                  <a:gd name="T49" fmla="*/ 100 h 116"/>
                  <a:gd name="T50" fmla="*/ 19 w 90"/>
                  <a:gd name="T51" fmla="*/ 91 h 116"/>
                  <a:gd name="T52" fmla="*/ 14 w 90"/>
                  <a:gd name="T53" fmla="*/ 77 h 116"/>
                  <a:gd name="T54" fmla="*/ 0 w 90"/>
                  <a:gd name="T55" fmla="*/ 78 h 116"/>
                  <a:gd name="T56" fmla="*/ 7 w 90"/>
                  <a:gd name="T57" fmla="*/ 98 h 116"/>
                  <a:gd name="T58" fmla="*/ 23 w 90"/>
                  <a:gd name="T59" fmla="*/ 112 h 116"/>
                  <a:gd name="T60" fmla="*/ 48 w 90"/>
                  <a:gd name="T61" fmla="*/ 116 h 116"/>
                  <a:gd name="T62" fmla="*/ 70 w 90"/>
                  <a:gd name="T63" fmla="*/ 112 h 116"/>
                  <a:gd name="T64" fmla="*/ 85 w 90"/>
                  <a:gd name="T65" fmla="*/ 100 h 116"/>
                  <a:gd name="T66" fmla="*/ 90 w 90"/>
                  <a:gd name="T67" fmla="*/ 83 h 116"/>
                  <a:gd name="T68" fmla="*/ 85 w 90"/>
                  <a:gd name="T69" fmla="*/ 67 h 116"/>
                  <a:gd name="T70" fmla="*/ 71 w 90"/>
                  <a:gd name="T71" fmla="*/ 5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0" h="116">
                    <a:moveTo>
                      <a:pt x="71" y="55"/>
                    </a:moveTo>
                    <a:cubicBezTo>
                      <a:pt x="66" y="53"/>
                      <a:pt x="58" y="51"/>
                      <a:pt x="46" y="48"/>
                    </a:cubicBezTo>
                    <a:cubicBezTo>
                      <a:pt x="34" y="45"/>
                      <a:pt x="26" y="43"/>
                      <a:pt x="23" y="40"/>
                    </a:cubicBezTo>
                    <a:cubicBezTo>
                      <a:pt x="21" y="38"/>
                      <a:pt x="19" y="34"/>
                      <a:pt x="19" y="30"/>
                    </a:cubicBezTo>
                    <a:cubicBezTo>
                      <a:pt x="19" y="26"/>
                      <a:pt x="21" y="22"/>
                      <a:pt x="25" y="18"/>
                    </a:cubicBezTo>
                    <a:cubicBezTo>
                      <a:pt x="29" y="15"/>
                      <a:pt x="36" y="13"/>
                      <a:pt x="45" y="13"/>
                    </a:cubicBezTo>
                    <a:cubicBezTo>
                      <a:pt x="53" y="13"/>
                      <a:pt x="60" y="15"/>
                      <a:pt x="64" y="19"/>
                    </a:cubicBezTo>
                    <a:cubicBezTo>
                      <a:pt x="69" y="22"/>
                      <a:pt x="71" y="28"/>
                      <a:pt x="72" y="35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27"/>
                      <a:pt x="84" y="21"/>
                      <a:pt x="81" y="16"/>
                    </a:cubicBezTo>
                    <a:cubicBezTo>
                      <a:pt x="77" y="11"/>
                      <a:pt x="73" y="7"/>
                      <a:pt x="66" y="4"/>
                    </a:cubicBezTo>
                    <a:cubicBezTo>
                      <a:pt x="60" y="2"/>
                      <a:pt x="53" y="0"/>
                      <a:pt x="44" y="0"/>
                    </a:cubicBezTo>
                    <a:cubicBezTo>
                      <a:pt x="37" y="0"/>
                      <a:pt x="30" y="1"/>
                      <a:pt x="24" y="4"/>
                    </a:cubicBezTo>
                    <a:cubicBezTo>
                      <a:pt x="17" y="7"/>
                      <a:pt x="13" y="10"/>
                      <a:pt x="10" y="15"/>
                    </a:cubicBezTo>
                    <a:cubicBezTo>
                      <a:pt x="6" y="20"/>
                      <a:pt x="5" y="25"/>
                      <a:pt x="5" y="31"/>
                    </a:cubicBezTo>
                    <a:cubicBezTo>
                      <a:pt x="5" y="36"/>
                      <a:pt x="6" y="41"/>
                      <a:pt x="9" y="45"/>
                    </a:cubicBezTo>
                    <a:cubicBezTo>
                      <a:pt x="11" y="49"/>
                      <a:pt x="15" y="53"/>
                      <a:pt x="21" y="56"/>
                    </a:cubicBezTo>
                    <a:cubicBezTo>
                      <a:pt x="25" y="58"/>
                      <a:pt x="32" y="60"/>
                      <a:pt x="42" y="63"/>
                    </a:cubicBezTo>
                    <a:cubicBezTo>
                      <a:pt x="53" y="65"/>
                      <a:pt x="59" y="67"/>
                      <a:pt x="62" y="68"/>
                    </a:cubicBezTo>
                    <a:cubicBezTo>
                      <a:pt x="67" y="70"/>
                      <a:pt x="70" y="72"/>
                      <a:pt x="72" y="75"/>
                    </a:cubicBezTo>
                    <a:cubicBezTo>
                      <a:pt x="74" y="77"/>
                      <a:pt x="75" y="80"/>
                      <a:pt x="75" y="84"/>
                    </a:cubicBezTo>
                    <a:cubicBezTo>
                      <a:pt x="75" y="87"/>
                      <a:pt x="74" y="91"/>
                      <a:pt x="72" y="93"/>
                    </a:cubicBezTo>
                    <a:cubicBezTo>
                      <a:pt x="70" y="96"/>
                      <a:pt x="67" y="99"/>
                      <a:pt x="63" y="100"/>
                    </a:cubicBezTo>
                    <a:cubicBezTo>
                      <a:pt x="58" y="102"/>
                      <a:pt x="53" y="103"/>
                      <a:pt x="48" y="103"/>
                    </a:cubicBezTo>
                    <a:cubicBezTo>
                      <a:pt x="41" y="103"/>
                      <a:pt x="35" y="102"/>
                      <a:pt x="30" y="100"/>
                    </a:cubicBezTo>
                    <a:cubicBezTo>
                      <a:pt x="25" y="97"/>
                      <a:pt x="22" y="94"/>
                      <a:pt x="19" y="91"/>
                    </a:cubicBezTo>
                    <a:cubicBezTo>
                      <a:pt x="17" y="87"/>
                      <a:pt x="15" y="83"/>
                      <a:pt x="14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" y="86"/>
                      <a:pt x="3" y="93"/>
                      <a:pt x="7" y="98"/>
                    </a:cubicBezTo>
                    <a:cubicBezTo>
                      <a:pt x="11" y="104"/>
                      <a:pt x="16" y="109"/>
                      <a:pt x="23" y="112"/>
                    </a:cubicBezTo>
                    <a:cubicBezTo>
                      <a:pt x="30" y="115"/>
                      <a:pt x="38" y="116"/>
                      <a:pt x="48" y="116"/>
                    </a:cubicBezTo>
                    <a:cubicBezTo>
                      <a:pt x="56" y="116"/>
                      <a:pt x="64" y="115"/>
                      <a:pt x="70" y="112"/>
                    </a:cubicBezTo>
                    <a:cubicBezTo>
                      <a:pt x="76" y="109"/>
                      <a:pt x="81" y="105"/>
                      <a:pt x="85" y="100"/>
                    </a:cubicBezTo>
                    <a:cubicBezTo>
                      <a:pt x="88" y="94"/>
                      <a:pt x="90" y="89"/>
                      <a:pt x="90" y="83"/>
                    </a:cubicBezTo>
                    <a:cubicBezTo>
                      <a:pt x="90" y="77"/>
                      <a:pt x="88" y="71"/>
                      <a:pt x="85" y="67"/>
                    </a:cubicBezTo>
                    <a:cubicBezTo>
                      <a:pt x="82" y="62"/>
                      <a:pt x="77" y="58"/>
                      <a:pt x="7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ṥľïḍê">
                <a:extLst>
                  <a:ext uri="{FF2B5EF4-FFF2-40B4-BE49-F238E27FC236}">
                    <a16:creationId xmlns:a16="http://schemas.microsoft.com/office/drawing/2014/main" id="{490DC986-1C1A-404C-8821-A0CE52DFD926}"/>
                  </a:ext>
                </a:extLst>
              </p:cNvPr>
              <p:cNvSpPr/>
              <p:nvPr/>
            </p:nvSpPr>
            <p:spPr bwMode="auto">
              <a:xfrm>
                <a:off x="7080503" y="5729878"/>
                <a:ext cx="131763" cy="157163"/>
              </a:xfrm>
              <a:custGeom>
                <a:avLst/>
                <a:gdLst>
                  <a:gd name="T0" fmla="*/ 50 w 71"/>
                  <a:gd name="T1" fmla="*/ 69 h 85"/>
                  <a:gd name="T2" fmla="*/ 37 w 71"/>
                  <a:gd name="T3" fmla="*/ 74 h 85"/>
                  <a:gd name="T4" fmla="*/ 21 w 71"/>
                  <a:gd name="T5" fmla="*/ 66 h 85"/>
                  <a:gd name="T6" fmla="*/ 14 w 71"/>
                  <a:gd name="T7" fmla="*/ 43 h 85"/>
                  <a:gd name="T8" fmla="*/ 21 w 71"/>
                  <a:gd name="T9" fmla="*/ 19 h 85"/>
                  <a:gd name="T10" fmla="*/ 38 w 71"/>
                  <a:gd name="T11" fmla="*/ 12 h 85"/>
                  <a:gd name="T12" fmla="*/ 49 w 71"/>
                  <a:gd name="T13" fmla="*/ 16 h 85"/>
                  <a:gd name="T14" fmla="*/ 56 w 71"/>
                  <a:gd name="T15" fmla="*/ 28 h 85"/>
                  <a:gd name="T16" fmla="*/ 70 w 71"/>
                  <a:gd name="T17" fmla="*/ 26 h 85"/>
                  <a:gd name="T18" fmla="*/ 59 w 71"/>
                  <a:gd name="T19" fmla="*/ 7 h 85"/>
                  <a:gd name="T20" fmla="*/ 37 w 71"/>
                  <a:gd name="T21" fmla="*/ 0 h 85"/>
                  <a:gd name="T22" fmla="*/ 18 w 71"/>
                  <a:gd name="T23" fmla="*/ 5 h 85"/>
                  <a:gd name="T24" fmla="*/ 4 w 71"/>
                  <a:gd name="T25" fmla="*/ 20 h 85"/>
                  <a:gd name="T26" fmla="*/ 0 w 71"/>
                  <a:gd name="T27" fmla="*/ 43 h 85"/>
                  <a:gd name="T28" fmla="*/ 10 w 71"/>
                  <a:gd name="T29" fmla="*/ 74 h 85"/>
                  <a:gd name="T30" fmla="*/ 37 w 71"/>
                  <a:gd name="T31" fmla="*/ 85 h 85"/>
                  <a:gd name="T32" fmla="*/ 60 w 71"/>
                  <a:gd name="T33" fmla="*/ 77 h 85"/>
                  <a:gd name="T34" fmla="*/ 71 w 71"/>
                  <a:gd name="T35" fmla="*/ 55 h 85"/>
                  <a:gd name="T36" fmla="*/ 57 w 71"/>
                  <a:gd name="T37" fmla="*/ 54 h 85"/>
                  <a:gd name="T38" fmla="*/ 50 w 71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5">
                    <a:moveTo>
                      <a:pt x="50" y="69"/>
                    </a:moveTo>
                    <a:cubicBezTo>
                      <a:pt x="47" y="72"/>
                      <a:pt x="42" y="74"/>
                      <a:pt x="37" y="74"/>
                    </a:cubicBezTo>
                    <a:cubicBezTo>
                      <a:pt x="30" y="74"/>
                      <a:pt x="25" y="71"/>
                      <a:pt x="21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1" y="19"/>
                    </a:cubicBezTo>
                    <a:cubicBezTo>
                      <a:pt x="25" y="14"/>
                      <a:pt x="31" y="12"/>
                      <a:pt x="38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3" y="18"/>
                      <a:pt x="55" y="23"/>
                      <a:pt x="56" y="28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8"/>
                      <a:pt x="64" y="11"/>
                      <a:pt x="59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4" y="2"/>
                      <a:pt x="18" y="5"/>
                    </a:cubicBezTo>
                    <a:cubicBezTo>
                      <a:pt x="12" y="8"/>
                      <a:pt x="7" y="13"/>
                      <a:pt x="4" y="20"/>
                    </a:cubicBezTo>
                    <a:cubicBezTo>
                      <a:pt x="2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6" y="85"/>
                      <a:pt x="53" y="83"/>
                      <a:pt x="60" y="77"/>
                    </a:cubicBezTo>
                    <a:cubicBezTo>
                      <a:pt x="66" y="72"/>
                      <a:pt x="69" y="65"/>
                      <a:pt x="71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ṥ1ïdê">
                <a:extLst>
                  <a:ext uri="{FF2B5EF4-FFF2-40B4-BE49-F238E27FC236}">
                    <a16:creationId xmlns:a16="http://schemas.microsoft.com/office/drawing/2014/main" id="{476604CD-242F-4657-8465-961FB6237EDD}"/>
                  </a:ext>
                </a:extLst>
              </p:cNvPr>
              <p:cNvSpPr/>
              <p:nvPr/>
            </p:nvSpPr>
            <p:spPr bwMode="auto">
              <a:xfrm>
                <a:off x="72344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ṡ1îďé">
                <a:extLst>
                  <a:ext uri="{FF2B5EF4-FFF2-40B4-BE49-F238E27FC236}">
                    <a16:creationId xmlns:a16="http://schemas.microsoft.com/office/drawing/2014/main" id="{E26DDC69-F2E6-4EBB-8BA5-02D9B1059363}"/>
                  </a:ext>
                </a:extLst>
              </p:cNvPr>
              <p:cNvSpPr/>
              <p:nvPr/>
            </p:nvSpPr>
            <p:spPr bwMode="auto">
              <a:xfrm>
                <a:off x="72344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ṩḷïḑé">
                <a:extLst>
                  <a:ext uri="{FF2B5EF4-FFF2-40B4-BE49-F238E27FC236}">
                    <a16:creationId xmlns:a16="http://schemas.microsoft.com/office/drawing/2014/main" id="{EA361FE7-85EC-4C7F-BBD8-2602066A16ED}"/>
                  </a:ext>
                </a:extLst>
              </p:cNvPr>
              <p:cNvSpPr/>
              <p:nvPr/>
            </p:nvSpPr>
            <p:spPr bwMode="auto">
              <a:xfrm>
                <a:off x="7290053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şḷiḋè">
                <a:extLst>
                  <a:ext uri="{FF2B5EF4-FFF2-40B4-BE49-F238E27FC236}">
                    <a16:creationId xmlns:a16="http://schemas.microsoft.com/office/drawing/2014/main" id="{337B194B-3732-4828-9353-29069972A49F}"/>
                  </a:ext>
                </a:extLst>
              </p:cNvPr>
              <p:cNvSpPr/>
              <p:nvPr/>
            </p:nvSpPr>
            <p:spPr bwMode="auto">
              <a:xfrm>
                <a:off x="7458328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1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3 w 66"/>
                  <a:gd name="T15" fmla="*/ 83 h 83"/>
                  <a:gd name="T16" fmla="*/ 13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0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1" y="3"/>
                    </a:cubicBezTo>
                    <a:cubicBezTo>
                      <a:pt x="47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7" y="16"/>
                      <a:pt x="49" y="19"/>
                      <a:pt x="50" y="21"/>
                    </a:cubicBezTo>
                    <a:cubicBezTo>
                      <a:pt x="51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5" y="23"/>
                      <a:pt x="65" y="20"/>
                    </a:cubicBezTo>
                    <a:cubicBezTo>
                      <a:pt x="64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ṩľiḍé">
                <a:extLst>
                  <a:ext uri="{FF2B5EF4-FFF2-40B4-BE49-F238E27FC236}">
                    <a16:creationId xmlns:a16="http://schemas.microsoft.com/office/drawing/2014/main" id="{E3A8DD1F-F978-421D-8DDA-78213B297327}"/>
                  </a:ext>
                </a:extLst>
              </p:cNvPr>
              <p:cNvSpPr/>
              <p:nvPr/>
            </p:nvSpPr>
            <p:spPr bwMode="auto">
              <a:xfrm>
                <a:off x="7612316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18"/>
                      <a:pt x="64" y="11"/>
                      <a:pt x="58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ṡḷïďe">
                <a:extLst>
                  <a:ext uri="{FF2B5EF4-FFF2-40B4-BE49-F238E27FC236}">
                    <a16:creationId xmlns:a16="http://schemas.microsoft.com/office/drawing/2014/main" id="{2D95977C-9F24-4D1A-AB03-D64E01A0539E}"/>
                  </a:ext>
                </a:extLst>
              </p:cNvPr>
              <p:cNvSpPr/>
              <p:nvPr/>
            </p:nvSpPr>
            <p:spPr bwMode="auto">
              <a:xfrm>
                <a:off x="775519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8 w 75"/>
                  <a:gd name="T19" fmla="*/ 74 h 85"/>
                  <a:gd name="T20" fmla="*/ 21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6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3" y="74"/>
                      <a:pt x="38" y="74"/>
                    </a:cubicBezTo>
                    <a:cubicBezTo>
                      <a:pt x="32" y="74"/>
                      <a:pt x="26" y="71"/>
                      <a:pt x="21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8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7" y="22"/>
                      <a:pt x="22" y="18"/>
                    </a:cubicBezTo>
                    <a:cubicBezTo>
                      <a:pt x="26" y="14"/>
                      <a:pt x="31" y="12"/>
                      <a:pt x="38" y="12"/>
                    </a:cubicBezTo>
                    <a:cubicBezTo>
                      <a:pt x="45" y="12"/>
                      <a:pt x="50" y="14"/>
                      <a:pt x="55" y="20"/>
                    </a:cubicBezTo>
                    <a:cubicBezTo>
                      <a:pt x="58" y="23"/>
                      <a:pt x="59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$ľîde">
                <a:extLst>
                  <a:ext uri="{FF2B5EF4-FFF2-40B4-BE49-F238E27FC236}">
                    <a16:creationId xmlns:a16="http://schemas.microsoft.com/office/drawing/2014/main" id="{6F0340C4-C670-4099-AB6C-67F866CD2802}"/>
                  </a:ext>
                </a:extLst>
              </p:cNvPr>
              <p:cNvSpPr/>
              <p:nvPr/>
            </p:nvSpPr>
            <p:spPr bwMode="auto">
              <a:xfrm>
                <a:off x="7994903" y="5729878"/>
                <a:ext cx="138113" cy="157163"/>
              </a:xfrm>
              <a:custGeom>
                <a:avLst/>
                <a:gdLst>
                  <a:gd name="T0" fmla="*/ 71 w 75"/>
                  <a:gd name="T1" fmla="*/ 49 h 85"/>
                  <a:gd name="T2" fmla="*/ 71 w 75"/>
                  <a:gd name="T3" fmla="*/ 31 h 85"/>
                  <a:gd name="T4" fmla="*/ 70 w 75"/>
                  <a:gd name="T5" fmla="*/ 18 h 85"/>
                  <a:gd name="T6" fmla="*/ 66 w 75"/>
                  <a:gd name="T7" fmla="*/ 9 h 85"/>
                  <a:gd name="T8" fmla="*/ 56 w 75"/>
                  <a:gd name="T9" fmla="*/ 3 h 85"/>
                  <a:gd name="T10" fmla="*/ 39 w 75"/>
                  <a:gd name="T11" fmla="*/ 0 h 85"/>
                  <a:gd name="T12" fmla="*/ 21 w 75"/>
                  <a:gd name="T13" fmla="*/ 3 h 85"/>
                  <a:gd name="T14" fmla="*/ 9 w 75"/>
                  <a:gd name="T15" fmla="*/ 11 h 85"/>
                  <a:gd name="T16" fmla="*/ 3 w 75"/>
                  <a:gd name="T17" fmla="*/ 25 h 85"/>
                  <a:gd name="T18" fmla="*/ 16 w 75"/>
                  <a:gd name="T19" fmla="*/ 27 h 85"/>
                  <a:gd name="T20" fmla="*/ 23 w 75"/>
                  <a:gd name="T21" fmla="*/ 15 h 85"/>
                  <a:gd name="T22" fmla="*/ 37 w 75"/>
                  <a:gd name="T23" fmla="*/ 12 h 85"/>
                  <a:gd name="T24" fmla="*/ 53 w 75"/>
                  <a:gd name="T25" fmla="*/ 16 h 85"/>
                  <a:gd name="T26" fmla="*/ 57 w 75"/>
                  <a:gd name="T27" fmla="*/ 28 h 85"/>
                  <a:gd name="T28" fmla="*/ 57 w 75"/>
                  <a:gd name="T29" fmla="*/ 32 h 85"/>
                  <a:gd name="T30" fmla="*/ 32 w 75"/>
                  <a:gd name="T31" fmla="*/ 36 h 85"/>
                  <a:gd name="T32" fmla="*/ 20 w 75"/>
                  <a:gd name="T33" fmla="*/ 39 h 85"/>
                  <a:gd name="T34" fmla="*/ 10 w 75"/>
                  <a:gd name="T35" fmla="*/ 43 h 85"/>
                  <a:gd name="T36" fmla="*/ 3 w 75"/>
                  <a:gd name="T37" fmla="*/ 51 h 85"/>
                  <a:gd name="T38" fmla="*/ 0 w 75"/>
                  <a:gd name="T39" fmla="*/ 62 h 85"/>
                  <a:gd name="T40" fmla="*/ 7 w 75"/>
                  <a:gd name="T41" fmla="*/ 79 h 85"/>
                  <a:gd name="T42" fmla="*/ 28 w 75"/>
                  <a:gd name="T43" fmla="*/ 85 h 85"/>
                  <a:gd name="T44" fmla="*/ 43 w 75"/>
                  <a:gd name="T45" fmla="*/ 82 h 85"/>
                  <a:gd name="T46" fmla="*/ 58 w 75"/>
                  <a:gd name="T47" fmla="*/ 73 h 85"/>
                  <a:gd name="T48" fmla="*/ 61 w 75"/>
                  <a:gd name="T49" fmla="*/ 83 h 85"/>
                  <a:gd name="T50" fmla="*/ 75 w 75"/>
                  <a:gd name="T51" fmla="*/ 83 h 85"/>
                  <a:gd name="T52" fmla="*/ 72 w 75"/>
                  <a:gd name="T53" fmla="*/ 74 h 85"/>
                  <a:gd name="T54" fmla="*/ 71 w 75"/>
                  <a:gd name="T55" fmla="*/ 49 h 85"/>
                  <a:gd name="T56" fmla="*/ 57 w 75"/>
                  <a:gd name="T57" fmla="*/ 48 h 85"/>
                  <a:gd name="T58" fmla="*/ 55 w 75"/>
                  <a:gd name="T59" fmla="*/ 61 h 85"/>
                  <a:gd name="T60" fmla="*/ 46 w 75"/>
                  <a:gd name="T61" fmla="*/ 71 h 85"/>
                  <a:gd name="T62" fmla="*/ 31 w 75"/>
                  <a:gd name="T63" fmla="*/ 74 h 85"/>
                  <a:gd name="T64" fmla="*/ 19 w 75"/>
                  <a:gd name="T65" fmla="*/ 71 h 85"/>
                  <a:gd name="T66" fmla="*/ 15 w 75"/>
                  <a:gd name="T67" fmla="*/ 62 h 85"/>
                  <a:gd name="T68" fmla="*/ 17 w 75"/>
                  <a:gd name="T69" fmla="*/ 55 h 85"/>
                  <a:gd name="T70" fmla="*/ 22 w 75"/>
                  <a:gd name="T71" fmla="*/ 50 h 85"/>
                  <a:gd name="T72" fmla="*/ 34 w 75"/>
                  <a:gd name="T73" fmla="*/ 48 h 85"/>
                  <a:gd name="T74" fmla="*/ 57 w 75"/>
                  <a:gd name="T75" fmla="*/ 43 h 85"/>
                  <a:gd name="T76" fmla="*/ 57 w 75"/>
                  <a:gd name="T77" fmla="*/ 4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5" h="85">
                    <a:moveTo>
                      <a:pt x="71" y="49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25"/>
                      <a:pt x="71" y="21"/>
                      <a:pt x="70" y="18"/>
                    </a:cubicBezTo>
                    <a:cubicBezTo>
                      <a:pt x="69" y="14"/>
                      <a:pt x="68" y="11"/>
                      <a:pt x="66" y="9"/>
                    </a:cubicBezTo>
                    <a:cubicBezTo>
                      <a:pt x="64" y="6"/>
                      <a:pt x="61" y="4"/>
                      <a:pt x="56" y="3"/>
                    </a:cubicBezTo>
                    <a:cubicBezTo>
                      <a:pt x="52" y="1"/>
                      <a:pt x="46" y="0"/>
                      <a:pt x="39" y="0"/>
                    </a:cubicBezTo>
                    <a:cubicBezTo>
                      <a:pt x="32" y="0"/>
                      <a:pt x="26" y="1"/>
                      <a:pt x="21" y="3"/>
                    </a:cubicBezTo>
                    <a:cubicBezTo>
                      <a:pt x="16" y="5"/>
                      <a:pt x="12" y="8"/>
                      <a:pt x="9" y="11"/>
                    </a:cubicBezTo>
                    <a:cubicBezTo>
                      <a:pt x="6" y="15"/>
                      <a:pt x="4" y="19"/>
                      <a:pt x="3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1"/>
                      <a:pt x="20" y="17"/>
                      <a:pt x="23" y="15"/>
                    </a:cubicBezTo>
                    <a:cubicBezTo>
                      <a:pt x="26" y="13"/>
                      <a:pt x="31" y="12"/>
                      <a:pt x="37" y="12"/>
                    </a:cubicBezTo>
                    <a:cubicBezTo>
                      <a:pt x="44" y="12"/>
                      <a:pt x="50" y="13"/>
                      <a:pt x="53" y="16"/>
                    </a:cubicBezTo>
                    <a:cubicBezTo>
                      <a:pt x="56" y="19"/>
                      <a:pt x="57" y="23"/>
                      <a:pt x="57" y="28"/>
                    </a:cubicBezTo>
                    <a:cubicBezTo>
                      <a:pt x="57" y="29"/>
                      <a:pt x="57" y="30"/>
                      <a:pt x="57" y="32"/>
                    </a:cubicBezTo>
                    <a:cubicBezTo>
                      <a:pt x="52" y="34"/>
                      <a:pt x="43" y="35"/>
                      <a:pt x="32" y="36"/>
                    </a:cubicBezTo>
                    <a:cubicBezTo>
                      <a:pt x="27" y="37"/>
                      <a:pt x="23" y="38"/>
                      <a:pt x="20" y="39"/>
                    </a:cubicBezTo>
                    <a:cubicBezTo>
                      <a:pt x="16" y="40"/>
                      <a:pt x="13" y="41"/>
                      <a:pt x="10" y="43"/>
                    </a:cubicBezTo>
                    <a:cubicBezTo>
                      <a:pt x="7" y="45"/>
                      <a:pt x="5" y="48"/>
                      <a:pt x="3" y="51"/>
                    </a:cubicBezTo>
                    <a:cubicBezTo>
                      <a:pt x="1" y="54"/>
                      <a:pt x="0" y="58"/>
                      <a:pt x="0" y="62"/>
                    </a:cubicBezTo>
                    <a:cubicBezTo>
                      <a:pt x="0" y="69"/>
                      <a:pt x="3" y="74"/>
                      <a:pt x="7" y="79"/>
                    </a:cubicBezTo>
                    <a:cubicBezTo>
                      <a:pt x="12" y="83"/>
                      <a:pt x="19" y="85"/>
                      <a:pt x="28" y="85"/>
                    </a:cubicBezTo>
                    <a:cubicBezTo>
                      <a:pt x="33" y="85"/>
                      <a:pt x="39" y="84"/>
                      <a:pt x="43" y="82"/>
                    </a:cubicBezTo>
                    <a:cubicBezTo>
                      <a:pt x="48" y="81"/>
                      <a:pt x="53" y="78"/>
                      <a:pt x="58" y="73"/>
                    </a:cubicBezTo>
                    <a:cubicBezTo>
                      <a:pt x="58" y="77"/>
                      <a:pt x="59" y="80"/>
                      <a:pt x="61" y="83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73" y="80"/>
                      <a:pt x="72" y="77"/>
                      <a:pt x="72" y="74"/>
                    </a:cubicBezTo>
                    <a:cubicBezTo>
                      <a:pt x="71" y="70"/>
                      <a:pt x="71" y="62"/>
                      <a:pt x="71" y="49"/>
                    </a:cubicBezTo>
                    <a:close/>
                    <a:moveTo>
                      <a:pt x="57" y="48"/>
                    </a:moveTo>
                    <a:cubicBezTo>
                      <a:pt x="57" y="54"/>
                      <a:pt x="56" y="58"/>
                      <a:pt x="55" y="61"/>
                    </a:cubicBezTo>
                    <a:cubicBezTo>
                      <a:pt x="53" y="65"/>
                      <a:pt x="50" y="69"/>
                      <a:pt x="46" y="71"/>
                    </a:cubicBezTo>
                    <a:cubicBezTo>
                      <a:pt x="41" y="73"/>
                      <a:pt x="37" y="74"/>
                      <a:pt x="31" y="74"/>
                    </a:cubicBezTo>
                    <a:cubicBezTo>
                      <a:pt x="26" y="74"/>
                      <a:pt x="22" y="73"/>
                      <a:pt x="19" y="71"/>
                    </a:cubicBezTo>
                    <a:cubicBezTo>
                      <a:pt x="16" y="68"/>
                      <a:pt x="15" y="65"/>
                      <a:pt x="15" y="62"/>
                    </a:cubicBezTo>
                    <a:cubicBezTo>
                      <a:pt x="15" y="59"/>
                      <a:pt x="16" y="57"/>
                      <a:pt x="17" y="55"/>
                    </a:cubicBezTo>
                    <a:cubicBezTo>
                      <a:pt x="18" y="53"/>
                      <a:pt x="20" y="52"/>
                      <a:pt x="22" y="50"/>
                    </a:cubicBezTo>
                    <a:cubicBezTo>
                      <a:pt x="25" y="49"/>
                      <a:pt x="29" y="49"/>
                      <a:pt x="34" y="48"/>
                    </a:cubicBezTo>
                    <a:cubicBezTo>
                      <a:pt x="44" y="46"/>
                      <a:pt x="52" y="45"/>
                      <a:pt x="57" y="43"/>
                    </a:cubicBezTo>
                    <a:lnTo>
                      <a:pt x="57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$ḻíḋê">
                <a:extLst>
                  <a:ext uri="{FF2B5EF4-FFF2-40B4-BE49-F238E27FC236}">
                    <a16:creationId xmlns:a16="http://schemas.microsoft.com/office/drawing/2014/main" id="{9856ADF9-03B4-4198-B745-EB152AA20728}"/>
                  </a:ext>
                </a:extLst>
              </p:cNvPr>
              <p:cNvSpPr/>
              <p:nvPr/>
            </p:nvSpPr>
            <p:spPr bwMode="auto">
              <a:xfrm>
                <a:off x="8164766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ḻïďè">
                <a:extLst>
                  <a:ext uri="{FF2B5EF4-FFF2-40B4-BE49-F238E27FC236}">
                    <a16:creationId xmlns:a16="http://schemas.microsoft.com/office/drawing/2014/main" id="{A72529F9-72A4-4BB4-92EA-40F89163409C}"/>
                  </a:ext>
                </a:extLst>
              </p:cNvPr>
              <p:cNvSpPr/>
              <p:nvPr/>
            </p:nvSpPr>
            <p:spPr bwMode="auto">
              <a:xfrm>
                <a:off x="8315578" y="5675903"/>
                <a:ext cx="131763" cy="211138"/>
              </a:xfrm>
              <a:custGeom>
                <a:avLst/>
                <a:gdLst>
                  <a:gd name="T0" fmla="*/ 57 w 71"/>
                  <a:gd name="T1" fmla="*/ 40 h 114"/>
                  <a:gd name="T2" fmla="*/ 48 w 71"/>
                  <a:gd name="T3" fmla="*/ 32 h 114"/>
                  <a:gd name="T4" fmla="*/ 35 w 71"/>
                  <a:gd name="T5" fmla="*/ 29 h 114"/>
                  <a:gd name="T6" fmla="*/ 17 w 71"/>
                  <a:gd name="T7" fmla="*/ 35 h 114"/>
                  <a:gd name="T8" fmla="*/ 4 w 71"/>
                  <a:gd name="T9" fmla="*/ 50 h 114"/>
                  <a:gd name="T10" fmla="*/ 0 w 71"/>
                  <a:gd name="T11" fmla="*/ 72 h 114"/>
                  <a:gd name="T12" fmla="*/ 5 w 71"/>
                  <a:gd name="T13" fmla="*/ 94 h 114"/>
                  <a:gd name="T14" fmla="*/ 17 w 71"/>
                  <a:gd name="T15" fmla="*/ 109 h 114"/>
                  <a:gd name="T16" fmla="*/ 35 w 71"/>
                  <a:gd name="T17" fmla="*/ 114 h 114"/>
                  <a:gd name="T18" fmla="*/ 58 w 71"/>
                  <a:gd name="T19" fmla="*/ 102 h 114"/>
                  <a:gd name="T20" fmla="*/ 58 w 71"/>
                  <a:gd name="T21" fmla="*/ 112 h 114"/>
                  <a:gd name="T22" fmla="*/ 71 w 71"/>
                  <a:gd name="T23" fmla="*/ 112 h 114"/>
                  <a:gd name="T24" fmla="*/ 71 w 71"/>
                  <a:gd name="T25" fmla="*/ 0 h 114"/>
                  <a:gd name="T26" fmla="*/ 57 w 71"/>
                  <a:gd name="T27" fmla="*/ 0 h 114"/>
                  <a:gd name="T28" fmla="*/ 57 w 71"/>
                  <a:gd name="T29" fmla="*/ 40 h 114"/>
                  <a:gd name="T30" fmla="*/ 52 w 71"/>
                  <a:gd name="T31" fmla="*/ 95 h 114"/>
                  <a:gd name="T32" fmla="*/ 37 w 71"/>
                  <a:gd name="T33" fmla="*/ 103 h 114"/>
                  <a:gd name="T34" fmla="*/ 21 w 71"/>
                  <a:gd name="T35" fmla="*/ 95 h 114"/>
                  <a:gd name="T36" fmla="*/ 15 w 71"/>
                  <a:gd name="T37" fmla="*/ 72 h 114"/>
                  <a:gd name="T38" fmla="*/ 21 w 71"/>
                  <a:gd name="T39" fmla="*/ 48 h 114"/>
                  <a:gd name="T40" fmla="*/ 36 w 71"/>
                  <a:gd name="T41" fmla="*/ 41 h 114"/>
                  <a:gd name="T42" fmla="*/ 52 w 71"/>
                  <a:gd name="T43" fmla="*/ 48 h 114"/>
                  <a:gd name="T44" fmla="*/ 58 w 71"/>
                  <a:gd name="T45" fmla="*/ 73 h 114"/>
                  <a:gd name="T46" fmla="*/ 52 w 71"/>
                  <a:gd name="T47" fmla="*/ 9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114">
                    <a:moveTo>
                      <a:pt x="57" y="40"/>
                    </a:moveTo>
                    <a:cubicBezTo>
                      <a:pt x="55" y="37"/>
                      <a:pt x="52" y="34"/>
                      <a:pt x="48" y="32"/>
                    </a:cubicBezTo>
                    <a:cubicBezTo>
                      <a:pt x="44" y="30"/>
                      <a:pt x="40" y="29"/>
                      <a:pt x="35" y="29"/>
                    </a:cubicBezTo>
                    <a:cubicBezTo>
                      <a:pt x="28" y="29"/>
                      <a:pt x="22" y="31"/>
                      <a:pt x="17" y="35"/>
                    </a:cubicBezTo>
                    <a:cubicBezTo>
                      <a:pt x="11" y="38"/>
                      <a:pt x="7" y="43"/>
                      <a:pt x="4" y="50"/>
                    </a:cubicBezTo>
                    <a:cubicBezTo>
                      <a:pt x="2" y="56"/>
                      <a:pt x="0" y="64"/>
                      <a:pt x="0" y="72"/>
                    </a:cubicBezTo>
                    <a:cubicBezTo>
                      <a:pt x="0" y="80"/>
                      <a:pt x="2" y="87"/>
                      <a:pt x="5" y="94"/>
                    </a:cubicBezTo>
                    <a:cubicBezTo>
                      <a:pt x="8" y="100"/>
                      <a:pt x="12" y="105"/>
                      <a:pt x="17" y="109"/>
                    </a:cubicBezTo>
                    <a:cubicBezTo>
                      <a:pt x="23" y="112"/>
                      <a:pt x="29" y="114"/>
                      <a:pt x="35" y="114"/>
                    </a:cubicBezTo>
                    <a:cubicBezTo>
                      <a:pt x="45" y="114"/>
                      <a:pt x="53" y="110"/>
                      <a:pt x="58" y="10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40"/>
                    </a:lnTo>
                    <a:close/>
                    <a:moveTo>
                      <a:pt x="52" y="95"/>
                    </a:moveTo>
                    <a:cubicBezTo>
                      <a:pt x="48" y="100"/>
                      <a:pt x="43" y="103"/>
                      <a:pt x="37" y="103"/>
                    </a:cubicBezTo>
                    <a:cubicBezTo>
                      <a:pt x="31" y="103"/>
                      <a:pt x="25" y="100"/>
                      <a:pt x="21" y="95"/>
                    </a:cubicBezTo>
                    <a:cubicBezTo>
                      <a:pt x="17" y="90"/>
                      <a:pt x="15" y="82"/>
                      <a:pt x="15" y="72"/>
                    </a:cubicBezTo>
                    <a:cubicBezTo>
                      <a:pt x="15" y="61"/>
                      <a:pt x="17" y="53"/>
                      <a:pt x="21" y="48"/>
                    </a:cubicBezTo>
                    <a:cubicBezTo>
                      <a:pt x="25" y="43"/>
                      <a:pt x="30" y="41"/>
                      <a:pt x="36" y="41"/>
                    </a:cubicBezTo>
                    <a:cubicBezTo>
                      <a:pt x="42" y="41"/>
                      <a:pt x="48" y="43"/>
                      <a:pt x="52" y="48"/>
                    </a:cubicBezTo>
                    <a:cubicBezTo>
                      <a:pt x="56" y="54"/>
                      <a:pt x="58" y="62"/>
                      <a:pt x="58" y="73"/>
                    </a:cubicBezTo>
                    <a:cubicBezTo>
                      <a:pt x="58" y="83"/>
                      <a:pt x="56" y="91"/>
                      <a:pt x="52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ṡľîdé">
                <a:extLst>
                  <a:ext uri="{FF2B5EF4-FFF2-40B4-BE49-F238E27FC236}">
                    <a16:creationId xmlns:a16="http://schemas.microsoft.com/office/drawing/2014/main" id="{F477371F-769B-4B55-ACCB-B09DC6E1C33D}"/>
                  </a:ext>
                </a:extLst>
              </p:cNvPr>
              <p:cNvSpPr/>
              <p:nvPr/>
            </p:nvSpPr>
            <p:spPr bwMode="auto">
              <a:xfrm>
                <a:off x="8550528" y="5675903"/>
                <a:ext cx="163513" cy="206375"/>
              </a:xfrm>
              <a:custGeom>
                <a:avLst/>
                <a:gdLst>
                  <a:gd name="T0" fmla="*/ 103 w 103"/>
                  <a:gd name="T1" fmla="*/ 0 h 130"/>
                  <a:gd name="T2" fmla="*/ 0 w 103"/>
                  <a:gd name="T3" fmla="*/ 0 h 130"/>
                  <a:gd name="T4" fmla="*/ 0 w 103"/>
                  <a:gd name="T5" fmla="*/ 15 h 130"/>
                  <a:gd name="T6" fmla="*/ 43 w 103"/>
                  <a:gd name="T7" fmla="*/ 15 h 130"/>
                  <a:gd name="T8" fmla="*/ 43 w 103"/>
                  <a:gd name="T9" fmla="*/ 130 h 130"/>
                  <a:gd name="T10" fmla="*/ 59 w 103"/>
                  <a:gd name="T11" fmla="*/ 130 h 130"/>
                  <a:gd name="T12" fmla="*/ 59 w 103"/>
                  <a:gd name="T13" fmla="*/ 15 h 130"/>
                  <a:gd name="T14" fmla="*/ 103 w 103"/>
                  <a:gd name="T15" fmla="*/ 15 h 130"/>
                  <a:gd name="T16" fmla="*/ 103 w 103"/>
                  <a:gd name="T1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30">
                    <a:moveTo>
                      <a:pt x="103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43" y="15"/>
                    </a:lnTo>
                    <a:lnTo>
                      <a:pt x="43" y="130"/>
                    </a:lnTo>
                    <a:lnTo>
                      <a:pt x="59" y="130"/>
                    </a:lnTo>
                    <a:lnTo>
                      <a:pt x="59" y="15"/>
                    </a:lnTo>
                    <a:lnTo>
                      <a:pt x="103" y="15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ḻíḋé">
                <a:extLst>
                  <a:ext uri="{FF2B5EF4-FFF2-40B4-BE49-F238E27FC236}">
                    <a16:creationId xmlns:a16="http://schemas.microsoft.com/office/drawing/2014/main" id="{ABC97BB0-2582-4FD7-9B72-D1AAFDB44A1C}"/>
                  </a:ext>
                </a:extLst>
              </p:cNvPr>
              <p:cNvSpPr/>
              <p:nvPr/>
            </p:nvSpPr>
            <p:spPr bwMode="auto">
              <a:xfrm>
                <a:off x="869816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1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1" y="12"/>
                    </a:cubicBezTo>
                    <a:cubicBezTo>
                      <a:pt x="4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2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ļïḍè">
                <a:extLst>
                  <a:ext uri="{FF2B5EF4-FFF2-40B4-BE49-F238E27FC236}">
                    <a16:creationId xmlns:a16="http://schemas.microsoft.com/office/drawing/2014/main" id="{86B889A3-9F19-4D9D-A016-2EBEEEA2D66D}"/>
                  </a:ext>
                </a:extLst>
              </p:cNvPr>
              <p:cNvSpPr/>
              <p:nvPr/>
            </p:nvSpPr>
            <p:spPr bwMode="auto">
              <a:xfrm>
                <a:off x="8860091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7" y="18"/>
                      <a:pt x="64" y="11"/>
                      <a:pt x="58" y="7"/>
                    </a:cubicBezTo>
                    <a:cubicBezTo>
                      <a:pt x="53" y="2"/>
                      <a:pt x="45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6" y="82"/>
                      <a:pt x="25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ṩḷídê">
                <a:extLst>
                  <a:ext uri="{FF2B5EF4-FFF2-40B4-BE49-F238E27FC236}">
                    <a16:creationId xmlns:a16="http://schemas.microsoft.com/office/drawing/2014/main" id="{D21AE889-5869-4A35-AEBA-10FC5CB43C7A}"/>
                  </a:ext>
                </a:extLst>
              </p:cNvPr>
              <p:cNvSpPr/>
              <p:nvPr/>
            </p:nvSpPr>
            <p:spPr bwMode="auto">
              <a:xfrm>
                <a:off x="9010903" y="5675903"/>
                <a:ext cx="122238" cy="206375"/>
              </a:xfrm>
              <a:custGeom>
                <a:avLst/>
                <a:gdLst>
                  <a:gd name="T0" fmla="*/ 54 w 66"/>
                  <a:gd name="T1" fmla="*/ 33 h 112"/>
                  <a:gd name="T2" fmla="*/ 38 w 66"/>
                  <a:gd name="T3" fmla="*/ 29 h 112"/>
                  <a:gd name="T4" fmla="*/ 14 w 66"/>
                  <a:gd name="T5" fmla="*/ 40 h 112"/>
                  <a:gd name="T6" fmla="*/ 14 w 66"/>
                  <a:gd name="T7" fmla="*/ 0 h 112"/>
                  <a:gd name="T8" fmla="*/ 0 w 66"/>
                  <a:gd name="T9" fmla="*/ 0 h 112"/>
                  <a:gd name="T10" fmla="*/ 0 w 66"/>
                  <a:gd name="T11" fmla="*/ 112 h 112"/>
                  <a:gd name="T12" fmla="*/ 14 w 66"/>
                  <a:gd name="T13" fmla="*/ 112 h 112"/>
                  <a:gd name="T14" fmla="*/ 14 w 66"/>
                  <a:gd name="T15" fmla="*/ 68 h 112"/>
                  <a:gd name="T16" fmla="*/ 16 w 66"/>
                  <a:gd name="T17" fmla="*/ 53 h 112"/>
                  <a:gd name="T18" fmla="*/ 24 w 66"/>
                  <a:gd name="T19" fmla="*/ 44 h 112"/>
                  <a:gd name="T20" fmla="*/ 35 w 66"/>
                  <a:gd name="T21" fmla="*/ 41 h 112"/>
                  <a:gd name="T22" fmla="*/ 48 w 66"/>
                  <a:gd name="T23" fmla="*/ 46 h 112"/>
                  <a:gd name="T24" fmla="*/ 53 w 66"/>
                  <a:gd name="T25" fmla="*/ 61 h 112"/>
                  <a:gd name="T26" fmla="*/ 53 w 66"/>
                  <a:gd name="T27" fmla="*/ 112 h 112"/>
                  <a:gd name="T28" fmla="*/ 66 w 66"/>
                  <a:gd name="T29" fmla="*/ 112 h 112"/>
                  <a:gd name="T30" fmla="*/ 66 w 66"/>
                  <a:gd name="T31" fmla="*/ 61 h 112"/>
                  <a:gd name="T32" fmla="*/ 63 w 66"/>
                  <a:gd name="T33" fmla="*/ 43 h 112"/>
                  <a:gd name="T34" fmla="*/ 54 w 66"/>
                  <a:gd name="T35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112">
                    <a:moveTo>
                      <a:pt x="54" y="33"/>
                    </a:moveTo>
                    <a:cubicBezTo>
                      <a:pt x="50" y="30"/>
                      <a:pt x="44" y="29"/>
                      <a:pt x="38" y="29"/>
                    </a:cubicBezTo>
                    <a:cubicBezTo>
                      <a:pt x="28" y="29"/>
                      <a:pt x="20" y="33"/>
                      <a:pt x="14" y="4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1"/>
                      <a:pt x="15" y="56"/>
                      <a:pt x="16" y="53"/>
                    </a:cubicBezTo>
                    <a:cubicBezTo>
                      <a:pt x="18" y="49"/>
                      <a:pt x="20" y="46"/>
                      <a:pt x="24" y="44"/>
                    </a:cubicBezTo>
                    <a:cubicBezTo>
                      <a:pt x="28" y="42"/>
                      <a:pt x="31" y="41"/>
                      <a:pt x="35" y="41"/>
                    </a:cubicBezTo>
                    <a:cubicBezTo>
                      <a:pt x="41" y="41"/>
                      <a:pt x="45" y="43"/>
                      <a:pt x="48" y="46"/>
                    </a:cubicBezTo>
                    <a:cubicBezTo>
                      <a:pt x="51" y="49"/>
                      <a:pt x="53" y="54"/>
                      <a:pt x="53" y="61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3"/>
                      <a:pt x="65" y="47"/>
                      <a:pt x="63" y="43"/>
                    </a:cubicBezTo>
                    <a:cubicBezTo>
                      <a:pt x="62" y="38"/>
                      <a:pt x="58" y="35"/>
                      <a:pt x="5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slîḍe">
                <a:extLst>
                  <a:ext uri="{FF2B5EF4-FFF2-40B4-BE49-F238E27FC236}">
                    <a16:creationId xmlns:a16="http://schemas.microsoft.com/office/drawing/2014/main" id="{520CE46B-25CB-4DBA-AEEF-885AA25B61E7}"/>
                  </a:ext>
                </a:extLst>
              </p:cNvPr>
              <p:cNvSpPr/>
              <p:nvPr/>
            </p:nvSpPr>
            <p:spPr bwMode="auto">
              <a:xfrm>
                <a:off x="9171241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9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3 w 66"/>
                  <a:gd name="T27" fmla="*/ 34 h 83"/>
                  <a:gd name="T28" fmla="*/ 53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6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3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3" y="28"/>
                      <a:pt x="53" y="34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6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íḓè">
                <a:extLst>
                  <a:ext uri="{FF2B5EF4-FFF2-40B4-BE49-F238E27FC236}">
                    <a16:creationId xmlns:a16="http://schemas.microsoft.com/office/drawing/2014/main" id="{3249449A-2EEB-4423-A8E6-A6922CF0EC4B}"/>
                  </a:ext>
                </a:extLst>
              </p:cNvPr>
              <p:cNvSpPr/>
              <p:nvPr/>
            </p:nvSpPr>
            <p:spPr bwMode="auto">
              <a:xfrm>
                <a:off x="9322053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š1ïḋé">
                <a:extLst>
                  <a:ext uri="{FF2B5EF4-FFF2-40B4-BE49-F238E27FC236}">
                    <a16:creationId xmlns:a16="http://schemas.microsoft.com/office/drawing/2014/main" id="{1FD94045-E52A-48A5-AC71-776A16B6EEED}"/>
                  </a:ext>
                </a:extLst>
              </p:cNvPr>
              <p:cNvSpPr/>
              <p:nvPr/>
            </p:nvSpPr>
            <p:spPr bwMode="auto">
              <a:xfrm>
                <a:off x="9491916" y="5675903"/>
                <a:ext cx="25400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ŝḻíḍê">
                <a:extLst>
                  <a:ext uri="{FF2B5EF4-FFF2-40B4-BE49-F238E27FC236}">
                    <a16:creationId xmlns:a16="http://schemas.microsoft.com/office/drawing/2014/main" id="{99EC90D6-23A2-4535-AF67-37DF420BDE04}"/>
                  </a:ext>
                </a:extLst>
              </p:cNvPr>
              <p:cNvSpPr/>
              <p:nvPr/>
            </p:nvSpPr>
            <p:spPr bwMode="auto">
              <a:xfrm>
                <a:off x="9547478" y="5729878"/>
                <a:ext cx="141288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ṧḷíḓé">
                <a:extLst>
                  <a:ext uri="{FF2B5EF4-FFF2-40B4-BE49-F238E27FC236}">
                    <a16:creationId xmlns:a16="http://schemas.microsoft.com/office/drawing/2014/main" id="{5899FDB0-55A1-4110-A2FE-C4391788893B}"/>
                  </a:ext>
                </a:extLst>
              </p:cNvPr>
              <p:cNvSpPr/>
              <p:nvPr/>
            </p:nvSpPr>
            <p:spPr bwMode="auto">
              <a:xfrm>
                <a:off x="9707816" y="5729878"/>
                <a:ext cx="131763" cy="214313"/>
              </a:xfrm>
              <a:custGeom>
                <a:avLst/>
                <a:gdLst>
                  <a:gd name="T0" fmla="*/ 59 w 72"/>
                  <a:gd name="T1" fmla="*/ 12 h 116"/>
                  <a:gd name="T2" fmla="*/ 36 w 72"/>
                  <a:gd name="T3" fmla="*/ 0 h 116"/>
                  <a:gd name="T4" fmla="*/ 17 w 72"/>
                  <a:gd name="T5" fmla="*/ 6 h 116"/>
                  <a:gd name="T6" fmla="*/ 5 w 72"/>
                  <a:gd name="T7" fmla="*/ 21 h 116"/>
                  <a:gd name="T8" fmla="*/ 0 w 72"/>
                  <a:gd name="T9" fmla="*/ 42 h 116"/>
                  <a:gd name="T10" fmla="*/ 10 w 72"/>
                  <a:gd name="T11" fmla="*/ 71 h 116"/>
                  <a:gd name="T12" fmla="*/ 36 w 72"/>
                  <a:gd name="T13" fmla="*/ 83 h 116"/>
                  <a:gd name="T14" fmla="*/ 58 w 72"/>
                  <a:gd name="T15" fmla="*/ 73 h 116"/>
                  <a:gd name="T16" fmla="*/ 57 w 72"/>
                  <a:gd name="T17" fmla="*/ 90 h 116"/>
                  <a:gd name="T18" fmla="*/ 50 w 72"/>
                  <a:gd name="T19" fmla="*/ 101 h 116"/>
                  <a:gd name="T20" fmla="*/ 35 w 72"/>
                  <a:gd name="T21" fmla="*/ 105 h 116"/>
                  <a:gd name="T22" fmla="*/ 21 w 72"/>
                  <a:gd name="T23" fmla="*/ 101 h 116"/>
                  <a:gd name="T24" fmla="*/ 17 w 72"/>
                  <a:gd name="T25" fmla="*/ 92 h 116"/>
                  <a:gd name="T26" fmla="*/ 3 w 72"/>
                  <a:gd name="T27" fmla="*/ 90 h 116"/>
                  <a:gd name="T28" fmla="*/ 12 w 72"/>
                  <a:gd name="T29" fmla="*/ 110 h 116"/>
                  <a:gd name="T30" fmla="*/ 35 w 72"/>
                  <a:gd name="T31" fmla="*/ 116 h 116"/>
                  <a:gd name="T32" fmla="*/ 56 w 72"/>
                  <a:gd name="T33" fmla="*/ 112 h 116"/>
                  <a:gd name="T34" fmla="*/ 68 w 72"/>
                  <a:gd name="T35" fmla="*/ 99 h 116"/>
                  <a:gd name="T36" fmla="*/ 72 w 72"/>
                  <a:gd name="T37" fmla="*/ 72 h 116"/>
                  <a:gd name="T38" fmla="*/ 72 w 72"/>
                  <a:gd name="T39" fmla="*/ 2 h 116"/>
                  <a:gd name="T40" fmla="*/ 59 w 72"/>
                  <a:gd name="T41" fmla="*/ 2 h 116"/>
                  <a:gd name="T42" fmla="*/ 59 w 72"/>
                  <a:gd name="T43" fmla="*/ 12 h 116"/>
                  <a:gd name="T44" fmla="*/ 53 w 72"/>
                  <a:gd name="T45" fmla="*/ 65 h 116"/>
                  <a:gd name="T46" fmla="*/ 37 w 72"/>
                  <a:gd name="T47" fmla="*/ 72 h 116"/>
                  <a:gd name="T48" fmla="*/ 21 w 72"/>
                  <a:gd name="T49" fmla="*/ 65 h 116"/>
                  <a:gd name="T50" fmla="*/ 15 w 72"/>
                  <a:gd name="T51" fmla="*/ 41 h 116"/>
                  <a:gd name="T52" fmla="*/ 21 w 72"/>
                  <a:gd name="T53" fmla="*/ 19 h 116"/>
                  <a:gd name="T54" fmla="*/ 37 w 72"/>
                  <a:gd name="T55" fmla="*/ 12 h 116"/>
                  <a:gd name="T56" fmla="*/ 53 w 72"/>
                  <a:gd name="T57" fmla="*/ 19 h 116"/>
                  <a:gd name="T58" fmla="*/ 59 w 72"/>
                  <a:gd name="T59" fmla="*/ 42 h 116"/>
                  <a:gd name="T60" fmla="*/ 53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12"/>
                    </a:moveTo>
                    <a:cubicBezTo>
                      <a:pt x="53" y="4"/>
                      <a:pt x="45" y="0"/>
                      <a:pt x="36" y="0"/>
                    </a:cubicBezTo>
                    <a:cubicBezTo>
                      <a:pt x="28" y="0"/>
                      <a:pt x="22" y="2"/>
                      <a:pt x="17" y="6"/>
                    </a:cubicBezTo>
                    <a:cubicBezTo>
                      <a:pt x="11" y="9"/>
                      <a:pt x="7" y="14"/>
                      <a:pt x="5" y="21"/>
                    </a:cubicBezTo>
                    <a:cubicBezTo>
                      <a:pt x="2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10" y="71"/>
                    </a:cubicBezTo>
                    <a:cubicBezTo>
                      <a:pt x="16" y="79"/>
                      <a:pt x="24" y="83"/>
                      <a:pt x="36" y="83"/>
                    </a:cubicBezTo>
                    <a:cubicBezTo>
                      <a:pt x="45" y="83"/>
                      <a:pt x="52" y="80"/>
                      <a:pt x="58" y="73"/>
                    </a:cubicBezTo>
                    <a:cubicBezTo>
                      <a:pt x="58" y="82"/>
                      <a:pt x="58" y="88"/>
                      <a:pt x="57" y="90"/>
                    </a:cubicBezTo>
                    <a:cubicBezTo>
                      <a:pt x="56" y="95"/>
                      <a:pt x="53" y="99"/>
                      <a:pt x="50" y="101"/>
                    </a:cubicBezTo>
                    <a:cubicBezTo>
                      <a:pt x="47" y="104"/>
                      <a:pt x="42" y="105"/>
                      <a:pt x="35" y="105"/>
                    </a:cubicBezTo>
                    <a:cubicBezTo>
                      <a:pt x="29" y="105"/>
                      <a:pt x="25" y="104"/>
                      <a:pt x="21" y="101"/>
                    </a:cubicBezTo>
                    <a:cubicBezTo>
                      <a:pt x="19" y="99"/>
                      <a:pt x="17" y="96"/>
                      <a:pt x="17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9"/>
                      <a:pt x="6" y="105"/>
                      <a:pt x="12" y="110"/>
                    </a:cubicBezTo>
                    <a:cubicBezTo>
                      <a:pt x="18" y="114"/>
                      <a:pt x="26" y="116"/>
                      <a:pt x="35" y="116"/>
                    </a:cubicBezTo>
                    <a:cubicBezTo>
                      <a:pt x="43" y="116"/>
                      <a:pt x="50" y="115"/>
                      <a:pt x="56" y="112"/>
                    </a:cubicBezTo>
                    <a:cubicBezTo>
                      <a:pt x="62" y="109"/>
                      <a:pt x="66" y="104"/>
                      <a:pt x="68" y="99"/>
                    </a:cubicBezTo>
                    <a:cubicBezTo>
                      <a:pt x="71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59" y="2"/>
                      <a:pt x="59" y="2"/>
                      <a:pt x="59" y="2"/>
                    </a:cubicBezTo>
                    <a:lnTo>
                      <a:pt x="59" y="12"/>
                    </a:lnTo>
                    <a:close/>
                    <a:moveTo>
                      <a:pt x="53" y="65"/>
                    </a:moveTo>
                    <a:cubicBezTo>
                      <a:pt x="48" y="69"/>
                      <a:pt x="43" y="72"/>
                      <a:pt x="37" y="72"/>
                    </a:cubicBezTo>
                    <a:cubicBezTo>
                      <a:pt x="30" y="72"/>
                      <a:pt x="25" y="69"/>
                      <a:pt x="21" y="65"/>
                    </a:cubicBezTo>
                    <a:cubicBezTo>
                      <a:pt x="17" y="60"/>
                      <a:pt x="15" y="52"/>
                      <a:pt x="15" y="41"/>
                    </a:cubicBezTo>
                    <a:cubicBezTo>
                      <a:pt x="15" y="31"/>
                      <a:pt x="17" y="24"/>
                      <a:pt x="21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3" y="12"/>
                      <a:pt x="48" y="14"/>
                      <a:pt x="53" y="19"/>
                    </a:cubicBezTo>
                    <a:cubicBezTo>
                      <a:pt x="57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ŝlíde">
                <a:extLst>
                  <a:ext uri="{FF2B5EF4-FFF2-40B4-BE49-F238E27FC236}">
                    <a16:creationId xmlns:a16="http://schemas.microsoft.com/office/drawing/2014/main" id="{98A31AF7-3123-4846-9854-3C961688EDEF}"/>
                  </a:ext>
                </a:extLst>
              </p:cNvPr>
              <p:cNvSpPr/>
              <p:nvPr/>
            </p:nvSpPr>
            <p:spPr bwMode="auto">
              <a:xfrm>
                <a:off x="9864978" y="5733053"/>
                <a:ext cx="138113" cy="211138"/>
              </a:xfrm>
              <a:custGeom>
                <a:avLst/>
                <a:gdLst>
                  <a:gd name="T0" fmla="*/ 43 w 75"/>
                  <a:gd name="T1" fmla="*/ 47 h 114"/>
                  <a:gd name="T2" fmla="*/ 38 w 75"/>
                  <a:gd name="T3" fmla="*/ 66 h 114"/>
                  <a:gd name="T4" fmla="*/ 32 w 75"/>
                  <a:gd name="T5" fmla="*/ 47 h 114"/>
                  <a:gd name="T6" fmla="*/ 15 w 75"/>
                  <a:gd name="T7" fmla="*/ 0 h 114"/>
                  <a:gd name="T8" fmla="*/ 0 w 75"/>
                  <a:gd name="T9" fmla="*/ 0 h 114"/>
                  <a:gd name="T10" fmla="*/ 31 w 75"/>
                  <a:gd name="T11" fmla="*/ 81 h 114"/>
                  <a:gd name="T12" fmla="*/ 30 w 75"/>
                  <a:gd name="T13" fmla="*/ 85 h 114"/>
                  <a:gd name="T14" fmla="*/ 25 w 75"/>
                  <a:gd name="T15" fmla="*/ 95 h 114"/>
                  <a:gd name="T16" fmla="*/ 21 w 75"/>
                  <a:gd name="T17" fmla="*/ 99 h 114"/>
                  <a:gd name="T18" fmla="*/ 14 w 75"/>
                  <a:gd name="T19" fmla="*/ 101 h 114"/>
                  <a:gd name="T20" fmla="*/ 6 w 75"/>
                  <a:gd name="T21" fmla="*/ 100 h 114"/>
                  <a:gd name="T22" fmla="*/ 7 w 75"/>
                  <a:gd name="T23" fmla="*/ 113 h 114"/>
                  <a:gd name="T24" fmla="*/ 16 w 75"/>
                  <a:gd name="T25" fmla="*/ 114 h 114"/>
                  <a:gd name="T26" fmla="*/ 27 w 75"/>
                  <a:gd name="T27" fmla="*/ 111 h 114"/>
                  <a:gd name="T28" fmla="*/ 36 w 75"/>
                  <a:gd name="T29" fmla="*/ 101 h 114"/>
                  <a:gd name="T30" fmla="*/ 44 w 75"/>
                  <a:gd name="T31" fmla="*/ 83 h 114"/>
                  <a:gd name="T32" fmla="*/ 75 w 75"/>
                  <a:gd name="T33" fmla="*/ 0 h 114"/>
                  <a:gd name="T34" fmla="*/ 61 w 75"/>
                  <a:gd name="T35" fmla="*/ 0 h 114"/>
                  <a:gd name="T36" fmla="*/ 43 w 75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5" h="114">
                    <a:moveTo>
                      <a:pt x="43" y="47"/>
                    </a:moveTo>
                    <a:cubicBezTo>
                      <a:pt x="41" y="53"/>
                      <a:pt x="39" y="60"/>
                      <a:pt x="38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30" y="85"/>
                    </a:cubicBezTo>
                    <a:cubicBezTo>
                      <a:pt x="28" y="90"/>
                      <a:pt x="26" y="94"/>
                      <a:pt x="25" y="95"/>
                    </a:cubicBezTo>
                    <a:cubicBezTo>
                      <a:pt x="24" y="97"/>
                      <a:pt x="23" y="98"/>
                      <a:pt x="21" y="99"/>
                    </a:cubicBezTo>
                    <a:cubicBezTo>
                      <a:pt x="19" y="100"/>
                      <a:pt x="17" y="101"/>
                      <a:pt x="14" y="101"/>
                    </a:cubicBezTo>
                    <a:cubicBezTo>
                      <a:pt x="11" y="101"/>
                      <a:pt x="9" y="101"/>
                      <a:pt x="6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1" y="114"/>
                      <a:pt x="13" y="114"/>
                      <a:pt x="16" y="114"/>
                    </a:cubicBezTo>
                    <a:cubicBezTo>
                      <a:pt x="21" y="114"/>
                      <a:pt x="24" y="113"/>
                      <a:pt x="27" y="111"/>
                    </a:cubicBezTo>
                    <a:cubicBezTo>
                      <a:pt x="31" y="109"/>
                      <a:pt x="33" y="106"/>
                      <a:pt x="36" y="101"/>
                    </a:cubicBezTo>
                    <a:cubicBezTo>
                      <a:pt x="38" y="98"/>
                      <a:pt x="40" y="92"/>
                      <a:pt x="44" y="83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1ïḍé">
                <a:extLst>
                  <a:ext uri="{FF2B5EF4-FFF2-40B4-BE49-F238E27FC236}">
                    <a16:creationId xmlns:a16="http://schemas.microsoft.com/office/drawing/2014/main" id="{B1A6257C-1A0B-4F87-961C-E7D8AB67E394}"/>
                  </a:ext>
                </a:extLst>
              </p:cNvPr>
              <p:cNvSpPr/>
              <p:nvPr/>
            </p:nvSpPr>
            <p:spPr bwMode="auto">
              <a:xfrm>
                <a:off x="10106278" y="5675903"/>
                <a:ext cx="155575" cy="206375"/>
              </a:xfrm>
              <a:custGeom>
                <a:avLst/>
                <a:gdLst>
                  <a:gd name="T0" fmla="*/ 64 w 85"/>
                  <a:gd name="T1" fmla="*/ 53 h 112"/>
                  <a:gd name="T2" fmla="*/ 75 w 85"/>
                  <a:gd name="T3" fmla="*/ 42 h 112"/>
                  <a:gd name="T4" fmla="*/ 79 w 85"/>
                  <a:gd name="T5" fmla="*/ 29 h 112"/>
                  <a:gd name="T6" fmla="*/ 75 w 85"/>
                  <a:gd name="T7" fmla="*/ 14 h 112"/>
                  <a:gd name="T8" fmla="*/ 63 w 85"/>
                  <a:gd name="T9" fmla="*/ 4 h 112"/>
                  <a:gd name="T10" fmla="*/ 42 w 85"/>
                  <a:gd name="T11" fmla="*/ 0 h 112"/>
                  <a:gd name="T12" fmla="*/ 0 w 85"/>
                  <a:gd name="T13" fmla="*/ 0 h 112"/>
                  <a:gd name="T14" fmla="*/ 0 w 85"/>
                  <a:gd name="T15" fmla="*/ 112 h 112"/>
                  <a:gd name="T16" fmla="*/ 43 w 85"/>
                  <a:gd name="T17" fmla="*/ 112 h 112"/>
                  <a:gd name="T18" fmla="*/ 61 w 85"/>
                  <a:gd name="T19" fmla="*/ 110 h 112"/>
                  <a:gd name="T20" fmla="*/ 73 w 85"/>
                  <a:gd name="T21" fmla="*/ 105 h 112"/>
                  <a:gd name="T22" fmla="*/ 81 w 85"/>
                  <a:gd name="T23" fmla="*/ 94 h 112"/>
                  <a:gd name="T24" fmla="*/ 85 w 85"/>
                  <a:gd name="T25" fmla="*/ 80 h 112"/>
                  <a:gd name="T26" fmla="*/ 79 w 85"/>
                  <a:gd name="T27" fmla="*/ 63 h 112"/>
                  <a:gd name="T28" fmla="*/ 64 w 85"/>
                  <a:gd name="T29" fmla="*/ 53 h 112"/>
                  <a:gd name="T30" fmla="*/ 15 w 85"/>
                  <a:gd name="T31" fmla="*/ 13 h 112"/>
                  <a:gd name="T32" fmla="*/ 37 w 85"/>
                  <a:gd name="T33" fmla="*/ 13 h 112"/>
                  <a:gd name="T34" fmla="*/ 54 w 85"/>
                  <a:gd name="T35" fmla="*/ 15 h 112"/>
                  <a:gd name="T36" fmla="*/ 62 w 85"/>
                  <a:gd name="T37" fmla="*/ 21 h 112"/>
                  <a:gd name="T38" fmla="*/ 65 w 85"/>
                  <a:gd name="T39" fmla="*/ 31 h 112"/>
                  <a:gd name="T40" fmla="*/ 62 w 85"/>
                  <a:gd name="T41" fmla="*/ 40 h 112"/>
                  <a:gd name="T42" fmla="*/ 53 w 85"/>
                  <a:gd name="T43" fmla="*/ 46 h 112"/>
                  <a:gd name="T44" fmla="*/ 39 w 85"/>
                  <a:gd name="T45" fmla="*/ 47 h 112"/>
                  <a:gd name="T46" fmla="*/ 15 w 85"/>
                  <a:gd name="T47" fmla="*/ 47 h 112"/>
                  <a:gd name="T48" fmla="*/ 15 w 85"/>
                  <a:gd name="T49" fmla="*/ 13 h 112"/>
                  <a:gd name="T50" fmla="*/ 67 w 85"/>
                  <a:gd name="T51" fmla="*/ 89 h 112"/>
                  <a:gd name="T52" fmla="*/ 61 w 85"/>
                  <a:gd name="T53" fmla="*/ 95 h 112"/>
                  <a:gd name="T54" fmla="*/ 53 w 85"/>
                  <a:gd name="T55" fmla="*/ 99 h 112"/>
                  <a:gd name="T56" fmla="*/ 43 w 85"/>
                  <a:gd name="T57" fmla="*/ 99 h 112"/>
                  <a:gd name="T58" fmla="*/ 15 w 85"/>
                  <a:gd name="T59" fmla="*/ 99 h 112"/>
                  <a:gd name="T60" fmla="*/ 15 w 85"/>
                  <a:gd name="T61" fmla="*/ 61 h 112"/>
                  <a:gd name="T62" fmla="*/ 41 w 85"/>
                  <a:gd name="T63" fmla="*/ 61 h 112"/>
                  <a:gd name="T64" fmla="*/ 57 w 85"/>
                  <a:gd name="T65" fmla="*/ 62 h 112"/>
                  <a:gd name="T66" fmla="*/ 66 w 85"/>
                  <a:gd name="T67" fmla="*/ 69 h 112"/>
                  <a:gd name="T68" fmla="*/ 69 w 85"/>
                  <a:gd name="T69" fmla="*/ 80 h 112"/>
                  <a:gd name="T70" fmla="*/ 67 w 85"/>
                  <a:gd name="T71" fmla="*/ 8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5" h="112">
                    <a:moveTo>
                      <a:pt x="64" y="53"/>
                    </a:moveTo>
                    <a:cubicBezTo>
                      <a:pt x="69" y="50"/>
                      <a:pt x="73" y="47"/>
                      <a:pt x="75" y="42"/>
                    </a:cubicBezTo>
                    <a:cubicBezTo>
                      <a:pt x="78" y="38"/>
                      <a:pt x="79" y="34"/>
                      <a:pt x="79" y="29"/>
                    </a:cubicBezTo>
                    <a:cubicBezTo>
                      <a:pt x="79" y="24"/>
                      <a:pt x="78" y="19"/>
                      <a:pt x="75" y="14"/>
                    </a:cubicBezTo>
                    <a:cubicBezTo>
                      <a:pt x="72" y="9"/>
                      <a:pt x="68" y="6"/>
                      <a:pt x="63" y="4"/>
                    </a:cubicBezTo>
                    <a:cubicBezTo>
                      <a:pt x="57" y="1"/>
                      <a:pt x="51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50" y="112"/>
                      <a:pt x="56" y="112"/>
                      <a:pt x="61" y="110"/>
                    </a:cubicBezTo>
                    <a:cubicBezTo>
                      <a:pt x="66" y="109"/>
                      <a:pt x="70" y="107"/>
                      <a:pt x="73" y="105"/>
                    </a:cubicBezTo>
                    <a:cubicBezTo>
                      <a:pt x="76" y="102"/>
                      <a:pt x="79" y="99"/>
                      <a:pt x="81" y="94"/>
                    </a:cubicBezTo>
                    <a:cubicBezTo>
                      <a:pt x="84" y="90"/>
                      <a:pt x="85" y="85"/>
                      <a:pt x="85" y="80"/>
                    </a:cubicBezTo>
                    <a:cubicBezTo>
                      <a:pt x="85" y="73"/>
                      <a:pt x="83" y="68"/>
                      <a:pt x="79" y="63"/>
                    </a:cubicBezTo>
                    <a:cubicBezTo>
                      <a:pt x="76" y="58"/>
                      <a:pt x="70" y="55"/>
                      <a:pt x="64" y="53"/>
                    </a:cubicBezTo>
                    <a:close/>
                    <a:moveTo>
                      <a:pt x="15" y="13"/>
                    </a:moveTo>
                    <a:cubicBezTo>
                      <a:pt x="37" y="13"/>
                      <a:pt x="37" y="13"/>
                      <a:pt x="37" y="13"/>
                    </a:cubicBezTo>
                    <a:cubicBezTo>
                      <a:pt x="45" y="13"/>
                      <a:pt x="51" y="14"/>
                      <a:pt x="54" y="15"/>
                    </a:cubicBezTo>
                    <a:cubicBezTo>
                      <a:pt x="58" y="16"/>
                      <a:pt x="60" y="18"/>
                      <a:pt x="62" y="21"/>
                    </a:cubicBezTo>
                    <a:cubicBezTo>
                      <a:pt x="64" y="24"/>
                      <a:pt x="65" y="27"/>
                      <a:pt x="65" y="31"/>
                    </a:cubicBezTo>
                    <a:cubicBezTo>
                      <a:pt x="65" y="35"/>
                      <a:pt x="64" y="38"/>
                      <a:pt x="62" y="40"/>
                    </a:cubicBezTo>
                    <a:cubicBezTo>
                      <a:pt x="60" y="43"/>
                      <a:pt x="57" y="45"/>
                      <a:pt x="53" y="46"/>
                    </a:cubicBezTo>
                    <a:cubicBezTo>
                      <a:pt x="50" y="47"/>
                      <a:pt x="46" y="47"/>
                      <a:pt x="39" y="47"/>
                    </a:cubicBezTo>
                    <a:cubicBezTo>
                      <a:pt x="15" y="47"/>
                      <a:pt x="15" y="47"/>
                      <a:pt x="15" y="47"/>
                    </a:cubicBezTo>
                    <a:lnTo>
                      <a:pt x="15" y="13"/>
                    </a:lnTo>
                    <a:close/>
                    <a:moveTo>
                      <a:pt x="67" y="89"/>
                    </a:moveTo>
                    <a:cubicBezTo>
                      <a:pt x="66" y="92"/>
                      <a:pt x="64" y="94"/>
                      <a:pt x="61" y="95"/>
                    </a:cubicBezTo>
                    <a:cubicBezTo>
                      <a:pt x="59" y="97"/>
                      <a:pt x="56" y="98"/>
                      <a:pt x="53" y="99"/>
                    </a:cubicBezTo>
                    <a:cubicBezTo>
                      <a:pt x="51" y="99"/>
                      <a:pt x="48" y="99"/>
                      <a:pt x="43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8" y="61"/>
                      <a:pt x="53" y="61"/>
                      <a:pt x="57" y="62"/>
                    </a:cubicBezTo>
                    <a:cubicBezTo>
                      <a:pt x="61" y="64"/>
                      <a:pt x="64" y="66"/>
                      <a:pt x="66" y="69"/>
                    </a:cubicBezTo>
                    <a:cubicBezTo>
                      <a:pt x="68" y="72"/>
                      <a:pt x="69" y="76"/>
                      <a:pt x="69" y="80"/>
                    </a:cubicBezTo>
                    <a:cubicBezTo>
                      <a:pt x="69" y="83"/>
                      <a:pt x="69" y="87"/>
                      <a:pt x="6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ŝļidé">
                <a:extLst>
                  <a:ext uri="{FF2B5EF4-FFF2-40B4-BE49-F238E27FC236}">
                    <a16:creationId xmlns:a16="http://schemas.microsoft.com/office/drawing/2014/main" id="{296414EC-C339-4BBC-A6F3-7FBC915C766C}"/>
                  </a:ext>
                </a:extLst>
              </p:cNvPr>
              <p:cNvSpPr/>
              <p:nvPr/>
            </p:nvSpPr>
            <p:spPr bwMode="auto">
              <a:xfrm>
                <a:off x="1028884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$lidè">
                <a:extLst>
                  <a:ext uri="{FF2B5EF4-FFF2-40B4-BE49-F238E27FC236}">
                    <a16:creationId xmlns:a16="http://schemas.microsoft.com/office/drawing/2014/main" id="{9AC7E21E-C00D-4DAE-93CF-D3C2AED90B8C}"/>
                  </a:ext>
                </a:extLst>
              </p:cNvPr>
              <p:cNvSpPr/>
              <p:nvPr/>
            </p:nvSpPr>
            <p:spPr bwMode="auto">
              <a:xfrm>
                <a:off x="104571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ļiḋé">
                <a:extLst>
                  <a:ext uri="{FF2B5EF4-FFF2-40B4-BE49-F238E27FC236}">
                    <a16:creationId xmlns:a16="http://schemas.microsoft.com/office/drawing/2014/main" id="{88EC32C9-0F5A-4408-9E2D-805DEA9EEE84}"/>
                  </a:ext>
                </a:extLst>
              </p:cNvPr>
              <p:cNvSpPr/>
              <p:nvPr/>
            </p:nvSpPr>
            <p:spPr bwMode="auto">
              <a:xfrm>
                <a:off x="10457116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ṩḷïḑe">
                <a:extLst>
                  <a:ext uri="{FF2B5EF4-FFF2-40B4-BE49-F238E27FC236}">
                    <a16:creationId xmlns:a16="http://schemas.microsoft.com/office/drawing/2014/main" id="{76BCC1C6-3108-4208-AD78-B25867A25147}"/>
                  </a:ext>
                </a:extLst>
              </p:cNvPr>
              <p:cNvSpPr/>
              <p:nvPr/>
            </p:nvSpPr>
            <p:spPr bwMode="auto">
              <a:xfrm>
                <a:off x="105206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$ḷïḍè">
                <a:extLst>
                  <a:ext uri="{FF2B5EF4-FFF2-40B4-BE49-F238E27FC236}">
                    <a16:creationId xmlns:a16="http://schemas.microsoft.com/office/drawing/2014/main" id="{0E901B9A-405D-46D3-AC40-4070A39B98F8}"/>
                  </a:ext>
                </a:extLst>
              </p:cNvPr>
              <p:cNvSpPr/>
              <p:nvPr/>
            </p:nvSpPr>
            <p:spPr bwMode="auto">
              <a:xfrm>
                <a:off x="10488866" y="5733053"/>
                <a:ext cx="57150" cy="211138"/>
              </a:xfrm>
              <a:custGeom>
                <a:avLst/>
                <a:gdLst>
                  <a:gd name="T0" fmla="*/ 17 w 31"/>
                  <a:gd name="T1" fmla="*/ 85 h 114"/>
                  <a:gd name="T2" fmla="*/ 15 w 31"/>
                  <a:gd name="T3" fmla="*/ 99 h 114"/>
                  <a:gd name="T4" fmla="*/ 9 w 31"/>
                  <a:gd name="T5" fmla="*/ 102 h 114"/>
                  <a:gd name="T6" fmla="*/ 2 w 31"/>
                  <a:gd name="T7" fmla="*/ 101 h 114"/>
                  <a:gd name="T8" fmla="*/ 0 w 31"/>
                  <a:gd name="T9" fmla="*/ 113 h 114"/>
                  <a:gd name="T10" fmla="*/ 11 w 31"/>
                  <a:gd name="T11" fmla="*/ 114 h 114"/>
                  <a:gd name="T12" fmla="*/ 27 w 31"/>
                  <a:gd name="T13" fmla="*/ 107 h 114"/>
                  <a:gd name="T14" fmla="*/ 31 w 31"/>
                  <a:gd name="T15" fmla="*/ 86 h 114"/>
                  <a:gd name="T16" fmla="*/ 31 w 31"/>
                  <a:gd name="T17" fmla="*/ 0 h 114"/>
                  <a:gd name="T18" fmla="*/ 17 w 31"/>
                  <a:gd name="T19" fmla="*/ 0 h 114"/>
                  <a:gd name="T20" fmla="*/ 17 w 31"/>
                  <a:gd name="T21" fmla="*/ 8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14">
                    <a:moveTo>
                      <a:pt x="17" y="85"/>
                    </a:moveTo>
                    <a:cubicBezTo>
                      <a:pt x="17" y="93"/>
                      <a:pt x="17" y="98"/>
                      <a:pt x="15" y="99"/>
                    </a:cubicBezTo>
                    <a:cubicBezTo>
                      <a:pt x="14" y="101"/>
                      <a:pt x="12" y="102"/>
                      <a:pt x="9" y="102"/>
                    </a:cubicBezTo>
                    <a:cubicBezTo>
                      <a:pt x="7" y="102"/>
                      <a:pt x="5" y="102"/>
                      <a:pt x="2" y="10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3" y="114"/>
                      <a:pt x="7" y="114"/>
                      <a:pt x="11" y="114"/>
                    </a:cubicBezTo>
                    <a:cubicBezTo>
                      <a:pt x="18" y="114"/>
                      <a:pt x="24" y="112"/>
                      <a:pt x="27" y="107"/>
                    </a:cubicBezTo>
                    <a:cubicBezTo>
                      <a:pt x="30" y="103"/>
                      <a:pt x="31" y="96"/>
                      <a:pt x="31" y="8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1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ṩliḋé">
                <a:extLst>
                  <a:ext uri="{FF2B5EF4-FFF2-40B4-BE49-F238E27FC236}">
                    <a16:creationId xmlns:a16="http://schemas.microsoft.com/office/drawing/2014/main" id="{AAD78BED-5952-490E-B037-5821BAB1BE16}"/>
                  </a:ext>
                </a:extLst>
              </p:cNvPr>
              <p:cNvSpPr/>
              <p:nvPr/>
            </p:nvSpPr>
            <p:spPr bwMode="auto">
              <a:xfrm>
                <a:off x="10585703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sḷiďé">
                <a:extLst>
                  <a:ext uri="{FF2B5EF4-FFF2-40B4-BE49-F238E27FC236}">
                    <a16:creationId xmlns:a16="http://schemas.microsoft.com/office/drawing/2014/main" id="{8FE0F789-E780-4E6C-83FA-F2BCBAA4767C}"/>
                  </a:ext>
                </a:extLst>
              </p:cNvPr>
              <p:cNvSpPr/>
              <p:nvPr/>
            </p:nvSpPr>
            <p:spPr bwMode="auto">
              <a:xfrm>
                <a:off x="10585703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ṩļïḍe">
                <a:extLst>
                  <a:ext uri="{FF2B5EF4-FFF2-40B4-BE49-F238E27FC236}">
                    <a16:creationId xmlns:a16="http://schemas.microsoft.com/office/drawing/2014/main" id="{236B238D-5AE4-4B6A-8362-FF73568107C3}"/>
                  </a:ext>
                </a:extLst>
              </p:cNvPr>
              <p:cNvSpPr/>
              <p:nvPr/>
            </p:nvSpPr>
            <p:spPr bwMode="auto">
              <a:xfrm>
                <a:off x="10649203" y="5729878"/>
                <a:ext cx="122238" cy="152400"/>
              </a:xfrm>
              <a:custGeom>
                <a:avLst/>
                <a:gdLst>
                  <a:gd name="T0" fmla="*/ 65 w 66"/>
                  <a:gd name="T1" fmla="*/ 20 h 83"/>
                  <a:gd name="T2" fmla="*/ 61 w 66"/>
                  <a:gd name="T3" fmla="*/ 10 h 83"/>
                  <a:gd name="T4" fmla="*/ 52 w 66"/>
                  <a:gd name="T5" fmla="*/ 3 h 83"/>
                  <a:gd name="T6" fmla="*/ 38 w 66"/>
                  <a:gd name="T7" fmla="*/ 0 h 83"/>
                  <a:gd name="T8" fmla="*/ 12 w 66"/>
                  <a:gd name="T9" fmla="*/ 14 h 83"/>
                  <a:gd name="T10" fmla="*/ 12 w 66"/>
                  <a:gd name="T11" fmla="*/ 2 h 83"/>
                  <a:gd name="T12" fmla="*/ 0 w 66"/>
                  <a:gd name="T13" fmla="*/ 2 h 83"/>
                  <a:gd name="T14" fmla="*/ 0 w 66"/>
                  <a:gd name="T15" fmla="*/ 83 h 83"/>
                  <a:gd name="T16" fmla="*/ 14 w 66"/>
                  <a:gd name="T17" fmla="*/ 83 h 83"/>
                  <a:gd name="T18" fmla="*/ 14 w 66"/>
                  <a:gd name="T19" fmla="*/ 39 h 83"/>
                  <a:gd name="T20" fmla="*/ 20 w 66"/>
                  <a:gd name="T21" fmla="*/ 18 h 83"/>
                  <a:gd name="T22" fmla="*/ 35 w 66"/>
                  <a:gd name="T23" fmla="*/ 12 h 83"/>
                  <a:gd name="T24" fmla="*/ 45 w 66"/>
                  <a:gd name="T25" fmla="*/ 15 h 83"/>
                  <a:gd name="T26" fmla="*/ 51 w 66"/>
                  <a:gd name="T27" fmla="*/ 21 h 83"/>
                  <a:gd name="T28" fmla="*/ 52 w 66"/>
                  <a:gd name="T29" fmla="*/ 34 h 83"/>
                  <a:gd name="T30" fmla="*/ 52 w 66"/>
                  <a:gd name="T31" fmla="*/ 83 h 83"/>
                  <a:gd name="T32" fmla="*/ 66 w 66"/>
                  <a:gd name="T33" fmla="*/ 83 h 83"/>
                  <a:gd name="T34" fmla="*/ 66 w 66"/>
                  <a:gd name="T35" fmla="*/ 33 h 83"/>
                  <a:gd name="T36" fmla="*/ 65 w 66"/>
                  <a:gd name="T37" fmla="*/ 2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5" y="20"/>
                    </a:moveTo>
                    <a:cubicBezTo>
                      <a:pt x="64" y="16"/>
                      <a:pt x="63" y="13"/>
                      <a:pt x="61" y="10"/>
                    </a:cubicBez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$ľíḍê">
                <a:extLst>
                  <a:ext uri="{FF2B5EF4-FFF2-40B4-BE49-F238E27FC236}">
                    <a16:creationId xmlns:a16="http://schemas.microsoft.com/office/drawing/2014/main" id="{AEEBEF46-D9D9-4B67-9A9D-929ADB83DC67}"/>
                  </a:ext>
                </a:extLst>
              </p:cNvPr>
              <p:cNvSpPr/>
              <p:nvPr/>
            </p:nvSpPr>
            <p:spPr bwMode="auto">
              <a:xfrm>
                <a:off x="10800016" y="5729878"/>
                <a:ext cx="133350" cy="214313"/>
              </a:xfrm>
              <a:custGeom>
                <a:avLst/>
                <a:gdLst>
                  <a:gd name="T0" fmla="*/ 59 w 72"/>
                  <a:gd name="T1" fmla="*/ 2 h 116"/>
                  <a:gd name="T2" fmla="*/ 59 w 72"/>
                  <a:gd name="T3" fmla="*/ 12 h 116"/>
                  <a:gd name="T4" fmla="*/ 35 w 72"/>
                  <a:gd name="T5" fmla="*/ 0 h 116"/>
                  <a:gd name="T6" fmla="*/ 16 w 72"/>
                  <a:gd name="T7" fmla="*/ 6 h 116"/>
                  <a:gd name="T8" fmla="*/ 4 w 72"/>
                  <a:gd name="T9" fmla="*/ 21 h 116"/>
                  <a:gd name="T10" fmla="*/ 0 w 72"/>
                  <a:gd name="T11" fmla="*/ 42 h 116"/>
                  <a:gd name="T12" fmla="*/ 9 w 72"/>
                  <a:gd name="T13" fmla="*/ 71 h 116"/>
                  <a:gd name="T14" fmla="*/ 35 w 72"/>
                  <a:gd name="T15" fmla="*/ 83 h 116"/>
                  <a:gd name="T16" fmla="*/ 58 w 72"/>
                  <a:gd name="T17" fmla="*/ 73 h 116"/>
                  <a:gd name="T18" fmla="*/ 57 w 72"/>
                  <a:gd name="T19" fmla="*/ 90 h 116"/>
                  <a:gd name="T20" fmla="*/ 49 w 72"/>
                  <a:gd name="T21" fmla="*/ 101 h 116"/>
                  <a:gd name="T22" fmla="*/ 35 w 72"/>
                  <a:gd name="T23" fmla="*/ 105 h 116"/>
                  <a:gd name="T24" fmla="*/ 21 w 72"/>
                  <a:gd name="T25" fmla="*/ 101 h 116"/>
                  <a:gd name="T26" fmla="*/ 16 w 72"/>
                  <a:gd name="T27" fmla="*/ 92 h 116"/>
                  <a:gd name="T28" fmla="*/ 3 w 72"/>
                  <a:gd name="T29" fmla="*/ 90 h 116"/>
                  <a:gd name="T30" fmla="*/ 11 w 72"/>
                  <a:gd name="T31" fmla="*/ 110 h 116"/>
                  <a:gd name="T32" fmla="*/ 35 w 72"/>
                  <a:gd name="T33" fmla="*/ 116 h 116"/>
                  <a:gd name="T34" fmla="*/ 55 w 72"/>
                  <a:gd name="T35" fmla="*/ 112 h 116"/>
                  <a:gd name="T36" fmla="*/ 68 w 72"/>
                  <a:gd name="T37" fmla="*/ 99 h 116"/>
                  <a:gd name="T38" fmla="*/ 72 w 72"/>
                  <a:gd name="T39" fmla="*/ 72 h 116"/>
                  <a:gd name="T40" fmla="*/ 72 w 72"/>
                  <a:gd name="T41" fmla="*/ 2 h 116"/>
                  <a:gd name="T42" fmla="*/ 59 w 72"/>
                  <a:gd name="T43" fmla="*/ 2 h 116"/>
                  <a:gd name="T44" fmla="*/ 52 w 72"/>
                  <a:gd name="T45" fmla="*/ 65 h 116"/>
                  <a:gd name="T46" fmla="*/ 36 w 72"/>
                  <a:gd name="T47" fmla="*/ 72 h 116"/>
                  <a:gd name="T48" fmla="*/ 20 w 72"/>
                  <a:gd name="T49" fmla="*/ 65 h 116"/>
                  <a:gd name="T50" fmla="*/ 14 w 72"/>
                  <a:gd name="T51" fmla="*/ 41 h 116"/>
                  <a:gd name="T52" fmla="*/ 20 w 72"/>
                  <a:gd name="T53" fmla="*/ 19 h 116"/>
                  <a:gd name="T54" fmla="*/ 36 w 72"/>
                  <a:gd name="T55" fmla="*/ 12 h 116"/>
                  <a:gd name="T56" fmla="*/ 52 w 72"/>
                  <a:gd name="T57" fmla="*/ 19 h 116"/>
                  <a:gd name="T58" fmla="*/ 59 w 72"/>
                  <a:gd name="T59" fmla="*/ 42 h 116"/>
                  <a:gd name="T60" fmla="*/ 52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2"/>
                    </a:moveTo>
                    <a:cubicBezTo>
                      <a:pt x="59" y="12"/>
                      <a:pt x="59" y="12"/>
                      <a:pt x="59" y="12"/>
                    </a:cubicBezTo>
                    <a:cubicBezTo>
                      <a:pt x="53" y="4"/>
                      <a:pt x="45" y="0"/>
                      <a:pt x="35" y="0"/>
                    </a:cubicBezTo>
                    <a:cubicBezTo>
                      <a:pt x="28" y="0"/>
                      <a:pt x="22" y="2"/>
                      <a:pt x="16" y="6"/>
                    </a:cubicBezTo>
                    <a:cubicBezTo>
                      <a:pt x="11" y="9"/>
                      <a:pt x="7" y="14"/>
                      <a:pt x="4" y="21"/>
                    </a:cubicBezTo>
                    <a:cubicBezTo>
                      <a:pt x="1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9" y="71"/>
                    </a:cubicBezTo>
                    <a:cubicBezTo>
                      <a:pt x="15" y="79"/>
                      <a:pt x="24" y="83"/>
                      <a:pt x="35" y="83"/>
                    </a:cubicBezTo>
                    <a:cubicBezTo>
                      <a:pt x="44" y="83"/>
                      <a:pt x="51" y="80"/>
                      <a:pt x="58" y="73"/>
                    </a:cubicBezTo>
                    <a:cubicBezTo>
                      <a:pt x="58" y="82"/>
                      <a:pt x="57" y="88"/>
                      <a:pt x="57" y="90"/>
                    </a:cubicBezTo>
                    <a:cubicBezTo>
                      <a:pt x="55" y="95"/>
                      <a:pt x="53" y="99"/>
                      <a:pt x="49" y="101"/>
                    </a:cubicBezTo>
                    <a:cubicBezTo>
                      <a:pt x="46" y="104"/>
                      <a:pt x="41" y="105"/>
                      <a:pt x="35" y="105"/>
                    </a:cubicBezTo>
                    <a:cubicBezTo>
                      <a:pt x="29" y="105"/>
                      <a:pt x="24" y="104"/>
                      <a:pt x="21" y="101"/>
                    </a:cubicBezTo>
                    <a:cubicBezTo>
                      <a:pt x="18" y="99"/>
                      <a:pt x="17" y="96"/>
                      <a:pt x="16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99"/>
                      <a:pt x="5" y="105"/>
                      <a:pt x="11" y="110"/>
                    </a:cubicBezTo>
                    <a:cubicBezTo>
                      <a:pt x="17" y="114"/>
                      <a:pt x="25" y="116"/>
                      <a:pt x="35" y="116"/>
                    </a:cubicBezTo>
                    <a:cubicBezTo>
                      <a:pt x="43" y="116"/>
                      <a:pt x="50" y="115"/>
                      <a:pt x="55" y="112"/>
                    </a:cubicBezTo>
                    <a:cubicBezTo>
                      <a:pt x="61" y="109"/>
                      <a:pt x="65" y="104"/>
                      <a:pt x="68" y="99"/>
                    </a:cubicBezTo>
                    <a:cubicBezTo>
                      <a:pt x="70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lnTo>
                      <a:pt x="59" y="2"/>
                    </a:lnTo>
                    <a:close/>
                    <a:moveTo>
                      <a:pt x="52" y="65"/>
                    </a:moveTo>
                    <a:cubicBezTo>
                      <a:pt x="48" y="69"/>
                      <a:pt x="43" y="72"/>
                      <a:pt x="36" y="72"/>
                    </a:cubicBezTo>
                    <a:cubicBezTo>
                      <a:pt x="30" y="72"/>
                      <a:pt x="25" y="69"/>
                      <a:pt x="20" y="65"/>
                    </a:cubicBezTo>
                    <a:cubicBezTo>
                      <a:pt x="16" y="60"/>
                      <a:pt x="14" y="52"/>
                      <a:pt x="14" y="41"/>
                    </a:cubicBezTo>
                    <a:cubicBezTo>
                      <a:pt x="14" y="31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42" y="12"/>
                      <a:pt x="48" y="14"/>
                      <a:pt x="52" y="19"/>
                    </a:cubicBezTo>
                    <a:cubicBezTo>
                      <a:pt x="56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$1ïḍè">
                <a:extLst>
                  <a:ext uri="{FF2B5EF4-FFF2-40B4-BE49-F238E27FC236}">
                    <a16:creationId xmlns:a16="http://schemas.microsoft.com/office/drawing/2014/main" id="{9CEB2804-6B68-45F4-AD72-BA7ECCA0B451}"/>
                  </a:ext>
                </a:extLst>
              </p:cNvPr>
              <p:cNvSpPr/>
              <p:nvPr/>
            </p:nvSpPr>
            <p:spPr bwMode="auto">
              <a:xfrm>
                <a:off x="5231066" y="5675903"/>
                <a:ext cx="161925" cy="211138"/>
              </a:xfrm>
              <a:custGeom>
                <a:avLst/>
                <a:gdLst>
                  <a:gd name="T0" fmla="*/ 73 w 88"/>
                  <a:gd name="T1" fmla="*/ 65 h 114"/>
                  <a:gd name="T2" fmla="*/ 66 w 88"/>
                  <a:gd name="T3" fmla="*/ 93 h 114"/>
                  <a:gd name="T4" fmla="*/ 43 w 88"/>
                  <a:gd name="T5" fmla="*/ 101 h 114"/>
                  <a:gd name="T6" fmla="*/ 27 w 88"/>
                  <a:gd name="T7" fmla="*/ 97 h 114"/>
                  <a:gd name="T8" fmla="*/ 17 w 88"/>
                  <a:gd name="T9" fmla="*/ 86 h 114"/>
                  <a:gd name="T10" fmla="*/ 15 w 88"/>
                  <a:gd name="T11" fmla="*/ 65 h 114"/>
                  <a:gd name="T12" fmla="*/ 15 w 88"/>
                  <a:gd name="T13" fmla="*/ 0 h 114"/>
                  <a:gd name="T14" fmla="*/ 0 w 88"/>
                  <a:gd name="T15" fmla="*/ 0 h 114"/>
                  <a:gd name="T16" fmla="*/ 0 w 88"/>
                  <a:gd name="T17" fmla="*/ 65 h 114"/>
                  <a:gd name="T18" fmla="*/ 4 w 88"/>
                  <a:gd name="T19" fmla="*/ 93 h 114"/>
                  <a:gd name="T20" fmla="*/ 18 w 88"/>
                  <a:gd name="T21" fmla="*/ 109 h 114"/>
                  <a:gd name="T22" fmla="*/ 44 w 88"/>
                  <a:gd name="T23" fmla="*/ 114 h 114"/>
                  <a:gd name="T24" fmla="*/ 70 w 88"/>
                  <a:gd name="T25" fmla="*/ 108 h 114"/>
                  <a:gd name="T26" fmla="*/ 84 w 88"/>
                  <a:gd name="T27" fmla="*/ 92 h 114"/>
                  <a:gd name="T28" fmla="*/ 88 w 88"/>
                  <a:gd name="T29" fmla="*/ 65 h 114"/>
                  <a:gd name="T30" fmla="*/ 88 w 88"/>
                  <a:gd name="T31" fmla="*/ 0 h 114"/>
                  <a:gd name="T32" fmla="*/ 73 w 88"/>
                  <a:gd name="T33" fmla="*/ 0 h 114"/>
                  <a:gd name="T34" fmla="*/ 73 w 88"/>
                  <a:gd name="T35" fmla="*/ 6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" h="114">
                    <a:moveTo>
                      <a:pt x="73" y="65"/>
                    </a:moveTo>
                    <a:cubicBezTo>
                      <a:pt x="73" y="79"/>
                      <a:pt x="71" y="88"/>
                      <a:pt x="66" y="93"/>
                    </a:cubicBezTo>
                    <a:cubicBezTo>
                      <a:pt x="62" y="98"/>
                      <a:pt x="54" y="101"/>
                      <a:pt x="43" y="101"/>
                    </a:cubicBezTo>
                    <a:cubicBezTo>
                      <a:pt x="37" y="101"/>
                      <a:pt x="31" y="100"/>
                      <a:pt x="27" y="97"/>
                    </a:cubicBezTo>
                    <a:cubicBezTo>
                      <a:pt x="22" y="95"/>
                      <a:pt x="19" y="91"/>
                      <a:pt x="17" y="86"/>
                    </a:cubicBezTo>
                    <a:cubicBezTo>
                      <a:pt x="16" y="82"/>
                      <a:pt x="15" y="75"/>
                      <a:pt x="15" y="6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7"/>
                      <a:pt x="1" y="86"/>
                      <a:pt x="4" y="93"/>
                    </a:cubicBezTo>
                    <a:cubicBezTo>
                      <a:pt x="7" y="100"/>
                      <a:pt x="12" y="105"/>
                      <a:pt x="18" y="109"/>
                    </a:cubicBezTo>
                    <a:cubicBezTo>
                      <a:pt x="25" y="112"/>
                      <a:pt x="34" y="114"/>
                      <a:pt x="44" y="114"/>
                    </a:cubicBezTo>
                    <a:cubicBezTo>
                      <a:pt x="55" y="114"/>
                      <a:pt x="64" y="112"/>
                      <a:pt x="70" y="108"/>
                    </a:cubicBezTo>
                    <a:cubicBezTo>
                      <a:pt x="77" y="104"/>
                      <a:pt x="82" y="98"/>
                      <a:pt x="84" y="92"/>
                    </a:cubicBezTo>
                    <a:cubicBezTo>
                      <a:pt x="87" y="85"/>
                      <a:pt x="88" y="76"/>
                      <a:pt x="88" y="6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73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ṡļîḑê">
                <a:extLst>
                  <a:ext uri="{FF2B5EF4-FFF2-40B4-BE49-F238E27FC236}">
                    <a16:creationId xmlns:a16="http://schemas.microsoft.com/office/drawing/2014/main" id="{192F091B-2BF8-4CED-A833-07A35270F203}"/>
                  </a:ext>
                </a:extLst>
              </p:cNvPr>
              <p:cNvSpPr/>
              <p:nvPr/>
            </p:nvSpPr>
            <p:spPr bwMode="auto">
              <a:xfrm>
                <a:off x="5435853" y="5729878"/>
                <a:ext cx="120650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1E63CD70-C9E4-492A-A3DA-E4504C9A177C}"/>
              </a:ext>
            </a:extLst>
          </p:cNvPr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67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4DE9B23D-6D42-43C6-9706-7F9E794DCF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4513634"/>
            <a:ext cx="4167762" cy="234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2EE751F-D690-4A2C-8AD0-156E0E4322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7A43F3EE-AD29-4457-BAAA-6AF919A50197}"/>
              </a:ext>
            </a:extLst>
          </p:cNvPr>
          <p:cNvGrpSpPr/>
          <p:nvPr userDrawn="1"/>
        </p:nvGrpSpPr>
        <p:grpSpPr>
          <a:xfrm>
            <a:off x="8610433" y="-15557"/>
            <a:ext cx="7163134" cy="7169530"/>
            <a:chOff x="8610433" y="-15557"/>
            <a:chExt cx="7163134" cy="716953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A2D72F9-6E05-4780-86A7-FC5CB846AC06}"/>
                </a:ext>
              </a:extLst>
            </p:cNvPr>
            <p:cNvGrpSpPr/>
            <p:nvPr/>
          </p:nvGrpSpPr>
          <p:grpSpPr>
            <a:xfrm>
              <a:off x="8610433" y="-15557"/>
              <a:ext cx="7163134" cy="7169530"/>
              <a:chOff x="1560409" y="2069897"/>
              <a:chExt cx="1776413" cy="1778000"/>
            </a:xfrm>
          </p:grpSpPr>
          <p:sp>
            <p:nvSpPr>
              <p:cNvPr id="71" name="îS1îḋé">
                <a:extLst>
                  <a:ext uri="{FF2B5EF4-FFF2-40B4-BE49-F238E27FC236}">
                    <a16:creationId xmlns:a16="http://schemas.microsoft.com/office/drawing/2014/main" id="{D52FD0E3-D810-4C7B-A62E-13052CF44081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98425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ṣḷïďé">
                <a:extLst>
                  <a:ext uri="{FF2B5EF4-FFF2-40B4-BE49-F238E27FC236}">
                    <a16:creationId xmlns:a16="http://schemas.microsoft.com/office/drawing/2014/main" id="{85F12BD2-3FBE-43C6-8223-86DA1546F21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19050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5720D17-82D4-447F-A502-BDD2BC307530}"/>
                </a:ext>
              </a:extLst>
            </p:cNvPr>
            <p:cNvGrpSpPr/>
            <p:nvPr/>
          </p:nvGrpSpPr>
          <p:grpSpPr>
            <a:xfrm>
              <a:off x="8940102" y="218094"/>
              <a:ext cx="6503791" cy="6702232"/>
              <a:chOff x="1641372" y="4491628"/>
              <a:chExt cx="1612900" cy="1662113"/>
            </a:xfrm>
            <a:solidFill>
              <a:schemeClr val="bg1">
                <a:alpha val="21000"/>
              </a:schemeClr>
            </a:solidFill>
          </p:grpSpPr>
          <p:sp>
            <p:nvSpPr>
              <p:cNvPr id="14" name="ïś1íďê">
                <a:extLst>
                  <a:ext uri="{FF2B5EF4-FFF2-40B4-BE49-F238E27FC236}">
                    <a16:creationId xmlns:a16="http://schemas.microsoft.com/office/drawing/2014/main" id="{CDE34209-9A31-40CC-B80B-9ED662DEEFDA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ṩḻîḓé">
                <a:extLst>
                  <a:ext uri="{FF2B5EF4-FFF2-40B4-BE49-F238E27FC236}">
                    <a16:creationId xmlns:a16="http://schemas.microsoft.com/office/drawing/2014/main" id="{2D8D18CB-5F80-4159-9362-9A2B12A0F779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šḷïḓe">
                <a:extLst>
                  <a:ext uri="{FF2B5EF4-FFF2-40B4-BE49-F238E27FC236}">
                    <a16:creationId xmlns:a16="http://schemas.microsoft.com/office/drawing/2014/main" id="{4218179B-D065-4967-87DD-F071E56181CB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$ľíḍe">
                <a:extLst>
                  <a:ext uri="{FF2B5EF4-FFF2-40B4-BE49-F238E27FC236}">
                    <a16:creationId xmlns:a16="http://schemas.microsoft.com/office/drawing/2014/main" id="{DC58711B-EB73-4539-8DE0-C93CB59CC0BA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$ḻîḑe">
                <a:extLst>
                  <a:ext uri="{FF2B5EF4-FFF2-40B4-BE49-F238E27FC236}">
                    <a16:creationId xmlns:a16="http://schemas.microsoft.com/office/drawing/2014/main" id="{3191D67B-FF98-4DD5-B5C1-A4E2EA0F749F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şḻíḍe">
                <a:extLst>
                  <a:ext uri="{FF2B5EF4-FFF2-40B4-BE49-F238E27FC236}">
                    <a16:creationId xmlns:a16="http://schemas.microsoft.com/office/drawing/2014/main" id="{087BB9F8-0B97-4640-ADBB-688090267ABD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ṩľíḑè">
                <a:extLst>
                  <a:ext uri="{FF2B5EF4-FFF2-40B4-BE49-F238E27FC236}">
                    <a16:creationId xmlns:a16="http://schemas.microsoft.com/office/drawing/2014/main" id="{F4905CA7-5C35-4AE0-841B-9DA6B57B4254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ṣḷïḓê">
                <a:extLst>
                  <a:ext uri="{FF2B5EF4-FFF2-40B4-BE49-F238E27FC236}">
                    <a16:creationId xmlns:a16="http://schemas.microsoft.com/office/drawing/2014/main" id="{89BC9743-B54C-4EAF-BBD2-CCD16ED95B75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$ḻîḓé">
                <a:extLst>
                  <a:ext uri="{FF2B5EF4-FFF2-40B4-BE49-F238E27FC236}">
                    <a16:creationId xmlns:a16="http://schemas.microsoft.com/office/drawing/2014/main" id="{E630C789-EE7C-48DF-9663-82678BEE027F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ṧľîḋé">
                <a:extLst>
                  <a:ext uri="{FF2B5EF4-FFF2-40B4-BE49-F238E27FC236}">
                    <a16:creationId xmlns:a16="http://schemas.microsoft.com/office/drawing/2014/main" id="{8D901886-937C-4577-8EDC-CAA17ABB3E67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ḻïḑê">
                <a:extLst>
                  <a:ext uri="{FF2B5EF4-FFF2-40B4-BE49-F238E27FC236}">
                    <a16:creationId xmlns:a16="http://schemas.microsoft.com/office/drawing/2014/main" id="{3BAB3F1E-43AE-4B37-A774-42CCD1FB5172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ṧlíḍe">
                <a:extLst>
                  <a:ext uri="{FF2B5EF4-FFF2-40B4-BE49-F238E27FC236}">
                    <a16:creationId xmlns:a16="http://schemas.microsoft.com/office/drawing/2014/main" id="{9524B11D-A436-4250-B4D3-52ECDE080C85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ľîḓê">
                <a:extLst>
                  <a:ext uri="{FF2B5EF4-FFF2-40B4-BE49-F238E27FC236}">
                    <a16:creationId xmlns:a16="http://schemas.microsoft.com/office/drawing/2014/main" id="{0C697231-EB12-4EE9-BBC6-C8496AB3ADE4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ṣlíḑe">
                <a:extLst>
                  <a:ext uri="{FF2B5EF4-FFF2-40B4-BE49-F238E27FC236}">
                    <a16:creationId xmlns:a16="http://schemas.microsoft.com/office/drawing/2014/main" id="{A7AB3288-CFA1-44B2-8EA9-499C9D972C3D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Sḻide">
                <a:extLst>
                  <a:ext uri="{FF2B5EF4-FFF2-40B4-BE49-F238E27FC236}">
                    <a16:creationId xmlns:a16="http://schemas.microsoft.com/office/drawing/2014/main" id="{9EB6470F-8497-4B7E-83F7-1C6DFC76BBD8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ṣlîḋè">
                <a:extLst>
                  <a:ext uri="{FF2B5EF4-FFF2-40B4-BE49-F238E27FC236}">
                    <a16:creationId xmlns:a16="http://schemas.microsoft.com/office/drawing/2014/main" id="{9BA6F4CF-AACB-4400-B27E-C88BAEBCC235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ṣ1ïḑe">
                <a:extLst>
                  <a:ext uri="{FF2B5EF4-FFF2-40B4-BE49-F238E27FC236}">
                    <a16:creationId xmlns:a16="http://schemas.microsoft.com/office/drawing/2014/main" id="{9D604BB7-2E36-49D4-90DE-AA2D078712B2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ṧḷîde">
                <a:extLst>
                  <a:ext uri="{FF2B5EF4-FFF2-40B4-BE49-F238E27FC236}">
                    <a16:creationId xmlns:a16="http://schemas.microsoft.com/office/drawing/2014/main" id="{AB7F375B-C114-4103-A0E8-6CE1CF02BDB2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1îḍé">
                <a:extLst>
                  <a:ext uri="{FF2B5EF4-FFF2-40B4-BE49-F238E27FC236}">
                    <a16:creationId xmlns:a16="http://schemas.microsoft.com/office/drawing/2014/main" id="{11A596F0-65EA-4772-9440-487DAD9FD078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ṧļïḋè">
                <a:extLst>
                  <a:ext uri="{FF2B5EF4-FFF2-40B4-BE49-F238E27FC236}">
                    <a16:creationId xmlns:a16="http://schemas.microsoft.com/office/drawing/2014/main" id="{0BA8C6DE-A669-41ED-8DAA-B96C9BB2BCBD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ṡḷiḋé">
                <a:extLst>
                  <a:ext uri="{FF2B5EF4-FFF2-40B4-BE49-F238E27FC236}">
                    <a16:creationId xmlns:a16="http://schemas.microsoft.com/office/drawing/2014/main" id="{E3F0B36C-A69A-4C5F-96E0-734E06672EEC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ļiḋe">
                <a:extLst>
                  <a:ext uri="{FF2B5EF4-FFF2-40B4-BE49-F238E27FC236}">
                    <a16:creationId xmlns:a16="http://schemas.microsoft.com/office/drawing/2014/main" id="{14BEB213-8700-40C6-A686-181260EB70FB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ś1iḓê">
                <a:extLst>
                  <a:ext uri="{FF2B5EF4-FFF2-40B4-BE49-F238E27FC236}">
                    <a16:creationId xmlns:a16="http://schemas.microsoft.com/office/drawing/2014/main" id="{FD493F81-9C41-47C8-8884-B5A53B72C1AB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ş1ïḓe">
                <a:extLst>
                  <a:ext uri="{FF2B5EF4-FFF2-40B4-BE49-F238E27FC236}">
                    <a16:creationId xmlns:a16="http://schemas.microsoft.com/office/drawing/2014/main" id="{1468987B-28E9-4B1E-A3A3-AAFE9F609F2B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ṩlîḋè">
                <a:extLst>
                  <a:ext uri="{FF2B5EF4-FFF2-40B4-BE49-F238E27FC236}">
                    <a16:creationId xmlns:a16="http://schemas.microsoft.com/office/drawing/2014/main" id="{D070AEF3-8152-4A9E-B4C5-2893A147FD47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ṣľîďe">
                <a:extLst>
                  <a:ext uri="{FF2B5EF4-FFF2-40B4-BE49-F238E27FC236}">
                    <a16:creationId xmlns:a16="http://schemas.microsoft.com/office/drawing/2014/main" id="{66C2FA8E-6210-4905-9273-7C508E633183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śļiḓe">
                <a:extLst>
                  <a:ext uri="{FF2B5EF4-FFF2-40B4-BE49-F238E27FC236}">
                    <a16:creationId xmlns:a16="http://schemas.microsoft.com/office/drawing/2014/main" id="{0146108A-6462-4176-903D-C31444E17716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$ḷïďe">
                <a:extLst>
                  <a:ext uri="{FF2B5EF4-FFF2-40B4-BE49-F238E27FC236}">
                    <a16:creationId xmlns:a16="http://schemas.microsoft.com/office/drawing/2014/main" id="{0A621815-B733-4399-9472-0FF15D985C51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śḻîḍe">
                <a:extLst>
                  <a:ext uri="{FF2B5EF4-FFF2-40B4-BE49-F238E27FC236}">
                    <a16:creationId xmlns:a16="http://schemas.microsoft.com/office/drawing/2014/main" id="{561EA081-E156-410B-AF1C-FB0AA33A5338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$ļîḋê">
                <a:extLst>
                  <a:ext uri="{FF2B5EF4-FFF2-40B4-BE49-F238E27FC236}">
                    <a16:creationId xmlns:a16="http://schemas.microsoft.com/office/drawing/2014/main" id="{34714A49-8ECD-4BD6-8A76-E25A3E81A5E8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ṩḷiḋé">
                <a:extLst>
                  <a:ext uri="{FF2B5EF4-FFF2-40B4-BE49-F238E27FC236}">
                    <a16:creationId xmlns:a16="http://schemas.microsoft.com/office/drawing/2014/main" id="{44EE7413-985D-4A66-AE80-0698F78AA16C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ľïďé">
                <a:extLst>
                  <a:ext uri="{FF2B5EF4-FFF2-40B4-BE49-F238E27FC236}">
                    <a16:creationId xmlns:a16="http://schemas.microsoft.com/office/drawing/2014/main" id="{15673038-CD6E-401F-9533-E2F63B46100B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liḋé">
                <a:extLst>
                  <a:ext uri="{FF2B5EF4-FFF2-40B4-BE49-F238E27FC236}">
                    <a16:creationId xmlns:a16="http://schemas.microsoft.com/office/drawing/2014/main" id="{4E8C283C-8708-4174-9464-0B665FEA6EA1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Sļiďê">
                <a:extLst>
                  <a:ext uri="{FF2B5EF4-FFF2-40B4-BE49-F238E27FC236}">
                    <a16:creationId xmlns:a16="http://schemas.microsoft.com/office/drawing/2014/main" id="{987A77D6-1B7F-41A7-A5A2-30C87EAE2EBA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Sliḋé">
                <a:extLst>
                  <a:ext uri="{FF2B5EF4-FFF2-40B4-BE49-F238E27FC236}">
                    <a16:creationId xmlns:a16="http://schemas.microsoft.com/office/drawing/2014/main" id="{389E4160-8D3C-4114-AFA1-15AF5EA04C6F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ŝ1îḑè">
                <a:extLst>
                  <a:ext uri="{FF2B5EF4-FFF2-40B4-BE49-F238E27FC236}">
                    <a16:creationId xmlns:a16="http://schemas.microsoft.com/office/drawing/2014/main" id="{8B39F776-1AB8-4BBD-88A0-D11E35F80AB2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ḻiḋê">
                <a:extLst>
                  <a:ext uri="{FF2B5EF4-FFF2-40B4-BE49-F238E27FC236}">
                    <a16:creationId xmlns:a16="http://schemas.microsoft.com/office/drawing/2014/main" id="{7EEFCE3C-C5F3-4717-8713-C1857CF574A1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ṧľíḍe">
                <a:extLst>
                  <a:ext uri="{FF2B5EF4-FFF2-40B4-BE49-F238E27FC236}">
                    <a16:creationId xmlns:a16="http://schemas.microsoft.com/office/drawing/2014/main" id="{CA930F0C-047C-4565-943C-DCD8C95FB404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ṩḻiḍe">
                <a:extLst>
                  <a:ext uri="{FF2B5EF4-FFF2-40B4-BE49-F238E27FC236}">
                    <a16:creationId xmlns:a16="http://schemas.microsoft.com/office/drawing/2014/main" id="{0FF504B7-2C98-48A2-B409-A83766420145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śļïḓè">
                <a:extLst>
                  <a:ext uri="{FF2B5EF4-FFF2-40B4-BE49-F238E27FC236}">
                    <a16:creationId xmlns:a16="http://schemas.microsoft.com/office/drawing/2014/main" id="{941A78E5-6DBF-4AB3-9AFF-10D287D19DFF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ḻîde">
                <a:extLst>
                  <a:ext uri="{FF2B5EF4-FFF2-40B4-BE49-F238E27FC236}">
                    <a16:creationId xmlns:a16="http://schemas.microsoft.com/office/drawing/2014/main" id="{571DE25C-1AC6-49D0-A10E-F46580B4312F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ŝḷïḓê">
                <a:extLst>
                  <a:ext uri="{FF2B5EF4-FFF2-40B4-BE49-F238E27FC236}">
                    <a16:creationId xmlns:a16="http://schemas.microsoft.com/office/drawing/2014/main" id="{45B2C785-BEC1-4B3E-AF6C-631148EDEEFB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ḷîḑe">
                <a:extLst>
                  <a:ext uri="{FF2B5EF4-FFF2-40B4-BE49-F238E27FC236}">
                    <a16:creationId xmlns:a16="http://schemas.microsoft.com/office/drawing/2014/main" id="{46E13EF2-7C57-496B-BD7A-6A41C47E8D95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şḷïḋê">
                <a:extLst>
                  <a:ext uri="{FF2B5EF4-FFF2-40B4-BE49-F238E27FC236}">
                    <a16:creationId xmlns:a16="http://schemas.microsoft.com/office/drawing/2014/main" id="{12E7874D-FB29-4533-8A70-C8B84EACDE90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ṣlïḍè">
                <a:extLst>
                  <a:ext uri="{FF2B5EF4-FFF2-40B4-BE49-F238E27FC236}">
                    <a16:creationId xmlns:a16="http://schemas.microsoft.com/office/drawing/2014/main" id="{83519954-13B2-47A3-AE9D-6E27ADDABED7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ṩḷîḓê">
                <a:extLst>
                  <a:ext uri="{FF2B5EF4-FFF2-40B4-BE49-F238E27FC236}">
                    <a16:creationId xmlns:a16="http://schemas.microsoft.com/office/drawing/2014/main" id="{D7FDBB3F-2AC6-4750-8B24-53D4310C2EFD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Sļiďé">
                <a:extLst>
                  <a:ext uri="{FF2B5EF4-FFF2-40B4-BE49-F238E27FC236}">
                    <a16:creationId xmlns:a16="http://schemas.microsoft.com/office/drawing/2014/main" id="{58A12F2B-930A-4CB8-B79B-0288E7F72001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ḷiḋè">
                <a:extLst>
                  <a:ext uri="{FF2B5EF4-FFF2-40B4-BE49-F238E27FC236}">
                    <a16:creationId xmlns:a16="http://schemas.microsoft.com/office/drawing/2014/main" id="{A64113BD-F87C-4DFF-BDE1-4C7B2C68D3FE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ṣḷíḋé">
                <a:extLst>
                  <a:ext uri="{FF2B5EF4-FFF2-40B4-BE49-F238E27FC236}">
                    <a16:creationId xmlns:a16="http://schemas.microsoft.com/office/drawing/2014/main" id="{A6A1C535-EE20-4B24-B44A-268007CA7ACF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ṩliďè">
                <a:extLst>
                  <a:ext uri="{FF2B5EF4-FFF2-40B4-BE49-F238E27FC236}">
                    <a16:creationId xmlns:a16="http://schemas.microsoft.com/office/drawing/2014/main" id="{65965C94-7058-4015-B31F-FE233F19EBA7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ṧlíḋè">
                <a:extLst>
                  <a:ext uri="{FF2B5EF4-FFF2-40B4-BE49-F238E27FC236}">
                    <a16:creationId xmlns:a16="http://schemas.microsoft.com/office/drawing/2014/main" id="{20163FB8-5FAF-464F-97EE-A2F28750CF9C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slïḓè">
                <a:extLst>
                  <a:ext uri="{FF2B5EF4-FFF2-40B4-BE49-F238E27FC236}">
                    <a16:creationId xmlns:a16="http://schemas.microsoft.com/office/drawing/2014/main" id="{0CE9E40B-4074-49C8-82E5-EB5E2FEC8028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1iḍe">
                <a:extLst>
                  <a:ext uri="{FF2B5EF4-FFF2-40B4-BE49-F238E27FC236}">
                    <a16:creationId xmlns:a16="http://schemas.microsoft.com/office/drawing/2014/main" id="{A763D9D1-4F8F-4C0A-8DE9-4EB7D9F58F28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ṥľîḋé">
                <a:extLst>
                  <a:ext uri="{FF2B5EF4-FFF2-40B4-BE49-F238E27FC236}">
                    <a16:creationId xmlns:a16="http://schemas.microsoft.com/office/drawing/2014/main" id="{2B2D5E61-B16D-47A8-B35A-038DFAE501D5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ślidè">
                <a:extLst>
                  <a:ext uri="{FF2B5EF4-FFF2-40B4-BE49-F238E27FC236}">
                    <a16:creationId xmlns:a16="http://schemas.microsoft.com/office/drawing/2014/main" id="{BBFBF7CF-BFFC-4C6B-BF2D-CD4B16E9C770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ŝ1ide">
                <a:extLst>
                  <a:ext uri="{FF2B5EF4-FFF2-40B4-BE49-F238E27FC236}">
                    <a16:creationId xmlns:a16="http://schemas.microsoft.com/office/drawing/2014/main" id="{9798C080-9FB2-4BA5-9C63-365A8DDD4C0D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$ḻíde">
                <a:extLst>
                  <a:ext uri="{FF2B5EF4-FFF2-40B4-BE49-F238E27FC236}">
                    <a16:creationId xmlns:a16="http://schemas.microsoft.com/office/drawing/2014/main" id="{BCB164D4-F1DF-427B-B53B-7751E2CCDD25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3" name="矩形 72">
            <a:extLst>
              <a:ext uri="{FF2B5EF4-FFF2-40B4-BE49-F238E27FC236}">
                <a16:creationId xmlns:a16="http://schemas.microsoft.com/office/drawing/2014/main" id="{4C788A22-9398-40A4-8CF6-72B0257C6DE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>
            <a:extLst>
              <a:ext uri="{FF2B5EF4-FFF2-40B4-BE49-F238E27FC236}">
                <a16:creationId xmlns:a16="http://schemas.microsoft.com/office/drawing/2014/main" id="{AA75DA01-0A3D-4838-9426-63695E05A78F}"/>
              </a:ext>
            </a:extLst>
          </p:cNvPr>
          <p:cNvSpPr txBox="1"/>
          <p:nvPr userDrawn="1"/>
        </p:nvSpPr>
        <p:spPr>
          <a:xfrm>
            <a:off x="4553813" y="1469569"/>
            <a:ext cx="1041123" cy="15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您好！我是本套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模板的作者王奕博，本套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模板是特别为北京科技大学同学朋友制作，方便各位的答辩工作。本模板内使用图片来自北京科技大学官方微信公众号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,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模板文案仅供参考，官方信息以北京科技大学官网为准。恶意修改、诋毁、扭曲北京科技大学形象的行为后果自负。</a:t>
            </a:r>
            <a:endParaRPr lang="en-US" altLang="zh-CN" sz="100" dirty="0">
              <a:solidFill>
                <a:schemeClr val="bg1">
                  <a:alpha val="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最后，祝您答辩顺利，前程似锦！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D95712-E51F-42A1-AE91-CD07CD2FDEC0}"/>
              </a:ext>
            </a:extLst>
          </p:cNvPr>
          <p:cNvGrpSpPr/>
          <p:nvPr/>
        </p:nvGrpSpPr>
        <p:grpSpPr>
          <a:xfrm>
            <a:off x="8610433" y="-15557"/>
            <a:ext cx="7163134" cy="7169530"/>
            <a:chOff x="1560409" y="2069897"/>
            <a:chExt cx="1776413" cy="1778000"/>
          </a:xfrm>
        </p:grpSpPr>
        <p:sp>
          <p:nvSpPr>
            <p:cNvPr id="67" name="îS1îḋé">
              <a:extLst>
                <a:ext uri="{FF2B5EF4-FFF2-40B4-BE49-F238E27FC236}">
                  <a16:creationId xmlns:a16="http://schemas.microsoft.com/office/drawing/2014/main" id="{9C49F0CE-6D84-4AE8-9D3F-A9ABE708D891}"/>
                </a:ext>
              </a:extLst>
            </p:cNvPr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98425" cap="flat">
              <a:solidFill>
                <a:schemeClr val="bg1">
                  <a:lumMod val="95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ṣḷïďé">
              <a:extLst>
                <a:ext uri="{FF2B5EF4-FFF2-40B4-BE49-F238E27FC236}">
                  <a16:creationId xmlns:a16="http://schemas.microsoft.com/office/drawing/2014/main" id="{A2D24B46-2AB1-4B1B-8C41-2DC8B4B1A757}"/>
                </a:ext>
              </a:extLst>
            </p:cNvPr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19050" cap="flat">
              <a:solidFill>
                <a:schemeClr val="bg1"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8BFC1F-277B-4E51-AF76-DC877066D4BB}"/>
              </a:ext>
            </a:extLst>
          </p:cNvPr>
          <p:cNvGrpSpPr/>
          <p:nvPr/>
        </p:nvGrpSpPr>
        <p:grpSpPr>
          <a:xfrm>
            <a:off x="8940102" y="218094"/>
            <a:ext cx="6503791" cy="6702232"/>
            <a:chOff x="1641372" y="4491628"/>
            <a:chExt cx="1612900" cy="1662113"/>
          </a:xfrm>
          <a:solidFill>
            <a:schemeClr val="bg1">
              <a:lumMod val="95000"/>
              <a:alpha val="21000"/>
            </a:schemeClr>
          </a:solidFill>
        </p:grpSpPr>
        <p:sp>
          <p:nvSpPr>
            <p:cNvPr id="10" name="ïś1íďê">
              <a:extLst>
                <a:ext uri="{FF2B5EF4-FFF2-40B4-BE49-F238E27FC236}">
                  <a16:creationId xmlns:a16="http://schemas.microsoft.com/office/drawing/2014/main" id="{F9D52145-A7D4-4E50-9940-D7FDF9B2434C}"/>
                </a:ext>
              </a:extLst>
            </p:cNvPr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ṩḻîḓé">
              <a:extLst>
                <a:ext uri="{FF2B5EF4-FFF2-40B4-BE49-F238E27FC236}">
                  <a16:creationId xmlns:a16="http://schemas.microsoft.com/office/drawing/2014/main" id="{23D7D6A9-E971-4B09-83E3-1E605B9F7787}"/>
                </a:ext>
              </a:extLst>
            </p:cNvPr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šḷïḓe">
              <a:extLst>
                <a:ext uri="{FF2B5EF4-FFF2-40B4-BE49-F238E27FC236}">
                  <a16:creationId xmlns:a16="http://schemas.microsoft.com/office/drawing/2014/main" id="{51724C1C-0123-48F4-AA72-C576C15037CF}"/>
                </a:ext>
              </a:extLst>
            </p:cNvPr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$ľíḍe">
              <a:extLst>
                <a:ext uri="{FF2B5EF4-FFF2-40B4-BE49-F238E27FC236}">
                  <a16:creationId xmlns:a16="http://schemas.microsoft.com/office/drawing/2014/main" id="{7AD7793F-A8F2-48EA-A8BD-4C6D3B699392}"/>
                </a:ext>
              </a:extLst>
            </p:cNvPr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$ḻîḑe">
              <a:extLst>
                <a:ext uri="{FF2B5EF4-FFF2-40B4-BE49-F238E27FC236}">
                  <a16:creationId xmlns:a16="http://schemas.microsoft.com/office/drawing/2014/main" id="{88D40889-123C-4AB2-B61C-ED0CA8723BBF}"/>
                </a:ext>
              </a:extLst>
            </p:cNvPr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ḻíḍe">
              <a:extLst>
                <a:ext uri="{FF2B5EF4-FFF2-40B4-BE49-F238E27FC236}">
                  <a16:creationId xmlns:a16="http://schemas.microsoft.com/office/drawing/2014/main" id="{C1214542-1BD1-4241-BBA2-1ED3B196461E}"/>
                </a:ext>
              </a:extLst>
            </p:cNvPr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ṩľíḑè">
              <a:extLst>
                <a:ext uri="{FF2B5EF4-FFF2-40B4-BE49-F238E27FC236}">
                  <a16:creationId xmlns:a16="http://schemas.microsoft.com/office/drawing/2014/main" id="{0DEBA686-F51E-4899-9CD7-191345ACACEE}"/>
                </a:ext>
              </a:extLst>
            </p:cNvPr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ṣḷïḓê">
              <a:extLst>
                <a:ext uri="{FF2B5EF4-FFF2-40B4-BE49-F238E27FC236}">
                  <a16:creationId xmlns:a16="http://schemas.microsoft.com/office/drawing/2014/main" id="{781CC688-15D6-40EF-B2ED-B1CA6E3070BC}"/>
                </a:ext>
              </a:extLst>
            </p:cNvPr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$ḻîḓé">
              <a:extLst>
                <a:ext uri="{FF2B5EF4-FFF2-40B4-BE49-F238E27FC236}">
                  <a16:creationId xmlns:a16="http://schemas.microsoft.com/office/drawing/2014/main" id="{CDA57B14-7F9E-4919-9A4C-03038ACDF0AF}"/>
                </a:ext>
              </a:extLst>
            </p:cNvPr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ľîḋé">
              <a:extLst>
                <a:ext uri="{FF2B5EF4-FFF2-40B4-BE49-F238E27FC236}">
                  <a16:creationId xmlns:a16="http://schemas.microsoft.com/office/drawing/2014/main" id="{6C6A1E4E-F759-468A-8937-B3088FCAAC20}"/>
                </a:ext>
              </a:extLst>
            </p:cNvPr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$ḻïḑê">
              <a:extLst>
                <a:ext uri="{FF2B5EF4-FFF2-40B4-BE49-F238E27FC236}">
                  <a16:creationId xmlns:a16="http://schemas.microsoft.com/office/drawing/2014/main" id="{A60B3FBF-B740-44A7-A6D8-2CE19BBF4743}"/>
                </a:ext>
              </a:extLst>
            </p:cNvPr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líḍe">
              <a:extLst>
                <a:ext uri="{FF2B5EF4-FFF2-40B4-BE49-F238E27FC236}">
                  <a16:creationId xmlns:a16="http://schemas.microsoft.com/office/drawing/2014/main" id="{38270E5F-9FF6-4C8B-A099-BEE9C3FB00C5}"/>
                </a:ext>
              </a:extLst>
            </p:cNvPr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ľîḓê">
              <a:extLst>
                <a:ext uri="{FF2B5EF4-FFF2-40B4-BE49-F238E27FC236}">
                  <a16:creationId xmlns:a16="http://schemas.microsoft.com/office/drawing/2014/main" id="{573D2F7C-C5DB-4F2A-9B53-AAC53A6CC1F9}"/>
                </a:ext>
              </a:extLst>
            </p:cNvPr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ṣlíḑe">
              <a:extLst>
                <a:ext uri="{FF2B5EF4-FFF2-40B4-BE49-F238E27FC236}">
                  <a16:creationId xmlns:a16="http://schemas.microsoft.com/office/drawing/2014/main" id="{C0C0313A-3003-43F8-B56B-83D3D1069749}"/>
                </a:ext>
              </a:extLst>
            </p:cNvPr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Sḻide">
              <a:extLst>
                <a:ext uri="{FF2B5EF4-FFF2-40B4-BE49-F238E27FC236}">
                  <a16:creationId xmlns:a16="http://schemas.microsoft.com/office/drawing/2014/main" id="{425DAA1A-3BF9-430D-9408-212C840B099C}"/>
                </a:ext>
              </a:extLst>
            </p:cNvPr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ṣlîḋè">
              <a:extLst>
                <a:ext uri="{FF2B5EF4-FFF2-40B4-BE49-F238E27FC236}">
                  <a16:creationId xmlns:a16="http://schemas.microsoft.com/office/drawing/2014/main" id="{2A2660AA-DBBE-452D-94A8-C689A86D5E49}"/>
                </a:ext>
              </a:extLst>
            </p:cNvPr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ṣ1ïḑe">
              <a:extLst>
                <a:ext uri="{FF2B5EF4-FFF2-40B4-BE49-F238E27FC236}">
                  <a16:creationId xmlns:a16="http://schemas.microsoft.com/office/drawing/2014/main" id="{BA67AF7E-CF22-4B85-AF65-97D64D60E36A}"/>
                </a:ext>
              </a:extLst>
            </p:cNvPr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ṧḷîde">
              <a:extLst>
                <a:ext uri="{FF2B5EF4-FFF2-40B4-BE49-F238E27FC236}">
                  <a16:creationId xmlns:a16="http://schemas.microsoft.com/office/drawing/2014/main" id="{338B6D7C-C110-4FD9-8021-350172F8239F}"/>
                </a:ext>
              </a:extLst>
            </p:cNvPr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1îḍé">
              <a:extLst>
                <a:ext uri="{FF2B5EF4-FFF2-40B4-BE49-F238E27FC236}">
                  <a16:creationId xmlns:a16="http://schemas.microsoft.com/office/drawing/2014/main" id="{34873A0B-52E0-4AF0-A81E-4034B9FDB038}"/>
                </a:ext>
              </a:extLst>
            </p:cNvPr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ṧļïḋè">
              <a:extLst>
                <a:ext uri="{FF2B5EF4-FFF2-40B4-BE49-F238E27FC236}">
                  <a16:creationId xmlns:a16="http://schemas.microsoft.com/office/drawing/2014/main" id="{8415BB5D-7F22-41EC-A489-F3EAEEFF522F}"/>
                </a:ext>
              </a:extLst>
            </p:cNvPr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ṡḷiḋé">
              <a:extLst>
                <a:ext uri="{FF2B5EF4-FFF2-40B4-BE49-F238E27FC236}">
                  <a16:creationId xmlns:a16="http://schemas.microsoft.com/office/drawing/2014/main" id="{68E4D297-0A51-4B22-9690-43C721C78B8F}"/>
                </a:ext>
              </a:extLst>
            </p:cNvPr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şļiḋe">
              <a:extLst>
                <a:ext uri="{FF2B5EF4-FFF2-40B4-BE49-F238E27FC236}">
                  <a16:creationId xmlns:a16="http://schemas.microsoft.com/office/drawing/2014/main" id="{4FC17845-F5C9-481C-83BD-069ED2B53027}"/>
                </a:ext>
              </a:extLst>
            </p:cNvPr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ś1iḓê">
              <a:extLst>
                <a:ext uri="{FF2B5EF4-FFF2-40B4-BE49-F238E27FC236}">
                  <a16:creationId xmlns:a16="http://schemas.microsoft.com/office/drawing/2014/main" id="{0359D642-711A-4EAC-B375-A11A3D80702C}"/>
                </a:ext>
              </a:extLst>
            </p:cNvPr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ş1ïḓe">
              <a:extLst>
                <a:ext uri="{FF2B5EF4-FFF2-40B4-BE49-F238E27FC236}">
                  <a16:creationId xmlns:a16="http://schemas.microsoft.com/office/drawing/2014/main" id="{3C2BBC54-6C79-4F3E-9A1D-8AF90CA502E4}"/>
                </a:ext>
              </a:extLst>
            </p:cNvPr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ṩlîḋè">
              <a:extLst>
                <a:ext uri="{FF2B5EF4-FFF2-40B4-BE49-F238E27FC236}">
                  <a16:creationId xmlns:a16="http://schemas.microsoft.com/office/drawing/2014/main" id="{90CFE828-C246-449C-9BA4-F9BBE2BF8180}"/>
                </a:ext>
              </a:extLst>
            </p:cNvPr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ṣľîďe">
              <a:extLst>
                <a:ext uri="{FF2B5EF4-FFF2-40B4-BE49-F238E27FC236}">
                  <a16:creationId xmlns:a16="http://schemas.microsoft.com/office/drawing/2014/main" id="{5C2A175C-9099-48FC-AD91-C9E0C5F1F5FE}"/>
                </a:ext>
              </a:extLst>
            </p:cNvPr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śļiḓe">
              <a:extLst>
                <a:ext uri="{FF2B5EF4-FFF2-40B4-BE49-F238E27FC236}">
                  <a16:creationId xmlns:a16="http://schemas.microsoft.com/office/drawing/2014/main" id="{6BC56BAE-61D7-4246-AE6B-B6CDE3B54860}"/>
                </a:ext>
              </a:extLst>
            </p:cNvPr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$ḷïďe">
              <a:extLst>
                <a:ext uri="{FF2B5EF4-FFF2-40B4-BE49-F238E27FC236}">
                  <a16:creationId xmlns:a16="http://schemas.microsoft.com/office/drawing/2014/main" id="{C9D25C8B-5743-480E-85D0-26E6E8851178}"/>
                </a:ext>
              </a:extLst>
            </p:cNvPr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ḻîḍe">
              <a:extLst>
                <a:ext uri="{FF2B5EF4-FFF2-40B4-BE49-F238E27FC236}">
                  <a16:creationId xmlns:a16="http://schemas.microsoft.com/office/drawing/2014/main" id="{2FA98387-4783-479B-97C8-90D989620E4D}"/>
                </a:ext>
              </a:extLst>
            </p:cNvPr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$ļîḋê">
              <a:extLst>
                <a:ext uri="{FF2B5EF4-FFF2-40B4-BE49-F238E27FC236}">
                  <a16:creationId xmlns:a16="http://schemas.microsoft.com/office/drawing/2014/main" id="{8967A5F4-0C89-408B-853A-853C0BD5CA90}"/>
                </a:ext>
              </a:extLst>
            </p:cNvPr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ṩḷiḋé">
              <a:extLst>
                <a:ext uri="{FF2B5EF4-FFF2-40B4-BE49-F238E27FC236}">
                  <a16:creationId xmlns:a16="http://schemas.microsoft.com/office/drawing/2014/main" id="{7C0E64FF-4F5B-421C-B2A4-BA6F382D84B5}"/>
                </a:ext>
              </a:extLst>
            </p:cNvPr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sľïďé">
              <a:extLst>
                <a:ext uri="{FF2B5EF4-FFF2-40B4-BE49-F238E27FC236}">
                  <a16:creationId xmlns:a16="http://schemas.microsoft.com/office/drawing/2014/main" id="{F349AE18-133E-458D-B9CC-37DD58C45426}"/>
                </a:ext>
              </a:extLst>
            </p:cNvPr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śliḋé">
              <a:extLst>
                <a:ext uri="{FF2B5EF4-FFF2-40B4-BE49-F238E27FC236}">
                  <a16:creationId xmlns:a16="http://schemas.microsoft.com/office/drawing/2014/main" id="{480C1C42-C8B1-41F1-AF4D-80BB8D2219AA}"/>
                </a:ext>
              </a:extLst>
            </p:cNvPr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Sļiďê">
              <a:extLst>
                <a:ext uri="{FF2B5EF4-FFF2-40B4-BE49-F238E27FC236}">
                  <a16:creationId xmlns:a16="http://schemas.microsoft.com/office/drawing/2014/main" id="{237C0D53-F699-48B0-A2F2-28FDD0AA9A53}"/>
                </a:ext>
              </a:extLst>
            </p:cNvPr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Sliḋé">
              <a:extLst>
                <a:ext uri="{FF2B5EF4-FFF2-40B4-BE49-F238E27FC236}">
                  <a16:creationId xmlns:a16="http://schemas.microsoft.com/office/drawing/2014/main" id="{0B8BC831-F686-457A-93D4-1E1F424B2E87}"/>
                </a:ext>
              </a:extLst>
            </p:cNvPr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1îḑè">
              <a:extLst>
                <a:ext uri="{FF2B5EF4-FFF2-40B4-BE49-F238E27FC236}">
                  <a16:creationId xmlns:a16="http://schemas.microsoft.com/office/drawing/2014/main" id="{070C33DF-5762-40F8-830D-29918E61F1DD}"/>
                </a:ext>
              </a:extLst>
            </p:cNvPr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ṩḻiḋê">
              <a:extLst>
                <a:ext uri="{FF2B5EF4-FFF2-40B4-BE49-F238E27FC236}">
                  <a16:creationId xmlns:a16="http://schemas.microsoft.com/office/drawing/2014/main" id="{0207B98C-EFFD-4616-9022-F5017131950F}"/>
                </a:ext>
              </a:extLst>
            </p:cNvPr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ṧľíḍe">
              <a:extLst>
                <a:ext uri="{FF2B5EF4-FFF2-40B4-BE49-F238E27FC236}">
                  <a16:creationId xmlns:a16="http://schemas.microsoft.com/office/drawing/2014/main" id="{A0FA749C-F6D6-4731-92EC-64437A29AB3B}"/>
                </a:ext>
              </a:extLst>
            </p:cNvPr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ṩḻiḍe">
              <a:extLst>
                <a:ext uri="{FF2B5EF4-FFF2-40B4-BE49-F238E27FC236}">
                  <a16:creationId xmlns:a16="http://schemas.microsoft.com/office/drawing/2014/main" id="{12D60D14-7E63-4BFF-8926-DDB7650F0993}"/>
                </a:ext>
              </a:extLst>
            </p:cNvPr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śļïḓè">
              <a:extLst>
                <a:ext uri="{FF2B5EF4-FFF2-40B4-BE49-F238E27FC236}">
                  <a16:creationId xmlns:a16="http://schemas.microsoft.com/office/drawing/2014/main" id="{45C5B0F2-6C16-4875-9C00-B02107A5F151}"/>
                </a:ext>
              </a:extLst>
            </p:cNvPr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ṩḻîde">
              <a:extLst>
                <a:ext uri="{FF2B5EF4-FFF2-40B4-BE49-F238E27FC236}">
                  <a16:creationId xmlns:a16="http://schemas.microsoft.com/office/drawing/2014/main" id="{35BB59E8-7D79-4D8A-83DD-EB9AB38E8AB6}"/>
                </a:ext>
              </a:extLst>
            </p:cNvPr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ŝḷïḓê">
              <a:extLst>
                <a:ext uri="{FF2B5EF4-FFF2-40B4-BE49-F238E27FC236}">
                  <a16:creationId xmlns:a16="http://schemas.microsoft.com/office/drawing/2014/main" id="{FC15D904-52B8-40DF-81FC-CCE28A78D08B}"/>
                </a:ext>
              </a:extLst>
            </p:cNvPr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şḷîḑe">
              <a:extLst>
                <a:ext uri="{FF2B5EF4-FFF2-40B4-BE49-F238E27FC236}">
                  <a16:creationId xmlns:a16="http://schemas.microsoft.com/office/drawing/2014/main" id="{4A1B89DA-339D-411A-8765-683F3E1B73CB}"/>
                </a:ext>
              </a:extLst>
            </p:cNvPr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şḷïḋê">
              <a:extLst>
                <a:ext uri="{FF2B5EF4-FFF2-40B4-BE49-F238E27FC236}">
                  <a16:creationId xmlns:a16="http://schemas.microsoft.com/office/drawing/2014/main" id="{9F0BA80B-4D84-48A4-A3D7-6E15925C4EB6}"/>
                </a:ext>
              </a:extLst>
            </p:cNvPr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ṣlïḍè">
              <a:extLst>
                <a:ext uri="{FF2B5EF4-FFF2-40B4-BE49-F238E27FC236}">
                  <a16:creationId xmlns:a16="http://schemas.microsoft.com/office/drawing/2014/main" id="{812119A1-5F1F-4A13-9D14-B5DD09FD7EBE}"/>
                </a:ext>
              </a:extLst>
            </p:cNvPr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ṩḷîḓê">
              <a:extLst>
                <a:ext uri="{FF2B5EF4-FFF2-40B4-BE49-F238E27FC236}">
                  <a16:creationId xmlns:a16="http://schemas.microsoft.com/office/drawing/2014/main" id="{A2D159E9-7030-4AF9-BE7B-F351E9BC6FE6}"/>
                </a:ext>
              </a:extLst>
            </p:cNvPr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Sļiďé">
              <a:extLst>
                <a:ext uri="{FF2B5EF4-FFF2-40B4-BE49-F238E27FC236}">
                  <a16:creationId xmlns:a16="http://schemas.microsoft.com/office/drawing/2014/main" id="{83DD6E95-8D58-4DAD-872A-F4CC1BDB893A}"/>
                </a:ext>
              </a:extLst>
            </p:cNvPr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Sḷiḋè">
              <a:extLst>
                <a:ext uri="{FF2B5EF4-FFF2-40B4-BE49-F238E27FC236}">
                  <a16:creationId xmlns:a16="http://schemas.microsoft.com/office/drawing/2014/main" id="{9EDBA336-DF4B-4FCF-BA45-B026A7DE4BD6}"/>
                </a:ext>
              </a:extLst>
            </p:cNvPr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ḷíḋé">
              <a:extLst>
                <a:ext uri="{FF2B5EF4-FFF2-40B4-BE49-F238E27FC236}">
                  <a16:creationId xmlns:a16="http://schemas.microsoft.com/office/drawing/2014/main" id="{937F6152-6AF3-4811-94FD-95F59DE1A3CB}"/>
                </a:ext>
              </a:extLst>
            </p:cNvPr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ṩliďè">
              <a:extLst>
                <a:ext uri="{FF2B5EF4-FFF2-40B4-BE49-F238E27FC236}">
                  <a16:creationId xmlns:a16="http://schemas.microsoft.com/office/drawing/2014/main" id="{F6DA5FDD-9606-430D-A2C2-E94DE2F66DD9}"/>
                </a:ext>
              </a:extLst>
            </p:cNvPr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ṧlíḋè">
              <a:extLst>
                <a:ext uri="{FF2B5EF4-FFF2-40B4-BE49-F238E27FC236}">
                  <a16:creationId xmlns:a16="http://schemas.microsoft.com/office/drawing/2014/main" id="{70511608-2009-41B1-8B0F-E378D7E909F8}"/>
                </a:ext>
              </a:extLst>
            </p:cNvPr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slïḓè">
              <a:extLst>
                <a:ext uri="{FF2B5EF4-FFF2-40B4-BE49-F238E27FC236}">
                  <a16:creationId xmlns:a16="http://schemas.microsoft.com/office/drawing/2014/main" id="{312535A7-4CE0-40A4-AA20-EA1A55120404}"/>
                </a:ext>
              </a:extLst>
            </p:cNvPr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ṥ1iḍe">
              <a:extLst>
                <a:ext uri="{FF2B5EF4-FFF2-40B4-BE49-F238E27FC236}">
                  <a16:creationId xmlns:a16="http://schemas.microsoft.com/office/drawing/2014/main" id="{FE5A0ED2-83F3-49E8-8D7A-18D639229080}"/>
                </a:ext>
              </a:extLst>
            </p:cNvPr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ṥľîḋé">
              <a:extLst>
                <a:ext uri="{FF2B5EF4-FFF2-40B4-BE49-F238E27FC236}">
                  <a16:creationId xmlns:a16="http://schemas.microsoft.com/office/drawing/2014/main" id="{2CEC6031-7416-4F6E-8A9B-0F08FBBF864D}"/>
                </a:ext>
              </a:extLst>
            </p:cNvPr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lidè">
              <a:extLst>
                <a:ext uri="{FF2B5EF4-FFF2-40B4-BE49-F238E27FC236}">
                  <a16:creationId xmlns:a16="http://schemas.microsoft.com/office/drawing/2014/main" id="{3D5F0302-8C68-459E-8F9B-D7EE9145090E}"/>
                </a:ext>
              </a:extLst>
            </p:cNvPr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ŝ1ide">
              <a:extLst>
                <a:ext uri="{FF2B5EF4-FFF2-40B4-BE49-F238E27FC236}">
                  <a16:creationId xmlns:a16="http://schemas.microsoft.com/office/drawing/2014/main" id="{2FAB8CCF-D3C1-4333-A90F-604F32A9637F}"/>
                </a:ext>
              </a:extLst>
            </p:cNvPr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$ḻíde">
              <a:extLst>
                <a:ext uri="{FF2B5EF4-FFF2-40B4-BE49-F238E27FC236}">
                  <a16:creationId xmlns:a16="http://schemas.microsoft.com/office/drawing/2014/main" id="{695C5E4D-2D7D-4528-9B96-E816DF709A4A}"/>
                </a:ext>
              </a:extLst>
            </p:cNvPr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id="{E7DE1F72-380A-4EDC-8207-B5B9405FE8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7796" r="24414" b="7796"/>
          <a:stretch/>
        </p:blipFill>
        <p:spPr>
          <a:xfrm>
            <a:off x="-1" y="0"/>
            <a:ext cx="6104297" cy="6858000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0" y="0"/>
            <a:ext cx="6120293" cy="6858000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015A1E7-83B6-487E-AF71-E9F73077F7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3" b="35065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8885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B5ACB06-6E3A-431A-9D6E-545838A8E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58" b="3779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4710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52F88A-889C-4984-AA59-6DF33BF687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604" b="6374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2011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1B0534-96E9-40D3-ABC4-A47B0F033A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0" b="26878"/>
          <a:stretch/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AFFC915-781D-4A16-9884-0770F94B654B}"/>
              </a:ext>
            </a:extLst>
          </p:cNvPr>
          <p:cNvSpPr/>
          <p:nvPr userDrawn="1"/>
        </p:nvSpPr>
        <p:spPr>
          <a:xfrm>
            <a:off x="1" y="0"/>
            <a:ext cx="12192000" cy="3427664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3154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3BBE6C8-2310-41B2-9D2A-30D64562A2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08612BD-8039-4F86-9CCA-68E123BE1A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64E6696-41AA-4206-976F-BFF3822E69EE}"/>
              </a:ext>
            </a:extLst>
          </p:cNvPr>
          <p:cNvGrpSpPr/>
          <p:nvPr userDrawn="1"/>
        </p:nvGrpSpPr>
        <p:grpSpPr>
          <a:xfrm>
            <a:off x="19456" y="282099"/>
            <a:ext cx="1605064" cy="350196"/>
            <a:chOff x="0" y="369651"/>
            <a:chExt cx="1605064" cy="350196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F49A4F24-1EC2-4BE2-95D9-FB31451D43F8}"/>
                </a:ext>
              </a:extLst>
            </p:cNvPr>
            <p:cNvSpPr/>
            <p:nvPr userDrawn="1"/>
          </p:nvSpPr>
          <p:spPr>
            <a:xfrm>
              <a:off x="0" y="369651"/>
              <a:ext cx="1605064" cy="350196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EDA08400-281B-43A1-85A3-3EF394C1864A}"/>
                </a:ext>
              </a:extLst>
            </p:cNvPr>
            <p:cNvSpPr/>
            <p:nvPr userDrawn="1"/>
          </p:nvSpPr>
          <p:spPr>
            <a:xfrm>
              <a:off x="0" y="369651"/>
              <a:ext cx="1605064" cy="350196"/>
            </a:xfrm>
            <a:prstGeom prst="parallelogram">
              <a:avLst/>
            </a:prstGeom>
            <a:gradFill flip="none" rotWithShape="1">
              <a:gsLst>
                <a:gs pos="0">
                  <a:srgbClr val="187FFF">
                    <a:lumMod val="93000"/>
                  </a:srgbClr>
                </a:gs>
                <a:gs pos="100000">
                  <a:srgbClr val="0679E4">
                    <a:alpha val="72000"/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3AF55833-BBC7-4399-958A-A007498BFB3F}"/>
              </a:ext>
            </a:extLst>
          </p:cNvPr>
          <p:cNvSpPr/>
          <p:nvPr userDrawn="1"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B1F9D40-7DDF-4887-AD05-F157D2190A5A}"/>
              </a:ext>
            </a:extLst>
          </p:cNvPr>
          <p:cNvGrpSpPr/>
          <p:nvPr userDrawn="1"/>
        </p:nvGrpSpPr>
        <p:grpSpPr>
          <a:xfrm>
            <a:off x="9872307" y="229015"/>
            <a:ext cx="2128724" cy="447654"/>
            <a:chOff x="9062820" y="171031"/>
            <a:chExt cx="2680191" cy="56362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3660602-5679-4683-9483-E07D0D34AE72}"/>
                </a:ext>
              </a:extLst>
            </p:cNvPr>
            <p:cNvGrpSpPr/>
            <p:nvPr/>
          </p:nvGrpSpPr>
          <p:grpSpPr>
            <a:xfrm>
              <a:off x="9062820" y="171031"/>
              <a:ext cx="563118" cy="563622"/>
              <a:chOff x="1560409" y="2069897"/>
              <a:chExt cx="1776413" cy="1778000"/>
            </a:xfrm>
          </p:grpSpPr>
          <p:sp>
            <p:nvSpPr>
              <p:cNvPr id="126" name="îS1îḋé">
                <a:extLst>
                  <a:ext uri="{FF2B5EF4-FFF2-40B4-BE49-F238E27FC236}">
                    <a16:creationId xmlns:a16="http://schemas.microsoft.com/office/drawing/2014/main" id="{2F585BE9-C588-48F5-AF80-C82FE165DFC3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0679E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ṣḷïďé">
                <a:extLst>
                  <a:ext uri="{FF2B5EF4-FFF2-40B4-BE49-F238E27FC236}">
                    <a16:creationId xmlns:a16="http://schemas.microsoft.com/office/drawing/2014/main" id="{B5BE62AE-CAD1-4622-8A7E-072255EE29A5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6350" cap="flat">
                <a:solidFill>
                  <a:srgbClr val="0679E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F748829-6147-4B66-9971-5BE06807579A}"/>
                </a:ext>
              </a:extLst>
            </p:cNvPr>
            <p:cNvGrpSpPr/>
            <p:nvPr/>
          </p:nvGrpSpPr>
          <p:grpSpPr>
            <a:xfrm>
              <a:off x="9088736" y="189399"/>
              <a:ext cx="511285" cy="526886"/>
              <a:chOff x="1641372" y="4491628"/>
              <a:chExt cx="1612900" cy="1662113"/>
            </a:xfrm>
            <a:solidFill>
              <a:srgbClr val="0679E4"/>
            </a:solidFill>
          </p:grpSpPr>
          <p:sp>
            <p:nvSpPr>
              <p:cNvPr id="69" name="ïś1íďê">
                <a:extLst>
                  <a:ext uri="{FF2B5EF4-FFF2-40B4-BE49-F238E27FC236}">
                    <a16:creationId xmlns:a16="http://schemas.microsoft.com/office/drawing/2014/main" id="{D82B5CE6-622F-4396-9997-3EBAC3C67F51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ḻîḓé">
                <a:extLst>
                  <a:ext uri="{FF2B5EF4-FFF2-40B4-BE49-F238E27FC236}">
                    <a16:creationId xmlns:a16="http://schemas.microsoft.com/office/drawing/2014/main" id="{B4CD9C92-BB77-4CC9-8829-BBF2AA82C5B9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šḷïḓe">
                <a:extLst>
                  <a:ext uri="{FF2B5EF4-FFF2-40B4-BE49-F238E27FC236}">
                    <a16:creationId xmlns:a16="http://schemas.microsoft.com/office/drawing/2014/main" id="{D471FF19-FAF3-4477-8848-EA7F226C3F1F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$ľíḍe">
                <a:extLst>
                  <a:ext uri="{FF2B5EF4-FFF2-40B4-BE49-F238E27FC236}">
                    <a16:creationId xmlns:a16="http://schemas.microsoft.com/office/drawing/2014/main" id="{46DBC6A3-9F8B-4741-B737-269A37183E80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$ḻîḑe">
                <a:extLst>
                  <a:ext uri="{FF2B5EF4-FFF2-40B4-BE49-F238E27FC236}">
                    <a16:creationId xmlns:a16="http://schemas.microsoft.com/office/drawing/2014/main" id="{665416D7-2C35-48D3-BB42-849CEB2B47E3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şḻíḍe">
                <a:extLst>
                  <a:ext uri="{FF2B5EF4-FFF2-40B4-BE49-F238E27FC236}">
                    <a16:creationId xmlns:a16="http://schemas.microsoft.com/office/drawing/2014/main" id="{C3644DA5-03CE-42C7-A1FA-60A3060199CD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ṩľíḑè">
                <a:extLst>
                  <a:ext uri="{FF2B5EF4-FFF2-40B4-BE49-F238E27FC236}">
                    <a16:creationId xmlns:a16="http://schemas.microsoft.com/office/drawing/2014/main" id="{C5B75C16-9775-4220-85EE-A1A3A196607D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ṣḷïḓê">
                <a:extLst>
                  <a:ext uri="{FF2B5EF4-FFF2-40B4-BE49-F238E27FC236}">
                    <a16:creationId xmlns:a16="http://schemas.microsoft.com/office/drawing/2014/main" id="{62643A48-81DD-4C23-AD44-6C37259FAB80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$ḻîḓé">
                <a:extLst>
                  <a:ext uri="{FF2B5EF4-FFF2-40B4-BE49-F238E27FC236}">
                    <a16:creationId xmlns:a16="http://schemas.microsoft.com/office/drawing/2014/main" id="{1990495C-AEEA-43C1-BA18-5AB875206B6E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ṧľîḋé">
                <a:extLst>
                  <a:ext uri="{FF2B5EF4-FFF2-40B4-BE49-F238E27FC236}">
                    <a16:creationId xmlns:a16="http://schemas.microsoft.com/office/drawing/2014/main" id="{E6232A72-F7E4-42AE-B3B7-EC9E0FCCC9B6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$ḻïḑê">
                <a:extLst>
                  <a:ext uri="{FF2B5EF4-FFF2-40B4-BE49-F238E27FC236}">
                    <a16:creationId xmlns:a16="http://schemas.microsoft.com/office/drawing/2014/main" id="{BD6D12F8-4120-4383-B975-47E5F1879D38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ṧlíḍe">
                <a:extLst>
                  <a:ext uri="{FF2B5EF4-FFF2-40B4-BE49-F238E27FC236}">
                    <a16:creationId xmlns:a16="http://schemas.microsoft.com/office/drawing/2014/main" id="{07AE123C-55A7-4FC0-85EE-C406F81C63A5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ŝľîḓê">
                <a:extLst>
                  <a:ext uri="{FF2B5EF4-FFF2-40B4-BE49-F238E27FC236}">
                    <a16:creationId xmlns:a16="http://schemas.microsoft.com/office/drawing/2014/main" id="{8428CFA5-412E-4949-BB36-AC87EEC2AB0A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ṣlíḑe">
                <a:extLst>
                  <a:ext uri="{FF2B5EF4-FFF2-40B4-BE49-F238E27FC236}">
                    <a16:creationId xmlns:a16="http://schemas.microsoft.com/office/drawing/2014/main" id="{E093C7B0-DD79-4E24-9DC3-F97C628438E4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Sḻide">
                <a:extLst>
                  <a:ext uri="{FF2B5EF4-FFF2-40B4-BE49-F238E27FC236}">
                    <a16:creationId xmlns:a16="http://schemas.microsoft.com/office/drawing/2014/main" id="{B57E5D80-E91E-4ACD-BB68-056115F57756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ṣlîḋè">
                <a:extLst>
                  <a:ext uri="{FF2B5EF4-FFF2-40B4-BE49-F238E27FC236}">
                    <a16:creationId xmlns:a16="http://schemas.microsoft.com/office/drawing/2014/main" id="{F0B8D56D-92FF-4032-9EAD-3A867A3EFB72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ṣ1ïḑe">
                <a:extLst>
                  <a:ext uri="{FF2B5EF4-FFF2-40B4-BE49-F238E27FC236}">
                    <a16:creationId xmlns:a16="http://schemas.microsoft.com/office/drawing/2014/main" id="{ECAEC96A-4DC8-482C-A5D5-E4097AD543F5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ṧḷîde">
                <a:extLst>
                  <a:ext uri="{FF2B5EF4-FFF2-40B4-BE49-F238E27FC236}">
                    <a16:creationId xmlns:a16="http://schemas.microsoft.com/office/drawing/2014/main" id="{05409E79-CE68-43DF-BB5D-7D2B6034F22C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S1îḍé">
                <a:extLst>
                  <a:ext uri="{FF2B5EF4-FFF2-40B4-BE49-F238E27FC236}">
                    <a16:creationId xmlns:a16="http://schemas.microsoft.com/office/drawing/2014/main" id="{5D6336C5-8B53-4E50-8982-F1DA19C2DC61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ṧļïḋè">
                <a:extLst>
                  <a:ext uri="{FF2B5EF4-FFF2-40B4-BE49-F238E27FC236}">
                    <a16:creationId xmlns:a16="http://schemas.microsoft.com/office/drawing/2014/main" id="{C2EDCA77-5DE0-460B-B94F-51D525E6A581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ṡḷiḋé">
                <a:extLst>
                  <a:ext uri="{FF2B5EF4-FFF2-40B4-BE49-F238E27FC236}">
                    <a16:creationId xmlns:a16="http://schemas.microsoft.com/office/drawing/2014/main" id="{95B53B76-704A-41A4-931F-58E88975BDB1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şļiḋe">
                <a:extLst>
                  <a:ext uri="{FF2B5EF4-FFF2-40B4-BE49-F238E27FC236}">
                    <a16:creationId xmlns:a16="http://schemas.microsoft.com/office/drawing/2014/main" id="{BBAAEF93-3B3D-4D51-8C6B-AFE317407F40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1iḓê">
                <a:extLst>
                  <a:ext uri="{FF2B5EF4-FFF2-40B4-BE49-F238E27FC236}">
                    <a16:creationId xmlns:a16="http://schemas.microsoft.com/office/drawing/2014/main" id="{5F6A0159-6B88-4C76-9937-463460C399B4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ş1ïḓe">
                <a:extLst>
                  <a:ext uri="{FF2B5EF4-FFF2-40B4-BE49-F238E27FC236}">
                    <a16:creationId xmlns:a16="http://schemas.microsoft.com/office/drawing/2014/main" id="{A94C5EC3-2714-437C-B4D4-ABE55CA1E722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ṩlîḋè">
                <a:extLst>
                  <a:ext uri="{FF2B5EF4-FFF2-40B4-BE49-F238E27FC236}">
                    <a16:creationId xmlns:a16="http://schemas.microsoft.com/office/drawing/2014/main" id="{6B54CC15-C3C3-47DE-89A1-2D7521F3DE1F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ṣľîďe">
                <a:extLst>
                  <a:ext uri="{FF2B5EF4-FFF2-40B4-BE49-F238E27FC236}">
                    <a16:creationId xmlns:a16="http://schemas.microsoft.com/office/drawing/2014/main" id="{FD17CBD7-1712-43FE-B9F3-21D633268708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śļiḓe">
                <a:extLst>
                  <a:ext uri="{FF2B5EF4-FFF2-40B4-BE49-F238E27FC236}">
                    <a16:creationId xmlns:a16="http://schemas.microsoft.com/office/drawing/2014/main" id="{CA71F70B-AE7A-40F9-A7F1-C9B1C6375B30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$ḷïďe">
                <a:extLst>
                  <a:ext uri="{FF2B5EF4-FFF2-40B4-BE49-F238E27FC236}">
                    <a16:creationId xmlns:a16="http://schemas.microsoft.com/office/drawing/2014/main" id="{28DCC668-11D4-45CA-B589-E6952C2EA2F4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śḻîḍe">
                <a:extLst>
                  <a:ext uri="{FF2B5EF4-FFF2-40B4-BE49-F238E27FC236}">
                    <a16:creationId xmlns:a16="http://schemas.microsoft.com/office/drawing/2014/main" id="{B5D868CF-75AE-41EF-8C8C-11A3DE5BC055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$ļîḋê">
                <a:extLst>
                  <a:ext uri="{FF2B5EF4-FFF2-40B4-BE49-F238E27FC236}">
                    <a16:creationId xmlns:a16="http://schemas.microsoft.com/office/drawing/2014/main" id="{2B8BBBA8-91F8-422E-AB14-41807BE80D65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ṩḷiḋé">
                <a:extLst>
                  <a:ext uri="{FF2B5EF4-FFF2-40B4-BE49-F238E27FC236}">
                    <a16:creationId xmlns:a16="http://schemas.microsoft.com/office/drawing/2014/main" id="{6CAC4933-D8EA-4157-A7F1-62E1A6ADB269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sľïďé">
                <a:extLst>
                  <a:ext uri="{FF2B5EF4-FFF2-40B4-BE49-F238E27FC236}">
                    <a16:creationId xmlns:a16="http://schemas.microsoft.com/office/drawing/2014/main" id="{C48D8B44-24C4-4CCD-B067-F4AC347EEDC5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śliḋé">
                <a:extLst>
                  <a:ext uri="{FF2B5EF4-FFF2-40B4-BE49-F238E27FC236}">
                    <a16:creationId xmlns:a16="http://schemas.microsoft.com/office/drawing/2014/main" id="{04D48D36-0B6B-4585-98D4-18E3AABECA69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Sļiďê">
                <a:extLst>
                  <a:ext uri="{FF2B5EF4-FFF2-40B4-BE49-F238E27FC236}">
                    <a16:creationId xmlns:a16="http://schemas.microsoft.com/office/drawing/2014/main" id="{62935580-8C94-43B9-9E8D-444F13F299EF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Sliḋé">
                <a:extLst>
                  <a:ext uri="{FF2B5EF4-FFF2-40B4-BE49-F238E27FC236}">
                    <a16:creationId xmlns:a16="http://schemas.microsoft.com/office/drawing/2014/main" id="{4E016542-BE86-4BE9-880E-9EFB1360E7EA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ŝ1îḑè">
                <a:extLst>
                  <a:ext uri="{FF2B5EF4-FFF2-40B4-BE49-F238E27FC236}">
                    <a16:creationId xmlns:a16="http://schemas.microsoft.com/office/drawing/2014/main" id="{A3AC2F14-2686-4928-83C4-F52DE2B392B7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ṩḻiḋê">
                <a:extLst>
                  <a:ext uri="{FF2B5EF4-FFF2-40B4-BE49-F238E27FC236}">
                    <a16:creationId xmlns:a16="http://schemas.microsoft.com/office/drawing/2014/main" id="{94F98C2A-7B71-4854-BBBC-C599E5FD82B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ṧľíḍe">
                <a:extLst>
                  <a:ext uri="{FF2B5EF4-FFF2-40B4-BE49-F238E27FC236}">
                    <a16:creationId xmlns:a16="http://schemas.microsoft.com/office/drawing/2014/main" id="{8C84CF28-F197-4CC3-9F82-E11ECFC6A754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ṩḻiḍe">
                <a:extLst>
                  <a:ext uri="{FF2B5EF4-FFF2-40B4-BE49-F238E27FC236}">
                    <a16:creationId xmlns:a16="http://schemas.microsoft.com/office/drawing/2014/main" id="{A86AE815-A91E-4F6A-830C-C77F35C23D84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śļïḓè">
                <a:extLst>
                  <a:ext uri="{FF2B5EF4-FFF2-40B4-BE49-F238E27FC236}">
                    <a16:creationId xmlns:a16="http://schemas.microsoft.com/office/drawing/2014/main" id="{360A52E9-5586-4D1C-BBEA-E4D5EA2610F1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ṩḻîde">
                <a:extLst>
                  <a:ext uri="{FF2B5EF4-FFF2-40B4-BE49-F238E27FC236}">
                    <a16:creationId xmlns:a16="http://schemas.microsoft.com/office/drawing/2014/main" id="{4B9818F3-1886-40DA-8CD2-A648DA330069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ŝḷïḓê">
                <a:extLst>
                  <a:ext uri="{FF2B5EF4-FFF2-40B4-BE49-F238E27FC236}">
                    <a16:creationId xmlns:a16="http://schemas.microsoft.com/office/drawing/2014/main" id="{11D48233-2952-4B73-B664-EB67278E48FB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şḷîḑe">
                <a:extLst>
                  <a:ext uri="{FF2B5EF4-FFF2-40B4-BE49-F238E27FC236}">
                    <a16:creationId xmlns:a16="http://schemas.microsoft.com/office/drawing/2014/main" id="{C96EF728-69C2-4AB5-A039-441DD4D66704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şḷïḋê">
                <a:extLst>
                  <a:ext uri="{FF2B5EF4-FFF2-40B4-BE49-F238E27FC236}">
                    <a16:creationId xmlns:a16="http://schemas.microsoft.com/office/drawing/2014/main" id="{99AF7165-6F1C-4A5E-B0A5-342C6186F915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ṣlïḍè">
                <a:extLst>
                  <a:ext uri="{FF2B5EF4-FFF2-40B4-BE49-F238E27FC236}">
                    <a16:creationId xmlns:a16="http://schemas.microsoft.com/office/drawing/2014/main" id="{11FF00CD-F158-4F20-BDEC-B8CF0A620375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ṩḷîḓê">
                <a:extLst>
                  <a:ext uri="{FF2B5EF4-FFF2-40B4-BE49-F238E27FC236}">
                    <a16:creationId xmlns:a16="http://schemas.microsoft.com/office/drawing/2014/main" id="{C100FF68-EE58-4B65-B09F-A6DF2DAF7D0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Sļiďé">
                <a:extLst>
                  <a:ext uri="{FF2B5EF4-FFF2-40B4-BE49-F238E27FC236}">
                    <a16:creationId xmlns:a16="http://schemas.microsoft.com/office/drawing/2014/main" id="{8364F51F-501F-4884-8972-39383977F6A5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Sḷiḋè">
                <a:extLst>
                  <a:ext uri="{FF2B5EF4-FFF2-40B4-BE49-F238E27FC236}">
                    <a16:creationId xmlns:a16="http://schemas.microsoft.com/office/drawing/2014/main" id="{AD1A0258-2BDD-4F61-9D05-A7F60EAA8B74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ṣḷíḋé">
                <a:extLst>
                  <a:ext uri="{FF2B5EF4-FFF2-40B4-BE49-F238E27FC236}">
                    <a16:creationId xmlns:a16="http://schemas.microsoft.com/office/drawing/2014/main" id="{18C82A53-6053-4584-846B-DDE0D290DC11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ṩliďè">
                <a:extLst>
                  <a:ext uri="{FF2B5EF4-FFF2-40B4-BE49-F238E27FC236}">
                    <a16:creationId xmlns:a16="http://schemas.microsoft.com/office/drawing/2014/main" id="{7398DC6A-9252-4A65-87A1-E1C50F4F83BB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ṧlíḋè">
                <a:extLst>
                  <a:ext uri="{FF2B5EF4-FFF2-40B4-BE49-F238E27FC236}">
                    <a16:creationId xmlns:a16="http://schemas.microsoft.com/office/drawing/2014/main" id="{3DB08503-4EAB-4AE0-8E92-F521D4A8F18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slïḓè">
                <a:extLst>
                  <a:ext uri="{FF2B5EF4-FFF2-40B4-BE49-F238E27FC236}">
                    <a16:creationId xmlns:a16="http://schemas.microsoft.com/office/drawing/2014/main" id="{D0AE8A62-9754-4AEF-B9CF-2BCFF85AFFBE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ṥ1iḍe">
                <a:extLst>
                  <a:ext uri="{FF2B5EF4-FFF2-40B4-BE49-F238E27FC236}">
                    <a16:creationId xmlns:a16="http://schemas.microsoft.com/office/drawing/2014/main" id="{DCB39D8D-0225-4A1B-A3B8-7E805BA39AF1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ṥľîḋé">
                <a:extLst>
                  <a:ext uri="{FF2B5EF4-FFF2-40B4-BE49-F238E27FC236}">
                    <a16:creationId xmlns:a16="http://schemas.microsoft.com/office/drawing/2014/main" id="{0D5E74E2-9D40-4BCA-8E5D-27A3A98459F1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ślidè">
                <a:extLst>
                  <a:ext uri="{FF2B5EF4-FFF2-40B4-BE49-F238E27FC236}">
                    <a16:creationId xmlns:a16="http://schemas.microsoft.com/office/drawing/2014/main" id="{49EBC390-5C62-445D-8DF8-4CCBF92753B7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îŝ1ide">
                <a:extLst>
                  <a:ext uri="{FF2B5EF4-FFF2-40B4-BE49-F238E27FC236}">
                    <a16:creationId xmlns:a16="http://schemas.microsoft.com/office/drawing/2014/main" id="{82F15D05-CEFA-4A77-B38B-87D9735C32AD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$ḻíde">
                <a:extLst>
                  <a:ext uri="{FF2B5EF4-FFF2-40B4-BE49-F238E27FC236}">
                    <a16:creationId xmlns:a16="http://schemas.microsoft.com/office/drawing/2014/main" id="{5F558340-1675-466D-9BA4-E0F8CF5C6855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F3CA910-FBE1-40FD-865F-DBC3CAB506FD}"/>
                </a:ext>
              </a:extLst>
            </p:cNvPr>
            <p:cNvGrpSpPr/>
            <p:nvPr/>
          </p:nvGrpSpPr>
          <p:grpSpPr>
            <a:xfrm>
              <a:off x="9754010" y="247576"/>
              <a:ext cx="1989001" cy="410533"/>
              <a:chOff x="5180266" y="4756740"/>
              <a:chExt cx="5753100" cy="1187451"/>
            </a:xfrm>
            <a:solidFill>
              <a:srgbClr val="0679E4"/>
            </a:solidFill>
          </p:grpSpPr>
          <p:sp>
            <p:nvSpPr>
              <p:cNvPr id="16" name="ïṩļîḑê">
                <a:extLst>
                  <a:ext uri="{FF2B5EF4-FFF2-40B4-BE49-F238E27FC236}">
                    <a16:creationId xmlns:a16="http://schemas.microsoft.com/office/drawing/2014/main" id="{6DE49947-9156-47DA-BEB1-907C740DB73B}"/>
                  </a:ext>
                </a:extLst>
              </p:cNvPr>
              <p:cNvSpPr/>
              <p:nvPr/>
            </p:nvSpPr>
            <p:spPr bwMode="auto">
              <a:xfrm>
                <a:off x="10319003" y="4805953"/>
                <a:ext cx="600075" cy="771525"/>
              </a:xfrm>
              <a:custGeom>
                <a:avLst/>
                <a:gdLst>
                  <a:gd name="T0" fmla="*/ 210 w 325"/>
                  <a:gd name="T1" fmla="*/ 140 h 418"/>
                  <a:gd name="T2" fmla="*/ 237 w 325"/>
                  <a:gd name="T3" fmla="*/ 155 h 418"/>
                  <a:gd name="T4" fmla="*/ 161 w 325"/>
                  <a:gd name="T5" fmla="*/ 179 h 418"/>
                  <a:gd name="T6" fmla="*/ 187 w 325"/>
                  <a:gd name="T7" fmla="*/ 68 h 418"/>
                  <a:gd name="T8" fmla="*/ 230 w 325"/>
                  <a:gd name="T9" fmla="*/ 40 h 418"/>
                  <a:gd name="T10" fmla="*/ 199 w 325"/>
                  <a:gd name="T11" fmla="*/ 85 h 418"/>
                  <a:gd name="T12" fmla="*/ 99 w 325"/>
                  <a:gd name="T13" fmla="*/ 132 h 418"/>
                  <a:gd name="T14" fmla="*/ 132 w 325"/>
                  <a:gd name="T15" fmla="*/ 83 h 418"/>
                  <a:gd name="T16" fmla="*/ 174 w 325"/>
                  <a:gd name="T17" fmla="*/ 116 h 418"/>
                  <a:gd name="T18" fmla="*/ 59 w 325"/>
                  <a:gd name="T19" fmla="*/ 198 h 418"/>
                  <a:gd name="T20" fmla="*/ 16 w 325"/>
                  <a:gd name="T21" fmla="*/ 224 h 418"/>
                  <a:gd name="T22" fmla="*/ 17 w 325"/>
                  <a:gd name="T23" fmla="*/ 314 h 418"/>
                  <a:gd name="T24" fmla="*/ 55 w 325"/>
                  <a:gd name="T25" fmla="*/ 244 h 418"/>
                  <a:gd name="T26" fmla="*/ 131 w 325"/>
                  <a:gd name="T27" fmla="*/ 194 h 418"/>
                  <a:gd name="T28" fmla="*/ 111 w 325"/>
                  <a:gd name="T29" fmla="*/ 251 h 418"/>
                  <a:gd name="T30" fmla="*/ 148 w 325"/>
                  <a:gd name="T31" fmla="*/ 246 h 418"/>
                  <a:gd name="T32" fmla="*/ 184 w 325"/>
                  <a:gd name="T33" fmla="*/ 243 h 418"/>
                  <a:gd name="T34" fmla="*/ 131 w 325"/>
                  <a:gd name="T35" fmla="*/ 281 h 418"/>
                  <a:gd name="T36" fmla="*/ 76 w 325"/>
                  <a:gd name="T37" fmla="*/ 299 h 418"/>
                  <a:gd name="T38" fmla="*/ 134 w 325"/>
                  <a:gd name="T39" fmla="*/ 334 h 418"/>
                  <a:gd name="T40" fmla="*/ 203 w 325"/>
                  <a:gd name="T41" fmla="*/ 298 h 418"/>
                  <a:gd name="T42" fmla="*/ 206 w 325"/>
                  <a:gd name="T43" fmla="*/ 350 h 418"/>
                  <a:gd name="T44" fmla="*/ 165 w 325"/>
                  <a:gd name="T45" fmla="*/ 378 h 418"/>
                  <a:gd name="T46" fmla="*/ 144 w 325"/>
                  <a:gd name="T47" fmla="*/ 410 h 418"/>
                  <a:gd name="T48" fmla="*/ 228 w 325"/>
                  <a:gd name="T49" fmla="*/ 408 h 418"/>
                  <a:gd name="T50" fmla="*/ 239 w 325"/>
                  <a:gd name="T51" fmla="*/ 307 h 418"/>
                  <a:gd name="T52" fmla="*/ 273 w 325"/>
                  <a:gd name="T53" fmla="*/ 283 h 418"/>
                  <a:gd name="T54" fmla="*/ 271 w 325"/>
                  <a:gd name="T55" fmla="*/ 239 h 418"/>
                  <a:gd name="T56" fmla="*/ 233 w 325"/>
                  <a:gd name="T57" fmla="*/ 226 h 418"/>
                  <a:gd name="T58" fmla="*/ 261 w 325"/>
                  <a:gd name="T59" fmla="*/ 181 h 418"/>
                  <a:gd name="T60" fmla="*/ 316 w 325"/>
                  <a:gd name="T61" fmla="*/ 167 h 418"/>
                  <a:gd name="T62" fmla="*/ 297 w 325"/>
                  <a:gd name="T63" fmla="*/ 119 h 418"/>
                  <a:gd name="T64" fmla="*/ 251 w 325"/>
                  <a:gd name="T65" fmla="*/ 93 h 418"/>
                  <a:gd name="T66" fmla="*/ 276 w 325"/>
                  <a:gd name="T67" fmla="*/ 34 h 418"/>
                  <a:gd name="T68" fmla="*/ 217 w 325"/>
                  <a:gd name="T69" fmla="*/ 11 h 418"/>
                  <a:gd name="T70" fmla="*/ 164 w 325"/>
                  <a:gd name="T71" fmla="*/ 29 h 418"/>
                  <a:gd name="T72" fmla="*/ 136 w 325"/>
                  <a:gd name="T73" fmla="*/ 43 h 418"/>
                  <a:gd name="T74" fmla="*/ 113 w 325"/>
                  <a:gd name="T75" fmla="*/ 21 h 418"/>
                  <a:gd name="T76" fmla="*/ 78 w 325"/>
                  <a:gd name="T77" fmla="*/ 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5" h="418">
                    <a:moveTo>
                      <a:pt x="161" y="179"/>
                    </a:moveTo>
                    <a:cubicBezTo>
                      <a:pt x="160" y="178"/>
                      <a:pt x="188" y="143"/>
                      <a:pt x="210" y="140"/>
                    </a:cubicBezTo>
                    <a:cubicBezTo>
                      <a:pt x="232" y="137"/>
                      <a:pt x="226" y="133"/>
                      <a:pt x="238" y="138"/>
                    </a:cubicBezTo>
                    <a:cubicBezTo>
                      <a:pt x="250" y="144"/>
                      <a:pt x="252" y="148"/>
                      <a:pt x="237" y="155"/>
                    </a:cubicBezTo>
                    <a:cubicBezTo>
                      <a:pt x="222" y="162"/>
                      <a:pt x="215" y="168"/>
                      <a:pt x="196" y="171"/>
                    </a:cubicBezTo>
                    <a:cubicBezTo>
                      <a:pt x="177" y="175"/>
                      <a:pt x="163" y="181"/>
                      <a:pt x="161" y="179"/>
                    </a:cubicBezTo>
                    <a:close/>
                    <a:moveTo>
                      <a:pt x="199" y="85"/>
                    </a:moveTo>
                    <a:cubicBezTo>
                      <a:pt x="197" y="87"/>
                      <a:pt x="186" y="79"/>
                      <a:pt x="187" y="68"/>
                    </a:cubicBezTo>
                    <a:cubicBezTo>
                      <a:pt x="188" y="57"/>
                      <a:pt x="197" y="38"/>
                      <a:pt x="211" y="34"/>
                    </a:cubicBezTo>
                    <a:cubicBezTo>
                      <a:pt x="225" y="30"/>
                      <a:pt x="230" y="30"/>
                      <a:pt x="230" y="40"/>
                    </a:cubicBezTo>
                    <a:cubicBezTo>
                      <a:pt x="229" y="51"/>
                      <a:pt x="229" y="62"/>
                      <a:pt x="219" y="71"/>
                    </a:cubicBezTo>
                    <a:cubicBezTo>
                      <a:pt x="210" y="80"/>
                      <a:pt x="201" y="84"/>
                      <a:pt x="199" y="85"/>
                    </a:cubicBezTo>
                    <a:close/>
                    <a:moveTo>
                      <a:pt x="79" y="112"/>
                    </a:moveTo>
                    <a:cubicBezTo>
                      <a:pt x="79" y="113"/>
                      <a:pt x="87" y="125"/>
                      <a:pt x="99" y="132"/>
                    </a:cubicBezTo>
                    <a:cubicBezTo>
                      <a:pt x="112" y="138"/>
                      <a:pt x="119" y="135"/>
                      <a:pt x="129" y="127"/>
                    </a:cubicBezTo>
                    <a:cubicBezTo>
                      <a:pt x="139" y="118"/>
                      <a:pt x="130" y="95"/>
                      <a:pt x="132" y="83"/>
                    </a:cubicBezTo>
                    <a:cubicBezTo>
                      <a:pt x="135" y="70"/>
                      <a:pt x="136" y="73"/>
                      <a:pt x="146" y="75"/>
                    </a:cubicBezTo>
                    <a:cubicBezTo>
                      <a:pt x="156" y="76"/>
                      <a:pt x="173" y="108"/>
                      <a:pt x="174" y="116"/>
                    </a:cubicBezTo>
                    <a:cubicBezTo>
                      <a:pt x="174" y="123"/>
                      <a:pt x="170" y="123"/>
                      <a:pt x="128" y="142"/>
                    </a:cubicBezTo>
                    <a:cubicBezTo>
                      <a:pt x="86" y="161"/>
                      <a:pt x="67" y="195"/>
                      <a:pt x="59" y="198"/>
                    </a:cubicBezTo>
                    <a:cubicBezTo>
                      <a:pt x="52" y="202"/>
                      <a:pt x="55" y="191"/>
                      <a:pt x="40" y="188"/>
                    </a:cubicBezTo>
                    <a:cubicBezTo>
                      <a:pt x="26" y="186"/>
                      <a:pt x="23" y="211"/>
                      <a:pt x="16" y="224"/>
                    </a:cubicBezTo>
                    <a:cubicBezTo>
                      <a:pt x="8" y="238"/>
                      <a:pt x="5" y="266"/>
                      <a:pt x="5" y="277"/>
                    </a:cubicBezTo>
                    <a:cubicBezTo>
                      <a:pt x="5" y="288"/>
                      <a:pt x="0" y="301"/>
                      <a:pt x="17" y="314"/>
                    </a:cubicBezTo>
                    <a:cubicBezTo>
                      <a:pt x="33" y="326"/>
                      <a:pt x="49" y="311"/>
                      <a:pt x="53" y="304"/>
                    </a:cubicBezTo>
                    <a:cubicBezTo>
                      <a:pt x="57" y="298"/>
                      <a:pt x="53" y="269"/>
                      <a:pt x="55" y="244"/>
                    </a:cubicBezTo>
                    <a:cubicBezTo>
                      <a:pt x="57" y="220"/>
                      <a:pt x="89" y="204"/>
                      <a:pt x="100" y="197"/>
                    </a:cubicBezTo>
                    <a:cubicBezTo>
                      <a:pt x="115" y="189"/>
                      <a:pt x="129" y="190"/>
                      <a:pt x="131" y="194"/>
                    </a:cubicBezTo>
                    <a:cubicBezTo>
                      <a:pt x="134" y="197"/>
                      <a:pt x="119" y="214"/>
                      <a:pt x="112" y="219"/>
                    </a:cubicBezTo>
                    <a:cubicBezTo>
                      <a:pt x="105" y="224"/>
                      <a:pt x="110" y="244"/>
                      <a:pt x="111" y="251"/>
                    </a:cubicBezTo>
                    <a:cubicBezTo>
                      <a:pt x="113" y="257"/>
                      <a:pt x="111" y="260"/>
                      <a:pt x="125" y="265"/>
                    </a:cubicBezTo>
                    <a:cubicBezTo>
                      <a:pt x="142" y="271"/>
                      <a:pt x="139" y="257"/>
                      <a:pt x="148" y="246"/>
                    </a:cubicBezTo>
                    <a:cubicBezTo>
                      <a:pt x="157" y="236"/>
                      <a:pt x="163" y="224"/>
                      <a:pt x="170" y="224"/>
                    </a:cubicBezTo>
                    <a:cubicBezTo>
                      <a:pt x="177" y="224"/>
                      <a:pt x="180" y="238"/>
                      <a:pt x="184" y="243"/>
                    </a:cubicBezTo>
                    <a:cubicBezTo>
                      <a:pt x="187" y="248"/>
                      <a:pt x="189" y="257"/>
                      <a:pt x="177" y="263"/>
                    </a:cubicBezTo>
                    <a:cubicBezTo>
                      <a:pt x="165" y="269"/>
                      <a:pt x="131" y="281"/>
                      <a:pt x="131" y="281"/>
                    </a:cubicBezTo>
                    <a:cubicBezTo>
                      <a:pt x="131" y="281"/>
                      <a:pt x="112" y="284"/>
                      <a:pt x="101" y="287"/>
                    </a:cubicBezTo>
                    <a:cubicBezTo>
                      <a:pt x="90" y="289"/>
                      <a:pt x="78" y="285"/>
                      <a:pt x="76" y="299"/>
                    </a:cubicBezTo>
                    <a:cubicBezTo>
                      <a:pt x="73" y="312"/>
                      <a:pt x="78" y="305"/>
                      <a:pt x="86" y="319"/>
                    </a:cubicBezTo>
                    <a:cubicBezTo>
                      <a:pt x="94" y="333"/>
                      <a:pt x="119" y="337"/>
                      <a:pt x="134" y="334"/>
                    </a:cubicBezTo>
                    <a:cubicBezTo>
                      <a:pt x="149" y="332"/>
                      <a:pt x="157" y="324"/>
                      <a:pt x="168" y="316"/>
                    </a:cubicBezTo>
                    <a:cubicBezTo>
                      <a:pt x="178" y="308"/>
                      <a:pt x="194" y="298"/>
                      <a:pt x="203" y="298"/>
                    </a:cubicBezTo>
                    <a:cubicBezTo>
                      <a:pt x="211" y="299"/>
                      <a:pt x="211" y="311"/>
                      <a:pt x="211" y="325"/>
                    </a:cubicBezTo>
                    <a:cubicBezTo>
                      <a:pt x="211" y="339"/>
                      <a:pt x="210" y="337"/>
                      <a:pt x="206" y="350"/>
                    </a:cubicBezTo>
                    <a:cubicBezTo>
                      <a:pt x="202" y="364"/>
                      <a:pt x="199" y="368"/>
                      <a:pt x="194" y="372"/>
                    </a:cubicBezTo>
                    <a:cubicBezTo>
                      <a:pt x="189" y="377"/>
                      <a:pt x="184" y="376"/>
                      <a:pt x="165" y="378"/>
                    </a:cubicBezTo>
                    <a:cubicBezTo>
                      <a:pt x="145" y="380"/>
                      <a:pt x="131" y="393"/>
                      <a:pt x="129" y="400"/>
                    </a:cubicBezTo>
                    <a:cubicBezTo>
                      <a:pt x="128" y="407"/>
                      <a:pt x="135" y="405"/>
                      <a:pt x="144" y="410"/>
                    </a:cubicBezTo>
                    <a:cubicBezTo>
                      <a:pt x="152" y="414"/>
                      <a:pt x="163" y="416"/>
                      <a:pt x="185" y="417"/>
                    </a:cubicBezTo>
                    <a:cubicBezTo>
                      <a:pt x="208" y="418"/>
                      <a:pt x="219" y="417"/>
                      <a:pt x="228" y="408"/>
                    </a:cubicBezTo>
                    <a:cubicBezTo>
                      <a:pt x="238" y="400"/>
                      <a:pt x="240" y="373"/>
                      <a:pt x="241" y="354"/>
                    </a:cubicBezTo>
                    <a:cubicBezTo>
                      <a:pt x="243" y="335"/>
                      <a:pt x="239" y="315"/>
                      <a:pt x="239" y="307"/>
                    </a:cubicBezTo>
                    <a:cubicBezTo>
                      <a:pt x="239" y="299"/>
                      <a:pt x="239" y="297"/>
                      <a:pt x="244" y="288"/>
                    </a:cubicBezTo>
                    <a:cubicBezTo>
                      <a:pt x="249" y="280"/>
                      <a:pt x="257" y="284"/>
                      <a:pt x="273" y="283"/>
                    </a:cubicBezTo>
                    <a:cubicBezTo>
                      <a:pt x="288" y="281"/>
                      <a:pt x="286" y="270"/>
                      <a:pt x="287" y="261"/>
                    </a:cubicBezTo>
                    <a:cubicBezTo>
                      <a:pt x="288" y="251"/>
                      <a:pt x="281" y="247"/>
                      <a:pt x="271" y="239"/>
                    </a:cubicBezTo>
                    <a:cubicBezTo>
                      <a:pt x="260" y="231"/>
                      <a:pt x="250" y="236"/>
                      <a:pt x="240" y="236"/>
                    </a:cubicBezTo>
                    <a:cubicBezTo>
                      <a:pt x="230" y="236"/>
                      <a:pt x="233" y="234"/>
                      <a:pt x="233" y="226"/>
                    </a:cubicBezTo>
                    <a:cubicBezTo>
                      <a:pt x="233" y="219"/>
                      <a:pt x="238" y="215"/>
                      <a:pt x="239" y="207"/>
                    </a:cubicBezTo>
                    <a:cubicBezTo>
                      <a:pt x="241" y="200"/>
                      <a:pt x="251" y="192"/>
                      <a:pt x="261" y="181"/>
                    </a:cubicBezTo>
                    <a:cubicBezTo>
                      <a:pt x="270" y="170"/>
                      <a:pt x="276" y="175"/>
                      <a:pt x="289" y="176"/>
                    </a:cubicBezTo>
                    <a:cubicBezTo>
                      <a:pt x="302" y="176"/>
                      <a:pt x="307" y="176"/>
                      <a:pt x="316" y="167"/>
                    </a:cubicBezTo>
                    <a:cubicBezTo>
                      <a:pt x="325" y="157"/>
                      <a:pt x="318" y="138"/>
                      <a:pt x="316" y="132"/>
                    </a:cubicBezTo>
                    <a:cubicBezTo>
                      <a:pt x="315" y="125"/>
                      <a:pt x="309" y="129"/>
                      <a:pt x="297" y="119"/>
                    </a:cubicBezTo>
                    <a:cubicBezTo>
                      <a:pt x="285" y="108"/>
                      <a:pt x="274" y="111"/>
                      <a:pt x="261" y="111"/>
                    </a:cubicBezTo>
                    <a:cubicBezTo>
                      <a:pt x="248" y="111"/>
                      <a:pt x="244" y="100"/>
                      <a:pt x="251" y="93"/>
                    </a:cubicBezTo>
                    <a:cubicBezTo>
                      <a:pt x="259" y="87"/>
                      <a:pt x="265" y="77"/>
                      <a:pt x="272" y="66"/>
                    </a:cubicBezTo>
                    <a:cubicBezTo>
                      <a:pt x="278" y="55"/>
                      <a:pt x="276" y="45"/>
                      <a:pt x="276" y="34"/>
                    </a:cubicBezTo>
                    <a:cubicBezTo>
                      <a:pt x="275" y="24"/>
                      <a:pt x="264" y="20"/>
                      <a:pt x="252" y="10"/>
                    </a:cubicBezTo>
                    <a:cubicBezTo>
                      <a:pt x="240" y="0"/>
                      <a:pt x="225" y="8"/>
                      <a:pt x="217" y="11"/>
                    </a:cubicBezTo>
                    <a:cubicBezTo>
                      <a:pt x="208" y="14"/>
                      <a:pt x="196" y="20"/>
                      <a:pt x="187" y="25"/>
                    </a:cubicBezTo>
                    <a:cubicBezTo>
                      <a:pt x="178" y="30"/>
                      <a:pt x="172" y="30"/>
                      <a:pt x="164" y="29"/>
                    </a:cubicBezTo>
                    <a:cubicBezTo>
                      <a:pt x="157" y="29"/>
                      <a:pt x="150" y="29"/>
                      <a:pt x="147" y="29"/>
                    </a:cubicBezTo>
                    <a:cubicBezTo>
                      <a:pt x="144" y="29"/>
                      <a:pt x="141" y="35"/>
                      <a:pt x="136" y="43"/>
                    </a:cubicBezTo>
                    <a:cubicBezTo>
                      <a:pt x="131" y="51"/>
                      <a:pt x="126" y="47"/>
                      <a:pt x="124" y="43"/>
                    </a:cubicBezTo>
                    <a:cubicBezTo>
                      <a:pt x="121" y="38"/>
                      <a:pt x="116" y="28"/>
                      <a:pt x="113" y="21"/>
                    </a:cubicBezTo>
                    <a:cubicBezTo>
                      <a:pt x="110" y="15"/>
                      <a:pt x="97" y="18"/>
                      <a:pt x="91" y="21"/>
                    </a:cubicBezTo>
                    <a:cubicBezTo>
                      <a:pt x="84" y="25"/>
                      <a:pt x="80" y="41"/>
                      <a:pt x="78" y="52"/>
                    </a:cubicBezTo>
                    <a:cubicBezTo>
                      <a:pt x="75" y="63"/>
                      <a:pt x="78" y="111"/>
                      <a:pt x="79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şḷïḍe">
                <a:extLst>
                  <a:ext uri="{FF2B5EF4-FFF2-40B4-BE49-F238E27FC236}">
                    <a16:creationId xmlns:a16="http://schemas.microsoft.com/office/drawing/2014/main" id="{A2DDD2A2-DF20-417E-8C2C-1E7D8FD71E1E}"/>
                  </a:ext>
                </a:extLst>
              </p:cNvPr>
              <p:cNvSpPr/>
              <p:nvPr/>
            </p:nvSpPr>
            <p:spPr bwMode="auto">
              <a:xfrm>
                <a:off x="9461753" y="4939303"/>
                <a:ext cx="388938" cy="534988"/>
              </a:xfrm>
              <a:custGeom>
                <a:avLst/>
                <a:gdLst>
                  <a:gd name="T0" fmla="*/ 4 w 211"/>
                  <a:gd name="T1" fmla="*/ 137 h 290"/>
                  <a:gd name="T2" fmla="*/ 41 w 211"/>
                  <a:gd name="T3" fmla="*/ 117 h 290"/>
                  <a:gd name="T4" fmla="*/ 75 w 211"/>
                  <a:gd name="T5" fmla="*/ 83 h 290"/>
                  <a:gd name="T6" fmla="*/ 82 w 211"/>
                  <a:gd name="T7" fmla="*/ 29 h 290"/>
                  <a:gd name="T8" fmla="*/ 94 w 211"/>
                  <a:gd name="T9" fmla="*/ 6 h 290"/>
                  <a:gd name="T10" fmla="*/ 126 w 211"/>
                  <a:gd name="T11" fmla="*/ 27 h 290"/>
                  <a:gd name="T12" fmla="*/ 145 w 211"/>
                  <a:gd name="T13" fmla="*/ 65 h 290"/>
                  <a:gd name="T14" fmla="*/ 170 w 211"/>
                  <a:gd name="T15" fmla="*/ 93 h 290"/>
                  <a:gd name="T16" fmla="*/ 164 w 211"/>
                  <a:gd name="T17" fmla="*/ 119 h 290"/>
                  <a:gd name="T18" fmla="*/ 127 w 211"/>
                  <a:gd name="T19" fmla="*/ 151 h 290"/>
                  <a:gd name="T20" fmla="*/ 123 w 211"/>
                  <a:gd name="T21" fmla="*/ 165 h 290"/>
                  <a:gd name="T22" fmla="*/ 181 w 211"/>
                  <a:gd name="T23" fmla="*/ 187 h 290"/>
                  <a:gd name="T24" fmla="*/ 210 w 211"/>
                  <a:gd name="T25" fmla="*/ 231 h 290"/>
                  <a:gd name="T26" fmla="*/ 202 w 211"/>
                  <a:gd name="T27" fmla="*/ 281 h 290"/>
                  <a:gd name="T28" fmla="*/ 185 w 211"/>
                  <a:gd name="T29" fmla="*/ 289 h 290"/>
                  <a:gd name="T30" fmla="*/ 162 w 211"/>
                  <a:gd name="T31" fmla="*/ 267 h 290"/>
                  <a:gd name="T32" fmla="*/ 158 w 211"/>
                  <a:gd name="T33" fmla="*/ 217 h 290"/>
                  <a:gd name="T34" fmla="*/ 134 w 211"/>
                  <a:gd name="T35" fmla="*/ 188 h 290"/>
                  <a:gd name="T36" fmla="*/ 117 w 211"/>
                  <a:gd name="T37" fmla="*/ 183 h 290"/>
                  <a:gd name="T38" fmla="*/ 105 w 211"/>
                  <a:gd name="T39" fmla="*/ 191 h 290"/>
                  <a:gd name="T40" fmla="*/ 95 w 211"/>
                  <a:gd name="T41" fmla="*/ 225 h 290"/>
                  <a:gd name="T42" fmla="*/ 92 w 211"/>
                  <a:gd name="T43" fmla="*/ 251 h 290"/>
                  <a:gd name="T44" fmla="*/ 58 w 211"/>
                  <a:gd name="T45" fmla="*/ 261 h 290"/>
                  <a:gd name="T46" fmla="*/ 37 w 211"/>
                  <a:gd name="T47" fmla="*/ 235 h 290"/>
                  <a:gd name="T48" fmla="*/ 39 w 211"/>
                  <a:gd name="T49" fmla="*/ 205 h 290"/>
                  <a:gd name="T50" fmla="*/ 45 w 211"/>
                  <a:gd name="T51" fmla="*/ 177 h 290"/>
                  <a:gd name="T52" fmla="*/ 18 w 211"/>
                  <a:gd name="T53" fmla="*/ 155 h 290"/>
                  <a:gd name="T54" fmla="*/ 0 w 211"/>
                  <a:gd name="T55" fmla="*/ 147 h 290"/>
                  <a:gd name="T56" fmla="*/ 4 w 211"/>
                  <a:gd name="T57" fmla="*/ 137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1" h="290">
                    <a:moveTo>
                      <a:pt x="4" y="137"/>
                    </a:moveTo>
                    <a:cubicBezTo>
                      <a:pt x="4" y="137"/>
                      <a:pt x="32" y="120"/>
                      <a:pt x="41" y="117"/>
                    </a:cubicBezTo>
                    <a:cubicBezTo>
                      <a:pt x="50" y="115"/>
                      <a:pt x="69" y="103"/>
                      <a:pt x="75" y="83"/>
                    </a:cubicBezTo>
                    <a:cubicBezTo>
                      <a:pt x="81" y="63"/>
                      <a:pt x="82" y="39"/>
                      <a:pt x="82" y="29"/>
                    </a:cubicBezTo>
                    <a:cubicBezTo>
                      <a:pt x="82" y="19"/>
                      <a:pt x="76" y="0"/>
                      <a:pt x="94" y="6"/>
                    </a:cubicBezTo>
                    <a:cubicBezTo>
                      <a:pt x="112" y="12"/>
                      <a:pt x="124" y="15"/>
                      <a:pt x="126" y="27"/>
                    </a:cubicBezTo>
                    <a:cubicBezTo>
                      <a:pt x="129" y="39"/>
                      <a:pt x="131" y="55"/>
                      <a:pt x="145" y="65"/>
                    </a:cubicBezTo>
                    <a:cubicBezTo>
                      <a:pt x="159" y="75"/>
                      <a:pt x="168" y="83"/>
                      <a:pt x="170" y="93"/>
                    </a:cubicBezTo>
                    <a:cubicBezTo>
                      <a:pt x="172" y="103"/>
                      <a:pt x="172" y="114"/>
                      <a:pt x="164" y="119"/>
                    </a:cubicBezTo>
                    <a:cubicBezTo>
                      <a:pt x="157" y="123"/>
                      <a:pt x="132" y="147"/>
                      <a:pt x="127" y="151"/>
                    </a:cubicBezTo>
                    <a:cubicBezTo>
                      <a:pt x="121" y="154"/>
                      <a:pt x="119" y="165"/>
                      <a:pt x="123" y="165"/>
                    </a:cubicBezTo>
                    <a:cubicBezTo>
                      <a:pt x="127" y="165"/>
                      <a:pt x="163" y="172"/>
                      <a:pt x="181" y="187"/>
                    </a:cubicBezTo>
                    <a:cubicBezTo>
                      <a:pt x="198" y="202"/>
                      <a:pt x="209" y="216"/>
                      <a:pt x="210" y="231"/>
                    </a:cubicBezTo>
                    <a:cubicBezTo>
                      <a:pt x="211" y="247"/>
                      <a:pt x="210" y="273"/>
                      <a:pt x="202" y="281"/>
                    </a:cubicBezTo>
                    <a:cubicBezTo>
                      <a:pt x="194" y="288"/>
                      <a:pt x="192" y="290"/>
                      <a:pt x="185" y="289"/>
                    </a:cubicBezTo>
                    <a:cubicBezTo>
                      <a:pt x="178" y="288"/>
                      <a:pt x="164" y="279"/>
                      <a:pt x="162" y="267"/>
                    </a:cubicBezTo>
                    <a:cubicBezTo>
                      <a:pt x="160" y="255"/>
                      <a:pt x="164" y="239"/>
                      <a:pt x="158" y="217"/>
                    </a:cubicBezTo>
                    <a:cubicBezTo>
                      <a:pt x="153" y="196"/>
                      <a:pt x="139" y="191"/>
                      <a:pt x="134" y="188"/>
                    </a:cubicBezTo>
                    <a:cubicBezTo>
                      <a:pt x="129" y="186"/>
                      <a:pt x="117" y="183"/>
                      <a:pt x="117" y="183"/>
                    </a:cubicBezTo>
                    <a:cubicBezTo>
                      <a:pt x="117" y="183"/>
                      <a:pt x="108" y="182"/>
                      <a:pt x="105" y="191"/>
                    </a:cubicBezTo>
                    <a:cubicBezTo>
                      <a:pt x="102" y="199"/>
                      <a:pt x="96" y="215"/>
                      <a:pt x="95" y="225"/>
                    </a:cubicBezTo>
                    <a:cubicBezTo>
                      <a:pt x="94" y="235"/>
                      <a:pt x="96" y="247"/>
                      <a:pt x="92" y="251"/>
                    </a:cubicBezTo>
                    <a:cubicBezTo>
                      <a:pt x="87" y="256"/>
                      <a:pt x="77" y="267"/>
                      <a:pt x="58" y="261"/>
                    </a:cubicBezTo>
                    <a:cubicBezTo>
                      <a:pt x="39" y="255"/>
                      <a:pt x="41" y="238"/>
                      <a:pt x="37" y="235"/>
                    </a:cubicBezTo>
                    <a:cubicBezTo>
                      <a:pt x="33" y="231"/>
                      <a:pt x="39" y="211"/>
                      <a:pt x="39" y="205"/>
                    </a:cubicBezTo>
                    <a:cubicBezTo>
                      <a:pt x="39" y="200"/>
                      <a:pt x="47" y="182"/>
                      <a:pt x="45" y="177"/>
                    </a:cubicBezTo>
                    <a:cubicBezTo>
                      <a:pt x="44" y="173"/>
                      <a:pt x="25" y="153"/>
                      <a:pt x="18" y="155"/>
                    </a:cubicBezTo>
                    <a:cubicBezTo>
                      <a:pt x="11" y="157"/>
                      <a:pt x="1" y="155"/>
                      <a:pt x="0" y="147"/>
                    </a:cubicBezTo>
                    <a:cubicBezTo>
                      <a:pt x="0" y="140"/>
                      <a:pt x="4" y="137"/>
                      <a:pt x="4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ṧļíďe">
                <a:extLst>
                  <a:ext uri="{FF2B5EF4-FFF2-40B4-BE49-F238E27FC236}">
                    <a16:creationId xmlns:a16="http://schemas.microsoft.com/office/drawing/2014/main" id="{D9E84FC3-5601-40BC-A8AA-2A9D9C4F9027}"/>
                  </a:ext>
                </a:extLst>
              </p:cNvPr>
              <p:cNvSpPr/>
              <p:nvPr/>
            </p:nvSpPr>
            <p:spPr bwMode="auto">
              <a:xfrm>
                <a:off x="8326691" y="4823415"/>
                <a:ext cx="746125" cy="695325"/>
              </a:xfrm>
              <a:custGeom>
                <a:avLst/>
                <a:gdLst>
                  <a:gd name="T0" fmla="*/ 159 w 405"/>
                  <a:gd name="T1" fmla="*/ 229 h 377"/>
                  <a:gd name="T2" fmla="*/ 218 w 405"/>
                  <a:gd name="T3" fmla="*/ 183 h 377"/>
                  <a:gd name="T4" fmla="*/ 234 w 405"/>
                  <a:gd name="T5" fmla="*/ 247 h 377"/>
                  <a:gd name="T6" fmla="*/ 260 w 405"/>
                  <a:gd name="T7" fmla="*/ 269 h 377"/>
                  <a:gd name="T8" fmla="*/ 209 w 405"/>
                  <a:gd name="T9" fmla="*/ 247 h 377"/>
                  <a:gd name="T10" fmla="*/ 108 w 405"/>
                  <a:gd name="T11" fmla="*/ 215 h 377"/>
                  <a:gd name="T12" fmla="*/ 73 w 405"/>
                  <a:gd name="T13" fmla="*/ 283 h 377"/>
                  <a:gd name="T14" fmla="*/ 43 w 405"/>
                  <a:gd name="T15" fmla="*/ 350 h 377"/>
                  <a:gd name="T16" fmla="*/ 91 w 405"/>
                  <a:gd name="T17" fmla="*/ 347 h 377"/>
                  <a:gd name="T18" fmla="*/ 118 w 405"/>
                  <a:gd name="T19" fmla="*/ 372 h 377"/>
                  <a:gd name="T20" fmla="*/ 136 w 405"/>
                  <a:gd name="T21" fmla="*/ 328 h 377"/>
                  <a:gd name="T22" fmla="*/ 147 w 405"/>
                  <a:gd name="T23" fmla="*/ 265 h 377"/>
                  <a:gd name="T24" fmla="*/ 242 w 405"/>
                  <a:gd name="T25" fmla="*/ 306 h 377"/>
                  <a:gd name="T26" fmla="*/ 186 w 405"/>
                  <a:gd name="T27" fmla="*/ 337 h 377"/>
                  <a:gd name="T28" fmla="*/ 172 w 405"/>
                  <a:gd name="T29" fmla="*/ 367 h 377"/>
                  <a:gd name="T30" fmla="*/ 272 w 405"/>
                  <a:gd name="T31" fmla="*/ 328 h 377"/>
                  <a:gd name="T32" fmla="*/ 352 w 405"/>
                  <a:gd name="T33" fmla="*/ 373 h 377"/>
                  <a:gd name="T34" fmla="*/ 389 w 405"/>
                  <a:gd name="T35" fmla="*/ 333 h 377"/>
                  <a:gd name="T36" fmla="*/ 292 w 405"/>
                  <a:gd name="T37" fmla="*/ 299 h 377"/>
                  <a:gd name="T38" fmla="*/ 291 w 405"/>
                  <a:gd name="T39" fmla="*/ 217 h 377"/>
                  <a:gd name="T40" fmla="*/ 261 w 405"/>
                  <a:gd name="T41" fmla="*/ 173 h 377"/>
                  <a:gd name="T42" fmla="*/ 297 w 405"/>
                  <a:gd name="T43" fmla="*/ 107 h 377"/>
                  <a:gd name="T44" fmla="*/ 283 w 405"/>
                  <a:gd name="T45" fmla="*/ 43 h 377"/>
                  <a:gd name="T46" fmla="*/ 241 w 405"/>
                  <a:gd name="T47" fmla="*/ 1 h 377"/>
                  <a:gd name="T48" fmla="*/ 241 w 405"/>
                  <a:gd name="T49" fmla="*/ 35 h 377"/>
                  <a:gd name="T50" fmla="*/ 245 w 405"/>
                  <a:gd name="T51" fmla="*/ 97 h 377"/>
                  <a:gd name="T52" fmla="*/ 194 w 405"/>
                  <a:gd name="T53" fmla="*/ 129 h 377"/>
                  <a:gd name="T54" fmla="*/ 161 w 405"/>
                  <a:gd name="T55" fmla="*/ 121 h 377"/>
                  <a:gd name="T56" fmla="*/ 150 w 405"/>
                  <a:gd name="T57" fmla="*/ 33 h 377"/>
                  <a:gd name="T58" fmla="*/ 122 w 405"/>
                  <a:gd name="T59" fmla="*/ 56 h 377"/>
                  <a:gd name="T60" fmla="*/ 121 w 405"/>
                  <a:gd name="T61" fmla="*/ 133 h 377"/>
                  <a:gd name="T62" fmla="*/ 30 w 405"/>
                  <a:gd name="T63" fmla="*/ 180 h 377"/>
                  <a:gd name="T64" fmla="*/ 22 w 405"/>
                  <a:gd name="T65" fmla="*/ 2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5" h="377">
                    <a:moveTo>
                      <a:pt x="174" y="243"/>
                    </a:moveTo>
                    <a:cubicBezTo>
                      <a:pt x="172" y="243"/>
                      <a:pt x="154" y="236"/>
                      <a:pt x="159" y="229"/>
                    </a:cubicBezTo>
                    <a:cubicBezTo>
                      <a:pt x="163" y="221"/>
                      <a:pt x="190" y="187"/>
                      <a:pt x="199" y="183"/>
                    </a:cubicBezTo>
                    <a:cubicBezTo>
                      <a:pt x="208" y="178"/>
                      <a:pt x="215" y="172"/>
                      <a:pt x="218" y="183"/>
                    </a:cubicBezTo>
                    <a:cubicBezTo>
                      <a:pt x="221" y="193"/>
                      <a:pt x="215" y="230"/>
                      <a:pt x="220" y="236"/>
                    </a:cubicBezTo>
                    <a:cubicBezTo>
                      <a:pt x="225" y="241"/>
                      <a:pt x="227" y="248"/>
                      <a:pt x="234" y="247"/>
                    </a:cubicBezTo>
                    <a:cubicBezTo>
                      <a:pt x="241" y="246"/>
                      <a:pt x="256" y="238"/>
                      <a:pt x="260" y="245"/>
                    </a:cubicBezTo>
                    <a:cubicBezTo>
                      <a:pt x="263" y="252"/>
                      <a:pt x="268" y="259"/>
                      <a:pt x="260" y="269"/>
                    </a:cubicBezTo>
                    <a:cubicBezTo>
                      <a:pt x="253" y="278"/>
                      <a:pt x="247" y="281"/>
                      <a:pt x="239" y="274"/>
                    </a:cubicBezTo>
                    <a:cubicBezTo>
                      <a:pt x="230" y="267"/>
                      <a:pt x="221" y="250"/>
                      <a:pt x="209" y="247"/>
                    </a:cubicBezTo>
                    <a:cubicBezTo>
                      <a:pt x="198" y="245"/>
                      <a:pt x="176" y="243"/>
                      <a:pt x="174" y="243"/>
                    </a:cubicBezTo>
                    <a:close/>
                    <a:moveTo>
                      <a:pt x="108" y="215"/>
                    </a:moveTo>
                    <a:cubicBezTo>
                      <a:pt x="109" y="216"/>
                      <a:pt x="102" y="238"/>
                      <a:pt x="93" y="254"/>
                    </a:cubicBezTo>
                    <a:cubicBezTo>
                      <a:pt x="84" y="271"/>
                      <a:pt x="81" y="271"/>
                      <a:pt x="73" y="283"/>
                    </a:cubicBezTo>
                    <a:cubicBezTo>
                      <a:pt x="65" y="295"/>
                      <a:pt x="45" y="309"/>
                      <a:pt x="44" y="316"/>
                    </a:cubicBezTo>
                    <a:cubicBezTo>
                      <a:pt x="43" y="323"/>
                      <a:pt x="41" y="343"/>
                      <a:pt x="43" y="350"/>
                    </a:cubicBezTo>
                    <a:cubicBezTo>
                      <a:pt x="44" y="357"/>
                      <a:pt x="61" y="358"/>
                      <a:pt x="69" y="357"/>
                    </a:cubicBezTo>
                    <a:cubicBezTo>
                      <a:pt x="77" y="355"/>
                      <a:pt x="84" y="347"/>
                      <a:pt x="91" y="347"/>
                    </a:cubicBezTo>
                    <a:cubicBezTo>
                      <a:pt x="98" y="347"/>
                      <a:pt x="96" y="355"/>
                      <a:pt x="97" y="361"/>
                    </a:cubicBezTo>
                    <a:cubicBezTo>
                      <a:pt x="97" y="366"/>
                      <a:pt x="101" y="368"/>
                      <a:pt x="118" y="372"/>
                    </a:cubicBezTo>
                    <a:cubicBezTo>
                      <a:pt x="136" y="377"/>
                      <a:pt x="140" y="364"/>
                      <a:pt x="144" y="352"/>
                    </a:cubicBezTo>
                    <a:cubicBezTo>
                      <a:pt x="148" y="339"/>
                      <a:pt x="140" y="339"/>
                      <a:pt x="136" y="328"/>
                    </a:cubicBezTo>
                    <a:cubicBezTo>
                      <a:pt x="133" y="316"/>
                      <a:pt x="136" y="302"/>
                      <a:pt x="136" y="292"/>
                    </a:cubicBezTo>
                    <a:cubicBezTo>
                      <a:pt x="135" y="281"/>
                      <a:pt x="141" y="272"/>
                      <a:pt x="147" y="265"/>
                    </a:cubicBezTo>
                    <a:cubicBezTo>
                      <a:pt x="153" y="258"/>
                      <a:pt x="160" y="248"/>
                      <a:pt x="186" y="258"/>
                    </a:cubicBezTo>
                    <a:cubicBezTo>
                      <a:pt x="212" y="267"/>
                      <a:pt x="239" y="298"/>
                      <a:pt x="242" y="306"/>
                    </a:cubicBezTo>
                    <a:cubicBezTo>
                      <a:pt x="245" y="313"/>
                      <a:pt x="232" y="318"/>
                      <a:pt x="227" y="325"/>
                    </a:cubicBezTo>
                    <a:cubicBezTo>
                      <a:pt x="222" y="332"/>
                      <a:pt x="196" y="338"/>
                      <a:pt x="186" y="337"/>
                    </a:cubicBezTo>
                    <a:cubicBezTo>
                      <a:pt x="175" y="336"/>
                      <a:pt x="172" y="344"/>
                      <a:pt x="167" y="348"/>
                    </a:cubicBezTo>
                    <a:cubicBezTo>
                      <a:pt x="162" y="351"/>
                      <a:pt x="167" y="361"/>
                      <a:pt x="172" y="367"/>
                    </a:cubicBezTo>
                    <a:cubicBezTo>
                      <a:pt x="177" y="373"/>
                      <a:pt x="211" y="373"/>
                      <a:pt x="224" y="364"/>
                    </a:cubicBezTo>
                    <a:cubicBezTo>
                      <a:pt x="237" y="354"/>
                      <a:pt x="272" y="328"/>
                      <a:pt x="272" y="328"/>
                    </a:cubicBezTo>
                    <a:cubicBezTo>
                      <a:pt x="272" y="328"/>
                      <a:pt x="285" y="340"/>
                      <a:pt x="293" y="348"/>
                    </a:cubicBezTo>
                    <a:cubicBezTo>
                      <a:pt x="301" y="357"/>
                      <a:pt x="319" y="369"/>
                      <a:pt x="352" y="373"/>
                    </a:cubicBezTo>
                    <a:cubicBezTo>
                      <a:pt x="385" y="377"/>
                      <a:pt x="398" y="356"/>
                      <a:pt x="401" y="352"/>
                    </a:cubicBezTo>
                    <a:cubicBezTo>
                      <a:pt x="405" y="348"/>
                      <a:pt x="399" y="342"/>
                      <a:pt x="389" y="333"/>
                    </a:cubicBezTo>
                    <a:cubicBezTo>
                      <a:pt x="379" y="323"/>
                      <a:pt x="353" y="312"/>
                      <a:pt x="337" y="313"/>
                    </a:cubicBezTo>
                    <a:cubicBezTo>
                      <a:pt x="321" y="315"/>
                      <a:pt x="303" y="305"/>
                      <a:pt x="292" y="299"/>
                    </a:cubicBezTo>
                    <a:cubicBezTo>
                      <a:pt x="282" y="293"/>
                      <a:pt x="287" y="293"/>
                      <a:pt x="291" y="277"/>
                    </a:cubicBezTo>
                    <a:cubicBezTo>
                      <a:pt x="295" y="261"/>
                      <a:pt x="294" y="231"/>
                      <a:pt x="291" y="217"/>
                    </a:cubicBezTo>
                    <a:cubicBezTo>
                      <a:pt x="287" y="204"/>
                      <a:pt x="269" y="200"/>
                      <a:pt x="264" y="192"/>
                    </a:cubicBezTo>
                    <a:cubicBezTo>
                      <a:pt x="258" y="184"/>
                      <a:pt x="251" y="180"/>
                      <a:pt x="261" y="173"/>
                    </a:cubicBezTo>
                    <a:cubicBezTo>
                      <a:pt x="272" y="166"/>
                      <a:pt x="282" y="146"/>
                      <a:pt x="290" y="135"/>
                    </a:cubicBezTo>
                    <a:cubicBezTo>
                      <a:pt x="298" y="123"/>
                      <a:pt x="305" y="117"/>
                      <a:pt x="297" y="107"/>
                    </a:cubicBezTo>
                    <a:cubicBezTo>
                      <a:pt x="289" y="97"/>
                      <a:pt x="283" y="94"/>
                      <a:pt x="281" y="86"/>
                    </a:cubicBezTo>
                    <a:cubicBezTo>
                      <a:pt x="280" y="79"/>
                      <a:pt x="283" y="57"/>
                      <a:pt x="283" y="43"/>
                    </a:cubicBezTo>
                    <a:cubicBezTo>
                      <a:pt x="283" y="29"/>
                      <a:pt x="285" y="30"/>
                      <a:pt x="272" y="15"/>
                    </a:cubicBezTo>
                    <a:cubicBezTo>
                      <a:pt x="260" y="0"/>
                      <a:pt x="248" y="2"/>
                      <a:pt x="241" y="1"/>
                    </a:cubicBezTo>
                    <a:cubicBezTo>
                      <a:pt x="235" y="0"/>
                      <a:pt x="231" y="21"/>
                      <a:pt x="233" y="26"/>
                    </a:cubicBezTo>
                    <a:cubicBezTo>
                      <a:pt x="235" y="31"/>
                      <a:pt x="239" y="31"/>
                      <a:pt x="241" y="35"/>
                    </a:cubicBezTo>
                    <a:cubicBezTo>
                      <a:pt x="242" y="39"/>
                      <a:pt x="239" y="36"/>
                      <a:pt x="243" y="53"/>
                    </a:cubicBezTo>
                    <a:cubicBezTo>
                      <a:pt x="247" y="70"/>
                      <a:pt x="245" y="91"/>
                      <a:pt x="245" y="97"/>
                    </a:cubicBezTo>
                    <a:cubicBezTo>
                      <a:pt x="245" y="103"/>
                      <a:pt x="240" y="107"/>
                      <a:pt x="234" y="114"/>
                    </a:cubicBezTo>
                    <a:cubicBezTo>
                      <a:pt x="228" y="121"/>
                      <a:pt x="206" y="123"/>
                      <a:pt x="194" y="129"/>
                    </a:cubicBezTo>
                    <a:cubicBezTo>
                      <a:pt x="181" y="135"/>
                      <a:pt x="179" y="146"/>
                      <a:pt x="170" y="149"/>
                    </a:cubicBezTo>
                    <a:cubicBezTo>
                      <a:pt x="161" y="151"/>
                      <a:pt x="157" y="138"/>
                      <a:pt x="161" y="121"/>
                    </a:cubicBezTo>
                    <a:cubicBezTo>
                      <a:pt x="164" y="109"/>
                      <a:pt x="168" y="79"/>
                      <a:pt x="168" y="64"/>
                    </a:cubicBezTo>
                    <a:cubicBezTo>
                      <a:pt x="167" y="54"/>
                      <a:pt x="158" y="40"/>
                      <a:pt x="150" y="33"/>
                    </a:cubicBezTo>
                    <a:cubicBezTo>
                      <a:pt x="142" y="25"/>
                      <a:pt x="136" y="30"/>
                      <a:pt x="131" y="32"/>
                    </a:cubicBezTo>
                    <a:cubicBezTo>
                      <a:pt x="126" y="35"/>
                      <a:pt x="120" y="43"/>
                      <a:pt x="122" y="56"/>
                    </a:cubicBezTo>
                    <a:cubicBezTo>
                      <a:pt x="124" y="70"/>
                      <a:pt x="127" y="72"/>
                      <a:pt x="127" y="82"/>
                    </a:cubicBezTo>
                    <a:cubicBezTo>
                      <a:pt x="128" y="92"/>
                      <a:pt x="124" y="113"/>
                      <a:pt x="121" y="133"/>
                    </a:cubicBezTo>
                    <a:cubicBezTo>
                      <a:pt x="117" y="152"/>
                      <a:pt x="104" y="151"/>
                      <a:pt x="90" y="158"/>
                    </a:cubicBezTo>
                    <a:cubicBezTo>
                      <a:pt x="76" y="165"/>
                      <a:pt x="48" y="175"/>
                      <a:pt x="30" y="180"/>
                    </a:cubicBezTo>
                    <a:cubicBezTo>
                      <a:pt x="13" y="184"/>
                      <a:pt x="0" y="191"/>
                      <a:pt x="0" y="200"/>
                    </a:cubicBezTo>
                    <a:cubicBezTo>
                      <a:pt x="0" y="209"/>
                      <a:pt x="9" y="210"/>
                      <a:pt x="22" y="219"/>
                    </a:cubicBezTo>
                    <a:cubicBezTo>
                      <a:pt x="35" y="228"/>
                      <a:pt x="107" y="215"/>
                      <a:pt x="108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ŝļïḓè">
                <a:extLst>
                  <a:ext uri="{FF2B5EF4-FFF2-40B4-BE49-F238E27FC236}">
                    <a16:creationId xmlns:a16="http://schemas.microsoft.com/office/drawing/2014/main" id="{805E59E3-DC68-4E2B-88F6-4451F41592FB}"/>
                  </a:ext>
                </a:extLst>
              </p:cNvPr>
              <p:cNvSpPr/>
              <p:nvPr/>
            </p:nvSpPr>
            <p:spPr bwMode="auto">
              <a:xfrm>
                <a:off x="6220078" y="4756740"/>
                <a:ext cx="627063" cy="793750"/>
              </a:xfrm>
              <a:custGeom>
                <a:avLst/>
                <a:gdLst>
                  <a:gd name="T0" fmla="*/ 194 w 340"/>
                  <a:gd name="T1" fmla="*/ 225 h 430"/>
                  <a:gd name="T2" fmla="*/ 189 w 340"/>
                  <a:gd name="T3" fmla="*/ 204 h 430"/>
                  <a:gd name="T4" fmla="*/ 222 w 340"/>
                  <a:gd name="T5" fmla="*/ 196 h 430"/>
                  <a:gd name="T6" fmla="*/ 234 w 340"/>
                  <a:gd name="T7" fmla="*/ 215 h 430"/>
                  <a:gd name="T8" fmla="*/ 217 w 340"/>
                  <a:gd name="T9" fmla="*/ 231 h 430"/>
                  <a:gd name="T10" fmla="*/ 194 w 340"/>
                  <a:gd name="T11" fmla="*/ 225 h 430"/>
                  <a:gd name="T12" fmla="*/ 33 w 340"/>
                  <a:gd name="T13" fmla="*/ 228 h 430"/>
                  <a:gd name="T14" fmla="*/ 67 w 340"/>
                  <a:gd name="T15" fmla="*/ 224 h 430"/>
                  <a:gd name="T16" fmla="*/ 105 w 340"/>
                  <a:gd name="T17" fmla="*/ 194 h 430"/>
                  <a:gd name="T18" fmla="*/ 164 w 340"/>
                  <a:gd name="T19" fmla="*/ 151 h 430"/>
                  <a:gd name="T20" fmla="*/ 170 w 340"/>
                  <a:gd name="T21" fmla="*/ 163 h 430"/>
                  <a:gd name="T22" fmla="*/ 144 w 340"/>
                  <a:gd name="T23" fmla="*/ 203 h 430"/>
                  <a:gd name="T24" fmla="*/ 142 w 340"/>
                  <a:gd name="T25" fmla="*/ 250 h 430"/>
                  <a:gd name="T26" fmla="*/ 166 w 340"/>
                  <a:gd name="T27" fmla="*/ 278 h 430"/>
                  <a:gd name="T28" fmla="*/ 170 w 340"/>
                  <a:gd name="T29" fmla="*/ 300 h 430"/>
                  <a:gd name="T30" fmla="*/ 132 w 340"/>
                  <a:gd name="T31" fmla="*/ 347 h 430"/>
                  <a:gd name="T32" fmla="*/ 133 w 340"/>
                  <a:gd name="T33" fmla="*/ 397 h 430"/>
                  <a:gd name="T34" fmla="*/ 181 w 340"/>
                  <a:gd name="T35" fmla="*/ 410 h 430"/>
                  <a:gd name="T36" fmla="*/ 184 w 340"/>
                  <a:gd name="T37" fmla="*/ 375 h 430"/>
                  <a:gd name="T38" fmla="*/ 198 w 340"/>
                  <a:gd name="T39" fmla="*/ 374 h 430"/>
                  <a:gd name="T40" fmla="*/ 215 w 340"/>
                  <a:gd name="T41" fmla="*/ 416 h 430"/>
                  <a:gd name="T42" fmla="*/ 240 w 340"/>
                  <a:gd name="T43" fmla="*/ 406 h 430"/>
                  <a:gd name="T44" fmla="*/ 230 w 340"/>
                  <a:gd name="T45" fmla="*/ 341 h 430"/>
                  <a:gd name="T46" fmla="*/ 250 w 340"/>
                  <a:gd name="T47" fmla="*/ 322 h 430"/>
                  <a:gd name="T48" fmla="*/ 268 w 340"/>
                  <a:gd name="T49" fmla="*/ 373 h 430"/>
                  <a:gd name="T50" fmla="*/ 316 w 340"/>
                  <a:gd name="T51" fmla="*/ 385 h 430"/>
                  <a:gd name="T52" fmla="*/ 295 w 340"/>
                  <a:gd name="T53" fmla="*/ 310 h 430"/>
                  <a:gd name="T54" fmla="*/ 263 w 340"/>
                  <a:gd name="T55" fmla="*/ 288 h 430"/>
                  <a:gd name="T56" fmla="*/ 264 w 340"/>
                  <a:gd name="T57" fmla="*/ 259 h 430"/>
                  <a:gd name="T58" fmla="*/ 265 w 340"/>
                  <a:gd name="T59" fmla="*/ 233 h 430"/>
                  <a:gd name="T60" fmla="*/ 300 w 340"/>
                  <a:gd name="T61" fmla="*/ 199 h 430"/>
                  <a:gd name="T62" fmla="*/ 275 w 340"/>
                  <a:gd name="T63" fmla="*/ 161 h 430"/>
                  <a:gd name="T64" fmla="*/ 217 w 340"/>
                  <a:gd name="T65" fmla="*/ 159 h 430"/>
                  <a:gd name="T66" fmla="*/ 270 w 340"/>
                  <a:gd name="T67" fmla="*/ 132 h 430"/>
                  <a:gd name="T68" fmla="*/ 316 w 340"/>
                  <a:gd name="T69" fmla="*/ 126 h 430"/>
                  <a:gd name="T70" fmla="*/ 332 w 340"/>
                  <a:gd name="T71" fmla="*/ 110 h 430"/>
                  <a:gd name="T72" fmla="*/ 321 w 340"/>
                  <a:gd name="T73" fmla="*/ 75 h 430"/>
                  <a:gd name="T74" fmla="*/ 256 w 340"/>
                  <a:gd name="T75" fmla="*/ 74 h 430"/>
                  <a:gd name="T76" fmla="*/ 240 w 340"/>
                  <a:gd name="T77" fmla="*/ 51 h 430"/>
                  <a:gd name="T78" fmla="*/ 212 w 340"/>
                  <a:gd name="T79" fmla="*/ 9 h 430"/>
                  <a:gd name="T80" fmla="*/ 190 w 340"/>
                  <a:gd name="T81" fmla="*/ 6 h 430"/>
                  <a:gd name="T82" fmla="*/ 174 w 340"/>
                  <a:gd name="T83" fmla="*/ 34 h 430"/>
                  <a:gd name="T84" fmla="*/ 183 w 340"/>
                  <a:gd name="T85" fmla="*/ 70 h 430"/>
                  <a:gd name="T86" fmla="*/ 172 w 340"/>
                  <a:gd name="T87" fmla="*/ 98 h 430"/>
                  <a:gd name="T88" fmla="*/ 65 w 340"/>
                  <a:gd name="T89" fmla="*/ 161 h 430"/>
                  <a:gd name="T90" fmla="*/ 21 w 340"/>
                  <a:gd name="T91" fmla="*/ 171 h 430"/>
                  <a:gd name="T92" fmla="*/ 10 w 340"/>
                  <a:gd name="T93" fmla="*/ 198 h 430"/>
                  <a:gd name="T94" fmla="*/ 33 w 340"/>
                  <a:gd name="T95" fmla="*/ 22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0" h="430">
                    <a:moveTo>
                      <a:pt x="194" y="225"/>
                    </a:moveTo>
                    <a:cubicBezTo>
                      <a:pt x="194" y="225"/>
                      <a:pt x="178" y="212"/>
                      <a:pt x="189" y="204"/>
                    </a:cubicBezTo>
                    <a:cubicBezTo>
                      <a:pt x="201" y="196"/>
                      <a:pt x="211" y="188"/>
                      <a:pt x="222" y="196"/>
                    </a:cubicBezTo>
                    <a:cubicBezTo>
                      <a:pt x="234" y="203"/>
                      <a:pt x="238" y="207"/>
                      <a:pt x="234" y="215"/>
                    </a:cubicBezTo>
                    <a:cubicBezTo>
                      <a:pt x="230" y="222"/>
                      <a:pt x="228" y="229"/>
                      <a:pt x="217" y="231"/>
                    </a:cubicBezTo>
                    <a:cubicBezTo>
                      <a:pt x="204" y="230"/>
                      <a:pt x="194" y="225"/>
                      <a:pt x="194" y="225"/>
                    </a:cubicBezTo>
                    <a:close/>
                    <a:moveTo>
                      <a:pt x="33" y="228"/>
                    </a:moveTo>
                    <a:cubicBezTo>
                      <a:pt x="40" y="229"/>
                      <a:pt x="52" y="231"/>
                      <a:pt x="67" y="224"/>
                    </a:cubicBezTo>
                    <a:cubicBezTo>
                      <a:pt x="82" y="216"/>
                      <a:pt x="91" y="208"/>
                      <a:pt x="105" y="194"/>
                    </a:cubicBezTo>
                    <a:cubicBezTo>
                      <a:pt x="119" y="180"/>
                      <a:pt x="153" y="155"/>
                      <a:pt x="164" y="151"/>
                    </a:cubicBezTo>
                    <a:cubicBezTo>
                      <a:pt x="176" y="146"/>
                      <a:pt x="176" y="155"/>
                      <a:pt x="170" y="163"/>
                    </a:cubicBezTo>
                    <a:cubicBezTo>
                      <a:pt x="164" y="171"/>
                      <a:pt x="150" y="188"/>
                      <a:pt x="144" y="203"/>
                    </a:cubicBezTo>
                    <a:cubicBezTo>
                      <a:pt x="139" y="218"/>
                      <a:pt x="134" y="224"/>
                      <a:pt x="142" y="250"/>
                    </a:cubicBezTo>
                    <a:cubicBezTo>
                      <a:pt x="149" y="275"/>
                      <a:pt x="160" y="275"/>
                      <a:pt x="166" y="278"/>
                    </a:cubicBezTo>
                    <a:cubicBezTo>
                      <a:pt x="172" y="281"/>
                      <a:pt x="176" y="301"/>
                      <a:pt x="170" y="300"/>
                    </a:cubicBezTo>
                    <a:cubicBezTo>
                      <a:pt x="164" y="299"/>
                      <a:pt x="136" y="327"/>
                      <a:pt x="132" y="347"/>
                    </a:cubicBezTo>
                    <a:cubicBezTo>
                      <a:pt x="127" y="366"/>
                      <a:pt x="123" y="375"/>
                      <a:pt x="133" y="397"/>
                    </a:cubicBezTo>
                    <a:cubicBezTo>
                      <a:pt x="144" y="419"/>
                      <a:pt x="174" y="413"/>
                      <a:pt x="181" y="410"/>
                    </a:cubicBezTo>
                    <a:cubicBezTo>
                      <a:pt x="189" y="407"/>
                      <a:pt x="185" y="395"/>
                      <a:pt x="184" y="375"/>
                    </a:cubicBezTo>
                    <a:cubicBezTo>
                      <a:pt x="182" y="355"/>
                      <a:pt x="192" y="364"/>
                      <a:pt x="198" y="374"/>
                    </a:cubicBezTo>
                    <a:cubicBezTo>
                      <a:pt x="204" y="384"/>
                      <a:pt x="203" y="402"/>
                      <a:pt x="215" y="416"/>
                    </a:cubicBezTo>
                    <a:cubicBezTo>
                      <a:pt x="226" y="430"/>
                      <a:pt x="235" y="419"/>
                      <a:pt x="240" y="406"/>
                    </a:cubicBezTo>
                    <a:cubicBezTo>
                      <a:pt x="245" y="393"/>
                      <a:pt x="232" y="357"/>
                      <a:pt x="230" y="341"/>
                    </a:cubicBezTo>
                    <a:cubicBezTo>
                      <a:pt x="229" y="326"/>
                      <a:pt x="238" y="322"/>
                      <a:pt x="250" y="322"/>
                    </a:cubicBezTo>
                    <a:cubicBezTo>
                      <a:pt x="262" y="322"/>
                      <a:pt x="248" y="347"/>
                      <a:pt x="268" y="373"/>
                    </a:cubicBezTo>
                    <a:cubicBezTo>
                      <a:pt x="287" y="399"/>
                      <a:pt x="292" y="396"/>
                      <a:pt x="316" y="385"/>
                    </a:cubicBezTo>
                    <a:cubicBezTo>
                      <a:pt x="340" y="375"/>
                      <a:pt x="311" y="327"/>
                      <a:pt x="295" y="310"/>
                    </a:cubicBezTo>
                    <a:cubicBezTo>
                      <a:pt x="279" y="294"/>
                      <a:pt x="263" y="294"/>
                      <a:pt x="263" y="288"/>
                    </a:cubicBezTo>
                    <a:cubicBezTo>
                      <a:pt x="263" y="282"/>
                      <a:pt x="266" y="267"/>
                      <a:pt x="264" y="259"/>
                    </a:cubicBezTo>
                    <a:cubicBezTo>
                      <a:pt x="262" y="251"/>
                      <a:pt x="258" y="239"/>
                      <a:pt x="265" y="233"/>
                    </a:cubicBezTo>
                    <a:cubicBezTo>
                      <a:pt x="273" y="226"/>
                      <a:pt x="301" y="222"/>
                      <a:pt x="300" y="199"/>
                    </a:cubicBezTo>
                    <a:cubicBezTo>
                      <a:pt x="299" y="177"/>
                      <a:pt x="294" y="175"/>
                      <a:pt x="275" y="161"/>
                    </a:cubicBezTo>
                    <a:cubicBezTo>
                      <a:pt x="257" y="148"/>
                      <a:pt x="216" y="168"/>
                      <a:pt x="217" y="159"/>
                    </a:cubicBezTo>
                    <a:cubicBezTo>
                      <a:pt x="218" y="150"/>
                      <a:pt x="250" y="138"/>
                      <a:pt x="270" y="132"/>
                    </a:cubicBezTo>
                    <a:cubicBezTo>
                      <a:pt x="290" y="125"/>
                      <a:pt x="306" y="126"/>
                      <a:pt x="316" y="126"/>
                    </a:cubicBezTo>
                    <a:cubicBezTo>
                      <a:pt x="326" y="126"/>
                      <a:pt x="326" y="118"/>
                      <a:pt x="332" y="110"/>
                    </a:cubicBezTo>
                    <a:cubicBezTo>
                      <a:pt x="337" y="102"/>
                      <a:pt x="334" y="88"/>
                      <a:pt x="321" y="75"/>
                    </a:cubicBezTo>
                    <a:cubicBezTo>
                      <a:pt x="308" y="61"/>
                      <a:pt x="263" y="74"/>
                      <a:pt x="256" y="74"/>
                    </a:cubicBezTo>
                    <a:cubicBezTo>
                      <a:pt x="250" y="74"/>
                      <a:pt x="250" y="63"/>
                      <a:pt x="240" y="51"/>
                    </a:cubicBezTo>
                    <a:cubicBezTo>
                      <a:pt x="229" y="38"/>
                      <a:pt x="220" y="18"/>
                      <a:pt x="212" y="9"/>
                    </a:cubicBezTo>
                    <a:cubicBezTo>
                      <a:pt x="205" y="0"/>
                      <a:pt x="203" y="8"/>
                      <a:pt x="190" y="6"/>
                    </a:cubicBezTo>
                    <a:cubicBezTo>
                      <a:pt x="176" y="3"/>
                      <a:pt x="165" y="15"/>
                      <a:pt x="174" y="34"/>
                    </a:cubicBezTo>
                    <a:cubicBezTo>
                      <a:pt x="183" y="53"/>
                      <a:pt x="183" y="56"/>
                      <a:pt x="183" y="70"/>
                    </a:cubicBezTo>
                    <a:cubicBezTo>
                      <a:pt x="183" y="84"/>
                      <a:pt x="197" y="88"/>
                      <a:pt x="172" y="98"/>
                    </a:cubicBezTo>
                    <a:cubicBezTo>
                      <a:pt x="147" y="108"/>
                      <a:pt x="75" y="152"/>
                      <a:pt x="65" y="161"/>
                    </a:cubicBezTo>
                    <a:cubicBezTo>
                      <a:pt x="55" y="170"/>
                      <a:pt x="26" y="169"/>
                      <a:pt x="21" y="171"/>
                    </a:cubicBezTo>
                    <a:cubicBezTo>
                      <a:pt x="15" y="173"/>
                      <a:pt x="0" y="170"/>
                      <a:pt x="10" y="198"/>
                    </a:cubicBezTo>
                    <a:cubicBezTo>
                      <a:pt x="24" y="238"/>
                      <a:pt x="26" y="227"/>
                      <a:pt x="3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1îḋè">
                <a:extLst>
                  <a:ext uri="{FF2B5EF4-FFF2-40B4-BE49-F238E27FC236}">
                    <a16:creationId xmlns:a16="http://schemas.microsoft.com/office/drawing/2014/main" id="{E88B0A96-EEF5-48ED-8314-A0E35CBC49C2}"/>
                  </a:ext>
                </a:extLst>
              </p:cNvPr>
              <p:cNvSpPr/>
              <p:nvPr/>
            </p:nvSpPr>
            <p:spPr bwMode="auto">
              <a:xfrm>
                <a:off x="7263066" y="4780553"/>
                <a:ext cx="674688" cy="863600"/>
              </a:xfrm>
              <a:custGeom>
                <a:avLst/>
                <a:gdLst>
                  <a:gd name="T0" fmla="*/ 258 w 366"/>
                  <a:gd name="T1" fmla="*/ 136 h 468"/>
                  <a:gd name="T2" fmla="*/ 270 w 366"/>
                  <a:gd name="T3" fmla="*/ 115 h 468"/>
                  <a:gd name="T4" fmla="*/ 287 w 366"/>
                  <a:gd name="T5" fmla="*/ 153 h 468"/>
                  <a:gd name="T6" fmla="*/ 200 w 366"/>
                  <a:gd name="T7" fmla="*/ 103 h 468"/>
                  <a:gd name="T8" fmla="*/ 227 w 366"/>
                  <a:gd name="T9" fmla="*/ 122 h 468"/>
                  <a:gd name="T10" fmla="*/ 225 w 366"/>
                  <a:gd name="T11" fmla="*/ 167 h 468"/>
                  <a:gd name="T12" fmla="*/ 215 w 366"/>
                  <a:gd name="T13" fmla="*/ 201 h 468"/>
                  <a:gd name="T14" fmla="*/ 197 w 366"/>
                  <a:gd name="T15" fmla="*/ 167 h 468"/>
                  <a:gd name="T16" fmla="*/ 204 w 366"/>
                  <a:gd name="T17" fmla="*/ 133 h 468"/>
                  <a:gd name="T18" fmla="*/ 200 w 366"/>
                  <a:gd name="T19" fmla="*/ 103 h 468"/>
                  <a:gd name="T20" fmla="*/ 271 w 366"/>
                  <a:gd name="T21" fmla="*/ 175 h 468"/>
                  <a:gd name="T22" fmla="*/ 286 w 366"/>
                  <a:gd name="T23" fmla="*/ 190 h 468"/>
                  <a:gd name="T24" fmla="*/ 146 w 366"/>
                  <a:gd name="T25" fmla="*/ 109 h 468"/>
                  <a:gd name="T26" fmla="*/ 87 w 366"/>
                  <a:gd name="T27" fmla="*/ 173 h 468"/>
                  <a:gd name="T28" fmla="*/ 7 w 366"/>
                  <a:gd name="T29" fmla="*/ 236 h 468"/>
                  <a:gd name="T30" fmla="*/ 111 w 366"/>
                  <a:gd name="T31" fmla="*/ 239 h 468"/>
                  <a:gd name="T32" fmla="*/ 108 w 366"/>
                  <a:gd name="T33" fmla="*/ 279 h 468"/>
                  <a:gd name="T34" fmla="*/ 110 w 366"/>
                  <a:gd name="T35" fmla="*/ 332 h 468"/>
                  <a:gd name="T36" fmla="*/ 139 w 366"/>
                  <a:gd name="T37" fmla="*/ 316 h 468"/>
                  <a:gd name="T38" fmla="*/ 159 w 366"/>
                  <a:gd name="T39" fmla="*/ 326 h 468"/>
                  <a:gd name="T40" fmla="*/ 189 w 366"/>
                  <a:gd name="T41" fmla="*/ 330 h 468"/>
                  <a:gd name="T42" fmla="*/ 217 w 366"/>
                  <a:gd name="T43" fmla="*/ 281 h 468"/>
                  <a:gd name="T44" fmla="*/ 284 w 366"/>
                  <a:gd name="T45" fmla="*/ 237 h 468"/>
                  <a:gd name="T46" fmla="*/ 287 w 366"/>
                  <a:gd name="T47" fmla="*/ 396 h 468"/>
                  <a:gd name="T48" fmla="*/ 284 w 366"/>
                  <a:gd name="T49" fmla="*/ 461 h 468"/>
                  <a:gd name="T50" fmla="*/ 319 w 366"/>
                  <a:gd name="T51" fmla="*/ 393 h 468"/>
                  <a:gd name="T52" fmla="*/ 327 w 366"/>
                  <a:gd name="T53" fmla="*/ 227 h 468"/>
                  <a:gd name="T54" fmla="*/ 363 w 366"/>
                  <a:gd name="T55" fmla="*/ 202 h 468"/>
                  <a:gd name="T56" fmla="*/ 324 w 366"/>
                  <a:gd name="T57" fmla="*/ 162 h 468"/>
                  <a:gd name="T58" fmla="*/ 330 w 366"/>
                  <a:gd name="T59" fmla="*/ 85 h 468"/>
                  <a:gd name="T60" fmla="*/ 324 w 366"/>
                  <a:gd name="T61" fmla="*/ 23 h 468"/>
                  <a:gd name="T62" fmla="*/ 275 w 366"/>
                  <a:gd name="T63" fmla="*/ 29 h 468"/>
                  <a:gd name="T64" fmla="*/ 286 w 366"/>
                  <a:gd name="T65" fmla="*/ 69 h 468"/>
                  <a:gd name="T66" fmla="*/ 253 w 366"/>
                  <a:gd name="T67" fmla="*/ 65 h 468"/>
                  <a:gd name="T68" fmla="*/ 212 w 366"/>
                  <a:gd name="T69" fmla="*/ 52 h 468"/>
                  <a:gd name="T70" fmla="*/ 115 w 366"/>
                  <a:gd name="T71" fmla="*/ 68 h 468"/>
                  <a:gd name="T72" fmla="*/ 30 w 366"/>
                  <a:gd name="T73" fmla="*/ 163 h 468"/>
                  <a:gd name="T74" fmla="*/ 96 w 366"/>
                  <a:gd name="T75" fmla="*/ 13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6" h="468">
                    <a:moveTo>
                      <a:pt x="270" y="152"/>
                    </a:moveTo>
                    <a:cubicBezTo>
                      <a:pt x="270" y="152"/>
                      <a:pt x="273" y="146"/>
                      <a:pt x="258" y="136"/>
                    </a:cubicBezTo>
                    <a:cubicBezTo>
                      <a:pt x="242" y="126"/>
                      <a:pt x="247" y="126"/>
                      <a:pt x="254" y="122"/>
                    </a:cubicBezTo>
                    <a:cubicBezTo>
                      <a:pt x="261" y="119"/>
                      <a:pt x="262" y="114"/>
                      <a:pt x="270" y="115"/>
                    </a:cubicBezTo>
                    <a:cubicBezTo>
                      <a:pt x="279" y="116"/>
                      <a:pt x="285" y="112"/>
                      <a:pt x="287" y="120"/>
                    </a:cubicBezTo>
                    <a:cubicBezTo>
                      <a:pt x="289" y="128"/>
                      <a:pt x="291" y="151"/>
                      <a:pt x="287" y="153"/>
                    </a:cubicBezTo>
                    <a:cubicBezTo>
                      <a:pt x="284" y="155"/>
                      <a:pt x="271" y="153"/>
                      <a:pt x="270" y="152"/>
                    </a:cubicBezTo>
                    <a:close/>
                    <a:moveTo>
                      <a:pt x="200" y="103"/>
                    </a:moveTo>
                    <a:cubicBezTo>
                      <a:pt x="200" y="99"/>
                      <a:pt x="207" y="96"/>
                      <a:pt x="216" y="102"/>
                    </a:cubicBezTo>
                    <a:cubicBezTo>
                      <a:pt x="225" y="108"/>
                      <a:pt x="228" y="113"/>
                      <a:pt x="227" y="122"/>
                    </a:cubicBezTo>
                    <a:cubicBezTo>
                      <a:pt x="225" y="131"/>
                      <a:pt x="222" y="135"/>
                      <a:pt x="223" y="145"/>
                    </a:cubicBezTo>
                    <a:cubicBezTo>
                      <a:pt x="223" y="156"/>
                      <a:pt x="217" y="162"/>
                      <a:pt x="225" y="167"/>
                    </a:cubicBezTo>
                    <a:cubicBezTo>
                      <a:pt x="232" y="173"/>
                      <a:pt x="235" y="171"/>
                      <a:pt x="233" y="185"/>
                    </a:cubicBezTo>
                    <a:cubicBezTo>
                      <a:pt x="231" y="202"/>
                      <a:pt x="214" y="210"/>
                      <a:pt x="215" y="201"/>
                    </a:cubicBezTo>
                    <a:cubicBezTo>
                      <a:pt x="215" y="192"/>
                      <a:pt x="220" y="185"/>
                      <a:pt x="213" y="176"/>
                    </a:cubicBezTo>
                    <a:cubicBezTo>
                      <a:pt x="205" y="167"/>
                      <a:pt x="204" y="178"/>
                      <a:pt x="197" y="167"/>
                    </a:cubicBezTo>
                    <a:cubicBezTo>
                      <a:pt x="191" y="155"/>
                      <a:pt x="195" y="154"/>
                      <a:pt x="199" y="152"/>
                    </a:cubicBezTo>
                    <a:cubicBezTo>
                      <a:pt x="204" y="149"/>
                      <a:pt x="209" y="147"/>
                      <a:pt x="204" y="133"/>
                    </a:cubicBezTo>
                    <a:cubicBezTo>
                      <a:pt x="199" y="119"/>
                      <a:pt x="198" y="127"/>
                      <a:pt x="197" y="119"/>
                    </a:cubicBezTo>
                    <a:cubicBezTo>
                      <a:pt x="196" y="112"/>
                      <a:pt x="200" y="107"/>
                      <a:pt x="200" y="103"/>
                    </a:cubicBezTo>
                    <a:close/>
                    <a:moveTo>
                      <a:pt x="246" y="206"/>
                    </a:moveTo>
                    <a:cubicBezTo>
                      <a:pt x="243" y="205"/>
                      <a:pt x="264" y="181"/>
                      <a:pt x="271" y="175"/>
                    </a:cubicBezTo>
                    <a:cubicBezTo>
                      <a:pt x="277" y="170"/>
                      <a:pt x="289" y="166"/>
                      <a:pt x="288" y="173"/>
                    </a:cubicBezTo>
                    <a:cubicBezTo>
                      <a:pt x="287" y="180"/>
                      <a:pt x="291" y="185"/>
                      <a:pt x="286" y="190"/>
                    </a:cubicBezTo>
                    <a:cubicBezTo>
                      <a:pt x="282" y="195"/>
                      <a:pt x="250" y="207"/>
                      <a:pt x="246" y="206"/>
                    </a:cubicBezTo>
                    <a:close/>
                    <a:moveTo>
                      <a:pt x="146" y="109"/>
                    </a:moveTo>
                    <a:cubicBezTo>
                      <a:pt x="146" y="114"/>
                      <a:pt x="141" y="124"/>
                      <a:pt x="134" y="134"/>
                    </a:cubicBezTo>
                    <a:cubicBezTo>
                      <a:pt x="127" y="144"/>
                      <a:pt x="103" y="162"/>
                      <a:pt x="87" y="173"/>
                    </a:cubicBezTo>
                    <a:cubicBezTo>
                      <a:pt x="70" y="183"/>
                      <a:pt x="23" y="206"/>
                      <a:pt x="16" y="212"/>
                    </a:cubicBezTo>
                    <a:cubicBezTo>
                      <a:pt x="10" y="218"/>
                      <a:pt x="0" y="213"/>
                      <a:pt x="7" y="236"/>
                    </a:cubicBezTo>
                    <a:cubicBezTo>
                      <a:pt x="13" y="258"/>
                      <a:pt x="24" y="253"/>
                      <a:pt x="55" y="252"/>
                    </a:cubicBezTo>
                    <a:cubicBezTo>
                      <a:pt x="85" y="250"/>
                      <a:pt x="106" y="237"/>
                      <a:pt x="111" y="239"/>
                    </a:cubicBezTo>
                    <a:cubicBezTo>
                      <a:pt x="116" y="242"/>
                      <a:pt x="119" y="251"/>
                      <a:pt x="119" y="259"/>
                    </a:cubicBezTo>
                    <a:cubicBezTo>
                      <a:pt x="120" y="266"/>
                      <a:pt x="116" y="270"/>
                      <a:pt x="108" y="279"/>
                    </a:cubicBezTo>
                    <a:cubicBezTo>
                      <a:pt x="100" y="288"/>
                      <a:pt x="100" y="303"/>
                      <a:pt x="100" y="311"/>
                    </a:cubicBezTo>
                    <a:cubicBezTo>
                      <a:pt x="101" y="318"/>
                      <a:pt x="104" y="325"/>
                      <a:pt x="110" y="332"/>
                    </a:cubicBezTo>
                    <a:cubicBezTo>
                      <a:pt x="117" y="338"/>
                      <a:pt x="119" y="333"/>
                      <a:pt x="127" y="333"/>
                    </a:cubicBezTo>
                    <a:cubicBezTo>
                      <a:pt x="134" y="332"/>
                      <a:pt x="138" y="323"/>
                      <a:pt x="139" y="316"/>
                    </a:cubicBezTo>
                    <a:cubicBezTo>
                      <a:pt x="140" y="308"/>
                      <a:pt x="148" y="313"/>
                      <a:pt x="155" y="314"/>
                    </a:cubicBezTo>
                    <a:cubicBezTo>
                      <a:pt x="161" y="316"/>
                      <a:pt x="158" y="318"/>
                      <a:pt x="159" y="326"/>
                    </a:cubicBezTo>
                    <a:cubicBezTo>
                      <a:pt x="159" y="334"/>
                      <a:pt x="159" y="336"/>
                      <a:pt x="168" y="339"/>
                    </a:cubicBezTo>
                    <a:cubicBezTo>
                      <a:pt x="177" y="343"/>
                      <a:pt x="178" y="342"/>
                      <a:pt x="189" y="330"/>
                    </a:cubicBezTo>
                    <a:cubicBezTo>
                      <a:pt x="199" y="319"/>
                      <a:pt x="187" y="291"/>
                      <a:pt x="193" y="292"/>
                    </a:cubicBezTo>
                    <a:cubicBezTo>
                      <a:pt x="198" y="293"/>
                      <a:pt x="209" y="289"/>
                      <a:pt x="217" y="281"/>
                    </a:cubicBezTo>
                    <a:cubicBezTo>
                      <a:pt x="225" y="273"/>
                      <a:pt x="232" y="272"/>
                      <a:pt x="243" y="263"/>
                    </a:cubicBezTo>
                    <a:cubicBezTo>
                      <a:pt x="253" y="254"/>
                      <a:pt x="278" y="233"/>
                      <a:pt x="284" y="237"/>
                    </a:cubicBezTo>
                    <a:cubicBezTo>
                      <a:pt x="290" y="240"/>
                      <a:pt x="285" y="282"/>
                      <a:pt x="286" y="321"/>
                    </a:cubicBezTo>
                    <a:cubicBezTo>
                      <a:pt x="288" y="361"/>
                      <a:pt x="286" y="379"/>
                      <a:pt x="287" y="396"/>
                    </a:cubicBezTo>
                    <a:cubicBezTo>
                      <a:pt x="289" y="413"/>
                      <a:pt x="278" y="425"/>
                      <a:pt x="278" y="434"/>
                    </a:cubicBezTo>
                    <a:cubicBezTo>
                      <a:pt x="277" y="443"/>
                      <a:pt x="278" y="454"/>
                      <a:pt x="284" y="461"/>
                    </a:cubicBezTo>
                    <a:cubicBezTo>
                      <a:pt x="291" y="468"/>
                      <a:pt x="296" y="458"/>
                      <a:pt x="305" y="449"/>
                    </a:cubicBezTo>
                    <a:cubicBezTo>
                      <a:pt x="314" y="440"/>
                      <a:pt x="315" y="424"/>
                      <a:pt x="319" y="393"/>
                    </a:cubicBezTo>
                    <a:cubicBezTo>
                      <a:pt x="323" y="362"/>
                      <a:pt x="318" y="269"/>
                      <a:pt x="320" y="252"/>
                    </a:cubicBezTo>
                    <a:cubicBezTo>
                      <a:pt x="321" y="236"/>
                      <a:pt x="323" y="232"/>
                      <a:pt x="327" y="227"/>
                    </a:cubicBezTo>
                    <a:cubicBezTo>
                      <a:pt x="332" y="222"/>
                      <a:pt x="332" y="212"/>
                      <a:pt x="340" y="211"/>
                    </a:cubicBezTo>
                    <a:cubicBezTo>
                      <a:pt x="349" y="210"/>
                      <a:pt x="360" y="212"/>
                      <a:pt x="363" y="202"/>
                    </a:cubicBezTo>
                    <a:cubicBezTo>
                      <a:pt x="366" y="192"/>
                      <a:pt x="364" y="182"/>
                      <a:pt x="358" y="177"/>
                    </a:cubicBezTo>
                    <a:cubicBezTo>
                      <a:pt x="352" y="172"/>
                      <a:pt x="326" y="167"/>
                      <a:pt x="324" y="162"/>
                    </a:cubicBezTo>
                    <a:cubicBezTo>
                      <a:pt x="322" y="158"/>
                      <a:pt x="323" y="119"/>
                      <a:pt x="322" y="108"/>
                    </a:cubicBezTo>
                    <a:cubicBezTo>
                      <a:pt x="322" y="96"/>
                      <a:pt x="324" y="98"/>
                      <a:pt x="330" y="85"/>
                    </a:cubicBezTo>
                    <a:cubicBezTo>
                      <a:pt x="336" y="73"/>
                      <a:pt x="333" y="65"/>
                      <a:pt x="334" y="48"/>
                    </a:cubicBezTo>
                    <a:cubicBezTo>
                      <a:pt x="334" y="32"/>
                      <a:pt x="334" y="33"/>
                      <a:pt x="324" y="23"/>
                    </a:cubicBezTo>
                    <a:cubicBezTo>
                      <a:pt x="315" y="14"/>
                      <a:pt x="306" y="6"/>
                      <a:pt x="292" y="3"/>
                    </a:cubicBezTo>
                    <a:cubicBezTo>
                      <a:pt x="278" y="0"/>
                      <a:pt x="274" y="12"/>
                      <a:pt x="275" y="29"/>
                    </a:cubicBezTo>
                    <a:cubicBezTo>
                      <a:pt x="275" y="47"/>
                      <a:pt x="278" y="37"/>
                      <a:pt x="282" y="43"/>
                    </a:cubicBezTo>
                    <a:cubicBezTo>
                      <a:pt x="286" y="49"/>
                      <a:pt x="285" y="62"/>
                      <a:pt x="286" y="69"/>
                    </a:cubicBezTo>
                    <a:cubicBezTo>
                      <a:pt x="287" y="76"/>
                      <a:pt x="283" y="77"/>
                      <a:pt x="274" y="77"/>
                    </a:cubicBezTo>
                    <a:cubicBezTo>
                      <a:pt x="265" y="78"/>
                      <a:pt x="268" y="69"/>
                      <a:pt x="253" y="65"/>
                    </a:cubicBezTo>
                    <a:cubicBezTo>
                      <a:pt x="238" y="60"/>
                      <a:pt x="225" y="74"/>
                      <a:pt x="218" y="72"/>
                    </a:cubicBezTo>
                    <a:cubicBezTo>
                      <a:pt x="212" y="71"/>
                      <a:pt x="215" y="68"/>
                      <a:pt x="212" y="52"/>
                    </a:cubicBezTo>
                    <a:cubicBezTo>
                      <a:pt x="209" y="36"/>
                      <a:pt x="191" y="26"/>
                      <a:pt x="177" y="26"/>
                    </a:cubicBezTo>
                    <a:cubicBezTo>
                      <a:pt x="164" y="26"/>
                      <a:pt x="135" y="52"/>
                      <a:pt x="115" y="68"/>
                    </a:cubicBezTo>
                    <a:cubicBezTo>
                      <a:pt x="96" y="84"/>
                      <a:pt x="55" y="129"/>
                      <a:pt x="47" y="139"/>
                    </a:cubicBezTo>
                    <a:cubicBezTo>
                      <a:pt x="39" y="149"/>
                      <a:pt x="30" y="156"/>
                      <a:pt x="30" y="163"/>
                    </a:cubicBezTo>
                    <a:cubicBezTo>
                      <a:pt x="30" y="170"/>
                      <a:pt x="28" y="170"/>
                      <a:pt x="39" y="172"/>
                    </a:cubicBezTo>
                    <a:cubicBezTo>
                      <a:pt x="49" y="174"/>
                      <a:pt x="64" y="154"/>
                      <a:pt x="96" y="132"/>
                    </a:cubicBezTo>
                    <a:cubicBezTo>
                      <a:pt x="128" y="110"/>
                      <a:pt x="147" y="103"/>
                      <a:pt x="146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š1ïdè">
                <a:extLst>
                  <a:ext uri="{FF2B5EF4-FFF2-40B4-BE49-F238E27FC236}">
                    <a16:creationId xmlns:a16="http://schemas.microsoft.com/office/drawing/2014/main" id="{047001BD-AF8F-4250-948D-D2A997EAF240}"/>
                  </a:ext>
                </a:extLst>
              </p:cNvPr>
              <p:cNvSpPr/>
              <p:nvPr/>
            </p:nvSpPr>
            <p:spPr bwMode="auto">
              <a:xfrm>
                <a:off x="5180266" y="4845640"/>
                <a:ext cx="635000" cy="660400"/>
              </a:xfrm>
              <a:custGeom>
                <a:avLst/>
                <a:gdLst>
                  <a:gd name="T0" fmla="*/ 5 w 344"/>
                  <a:gd name="T1" fmla="*/ 147 h 358"/>
                  <a:gd name="T2" fmla="*/ 38 w 344"/>
                  <a:gd name="T3" fmla="*/ 142 h 358"/>
                  <a:gd name="T4" fmla="*/ 53 w 344"/>
                  <a:gd name="T5" fmla="*/ 125 h 358"/>
                  <a:gd name="T6" fmla="*/ 43 w 344"/>
                  <a:gd name="T7" fmla="*/ 70 h 358"/>
                  <a:gd name="T8" fmla="*/ 48 w 344"/>
                  <a:gd name="T9" fmla="*/ 43 h 358"/>
                  <a:gd name="T10" fmla="*/ 76 w 344"/>
                  <a:gd name="T11" fmla="*/ 45 h 358"/>
                  <a:gd name="T12" fmla="*/ 122 w 344"/>
                  <a:gd name="T13" fmla="*/ 89 h 358"/>
                  <a:gd name="T14" fmla="*/ 122 w 344"/>
                  <a:gd name="T15" fmla="*/ 185 h 358"/>
                  <a:gd name="T16" fmla="*/ 141 w 344"/>
                  <a:gd name="T17" fmla="*/ 192 h 358"/>
                  <a:gd name="T18" fmla="*/ 231 w 344"/>
                  <a:gd name="T19" fmla="*/ 135 h 358"/>
                  <a:gd name="T20" fmla="*/ 241 w 344"/>
                  <a:gd name="T21" fmla="*/ 87 h 358"/>
                  <a:gd name="T22" fmla="*/ 234 w 344"/>
                  <a:gd name="T23" fmla="*/ 48 h 358"/>
                  <a:gd name="T24" fmla="*/ 263 w 344"/>
                  <a:gd name="T25" fmla="*/ 17 h 358"/>
                  <a:gd name="T26" fmla="*/ 298 w 344"/>
                  <a:gd name="T27" fmla="*/ 76 h 358"/>
                  <a:gd name="T28" fmla="*/ 292 w 344"/>
                  <a:gd name="T29" fmla="*/ 111 h 358"/>
                  <a:gd name="T30" fmla="*/ 317 w 344"/>
                  <a:gd name="T31" fmla="*/ 138 h 358"/>
                  <a:gd name="T32" fmla="*/ 292 w 344"/>
                  <a:gd name="T33" fmla="*/ 181 h 358"/>
                  <a:gd name="T34" fmla="*/ 270 w 344"/>
                  <a:gd name="T35" fmla="*/ 217 h 358"/>
                  <a:gd name="T36" fmla="*/ 276 w 344"/>
                  <a:gd name="T37" fmla="*/ 252 h 358"/>
                  <a:gd name="T38" fmla="*/ 334 w 344"/>
                  <a:gd name="T39" fmla="*/ 270 h 358"/>
                  <a:gd name="T40" fmla="*/ 333 w 344"/>
                  <a:gd name="T41" fmla="*/ 304 h 358"/>
                  <a:gd name="T42" fmla="*/ 226 w 344"/>
                  <a:gd name="T43" fmla="*/ 338 h 358"/>
                  <a:gd name="T44" fmla="*/ 166 w 344"/>
                  <a:gd name="T45" fmla="*/ 352 h 358"/>
                  <a:gd name="T46" fmla="*/ 191 w 344"/>
                  <a:gd name="T47" fmla="*/ 319 h 358"/>
                  <a:gd name="T48" fmla="*/ 228 w 344"/>
                  <a:gd name="T49" fmla="*/ 287 h 358"/>
                  <a:gd name="T50" fmla="*/ 231 w 344"/>
                  <a:gd name="T51" fmla="*/ 223 h 358"/>
                  <a:gd name="T52" fmla="*/ 194 w 344"/>
                  <a:gd name="T53" fmla="*/ 194 h 358"/>
                  <a:gd name="T54" fmla="*/ 152 w 344"/>
                  <a:gd name="T55" fmla="*/ 228 h 358"/>
                  <a:gd name="T56" fmla="*/ 55 w 344"/>
                  <a:gd name="T57" fmla="*/ 337 h 358"/>
                  <a:gd name="T58" fmla="*/ 21 w 344"/>
                  <a:gd name="T59" fmla="*/ 316 h 358"/>
                  <a:gd name="T60" fmla="*/ 30 w 344"/>
                  <a:gd name="T61" fmla="*/ 260 h 358"/>
                  <a:gd name="T62" fmla="*/ 53 w 344"/>
                  <a:gd name="T63" fmla="*/ 228 h 358"/>
                  <a:gd name="T64" fmla="*/ 37 w 344"/>
                  <a:gd name="T65" fmla="*/ 201 h 358"/>
                  <a:gd name="T66" fmla="*/ 1 w 344"/>
                  <a:gd name="T67" fmla="*/ 170 h 358"/>
                  <a:gd name="T68" fmla="*/ 5 w 344"/>
                  <a:gd name="T69" fmla="*/ 14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4" h="358">
                    <a:moveTo>
                      <a:pt x="5" y="147"/>
                    </a:moveTo>
                    <a:cubicBezTo>
                      <a:pt x="6" y="143"/>
                      <a:pt x="22" y="140"/>
                      <a:pt x="38" y="142"/>
                    </a:cubicBezTo>
                    <a:cubicBezTo>
                      <a:pt x="54" y="144"/>
                      <a:pt x="53" y="137"/>
                      <a:pt x="53" y="125"/>
                    </a:cubicBezTo>
                    <a:cubicBezTo>
                      <a:pt x="53" y="112"/>
                      <a:pt x="60" y="89"/>
                      <a:pt x="43" y="70"/>
                    </a:cubicBezTo>
                    <a:cubicBezTo>
                      <a:pt x="25" y="52"/>
                      <a:pt x="48" y="43"/>
                      <a:pt x="48" y="43"/>
                    </a:cubicBezTo>
                    <a:cubicBezTo>
                      <a:pt x="48" y="43"/>
                      <a:pt x="55" y="32"/>
                      <a:pt x="76" y="45"/>
                    </a:cubicBezTo>
                    <a:cubicBezTo>
                      <a:pt x="97" y="58"/>
                      <a:pt x="115" y="74"/>
                      <a:pt x="122" y="89"/>
                    </a:cubicBezTo>
                    <a:cubicBezTo>
                      <a:pt x="129" y="104"/>
                      <a:pt x="118" y="174"/>
                      <a:pt x="122" y="185"/>
                    </a:cubicBezTo>
                    <a:cubicBezTo>
                      <a:pt x="125" y="195"/>
                      <a:pt x="130" y="200"/>
                      <a:pt x="141" y="192"/>
                    </a:cubicBezTo>
                    <a:cubicBezTo>
                      <a:pt x="153" y="183"/>
                      <a:pt x="214" y="138"/>
                      <a:pt x="231" y="135"/>
                    </a:cubicBezTo>
                    <a:cubicBezTo>
                      <a:pt x="249" y="132"/>
                      <a:pt x="241" y="103"/>
                      <a:pt x="241" y="87"/>
                    </a:cubicBezTo>
                    <a:cubicBezTo>
                      <a:pt x="242" y="70"/>
                      <a:pt x="234" y="59"/>
                      <a:pt x="234" y="48"/>
                    </a:cubicBezTo>
                    <a:cubicBezTo>
                      <a:pt x="234" y="36"/>
                      <a:pt x="247" y="0"/>
                      <a:pt x="263" y="17"/>
                    </a:cubicBezTo>
                    <a:cubicBezTo>
                      <a:pt x="279" y="35"/>
                      <a:pt x="303" y="58"/>
                      <a:pt x="298" y="76"/>
                    </a:cubicBezTo>
                    <a:cubicBezTo>
                      <a:pt x="294" y="95"/>
                      <a:pt x="283" y="92"/>
                      <a:pt x="292" y="111"/>
                    </a:cubicBezTo>
                    <a:cubicBezTo>
                      <a:pt x="301" y="129"/>
                      <a:pt x="320" y="117"/>
                      <a:pt x="317" y="138"/>
                    </a:cubicBezTo>
                    <a:cubicBezTo>
                      <a:pt x="315" y="160"/>
                      <a:pt x="321" y="149"/>
                      <a:pt x="292" y="181"/>
                    </a:cubicBezTo>
                    <a:cubicBezTo>
                      <a:pt x="268" y="209"/>
                      <a:pt x="270" y="208"/>
                      <a:pt x="270" y="217"/>
                    </a:cubicBezTo>
                    <a:cubicBezTo>
                      <a:pt x="270" y="226"/>
                      <a:pt x="266" y="249"/>
                      <a:pt x="276" y="252"/>
                    </a:cubicBezTo>
                    <a:cubicBezTo>
                      <a:pt x="287" y="254"/>
                      <a:pt x="325" y="250"/>
                      <a:pt x="334" y="270"/>
                    </a:cubicBezTo>
                    <a:cubicBezTo>
                      <a:pt x="344" y="290"/>
                      <a:pt x="344" y="295"/>
                      <a:pt x="333" y="304"/>
                    </a:cubicBezTo>
                    <a:cubicBezTo>
                      <a:pt x="321" y="312"/>
                      <a:pt x="288" y="320"/>
                      <a:pt x="226" y="338"/>
                    </a:cubicBezTo>
                    <a:cubicBezTo>
                      <a:pt x="180" y="351"/>
                      <a:pt x="168" y="358"/>
                      <a:pt x="166" y="352"/>
                    </a:cubicBezTo>
                    <a:cubicBezTo>
                      <a:pt x="164" y="346"/>
                      <a:pt x="175" y="331"/>
                      <a:pt x="191" y="319"/>
                    </a:cubicBezTo>
                    <a:cubicBezTo>
                      <a:pt x="207" y="307"/>
                      <a:pt x="224" y="304"/>
                      <a:pt x="228" y="287"/>
                    </a:cubicBezTo>
                    <a:cubicBezTo>
                      <a:pt x="232" y="270"/>
                      <a:pt x="235" y="234"/>
                      <a:pt x="231" y="223"/>
                    </a:cubicBezTo>
                    <a:cubicBezTo>
                      <a:pt x="227" y="212"/>
                      <a:pt x="213" y="188"/>
                      <a:pt x="194" y="194"/>
                    </a:cubicBezTo>
                    <a:cubicBezTo>
                      <a:pt x="176" y="200"/>
                      <a:pt x="166" y="210"/>
                      <a:pt x="152" y="228"/>
                    </a:cubicBezTo>
                    <a:cubicBezTo>
                      <a:pt x="138" y="247"/>
                      <a:pt x="66" y="336"/>
                      <a:pt x="55" y="337"/>
                    </a:cubicBezTo>
                    <a:cubicBezTo>
                      <a:pt x="45" y="338"/>
                      <a:pt x="22" y="340"/>
                      <a:pt x="21" y="316"/>
                    </a:cubicBezTo>
                    <a:cubicBezTo>
                      <a:pt x="20" y="292"/>
                      <a:pt x="16" y="285"/>
                      <a:pt x="30" y="260"/>
                    </a:cubicBezTo>
                    <a:cubicBezTo>
                      <a:pt x="44" y="234"/>
                      <a:pt x="53" y="241"/>
                      <a:pt x="53" y="228"/>
                    </a:cubicBezTo>
                    <a:cubicBezTo>
                      <a:pt x="53" y="216"/>
                      <a:pt x="47" y="207"/>
                      <a:pt x="37" y="201"/>
                    </a:cubicBezTo>
                    <a:cubicBezTo>
                      <a:pt x="27" y="195"/>
                      <a:pt x="2" y="182"/>
                      <a:pt x="1" y="170"/>
                    </a:cubicBezTo>
                    <a:cubicBezTo>
                      <a:pt x="0" y="157"/>
                      <a:pt x="4" y="150"/>
                      <a:pt x="5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$líḋé">
                <a:extLst>
                  <a:ext uri="{FF2B5EF4-FFF2-40B4-BE49-F238E27FC236}">
                    <a16:creationId xmlns:a16="http://schemas.microsoft.com/office/drawing/2014/main" id="{2B7BDA07-F8D9-4FB9-86E1-C77741986B38}"/>
                  </a:ext>
                </a:extLst>
              </p:cNvPr>
              <p:cNvSpPr/>
              <p:nvPr/>
            </p:nvSpPr>
            <p:spPr bwMode="auto">
              <a:xfrm>
                <a:off x="55961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şḷíḓè">
                <a:extLst>
                  <a:ext uri="{FF2B5EF4-FFF2-40B4-BE49-F238E27FC236}">
                    <a16:creationId xmlns:a16="http://schemas.microsoft.com/office/drawing/2014/main" id="{BCDCD784-6F03-4A3D-9837-7A0A3C3396E9}"/>
                  </a:ext>
                </a:extLst>
              </p:cNvPr>
              <p:cNvSpPr/>
              <p:nvPr/>
            </p:nvSpPr>
            <p:spPr bwMode="auto">
              <a:xfrm>
                <a:off x="55961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Sḷîḋé">
                <a:extLst>
                  <a:ext uri="{FF2B5EF4-FFF2-40B4-BE49-F238E27FC236}">
                    <a16:creationId xmlns:a16="http://schemas.microsoft.com/office/drawing/2014/main" id="{CA818BDC-7BD5-47D5-9904-E1AA7B9BBD72}"/>
                  </a:ext>
                </a:extLst>
              </p:cNvPr>
              <p:cNvSpPr/>
              <p:nvPr/>
            </p:nvSpPr>
            <p:spPr bwMode="auto">
              <a:xfrm>
                <a:off x="5645403" y="5733053"/>
                <a:ext cx="136525" cy="149225"/>
              </a:xfrm>
              <a:custGeom>
                <a:avLst/>
                <a:gdLst>
                  <a:gd name="T0" fmla="*/ 42 w 74"/>
                  <a:gd name="T1" fmla="*/ 50 h 81"/>
                  <a:gd name="T2" fmla="*/ 37 w 74"/>
                  <a:gd name="T3" fmla="*/ 65 h 81"/>
                  <a:gd name="T4" fmla="*/ 32 w 74"/>
                  <a:gd name="T5" fmla="*/ 49 h 81"/>
                  <a:gd name="T6" fmla="*/ 14 w 74"/>
                  <a:gd name="T7" fmla="*/ 0 h 81"/>
                  <a:gd name="T8" fmla="*/ 0 w 74"/>
                  <a:gd name="T9" fmla="*/ 0 h 81"/>
                  <a:gd name="T10" fmla="*/ 31 w 74"/>
                  <a:gd name="T11" fmla="*/ 81 h 81"/>
                  <a:gd name="T12" fmla="*/ 44 w 74"/>
                  <a:gd name="T13" fmla="*/ 81 h 81"/>
                  <a:gd name="T14" fmla="*/ 74 w 74"/>
                  <a:gd name="T15" fmla="*/ 0 h 81"/>
                  <a:gd name="T16" fmla="*/ 60 w 74"/>
                  <a:gd name="T17" fmla="*/ 0 h 81"/>
                  <a:gd name="T18" fmla="*/ 42 w 74"/>
                  <a:gd name="T19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81">
                    <a:moveTo>
                      <a:pt x="42" y="50"/>
                    </a:moveTo>
                    <a:cubicBezTo>
                      <a:pt x="40" y="56"/>
                      <a:pt x="38" y="61"/>
                      <a:pt x="37" y="65"/>
                    </a:cubicBezTo>
                    <a:cubicBezTo>
                      <a:pt x="35" y="59"/>
                      <a:pt x="34" y="54"/>
                      <a:pt x="32" y="4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šḷiḓé">
                <a:extLst>
                  <a:ext uri="{FF2B5EF4-FFF2-40B4-BE49-F238E27FC236}">
                    <a16:creationId xmlns:a16="http://schemas.microsoft.com/office/drawing/2014/main" id="{93786F6E-9AC4-4C79-ADD0-D97708F695B0}"/>
                  </a:ext>
                </a:extLst>
              </p:cNvPr>
              <p:cNvSpPr/>
              <p:nvPr/>
            </p:nvSpPr>
            <p:spPr bwMode="auto">
              <a:xfrm>
                <a:off x="579621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ṩľidè">
                <a:extLst>
                  <a:ext uri="{FF2B5EF4-FFF2-40B4-BE49-F238E27FC236}">
                    <a16:creationId xmlns:a16="http://schemas.microsoft.com/office/drawing/2014/main" id="{8E492F64-D1E0-477B-A81D-495740A9A385}"/>
                  </a:ext>
                </a:extLst>
              </p:cNvPr>
              <p:cNvSpPr/>
              <p:nvPr/>
            </p:nvSpPr>
            <p:spPr bwMode="auto">
              <a:xfrm>
                <a:off x="5964491" y="5729878"/>
                <a:ext cx="82550" cy="152400"/>
              </a:xfrm>
              <a:custGeom>
                <a:avLst/>
                <a:gdLst>
                  <a:gd name="T0" fmla="*/ 22 w 45"/>
                  <a:gd name="T1" fmla="*/ 3 h 83"/>
                  <a:gd name="T2" fmla="*/ 13 w 45"/>
                  <a:gd name="T3" fmla="*/ 14 h 83"/>
                  <a:gd name="T4" fmla="*/ 13 w 45"/>
                  <a:gd name="T5" fmla="*/ 2 h 83"/>
                  <a:gd name="T6" fmla="*/ 0 w 45"/>
                  <a:gd name="T7" fmla="*/ 2 h 83"/>
                  <a:gd name="T8" fmla="*/ 0 w 45"/>
                  <a:gd name="T9" fmla="*/ 83 h 83"/>
                  <a:gd name="T10" fmla="*/ 14 w 45"/>
                  <a:gd name="T11" fmla="*/ 83 h 83"/>
                  <a:gd name="T12" fmla="*/ 14 w 45"/>
                  <a:gd name="T13" fmla="*/ 41 h 83"/>
                  <a:gd name="T14" fmla="*/ 17 w 45"/>
                  <a:gd name="T15" fmla="*/ 25 h 83"/>
                  <a:gd name="T16" fmla="*/ 22 w 45"/>
                  <a:gd name="T17" fmla="*/ 17 h 83"/>
                  <a:gd name="T18" fmla="*/ 30 w 45"/>
                  <a:gd name="T19" fmla="*/ 14 h 83"/>
                  <a:gd name="T20" fmla="*/ 40 w 45"/>
                  <a:gd name="T21" fmla="*/ 17 h 83"/>
                  <a:gd name="T22" fmla="*/ 45 w 45"/>
                  <a:gd name="T23" fmla="*/ 5 h 83"/>
                  <a:gd name="T24" fmla="*/ 30 w 45"/>
                  <a:gd name="T25" fmla="*/ 0 h 83"/>
                  <a:gd name="T26" fmla="*/ 22 w 45"/>
                  <a:gd name="T27" fmla="*/ 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83">
                    <a:moveTo>
                      <a:pt x="22" y="3"/>
                    </a:moveTo>
                    <a:cubicBezTo>
                      <a:pt x="19" y="5"/>
                      <a:pt x="16" y="9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35"/>
                      <a:pt x="15" y="30"/>
                      <a:pt x="17" y="25"/>
                    </a:cubicBezTo>
                    <a:cubicBezTo>
                      <a:pt x="18" y="21"/>
                      <a:pt x="19" y="19"/>
                      <a:pt x="22" y="17"/>
                    </a:cubicBezTo>
                    <a:cubicBezTo>
                      <a:pt x="24" y="15"/>
                      <a:pt x="27" y="14"/>
                      <a:pt x="30" y="14"/>
                    </a:cubicBezTo>
                    <a:cubicBezTo>
                      <a:pt x="33" y="14"/>
                      <a:pt x="37" y="15"/>
                      <a:pt x="40" y="1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0" y="2"/>
                      <a:pt x="35" y="0"/>
                      <a:pt x="30" y="0"/>
                    </a:cubicBezTo>
                    <a:cubicBezTo>
                      <a:pt x="27" y="0"/>
                      <a:pt x="24" y="1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ṡļiḑe">
                <a:extLst>
                  <a:ext uri="{FF2B5EF4-FFF2-40B4-BE49-F238E27FC236}">
                    <a16:creationId xmlns:a16="http://schemas.microsoft.com/office/drawing/2014/main" id="{2EA2EF18-89BF-415D-B66C-418738034ABC}"/>
                  </a:ext>
                </a:extLst>
              </p:cNvPr>
              <p:cNvSpPr/>
              <p:nvPr/>
            </p:nvSpPr>
            <p:spPr bwMode="auto">
              <a:xfrm>
                <a:off x="6050216" y="5729878"/>
                <a:ext cx="125413" cy="157163"/>
              </a:xfrm>
              <a:custGeom>
                <a:avLst/>
                <a:gdLst>
                  <a:gd name="T0" fmla="*/ 55 w 68"/>
                  <a:gd name="T1" fmla="*/ 40 h 85"/>
                  <a:gd name="T2" fmla="*/ 35 w 68"/>
                  <a:gd name="T3" fmla="*/ 34 h 85"/>
                  <a:gd name="T4" fmla="*/ 23 w 68"/>
                  <a:gd name="T5" fmla="*/ 31 h 85"/>
                  <a:gd name="T6" fmla="*/ 18 w 68"/>
                  <a:gd name="T7" fmla="*/ 27 h 85"/>
                  <a:gd name="T8" fmla="*/ 16 w 68"/>
                  <a:gd name="T9" fmla="*/ 22 h 85"/>
                  <a:gd name="T10" fmla="*/ 20 w 68"/>
                  <a:gd name="T11" fmla="*/ 15 h 85"/>
                  <a:gd name="T12" fmla="*/ 34 w 68"/>
                  <a:gd name="T13" fmla="*/ 12 h 85"/>
                  <a:gd name="T14" fmla="*/ 46 w 68"/>
                  <a:gd name="T15" fmla="*/ 15 h 85"/>
                  <a:gd name="T16" fmla="*/ 51 w 68"/>
                  <a:gd name="T17" fmla="*/ 25 h 85"/>
                  <a:gd name="T18" fmla="*/ 65 w 68"/>
                  <a:gd name="T19" fmla="*/ 23 h 85"/>
                  <a:gd name="T20" fmla="*/ 60 w 68"/>
                  <a:gd name="T21" fmla="*/ 10 h 85"/>
                  <a:gd name="T22" fmla="*/ 49 w 68"/>
                  <a:gd name="T23" fmla="*/ 3 h 85"/>
                  <a:gd name="T24" fmla="*/ 33 w 68"/>
                  <a:gd name="T25" fmla="*/ 0 h 85"/>
                  <a:gd name="T26" fmla="*/ 21 w 68"/>
                  <a:gd name="T27" fmla="*/ 2 h 85"/>
                  <a:gd name="T28" fmla="*/ 12 w 68"/>
                  <a:gd name="T29" fmla="*/ 6 h 85"/>
                  <a:gd name="T30" fmla="*/ 5 w 68"/>
                  <a:gd name="T31" fmla="*/ 14 h 85"/>
                  <a:gd name="T32" fmla="*/ 3 w 68"/>
                  <a:gd name="T33" fmla="*/ 24 h 85"/>
                  <a:gd name="T34" fmla="*/ 6 w 68"/>
                  <a:gd name="T35" fmla="*/ 35 h 85"/>
                  <a:gd name="T36" fmla="*/ 15 w 68"/>
                  <a:gd name="T37" fmla="*/ 42 h 85"/>
                  <a:gd name="T38" fmla="*/ 36 w 68"/>
                  <a:gd name="T39" fmla="*/ 49 h 85"/>
                  <a:gd name="T40" fmla="*/ 50 w 68"/>
                  <a:gd name="T41" fmla="*/ 54 h 85"/>
                  <a:gd name="T42" fmla="*/ 54 w 68"/>
                  <a:gd name="T43" fmla="*/ 61 h 85"/>
                  <a:gd name="T44" fmla="*/ 49 w 68"/>
                  <a:gd name="T45" fmla="*/ 70 h 85"/>
                  <a:gd name="T46" fmla="*/ 35 w 68"/>
                  <a:gd name="T47" fmla="*/ 74 h 85"/>
                  <a:gd name="T48" fmla="*/ 20 w 68"/>
                  <a:gd name="T49" fmla="*/ 69 h 85"/>
                  <a:gd name="T50" fmla="*/ 14 w 68"/>
                  <a:gd name="T51" fmla="*/ 57 h 85"/>
                  <a:gd name="T52" fmla="*/ 0 w 68"/>
                  <a:gd name="T53" fmla="*/ 59 h 85"/>
                  <a:gd name="T54" fmla="*/ 11 w 68"/>
                  <a:gd name="T55" fmla="*/ 79 h 85"/>
                  <a:gd name="T56" fmla="*/ 35 w 68"/>
                  <a:gd name="T57" fmla="*/ 85 h 85"/>
                  <a:gd name="T58" fmla="*/ 52 w 68"/>
                  <a:gd name="T59" fmla="*/ 82 h 85"/>
                  <a:gd name="T60" fmla="*/ 64 w 68"/>
                  <a:gd name="T61" fmla="*/ 72 h 85"/>
                  <a:gd name="T62" fmla="*/ 68 w 68"/>
                  <a:gd name="T63" fmla="*/ 59 h 85"/>
                  <a:gd name="T64" fmla="*/ 65 w 68"/>
                  <a:gd name="T65" fmla="*/ 48 h 85"/>
                  <a:gd name="T66" fmla="*/ 55 w 68"/>
                  <a:gd name="T67" fmla="*/ 4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85">
                    <a:moveTo>
                      <a:pt x="55" y="40"/>
                    </a:moveTo>
                    <a:cubicBezTo>
                      <a:pt x="52" y="39"/>
                      <a:pt x="45" y="37"/>
                      <a:pt x="35" y="34"/>
                    </a:cubicBezTo>
                    <a:cubicBezTo>
                      <a:pt x="28" y="32"/>
                      <a:pt x="24" y="31"/>
                      <a:pt x="23" y="31"/>
                    </a:cubicBezTo>
                    <a:cubicBezTo>
                      <a:pt x="20" y="30"/>
                      <a:pt x="19" y="28"/>
                      <a:pt x="18" y="27"/>
                    </a:cubicBezTo>
                    <a:cubicBezTo>
                      <a:pt x="16" y="25"/>
                      <a:pt x="16" y="24"/>
                      <a:pt x="16" y="22"/>
                    </a:cubicBezTo>
                    <a:cubicBezTo>
                      <a:pt x="16" y="19"/>
                      <a:pt x="17" y="17"/>
                      <a:pt x="20" y="15"/>
                    </a:cubicBezTo>
                    <a:cubicBezTo>
                      <a:pt x="23" y="13"/>
                      <a:pt x="27" y="12"/>
                      <a:pt x="34" y="12"/>
                    </a:cubicBezTo>
                    <a:cubicBezTo>
                      <a:pt x="39" y="12"/>
                      <a:pt x="43" y="13"/>
                      <a:pt x="46" y="15"/>
                    </a:cubicBezTo>
                    <a:cubicBezTo>
                      <a:pt x="49" y="17"/>
                      <a:pt x="51" y="21"/>
                      <a:pt x="51" y="25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4" y="18"/>
                      <a:pt x="62" y="14"/>
                      <a:pt x="60" y="10"/>
                    </a:cubicBezTo>
                    <a:cubicBezTo>
                      <a:pt x="58" y="7"/>
                      <a:pt x="54" y="5"/>
                      <a:pt x="49" y="3"/>
                    </a:cubicBezTo>
                    <a:cubicBezTo>
                      <a:pt x="44" y="1"/>
                      <a:pt x="39" y="0"/>
                      <a:pt x="33" y="0"/>
                    </a:cubicBezTo>
                    <a:cubicBezTo>
                      <a:pt x="28" y="0"/>
                      <a:pt x="24" y="1"/>
                      <a:pt x="21" y="2"/>
                    </a:cubicBezTo>
                    <a:cubicBezTo>
                      <a:pt x="17" y="3"/>
                      <a:pt x="14" y="4"/>
                      <a:pt x="12" y="6"/>
                    </a:cubicBezTo>
                    <a:cubicBezTo>
                      <a:pt x="9" y="8"/>
                      <a:pt x="7" y="10"/>
                      <a:pt x="5" y="14"/>
                    </a:cubicBezTo>
                    <a:cubicBezTo>
                      <a:pt x="3" y="17"/>
                      <a:pt x="3" y="20"/>
                      <a:pt x="3" y="24"/>
                    </a:cubicBezTo>
                    <a:cubicBezTo>
                      <a:pt x="3" y="28"/>
                      <a:pt x="4" y="31"/>
                      <a:pt x="6" y="35"/>
                    </a:cubicBezTo>
                    <a:cubicBezTo>
                      <a:pt x="8" y="38"/>
                      <a:pt x="11" y="40"/>
                      <a:pt x="15" y="42"/>
                    </a:cubicBezTo>
                    <a:cubicBezTo>
                      <a:pt x="18" y="44"/>
                      <a:pt x="25" y="46"/>
                      <a:pt x="36" y="49"/>
                    </a:cubicBezTo>
                    <a:cubicBezTo>
                      <a:pt x="43" y="51"/>
                      <a:pt x="48" y="52"/>
                      <a:pt x="50" y="54"/>
                    </a:cubicBezTo>
                    <a:cubicBezTo>
                      <a:pt x="52" y="55"/>
                      <a:pt x="54" y="58"/>
                      <a:pt x="54" y="61"/>
                    </a:cubicBezTo>
                    <a:cubicBezTo>
                      <a:pt x="54" y="64"/>
                      <a:pt x="52" y="67"/>
                      <a:pt x="49" y="70"/>
                    </a:cubicBezTo>
                    <a:cubicBezTo>
                      <a:pt x="46" y="73"/>
                      <a:pt x="41" y="74"/>
                      <a:pt x="35" y="74"/>
                    </a:cubicBezTo>
                    <a:cubicBezTo>
                      <a:pt x="29" y="74"/>
                      <a:pt x="24" y="72"/>
                      <a:pt x="20" y="69"/>
                    </a:cubicBezTo>
                    <a:cubicBezTo>
                      <a:pt x="17" y="67"/>
                      <a:pt x="15" y="62"/>
                      <a:pt x="14" y="5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8"/>
                      <a:pt x="5" y="74"/>
                      <a:pt x="11" y="79"/>
                    </a:cubicBezTo>
                    <a:cubicBezTo>
                      <a:pt x="16" y="83"/>
                      <a:pt x="24" y="85"/>
                      <a:pt x="35" y="85"/>
                    </a:cubicBezTo>
                    <a:cubicBezTo>
                      <a:pt x="41" y="85"/>
                      <a:pt x="47" y="84"/>
                      <a:pt x="52" y="82"/>
                    </a:cubicBezTo>
                    <a:cubicBezTo>
                      <a:pt x="57" y="80"/>
                      <a:pt x="61" y="76"/>
                      <a:pt x="64" y="72"/>
                    </a:cubicBezTo>
                    <a:cubicBezTo>
                      <a:pt x="66" y="68"/>
                      <a:pt x="68" y="64"/>
                      <a:pt x="68" y="59"/>
                    </a:cubicBezTo>
                    <a:cubicBezTo>
                      <a:pt x="68" y="55"/>
                      <a:pt x="67" y="51"/>
                      <a:pt x="65" y="48"/>
                    </a:cubicBezTo>
                    <a:cubicBezTo>
                      <a:pt x="62" y="45"/>
                      <a:pt x="59" y="42"/>
                      <a:pt x="5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śļíḓe">
                <a:extLst>
                  <a:ext uri="{FF2B5EF4-FFF2-40B4-BE49-F238E27FC236}">
                    <a16:creationId xmlns:a16="http://schemas.microsoft.com/office/drawing/2014/main" id="{239FA669-E50F-4BEA-836A-AE45F6E7B74F}"/>
                  </a:ext>
                </a:extLst>
              </p:cNvPr>
              <p:cNvSpPr/>
              <p:nvPr/>
            </p:nvSpPr>
            <p:spPr bwMode="auto">
              <a:xfrm>
                <a:off x="62057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ṡľîdè">
                <a:extLst>
                  <a:ext uri="{FF2B5EF4-FFF2-40B4-BE49-F238E27FC236}">
                    <a16:creationId xmlns:a16="http://schemas.microsoft.com/office/drawing/2014/main" id="{A34E2D3E-066E-4A75-B941-6B3B4D789E6C}"/>
                  </a:ext>
                </a:extLst>
              </p:cNvPr>
              <p:cNvSpPr/>
              <p:nvPr/>
            </p:nvSpPr>
            <p:spPr bwMode="auto">
              <a:xfrm>
                <a:off x="62057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ś1iḋê">
                <a:extLst>
                  <a:ext uri="{FF2B5EF4-FFF2-40B4-BE49-F238E27FC236}">
                    <a16:creationId xmlns:a16="http://schemas.microsoft.com/office/drawing/2014/main" id="{165665F5-EC61-4FF6-A992-AD67EBE119CD}"/>
                  </a:ext>
                </a:extLst>
              </p:cNvPr>
              <p:cNvSpPr/>
              <p:nvPr/>
            </p:nvSpPr>
            <p:spPr bwMode="auto">
              <a:xfrm>
                <a:off x="6255003" y="5680665"/>
                <a:ext cx="74613" cy="203200"/>
              </a:xfrm>
              <a:custGeom>
                <a:avLst/>
                <a:gdLst>
                  <a:gd name="T0" fmla="*/ 32 w 40"/>
                  <a:gd name="T1" fmla="*/ 98 h 110"/>
                  <a:gd name="T2" fmla="*/ 27 w 40"/>
                  <a:gd name="T3" fmla="*/ 97 h 110"/>
                  <a:gd name="T4" fmla="*/ 25 w 40"/>
                  <a:gd name="T5" fmla="*/ 94 h 110"/>
                  <a:gd name="T6" fmla="*/ 24 w 40"/>
                  <a:gd name="T7" fmla="*/ 86 h 110"/>
                  <a:gd name="T8" fmla="*/ 24 w 40"/>
                  <a:gd name="T9" fmla="*/ 39 h 110"/>
                  <a:gd name="T10" fmla="*/ 38 w 40"/>
                  <a:gd name="T11" fmla="*/ 39 h 110"/>
                  <a:gd name="T12" fmla="*/ 38 w 40"/>
                  <a:gd name="T13" fmla="*/ 28 h 110"/>
                  <a:gd name="T14" fmla="*/ 24 w 40"/>
                  <a:gd name="T15" fmla="*/ 28 h 110"/>
                  <a:gd name="T16" fmla="*/ 24 w 40"/>
                  <a:gd name="T17" fmla="*/ 0 h 110"/>
                  <a:gd name="T18" fmla="*/ 11 w 40"/>
                  <a:gd name="T19" fmla="*/ 8 h 110"/>
                  <a:gd name="T20" fmla="*/ 11 w 40"/>
                  <a:gd name="T21" fmla="*/ 28 h 110"/>
                  <a:gd name="T22" fmla="*/ 0 w 40"/>
                  <a:gd name="T23" fmla="*/ 28 h 110"/>
                  <a:gd name="T24" fmla="*/ 0 w 40"/>
                  <a:gd name="T25" fmla="*/ 39 h 110"/>
                  <a:gd name="T26" fmla="*/ 11 w 40"/>
                  <a:gd name="T27" fmla="*/ 39 h 110"/>
                  <a:gd name="T28" fmla="*/ 11 w 40"/>
                  <a:gd name="T29" fmla="*/ 86 h 110"/>
                  <a:gd name="T30" fmla="*/ 12 w 40"/>
                  <a:gd name="T31" fmla="*/ 102 h 110"/>
                  <a:gd name="T32" fmla="*/ 18 w 40"/>
                  <a:gd name="T33" fmla="*/ 108 h 110"/>
                  <a:gd name="T34" fmla="*/ 30 w 40"/>
                  <a:gd name="T35" fmla="*/ 110 h 110"/>
                  <a:gd name="T36" fmla="*/ 40 w 40"/>
                  <a:gd name="T37" fmla="*/ 109 h 110"/>
                  <a:gd name="T38" fmla="*/ 38 w 40"/>
                  <a:gd name="T39" fmla="*/ 97 h 110"/>
                  <a:gd name="T40" fmla="*/ 32 w 40"/>
                  <a:gd name="T41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110">
                    <a:moveTo>
                      <a:pt x="32" y="98"/>
                    </a:moveTo>
                    <a:cubicBezTo>
                      <a:pt x="30" y="98"/>
                      <a:pt x="28" y="97"/>
                      <a:pt x="27" y="97"/>
                    </a:cubicBezTo>
                    <a:cubicBezTo>
                      <a:pt x="26" y="96"/>
                      <a:pt x="25" y="95"/>
                      <a:pt x="25" y="94"/>
                    </a:cubicBezTo>
                    <a:cubicBezTo>
                      <a:pt x="24" y="93"/>
                      <a:pt x="24" y="90"/>
                      <a:pt x="24" y="86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94"/>
                      <a:pt x="11" y="99"/>
                      <a:pt x="12" y="102"/>
                    </a:cubicBezTo>
                    <a:cubicBezTo>
                      <a:pt x="13" y="104"/>
                      <a:pt x="15" y="106"/>
                      <a:pt x="18" y="108"/>
                    </a:cubicBezTo>
                    <a:cubicBezTo>
                      <a:pt x="21" y="110"/>
                      <a:pt x="25" y="110"/>
                      <a:pt x="30" y="110"/>
                    </a:cubicBezTo>
                    <a:cubicBezTo>
                      <a:pt x="33" y="110"/>
                      <a:pt x="36" y="110"/>
                      <a:pt x="40" y="109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6" y="97"/>
                      <a:pt x="34" y="98"/>
                      <a:pt x="32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šľîḋê">
                <a:extLst>
                  <a:ext uri="{FF2B5EF4-FFF2-40B4-BE49-F238E27FC236}">
                    <a16:creationId xmlns:a16="http://schemas.microsoft.com/office/drawing/2014/main" id="{86F8043F-2920-4F5D-A8A8-C27C9C81B653}"/>
                  </a:ext>
                </a:extLst>
              </p:cNvPr>
              <p:cNvSpPr/>
              <p:nvPr/>
            </p:nvSpPr>
            <p:spPr bwMode="auto">
              <a:xfrm>
                <a:off x="6335966" y="5733053"/>
                <a:ext cx="136525" cy="211138"/>
              </a:xfrm>
              <a:custGeom>
                <a:avLst/>
                <a:gdLst>
                  <a:gd name="T0" fmla="*/ 43 w 74"/>
                  <a:gd name="T1" fmla="*/ 47 h 114"/>
                  <a:gd name="T2" fmla="*/ 37 w 74"/>
                  <a:gd name="T3" fmla="*/ 66 h 114"/>
                  <a:gd name="T4" fmla="*/ 32 w 74"/>
                  <a:gd name="T5" fmla="*/ 47 h 114"/>
                  <a:gd name="T6" fmla="*/ 15 w 74"/>
                  <a:gd name="T7" fmla="*/ 0 h 114"/>
                  <a:gd name="T8" fmla="*/ 0 w 74"/>
                  <a:gd name="T9" fmla="*/ 0 h 114"/>
                  <a:gd name="T10" fmla="*/ 31 w 74"/>
                  <a:gd name="T11" fmla="*/ 81 h 114"/>
                  <a:gd name="T12" fmla="*/ 29 w 74"/>
                  <a:gd name="T13" fmla="*/ 85 h 114"/>
                  <a:gd name="T14" fmla="*/ 25 w 74"/>
                  <a:gd name="T15" fmla="*/ 95 h 114"/>
                  <a:gd name="T16" fmla="*/ 21 w 74"/>
                  <a:gd name="T17" fmla="*/ 99 h 114"/>
                  <a:gd name="T18" fmla="*/ 13 w 74"/>
                  <a:gd name="T19" fmla="*/ 101 h 114"/>
                  <a:gd name="T20" fmla="*/ 5 w 74"/>
                  <a:gd name="T21" fmla="*/ 100 h 114"/>
                  <a:gd name="T22" fmla="*/ 7 w 74"/>
                  <a:gd name="T23" fmla="*/ 113 h 114"/>
                  <a:gd name="T24" fmla="*/ 16 w 74"/>
                  <a:gd name="T25" fmla="*/ 114 h 114"/>
                  <a:gd name="T26" fmla="*/ 27 w 74"/>
                  <a:gd name="T27" fmla="*/ 111 h 114"/>
                  <a:gd name="T28" fmla="*/ 36 w 74"/>
                  <a:gd name="T29" fmla="*/ 101 h 114"/>
                  <a:gd name="T30" fmla="*/ 43 w 74"/>
                  <a:gd name="T31" fmla="*/ 83 h 114"/>
                  <a:gd name="T32" fmla="*/ 74 w 74"/>
                  <a:gd name="T33" fmla="*/ 0 h 114"/>
                  <a:gd name="T34" fmla="*/ 60 w 74"/>
                  <a:gd name="T35" fmla="*/ 0 h 114"/>
                  <a:gd name="T36" fmla="*/ 43 w 74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114">
                    <a:moveTo>
                      <a:pt x="43" y="47"/>
                    </a:moveTo>
                    <a:cubicBezTo>
                      <a:pt x="41" y="53"/>
                      <a:pt x="39" y="60"/>
                      <a:pt x="37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29" y="85"/>
                    </a:cubicBezTo>
                    <a:cubicBezTo>
                      <a:pt x="27" y="90"/>
                      <a:pt x="26" y="94"/>
                      <a:pt x="25" y="95"/>
                    </a:cubicBezTo>
                    <a:cubicBezTo>
                      <a:pt x="24" y="97"/>
                      <a:pt x="22" y="98"/>
                      <a:pt x="21" y="99"/>
                    </a:cubicBezTo>
                    <a:cubicBezTo>
                      <a:pt x="19" y="100"/>
                      <a:pt x="16" y="101"/>
                      <a:pt x="13" y="101"/>
                    </a:cubicBezTo>
                    <a:cubicBezTo>
                      <a:pt x="11" y="101"/>
                      <a:pt x="8" y="101"/>
                      <a:pt x="5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0" y="114"/>
                      <a:pt x="13" y="114"/>
                      <a:pt x="16" y="114"/>
                    </a:cubicBezTo>
                    <a:cubicBezTo>
                      <a:pt x="20" y="114"/>
                      <a:pt x="24" y="113"/>
                      <a:pt x="27" y="111"/>
                    </a:cubicBezTo>
                    <a:cubicBezTo>
                      <a:pt x="30" y="109"/>
                      <a:pt x="33" y="106"/>
                      <a:pt x="36" y="101"/>
                    </a:cubicBezTo>
                    <a:cubicBezTo>
                      <a:pt x="37" y="98"/>
                      <a:pt x="40" y="92"/>
                      <a:pt x="43" y="8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Sḷiḑè">
                <a:extLst>
                  <a:ext uri="{FF2B5EF4-FFF2-40B4-BE49-F238E27FC236}">
                    <a16:creationId xmlns:a16="http://schemas.microsoft.com/office/drawing/2014/main" id="{FA8D30A1-765C-42D8-9F7E-D49CBBE11E16}"/>
                  </a:ext>
                </a:extLst>
              </p:cNvPr>
              <p:cNvSpPr/>
              <p:nvPr/>
            </p:nvSpPr>
            <p:spPr bwMode="auto">
              <a:xfrm>
                <a:off x="6564566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ľïḑe">
                <a:extLst>
                  <a:ext uri="{FF2B5EF4-FFF2-40B4-BE49-F238E27FC236}">
                    <a16:creationId xmlns:a16="http://schemas.microsoft.com/office/drawing/2014/main" id="{A3BEEAF7-A761-4767-BB56-4960F569372B}"/>
                  </a:ext>
                </a:extLst>
              </p:cNvPr>
              <p:cNvSpPr/>
              <p:nvPr/>
            </p:nvSpPr>
            <p:spPr bwMode="auto">
              <a:xfrm>
                <a:off x="6720141" y="5672728"/>
                <a:ext cx="85725" cy="209550"/>
              </a:xfrm>
              <a:custGeom>
                <a:avLst/>
                <a:gdLst>
                  <a:gd name="T0" fmla="*/ 20 w 47"/>
                  <a:gd name="T1" fmla="*/ 4 h 114"/>
                  <a:gd name="T2" fmla="*/ 13 w 47"/>
                  <a:gd name="T3" fmla="*/ 12 h 114"/>
                  <a:gd name="T4" fmla="*/ 12 w 47"/>
                  <a:gd name="T5" fmla="*/ 24 h 114"/>
                  <a:gd name="T6" fmla="*/ 12 w 47"/>
                  <a:gd name="T7" fmla="*/ 33 h 114"/>
                  <a:gd name="T8" fmla="*/ 0 w 47"/>
                  <a:gd name="T9" fmla="*/ 33 h 114"/>
                  <a:gd name="T10" fmla="*/ 0 w 47"/>
                  <a:gd name="T11" fmla="*/ 44 h 114"/>
                  <a:gd name="T12" fmla="*/ 12 w 47"/>
                  <a:gd name="T13" fmla="*/ 44 h 114"/>
                  <a:gd name="T14" fmla="*/ 12 w 47"/>
                  <a:gd name="T15" fmla="*/ 114 h 114"/>
                  <a:gd name="T16" fmla="*/ 26 w 47"/>
                  <a:gd name="T17" fmla="*/ 114 h 114"/>
                  <a:gd name="T18" fmla="*/ 26 w 47"/>
                  <a:gd name="T19" fmla="*/ 44 h 114"/>
                  <a:gd name="T20" fmla="*/ 41 w 47"/>
                  <a:gd name="T21" fmla="*/ 44 h 114"/>
                  <a:gd name="T22" fmla="*/ 41 w 47"/>
                  <a:gd name="T23" fmla="*/ 33 h 114"/>
                  <a:gd name="T24" fmla="*/ 26 w 47"/>
                  <a:gd name="T25" fmla="*/ 33 h 114"/>
                  <a:gd name="T26" fmla="*/ 26 w 47"/>
                  <a:gd name="T27" fmla="*/ 26 h 114"/>
                  <a:gd name="T28" fmla="*/ 28 w 47"/>
                  <a:gd name="T29" fmla="*/ 16 h 114"/>
                  <a:gd name="T30" fmla="*/ 37 w 47"/>
                  <a:gd name="T31" fmla="*/ 13 h 114"/>
                  <a:gd name="T32" fmla="*/ 45 w 47"/>
                  <a:gd name="T33" fmla="*/ 14 h 114"/>
                  <a:gd name="T34" fmla="*/ 47 w 47"/>
                  <a:gd name="T35" fmla="*/ 2 h 114"/>
                  <a:gd name="T36" fmla="*/ 34 w 47"/>
                  <a:gd name="T37" fmla="*/ 0 h 114"/>
                  <a:gd name="T38" fmla="*/ 20 w 47"/>
                  <a:gd name="T39" fmla="*/ 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114">
                    <a:moveTo>
                      <a:pt x="20" y="4"/>
                    </a:moveTo>
                    <a:cubicBezTo>
                      <a:pt x="17" y="6"/>
                      <a:pt x="15" y="9"/>
                      <a:pt x="13" y="12"/>
                    </a:cubicBezTo>
                    <a:cubicBezTo>
                      <a:pt x="12" y="15"/>
                      <a:pt x="12" y="19"/>
                      <a:pt x="12" y="2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1"/>
                      <a:pt x="27" y="17"/>
                      <a:pt x="28" y="16"/>
                    </a:cubicBezTo>
                    <a:cubicBezTo>
                      <a:pt x="30" y="14"/>
                      <a:pt x="33" y="13"/>
                      <a:pt x="37" y="13"/>
                    </a:cubicBezTo>
                    <a:cubicBezTo>
                      <a:pt x="40" y="13"/>
                      <a:pt x="42" y="13"/>
                      <a:pt x="45" y="14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3" y="1"/>
                      <a:pt x="38" y="0"/>
                      <a:pt x="34" y="0"/>
                    </a:cubicBezTo>
                    <a:cubicBezTo>
                      <a:pt x="28" y="0"/>
                      <a:pt x="24" y="1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š1îḍè">
                <a:extLst>
                  <a:ext uri="{FF2B5EF4-FFF2-40B4-BE49-F238E27FC236}">
                    <a16:creationId xmlns:a16="http://schemas.microsoft.com/office/drawing/2014/main" id="{397ADF51-D0DA-4357-BB00-892DF73CEEE6}"/>
                  </a:ext>
                </a:extLst>
              </p:cNvPr>
              <p:cNvSpPr/>
              <p:nvPr/>
            </p:nvSpPr>
            <p:spPr bwMode="auto">
              <a:xfrm>
                <a:off x="6890003" y="5672728"/>
                <a:ext cx="165100" cy="214313"/>
              </a:xfrm>
              <a:custGeom>
                <a:avLst/>
                <a:gdLst>
                  <a:gd name="T0" fmla="*/ 71 w 90"/>
                  <a:gd name="T1" fmla="*/ 55 h 116"/>
                  <a:gd name="T2" fmla="*/ 46 w 90"/>
                  <a:gd name="T3" fmla="*/ 48 h 116"/>
                  <a:gd name="T4" fmla="*/ 23 w 90"/>
                  <a:gd name="T5" fmla="*/ 40 h 116"/>
                  <a:gd name="T6" fmla="*/ 19 w 90"/>
                  <a:gd name="T7" fmla="*/ 30 h 116"/>
                  <a:gd name="T8" fmla="*/ 25 w 90"/>
                  <a:gd name="T9" fmla="*/ 18 h 116"/>
                  <a:gd name="T10" fmla="*/ 45 w 90"/>
                  <a:gd name="T11" fmla="*/ 13 h 116"/>
                  <a:gd name="T12" fmla="*/ 64 w 90"/>
                  <a:gd name="T13" fmla="*/ 19 h 116"/>
                  <a:gd name="T14" fmla="*/ 72 w 90"/>
                  <a:gd name="T15" fmla="*/ 35 h 116"/>
                  <a:gd name="T16" fmla="*/ 86 w 90"/>
                  <a:gd name="T17" fmla="*/ 34 h 116"/>
                  <a:gd name="T18" fmla="*/ 81 w 90"/>
                  <a:gd name="T19" fmla="*/ 16 h 116"/>
                  <a:gd name="T20" fmla="*/ 66 w 90"/>
                  <a:gd name="T21" fmla="*/ 4 h 116"/>
                  <a:gd name="T22" fmla="*/ 44 w 90"/>
                  <a:gd name="T23" fmla="*/ 0 h 116"/>
                  <a:gd name="T24" fmla="*/ 24 w 90"/>
                  <a:gd name="T25" fmla="*/ 4 h 116"/>
                  <a:gd name="T26" fmla="*/ 10 w 90"/>
                  <a:gd name="T27" fmla="*/ 15 h 116"/>
                  <a:gd name="T28" fmla="*/ 5 w 90"/>
                  <a:gd name="T29" fmla="*/ 31 h 116"/>
                  <a:gd name="T30" fmla="*/ 9 w 90"/>
                  <a:gd name="T31" fmla="*/ 45 h 116"/>
                  <a:gd name="T32" fmla="*/ 21 w 90"/>
                  <a:gd name="T33" fmla="*/ 56 h 116"/>
                  <a:gd name="T34" fmla="*/ 42 w 90"/>
                  <a:gd name="T35" fmla="*/ 63 h 116"/>
                  <a:gd name="T36" fmla="*/ 62 w 90"/>
                  <a:gd name="T37" fmla="*/ 68 h 116"/>
                  <a:gd name="T38" fmla="*/ 72 w 90"/>
                  <a:gd name="T39" fmla="*/ 75 h 116"/>
                  <a:gd name="T40" fmla="*/ 75 w 90"/>
                  <a:gd name="T41" fmla="*/ 84 h 116"/>
                  <a:gd name="T42" fmla="*/ 72 w 90"/>
                  <a:gd name="T43" fmla="*/ 93 h 116"/>
                  <a:gd name="T44" fmla="*/ 63 w 90"/>
                  <a:gd name="T45" fmla="*/ 100 h 116"/>
                  <a:gd name="T46" fmla="*/ 48 w 90"/>
                  <a:gd name="T47" fmla="*/ 103 h 116"/>
                  <a:gd name="T48" fmla="*/ 30 w 90"/>
                  <a:gd name="T49" fmla="*/ 100 h 116"/>
                  <a:gd name="T50" fmla="*/ 19 w 90"/>
                  <a:gd name="T51" fmla="*/ 91 h 116"/>
                  <a:gd name="T52" fmla="*/ 14 w 90"/>
                  <a:gd name="T53" fmla="*/ 77 h 116"/>
                  <a:gd name="T54" fmla="*/ 0 w 90"/>
                  <a:gd name="T55" fmla="*/ 78 h 116"/>
                  <a:gd name="T56" fmla="*/ 7 w 90"/>
                  <a:gd name="T57" fmla="*/ 98 h 116"/>
                  <a:gd name="T58" fmla="*/ 23 w 90"/>
                  <a:gd name="T59" fmla="*/ 112 h 116"/>
                  <a:gd name="T60" fmla="*/ 48 w 90"/>
                  <a:gd name="T61" fmla="*/ 116 h 116"/>
                  <a:gd name="T62" fmla="*/ 70 w 90"/>
                  <a:gd name="T63" fmla="*/ 112 h 116"/>
                  <a:gd name="T64" fmla="*/ 85 w 90"/>
                  <a:gd name="T65" fmla="*/ 100 h 116"/>
                  <a:gd name="T66" fmla="*/ 90 w 90"/>
                  <a:gd name="T67" fmla="*/ 83 h 116"/>
                  <a:gd name="T68" fmla="*/ 85 w 90"/>
                  <a:gd name="T69" fmla="*/ 67 h 116"/>
                  <a:gd name="T70" fmla="*/ 71 w 90"/>
                  <a:gd name="T71" fmla="*/ 5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0" h="116">
                    <a:moveTo>
                      <a:pt x="71" y="55"/>
                    </a:moveTo>
                    <a:cubicBezTo>
                      <a:pt x="66" y="53"/>
                      <a:pt x="58" y="51"/>
                      <a:pt x="46" y="48"/>
                    </a:cubicBezTo>
                    <a:cubicBezTo>
                      <a:pt x="34" y="45"/>
                      <a:pt x="26" y="43"/>
                      <a:pt x="23" y="40"/>
                    </a:cubicBezTo>
                    <a:cubicBezTo>
                      <a:pt x="21" y="38"/>
                      <a:pt x="19" y="34"/>
                      <a:pt x="19" y="30"/>
                    </a:cubicBezTo>
                    <a:cubicBezTo>
                      <a:pt x="19" y="26"/>
                      <a:pt x="21" y="22"/>
                      <a:pt x="25" y="18"/>
                    </a:cubicBezTo>
                    <a:cubicBezTo>
                      <a:pt x="29" y="15"/>
                      <a:pt x="36" y="13"/>
                      <a:pt x="45" y="13"/>
                    </a:cubicBezTo>
                    <a:cubicBezTo>
                      <a:pt x="53" y="13"/>
                      <a:pt x="60" y="15"/>
                      <a:pt x="64" y="19"/>
                    </a:cubicBezTo>
                    <a:cubicBezTo>
                      <a:pt x="69" y="22"/>
                      <a:pt x="71" y="28"/>
                      <a:pt x="72" y="35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27"/>
                      <a:pt x="84" y="21"/>
                      <a:pt x="81" y="16"/>
                    </a:cubicBezTo>
                    <a:cubicBezTo>
                      <a:pt x="77" y="11"/>
                      <a:pt x="73" y="7"/>
                      <a:pt x="66" y="4"/>
                    </a:cubicBezTo>
                    <a:cubicBezTo>
                      <a:pt x="60" y="2"/>
                      <a:pt x="53" y="0"/>
                      <a:pt x="44" y="0"/>
                    </a:cubicBezTo>
                    <a:cubicBezTo>
                      <a:pt x="37" y="0"/>
                      <a:pt x="30" y="1"/>
                      <a:pt x="24" y="4"/>
                    </a:cubicBezTo>
                    <a:cubicBezTo>
                      <a:pt x="17" y="7"/>
                      <a:pt x="13" y="10"/>
                      <a:pt x="10" y="15"/>
                    </a:cubicBezTo>
                    <a:cubicBezTo>
                      <a:pt x="6" y="20"/>
                      <a:pt x="5" y="25"/>
                      <a:pt x="5" y="31"/>
                    </a:cubicBezTo>
                    <a:cubicBezTo>
                      <a:pt x="5" y="36"/>
                      <a:pt x="6" y="41"/>
                      <a:pt x="9" y="45"/>
                    </a:cubicBezTo>
                    <a:cubicBezTo>
                      <a:pt x="11" y="49"/>
                      <a:pt x="15" y="53"/>
                      <a:pt x="21" y="56"/>
                    </a:cubicBezTo>
                    <a:cubicBezTo>
                      <a:pt x="25" y="58"/>
                      <a:pt x="32" y="60"/>
                      <a:pt x="42" y="63"/>
                    </a:cubicBezTo>
                    <a:cubicBezTo>
                      <a:pt x="53" y="65"/>
                      <a:pt x="59" y="67"/>
                      <a:pt x="62" y="68"/>
                    </a:cubicBezTo>
                    <a:cubicBezTo>
                      <a:pt x="67" y="70"/>
                      <a:pt x="70" y="72"/>
                      <a:pt x="72" y="75"/>
                    </a:cubicBezTo>
                    <a:cubicBezTo>
                      <a:pt x="74" y="77"/>
                      <a:pt x="75" y="80"/>
                      <a:pt x="75" y="84"/>
                    </a:cubicBezTo>
                    <a:cubicBezTo>
                      <a:pt x="75" y="87"/>
                      <a:pt x="74" y="91"/>
                      <a:pt x="72" y="93"/>
                    </a:cubicBezTo>
                    <a:cubicBezTo>
                      <a:pt x="70" y="96"/>
                      <a:pt x="67" y="99"/>
                      <a:pt x="63" y="100"/>
                    </a:cubicBezTo>
                    <a:cubicBezTo>
                      <a:pt x="58" y="102"/>
                      <a:pt x="53" y="103"/>
                      <a:pt x="48" y="103"/>
                    </a:cubicBezTo>
                    <a:cubicBezTo>
                      <a:pt x="41" y="103"/>
                      <a:pt x="35" y="102"/>
                      <a:pt x="30" y="100"/>
                    </a:cubicBezTo>
                    <a:cubicBezTo>
                      <a:pt x="25" y="97"/>
                      <a:pt x="22" y="94"/>
                      <a:pt x="19" y="91"/>
                    </a:cubicBezTo>
                    <a:cubicBezTo>
                      <a:pt x="17" y="87"/>
                      <a:pt x="15" y="83"/>
                      <a:pt x="14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" y="86"/>
                      <a:pt x="3" y="93"/>
                      <a:pt x="7" y="98"/>
                    </a:cubicBezTo>
                    <a:cubicBezTo>
                      <a:pt x="11" y="104"/>
                      <a:pt x="16" y="109"/>
                      <a:pt x="23" y="112"/>
                    </a:cubicBezTo>
                    <a:cubicBezTo>
                      <a:pt x="30" y="115"/>
                      <a:pt x="38" y="116"/>
                      <a:pt x="48" y="116"/>
                    </a:cubicBezTo>
                    <a:cubicBezTo>
                      <a:pt x="56" y="116"/>
                      <a:pt x="64" y="115"/>
                      <a:pt x="70" y="112"/>
                    </a:cubicBezTo>
                    <a:cubicBezTo>
                      <a:pt x="76" y="109"/>
                      <a:pt x="81" y="105"/>
                      <a:pt x="85" y="100"/>
                    </a:cubicBezTo>
                    <a:cubicBezTo>
                      <a:pt x="88" y="94"/>
                      <a:pt x="90" y="89"/>
                      <a:pt x="90" y="83"/>
                    </a:cubicBezTo>
                    <a:cubicBezTo>
                      <a:pt x="90" y="77"/>
                      <a:pt x="88" y="71"/>
                      <a:pt x="85" y="67"/>
                    </a:cubicBezTo>
                    <a:cubicBezTo>
                      <a:pt x="82" y="62"/>
                      <a:pt x="77" y="58"/>
                      <a:pt x="7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ṥľïḍê">
                <a:extLst>
                  <a:ext uri="{FF2B5EF4-FFF2-40B4-BE49-F238E27FC236}">
                    <a16:creationId xmlns:a16="http://schemas.microsoft.com/office/drawing/2014/main" id="{490DC986-1C1A-404C-8821-A0CE52DFD926}"/>
                  </a:ext>
                </a:extLst>
              </p:cNvPr>
              <p:cNvSpPr/>
              <p:nvPr/>
            </p:nvSpPr>
            <p:spPr bwMode="auto">
              <a:xfrm>
                <a:off x="7080503" y="5729878"/>
                <a:ext cx="131763" cy="157163"/>
              </a:xfrm>
              <a:custGeom>
                <a:avLst/>
                <a:gdLst>
                  <a:gd name="T0" fmla="*/ 50 w 71"/>
                  <a:gd name="T1" fmla="*/ 69 h 85"/>
                  <a:gd name="T2" fmla="*/ 37 w 71"/>
                  <a:gd name="T3" fmla="*/ 74 h 85"/>
                  <a:gd name="T4" fmla="*/ 21 w 71"/>
                  <a:gd name="T5" fmla="*/ 66 h 85"/>
                  <a:gd name="T6" fmla="*/ 14 w 71"/>
                  <a:gd name="T7" fmla="*/ 43 h 85"/>
                  <a:gd name="T8" fmla="*/ 21 w 71"/>
                  <a:gd name="T9" fmla="*/ 19 h 85"/>
                  <a:gd name="T10" fmla="*/ 38 w 71"/>
                  <a:gd name="T11" fmla="*/ 12 h 85"/>
                  <a:gd name="T12" fmla="*/ 49 w 71"/>
                  <a:gd name="T13" fmla="*/ 16 h 85"/>
                  <a:gd name="T14" fmla="*/ 56 w 71"/>
                  <a:gd name="T15" fmla="*/ 28 h 85"/>
                  <a:gd name="T16" fmla="*/ 70 w 71"/>
                  <a:gd name="T17" fmla="*/ 26 h 85"/>
                  <a:gd name="T18" fmla="*/ 59 w 71"/>
                  <a:gd name="T19" fmla="*/ 7 h 85"/>
                  <a:gd name="T20" fmla="*/ 37 w 71"/>
                  <a:gd name="T21" fmla="*/ 0 h 85"/>
                  <a:gd name="T22" fmla="*/ 18 w 71"/>
                  <a:gd name="T23" fmla="*/ 5 h 85"/>
                  <a:gd name="T24" fmla="*/ 4 w 71"/>
                  <a:gd name="T25" fmla="*/ 20 h 85"/>
                  <a:gd name="T26" fmla="*/ 0 w 71"/>
                  <a:gd name="T27" fmla="*/ 43 h 85"/>
                  <a:gd name="T28" fmla="*/ 10 w 71"/>
                  <a:gd name="T29" fmla="*/ 74 h 85"/>
                  <a:gd name="T30" fmla="*/ 37 w 71"/>
                  <a:gd name="T31" fmla="*/ 85 h 85"/>
                  <a:gd name="T32" fmla="*/ 60 w 71"/>
                  <a:gd name="T33" fmla="*/ 77 h 85"/>
                  <a:gd name="T34" fmla="*/ 71 w 71"/>
                  <a:gd name="T35" fmla="*/ 55 h 85"/>
                  <a:gd name="T36" fmla="*/ 57 w 71"/>
                  <a:gd name="T37" fmla="*/ 54 h 85"/>
                  <a:gd name="T38" fmla="*/ 50 w 71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5">
                    <a:moveTo>
                      <a:pt x="50" y="69"/>
                    </a:moveTo>
                    <a:cubicBezTo>
                      <a:pt x="47" y="72"/>
                      <a:pt x="42" y="74"/>
                      <a:pt x="37" y="74"/>
                    </a:cubicBezTo>
                    <a:cubicBezTo>
                      <a:pt x="30" y="74"/>
                      <a:pt x="25" y="71"/>
                      <a:pt x="21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1" y="19"/>
                    </a:cubicBezTo>
                    <a:cubicBezTo>
                      <a:pt x="25" y="14"/>
                      <a:pt x="31" y="12"/>
                      <a:pt x="38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3" y="18"/>
                      <a:pt x="55" y="23"/>
                      <a:pt x="56" y="28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8"/>
                      <a:pt x="64" y="11"/>
                      <a:pt x="59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4" y="2"/>
                      <a:pt x="18" y="5"/>
                    </a:cubicBezTo>
                    <a:cubicBezTo>
                      <a:pt x="12" y="8"/>
                      <a:pt x="7" y="13"/>
                      <a:pt x="4" y="20"/>
                    </a:cubicBezTo>
                    <a:cubicBezTo>
                      <a:pt x="2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6" y="85"/>
                      <a:pt x="53" y="83"/>
                      <a:pt x="60" y="77"/>
                    </a:cubicBezTo>
                    <a:cubicBezTo>
                      <a:pt x="66" y="72"/>
                      <a:pt x="69" y="65"/>
                      <a:pt x="71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ṥ1ïdê">
                <a:extLst>
                  <a:ext uri="{FF2B5EF4-FFF2-40B4-BE49-F238E27FC236}">
                    <a16:creationId xmlns:a16="http://schemas.microsoft.com/office/drawing/2014/main" id="{476604CD-242F-4657-8465-961FB6237EDD}"/>
                  </a:ext>
                </a:extLst>
              </p:cNvPr>
              <p:cNvSpPr/>
              <p:nvPr/>
            </p:nvSpPr>
            <p:spPr bwMode="auto">
              <a:xfrm>
                <a:off x="72344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ṡ1îďé">
                <a:extLst>
                  <a:ext uri="{FF2B5EF4-FFF2-40B4-BE49-F238E27FC236}">
                    <a16:creationId xmlns:a16="http://schemas.microsoft.com/office/drawing/2014/main" id="{E26DDC69-F2E6-4EBB-8BA5-02D9B1059363}"/>
                  </a:ext>
                </a:extLst>
              </p:cNvPr>
              <p:cNvSpPr/>
              <p:nvPr/>
            </p:nvSpPr>
            <p:spPr bwMode="auto">
              <a:xfrm>
                <a:off x="72344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ṩḷïḑé">
                <a:extLst>
                  <a:ext uri="{FF2B5EF4-FFF2-40B4-BE49-F238E27FC236}">
                    <a16:creationId xmlns:a16="http://schemas.microsoft.com/office/drawing/2014/main" id="{EA361FE7-85EC-4C7F-BBD8-2602066A16ED}"/>
                  </a:ext>
                </a:extLst>
              </p:cNvPr>
              <p:cNvSpPr/>
              <p:nvPr/>
            </p:nvSpPr>
            <p:spPr bwMode="auto">
              <a:xfrm>
                <a:off x="7290053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şḷiḋè">
                <a:extLst>
                  <a:ext uri="{FF2B5EF4-FFF2-40B4-BE49-F238E27FC236}">
                    <a16:creationId xmlns:a16="http://schemas.microsoft.com/office/drawing/2014/main" id="{337B194B-3732-4828-9353-29069972A49F}"/>
                  </a:ext>
                </a:extLst>
              </p:cNvPr>
              <p:cNvSpPr/>
              <p:nvPr/>
            </p:nvSpPr>
            <p:spPr bwMode="auto">
              <a:xfrm>
                <a:off x="7458328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1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3 w 66"/>
                  <a:gd name="T15" fmla="*/ 83 h 83"/>
                  <a:gd name="T16" fmla="*/ 13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0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1" y="3"/>
                    </a:cubicBezTo>
                    <a:cubicBezTo>
                      <a:pt x="47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7" y="16"/>
                      <a:pt x="49" y="19"/>
                      <a:pt x="50" y="21"/>
                    </a:cubicBezTo>
                    <a:cubicBezTo>
                      <a:pt x="51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5" y="23"/>
                      <a:pt x="65" y="20"/>
                    </a:cubicBezTo>
                    <a:cubicBezTo>
                      <a:pt x="64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ṩľiḍé">
                <a:extLst>
                  <a:ext uri="{FF2B5EF4-FFF2-40B4-BE49-F238E27FC236}">
                    <a16:creationId xmlns:a16="http://schemas.microsoft.com/office/drawing/2014/main" id="{E3A8DD1F-F978-421D-8DDA-78213B297327}"/>
                  </a:ext>
                </a:extLst>
              </p:cNvPr>
              <p:cNvSpPr/>
              <p:nvPr/>
            </p:nvSpPr>
            <p:spPr bwMode="auto">
              <a:xfrm>
                <a:off x="7612316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18"/>
                      <a:pt x="64" y="11"/>
                      <a:pt x="58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ṡḷïďe">
                <a:extLst>
                  <a:ext uri="{FF2B5EF4-FFF2-40B4-BE49-F238E27FC236}">
                    <a16:creationId xmlns:a16="http://schemas.microsoft.com/office/drawing/2014/main" id="{2D95977C-9F24-4D1A-AB03-D64E01A0539E}"/>
                  </a:ext>
                </a:extLst>
              </p:cNvPr>
              <p:cNvSpPr/>
              <p:nvPr/>
            </p:nvSpPr>
            <p:spPr bwMode="auto">
              <a:xfrm>
                <a:off x="775519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8 w 75"/>
                  <a:gd name="T19" fmla="*/ 74 h 85"/>
                  <a:gd name="T20" fmla="*/ 21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6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3" y="74"/>
                      <a:pt x="38" y="74"/>
                    </a:cubicBezTo>
                    <a:cubicBezTo>
                      <a:pt x="32" y="74"/>
                      <a:pt x="26" y="71"/>
                      <a:pt x="21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8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7" y="22"/>
                      <a:pt x="22" y="18"/>
                    </a:cubicBezTo>
                    <a:cubicBezTo>
                      <a:pt x="26" y="14"/>
                      <a:pt x="31" y="12"/>
                      <a:pt x="38" y="12"/>
                    </a:cubicBezTo>
                    <a:cubicBezTo>
                      <a:pt x="45" y="12"/>
                      <a:pt x="50" y="14"/>
                      <a:pt x="55" y="20"/>
                    </a:cubicBezTo>
                    <a:cubicBezTo>
                      <a:pt x="58" y="23"/>
                      <a:pt x="59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$ľîde">
                <a:extLst>
                  <a:ext uri="{FF2B5EF4-FFF2-40B4-BE49-F238E27FC236}">
                    <a16:creationId xmlns:a16="http://schemas.microsoft.com/office/drawing/2014/main" id="{6F0340C4-C670-4099-AB6C-67F866CD2802}"/>
                  </a:ext>
                </a:extLst>
              </p:cNvPr>
              <p:cNvSpPr/>
              <p:nvPr/>
            </p:nvSpPr>
            <p:spPr bwMode="auto">
              <a:xfrm>
                <a:off x="7994903" y="5729878"/>
                <a:ext cx="138113" cy="157163"/>
              </a:xfrm>
              <a:custGeom>
                <a:avLst/>
                <a:gdLst>
                  <a:gd name="T0" fmla="*/ 71 w 75"/>
                  <a:gd name="T1" fmla="*/ 49 h 85"/>
                  <a:gd name="T2" fmla="*/ 71 w 75"/>
                  <a:gd name="T3" fmla="*/ 31 h 85"/>
                  <a:gd name="T4" fmla="*/ 70 w 75"/>
                  <a:gd name="T5" fmla="*/ 18 h 85"/>
                  <a:gd name="T6" fmla="*/ 66 w 75"/>
                  <a:gd name="T7" fmla="*/ 9 h 85"/>
                  <a:gd name="T8" fmla="*/ 56 w 75"/>
                  <a:gd name="T9" fmla="*/ 3 h 85"/>
                  <a:gd name="T10" fmla="*/ 39 w 75"/>
                  <a:gd name="T11" fmla="*/ 0 h 85"/>
                  <a:gd name="T12" fmla="*/ 21 w 75"/>
                  <a:gd name="T13" fmla="*/ 3 h 85"/>
                  <a:gd name="T14" fmla="*/ 9 w 75"/>
                  <a:gd name="T15" fmla="*/ 11 h 85"/>
                  <a:gd name="T16" fmla="*/ 3 w 75"/>
                  <a:gd name="T17" fmla="*/ 25 h 85"/>
                  <a:gd name="T18" fmla="*/ 16 w 75"/>
                  <a:gd name="T19" fmla="*/ 27 h 85"/>
                  <a:gd name="T20" fmla="*/ 23 w 75"/>
                  <a:gd name="T21" fmla="*/ 15 h 85"/>
                  <a:gd name="T22" fmla="*/ 37 w 75"/>
                  <a:gd name="T23" fmla="*/ 12 h 85"/>
                  <a:gd name="T24" fmla="*/ 53 w 75"/>
                  <a:gd name="T25" fmla="*/ 16 h 85"/>
                  <a:gd name="T26" fmla="*/ 57 w 75"/>
                  <a:gd name="T27" fmla="*/ 28 h 85"/>
                  <a:gd name="T28" fmla="*/ 57 w 75"/>
                  <a:gd name="T29" fmla="*/ 32 h 85"/>
                  <a:gd name="T30" fmla="*/ 32 w 75"/>
                  <a:gd name="T31" fmla="*/ 36 h 85"/>
                  <a:gd name="T32" fmla="*/ 20 w 75"/>
                  <a:gd name="T33" fmla="*/ 39 h 85"/>
                  <a:gd name="T34" fmla="*/ 10 w 75"/>
                  <a:gd name="T35" fmla="*/ 43 h 85"/>
                  <a:gd name="T36" fmla="*/ 3 w 75"/>
                  <a:gd name="T37" fmla="*/ 51 h 85"/>
                  <a:gd name="T38" fmla="*/ 0 w 75"/>
                  <a:gd name="T39" fmla="*/ 62 h 85"/>
                  <a:gd name="T40" fmla="*/ 7 w 75"/>
                  <a:gd name="T41" fmla="*/ 79 h 85"/>
                  <a:gd name="T42" fmla="*/ 28 w 75"/>
                  <a:gd name="T43" fmla="*/ 85 h 85"/>
                  <a:gd name="T44" fmla="*/ 43 w 75"/>
                  <a:gd name="T45" fmla="*/ 82 h 85"/>
                  <a:gd name="T46" fmla="*/ 58 w 75"/>
                  <a:gd name="T47" fmla="*/ 73 h 85"/>
                  <a:gd name="T48" fmla="*/ 61 w 75"/>
                  <a:gd name="T49" fmla="*/ 83 h 85"/>
                  <a:gd name="T50" fmla="*/ 75 w 75"/>
                  <a:gd name="T51" fmla="*/ 83 h 85"/>
                  <a:gd name="T52" fmla="*/ 72 w 75"/>
                  <a:gd name="T53" fmla="*/ 74 h 85"/>
                  <a:gd name="T54" fmla="*/ 71 w 75"/>
                  <a:gd name="T55" fmla="*/ 49 h 85"/>
                  <a:gd name="T56" fmla="*/ 57 w 75"/>
                  <a:gd name="T57" fmla="*/ 48 h 85"/>
                  <a:gd name="T58" fmla="*/ 55 w 75"/>
                  <a:gd name="T59" fmla="*/ 61 h 85"/>
                  <a:gd name="T60" fmla="*/ 46 w 75"/>
                  <a:gd name="T61" fmla="*/ 71 h 85"/>
                  <a:gd name="T62" fmla="*/ 31 w 75"/>
                  <a:gd name="T63" fmla="*/ 74 h 85"/>
                  <a:gd name="T64" fmla="*/ 19 w 75"/>
                  <a:gd name="T65" fmla="*/ 71 h 85"/>
                  <a:gd name="T66" fmla="*/ 15 w 75"/>
                  <a:gd name="T67" fmla="*/ 62 h 85"/>
                  <a:gd name="T68" fmla="*/ 17 w 75"/>
                  <a:gd name="T69" fmla="*/ 55 h 85"/>
                  <a:gd name="T70" fmla="*/ 22 w 75"/>
                  <a:gd name="T71" fmla="*/ 50 h 85"/>
                  <a:gd name="T72" fmla="*/ 34 w 75"/>
                  <a:gd name="T73" fmla="*/ 48 h 85"/>
                  <a:gd name="T74" fmla="*/ 57 w 75"/>
                  <a:gd name="T75" fmla="*/ 43 h 85"/>
                  <a:gd name="T76" fmla="*/ 57 w 75"/>
                  <a:gd name="T77" fmla="*/ 4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5" h="85">
                    <a:moveTo>
                      <a:pt x="71" y="49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25"/>
                      <a:pt x="71" y="21"/>
                      <a:pt x="70" y="18"/>
                    </a:cubicBezTo>
                    <a:cubicBezTo>
                      <a:pt x="69" y="14"/>
                      <a:pt x="68" y="11"/>
                      <a:pt x="66" y="9"/>
                    </a:cubicBezTo>
                    <a:cubicBezTo>
                      <a:pt x="64" y="6"/>
                      <a:pt x="61" y="4"/>
                      <a:pt x="56" y="3"/>
                    </a:cubicBezTo>
                    <a:cubicBezTo>
                      <a:pt x="52" y="1"/>
                      <a:pt x="46" y="0"/>
                      <a:pt x="39" y="0"/>
                    </a:cubicBezTo>
                    <a:cubicBezTo>
                      <a:pt x="32" y="0"/>
                      <a:pt x="26" y="1"/>
                      <a:pt x="21" y="3"/>
                    </a:cubicBezTo>
                    <a:cubicBezTo>
                      <a:pt x="16" y="5"/>
                      <a:pt x="12" y="8"/>
                      <a:pt x="9" y="11"/>
                    </a:cubicBezTo>
                    <a:cubicBezTo>
                      <a:pt x="6" y="15"/>
                      <a:pt x="4" y="19"/>
                      <a:pt x="3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1"/>
                      <a:pt x="20" y="17"/>
                      <a:pt x="23" y="15"/>
                    </a:cubicBezTo>
                    <a:cubicBezTo>
                      <a:pt x="26" y="13"/>
                      <a:pt x="31" y="12"/>
                      <a:pt x="37" y="12"/>
                    </a:cubicBezTo>
                    <a:cubicBezTo>
                      <a:pt x="44" y="12"/>
                      <a:pt x="50" y="13"/>
                      <a:pt x="53" y="16"/>
                    </a:cubicBezTo>
                    <a:cubicBezTo>
                      <a:pt x="56" y="19"/>
                      <a:pt x="57" y="23"/>
                      <a:pt x="57" y="28"/>
                    </a:cubicBezTo>
                    <a:cubicBezTo>
                      <a:pt x="57" y="29"/>
                      <a:pt x="57" y="30"/>
                      <a:pt x="57" y="32"/>
                    </a:cubicBezTo>
                    <a:cubicBezTo>
                      <a:pt x="52" y="34"/>
                      <a:pt x="43" y="35"/>
                      <a:pt x="32" y="36"/>
                    </a:cubicBezTo>
                    <a:cubicBezTo>
                      <a:pt x="27" y="37"/>
                      <a:pt x="23" y="38"/>
                      <a:pt x="20" y="39"/>
                    </a:cubicBezTo>
                    <a:cubicBezTo>
                      <a:pt x="16" y="40"/>
                      <a:pt x="13" y="41"/>
                      <a:pt x="10" y="43"/>
                    </a:cubicBezTo>
                    <a:cubicBezTo>
                      <a:pt x="7" y="45"/>
                      <a:pt x="5" y="48"/>
                      <a:pt x="3" y="51"/>
                    </a:cubicBezTo>
                    <a:cubicBezTo>
                      <a:pt x="1" y="54"/>
                      <a:pt x="0" y="58"/>
                      <a:pt x="0" y="62"/>
                    </a:cubicBezTo>
                    <a:cubicBezTo>
                      <a:pt x="0" y="69"/>
                      <a:pt x="3" y="74"/>
                      <a:pt x="7" y="79"/>
                    </a:cubicBezTo>
                    <a:cubicBezTo>
                      <a:pt x="12" y="83"/>
                      <a:pt x="19" y="85"/>
                      <a:pt x="28" y="85"/>
                    </a:cubicBezTo>
                    <a:cubicBezTo>
                      <a:pt x="33" y="85"/>
                      <a:pt x="39" y="84"/>
                      <a:pt x="43" y="82"/>
                    </a:cubicBezTo>
                    <a:cubicBezTo>
                      <a:pt x="48" y="81"/>
                      <a:pt x="53" y="78"/>
                      <a:pt x="58" y="73"/>
                    </a:cubicBezTo>
                    <a:cubicBezTo>
                      <a:pt x="58" y="77"/>
                      <a:pt x="59" y="80"/>
                      <a:pt x="61" y="83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73" y="80"/>
                      <a:pt x="72" y="77"/>
                      <a:pt x="72" y="74"/>
                    </a:cubicBezTo>
                    <a:cubicBezTo>
                      <a:pt x="71" y="70"/>
                      <a:pt x="71" y="62"/>
                      <a:pt x="71" y="49"/>
                    </a:cubicBezTo>
                    <a:close/>
                    <a:moveTo>
                      <a:pt x="57" y="48"/>
                    </a:moveTo>
                    <a:cubicBezTo>
                      <a:pt x="57" y="54"/>
                      <a:pt x="56" y="58"/>
                      <a:pt x="55" y="61"/>
                    </a:cubicBezTo>
                    <a:cubicBezTo>
                      <a:pt x="53" y="65"/>
                      <a:pt x="50" y="69"/>
                      <a:pt x="46" y="71"/>
                    </a:cubicBezTo>
                    <a:cubicBezTo>
                      <a:pt x="41" y="73"/>
                      <a:pt x="37" y="74"/>
                      <a:pt x="31" y="74"/>
                    </a:cubicBezTo>
                    <a:cubicBezTo>
                      <a:pt x="26" y="74"/>
                      <a:pt x="22" y="73"/>
                      <a:pt x="19" y="71"/>
                    </a:cubicBezTo>
                    <a:cubicBezTo>
                      <a:pt x="16" y="68"/>
                      <a:pt x="15" y="65"/>
                      <a:pt x="15" y="62"/>
                    </a:cubicBezTo>
                    <a:cubicBezTo>
                      <a:pt x="15" y="59"/>
                      <a:pt x="16" y="57"/>
                      <a:pt x="17" y="55"/>
                    </a:cubicBezTo>
                    <a:cubicBezTo>
                      <a:pt x="18" y="53"/>
                      <a:pt x="20" y="52"/>
                      <a:pt x="22" y="50"/>
                    </a:cubicBezTo>
                    <a:cubicBezTo>
                      <a:pt x="25" y="49"/>
                      <a:pt x="29" y="49"/>
                      <a:pt x="34" y="48"/>
                    </a:cubicBezTo>
                    <a:cubicBezTo>
                      <a:pt x="44" y="46"/>
                      <a:pt x="52" y="45"/>
                      <a:pt x="57" y="43"/>
                    </a:cubicBezTo>
                    <a:lnTo>
                      <a:pt x="57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$ḻíḋê">
                <a:extLst>
                  <a:ext uri="{FF2B5EF4-FFF2-40B4-BE49-F238E27FC236}">
                    <a16:creationId xmlns:a16="http://schemas.microsoft.com/office/drawing/2014/main" id="{9856ADF9-03B4-4198-B745-EB152AA20728}"/>
                  </a:ext>
                </a:extLst>
              </p:cNvPr>
              <p:cNvSpPr/>
              <p:nvPr/>
            </p:nvSpPr>
            <p:spPr bwMode="auto">
              <a:xfrm>
                <a:off x="8164766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ḻïďè">
                <a:extLst>
                  <a:ext uri="{FF2B5EF4-FFF2-40B4-BE49-F238E27FC236}">
                    <a16:creationId xmlns:a16="http://schemas.microsoft.com/office/drawing/2014/main" id="{A72529F9-72A4-4BB4-92EA-40F89163409C}"/>
                  </a:ext>
                </a:extLst>
              </p:cNvPr>
              <p:cNvSpPr/>
              <p:nvPr/>
            </p:nvSpPr>
            <p:spPr bwMode="auto">
              <a:xfrm>
                <a:off x="8315578" y="5675903"/>
                <a:ext cx="131763" cy="211138"/>
              </a:xfrm>
              <a:custGeom>
                <a:avLst/>
                <a:gdLst>
                  <a:gd name="T0" fmla="*/ 57 w 71"/>
                  <a:gd name="T1" fmla="*/ 40 h 114"/>
                  <a:gd name="T2" fmla="*/ 48 w 71"/>
                  <a:gd name="T3" fmla="*/ 32 h 114"/>
                  <a:gd name="T4" fmla="*/ 35 w 71"/>
                  <a:gd name="T5" fmla="*/ 29 h 114"/>
                  <a:gd name="T6" fmla="*/ 17 w 71"/>
                  <a:gd name="T7" fmla="*/ 35 h 114"/>
                  <a:gd name="T8" fmla="*/ 4 w 71"/>
                  <a:gd name="T9" fmla="*/ 50 h 114"/>
                  <a:gd name="T10" fmla="*/ 0 w 71"/>
                  <a:gd name="T11" fmla="*/ 72 h 114"/>
                  <a:gd name="T12" fmla="*/ 5 w 71"/>
                  <a:gd name="T13" fmla="*/ 94 h 114"/>
                  <a:gd name="T14" fmla="*/ 17 w 71"/>
                  <a:gd name="T15" fmla="*/ 109 h 114"/>
                  <a:gd name="T16" fmla="*/ 35 w 71"/>
                  <a:gd name="T17" fmla="*/ 114 h 114"/>
                  <a:gd name="T18" fmla="*/ 58 w 71"/>
                  <a:gd name="T19" fmla="*/ 102 h 114"/>
                  <a:gd name="T20" fmla="*/ 58 w 71"/>
                  <a:gd name="T21" fmla="*/ 112 h 114"/>
                  <a:gd name="T22" fmla="*/ 71 w 71"/>
                  <a:gd name="T23" fmla="*/ 112 h 114"/>
                  <a:gd name="T24" fmla="*/ 71 w 71"/>
                  <a:gd name="T25" fmla="*/ 0 h 114"/>
                  <a:gd name="T26" fmla="*/ 57 w 71"/>
                  <a:gd name="T27" fmla="*/ 0 h 114"/>
                  <a:gd name="T28" fmla="*/ 57 w 71"/>
                  <a:gd name="T29" fmla="*/ 40 h 114"/>
                  <a:gd name="T30" fmla="*/ 52 w 71"/>
                  <a:gd name="T31" fmla="*/ 95 h 114"/>
                  <a:gd name="T32" fmla="*/ 37 w 71"/>
                  <a:gd name="T33" fmla="*/ 103 h 114"/>
                  <a:gd name="T34" fmla="*/ 21 w 71"/>
                  <a:gd name="T35" fmla="*/ 95 h 114"/>
                  <a:gd name="T36" fmla="*/ 15 w 71"/>
                  <a:gd name="T37" fmla="*/ 72 h 114"/>
                  <a:gd name="T38" fmla="*/ 21 w 71"/>
                  <a:gd name="T39" fmla="*/ 48 h 114"/>
                  <a:gd name="T40" fmla="*/ 36 w 71"/>
                  <a:gd name="T41" fmla="*/ 41 h 114"/>
                  <a:gd name="T42" fmla="*/ 52 w 71"/>
                  <a:gd name="T43" fmla="*/ 48 h 114"/>
                  <a:gd name="T44" fmla="*/ 58 w 71"/>
                  <a:gd name="T45" fmla="*/ 73 h 114"/>
                  <a:gd name="T46" fmla="*/ 52 w 71"/>
                  <a:gd name="T47" fmla="*/ 9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114">
                    <a:moveTo>
                      <a:pt x="57" y="40"/>
                    </a:moveTo>
                    <a:cubicBezTo>
                      <a:pt x="55" y="37"/>
                      <a:pt x="52" y="34"/>
                      <a:pt x="48" y="32"/>
                    </a:cubicBezTo>
                    <a:cubicBezTo>
                      <a:pt x="44" y="30"/>
                      <a:pt x="40" y="29"/>
                      <a:pt x="35" y="29"/>
                    </a:cubicBezTo>
                    <a:cubicBezTo>
                      <a:pt x="28" y="29"/>
                      <a:pt x="22" y="31"/>
                      <a:pt x="17" y="35"/>
                    </a:cubicBezTo>
                    <a:cubicBezTo>
                      <a:pt x="11" y="38"/>
                      <a:pt x="7" y="43"/>
                      <a:pt x="4" y="50"/>
                    </a:cubicBezTo>
                    <a:cubicBezTo>
                      <a:pt x="2" y="56"/>
                      <a:pt x="0" y="64"/>
                      <a:pt x="0" y="72"/>
                    </a:cubicBezTo>
                    <a:cubicBezTo>
                      <a:pt x="0" y="80"/>
                      <a:pt x="2" y="87"/>
                      <a:pt x="5" y="94"/>
                    </a:cubicBezTo>
                    <a:cubicBezTo>
                      <a:pt x="8" y="100"/>
                      <a:pt x="12" y="105"/>
                      <a:pt x="17" y="109"/>
                    </a:cubicBezTo>
                    <a:cubicBezTo>
                      <a:pt x="23" y="112"/>
                      <a:pt x="29" y="114"/>
                      <a:pt x="35" y="114"/>
                    </a:cubicBezTo>
                    <a:cubicBezTo>
                      <a:pt x="45" y="114"/>
                      <a:pt x="53" y="110"/>
                      <a:pt x="58" y="10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40"/>
                    </a:lnTo>
                    <a:close/>
                    <a:moveTo>
                      <a:pt x="52" y="95"/>
                    </a:moveTo>
                    <a:cubicBezTo>
                      <a:pt x="48" y="100"/>
                      <a:pt x="43" y="103"/>
                      <a:pt x="37" y="103"/>
                    </a:cubicBezTo>
                    <a:cubicBezTo>
                      <a:pt x="31" y="103"/>
                      <a:pt x="25" y="100"/>
                      <a:pt x="21" y="95"/>
                    </a:cubicBezTo>
                    <a:cubicBezTo>
                      <a:pt x="17" y="90"/>
                      <a:pt x="15" y="82"/>
                      <a:pt x="15" y="72"/>
                    </a:cubicBezTo>
                    <a:cubicBezTo>
                      <a:pt x="15" y="61"/>
                      <a:pt x="17" y="53"/>
                      <a:pt x="21" y="48"/>
                    </a:cubicBezTo>
                    <a:cubicBezTo>
                      <a:pt x="25" y="43"/>
                      <a:pt x="30" y="41"/>
                      <a:pt x="36" y="41"/>
                    </a:cubicBezTo>
                    <a:cubicBezTo>
                      <a:pt x="42" y="41"/>
                      <a:pt x="48" y="43"/>
                      <a:pt x="52" y="48"/>
                    </a:cubicBezTo>
                    <a:cubicBezTo>
                      <a:pt x="56" y="54"/>
                      <a:pt x="58" y="62"/>
                      <a:pt x="58" y="73"/>
                    </a:cubicBezTo>
                    <a:cubicBezTo>
                      <a:pt x="58" y="83"/>
                      <a:pt x="56" y="91"/>
                      <a:pt x="52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ṡľîdé">
                <a:extLst>
                  <a:ext uri="{FF2B5EF4-FFF2-40B4-BE49-F238E27FC236}">
                    <a16:creationId xmlns:a16="http://schemas.microsoft.com/office/drawing/2014/main" id="{F477371F-769B-4B55-ACCB-B09DC6E1C33D}"/>
                  </a:ext>
                </a:extLst>
              </p:cNvPr>
              <p:cNvSpPr/>
              <p:nvPr/>
            </p:nvSpPr>
            <p:spPr bwMode="auto">
              <a:xfrm>
                <a:off x="8550528" y="5675903"/>
                <a:ext cx="163513" cy="206375"/>
              </a:xfrm>
              <a:custGeom>
                <a:avLst/>
                <a:gdLst>
                  <a:gd name="T0" fmla="*/ 103 w 103"/>
                  <a:gd name="T1" fmla="*/ 0 h 130"/>
                  <a:gd name="T2" fmla="*/ 0 w 103"/>
                  <a:gd name="T3" fmla="*/ 0 h 130"/>
                  <a:gd name="T4" fmla="*/ 0 w 103"/>
                  <a:gd name="T5" fmla="*/ 15 h 130"/>
                  <a:gd name="T6" fmla="*/ 43 w 103"/>
                  <a:gd name="T7" fmla="*/ 15 h 130"/>
                  <a:gd name="T8" fmla="*/ 43 w 103"/>
                  <a:gd name="T9" fmla="*/ 130 h 130"/>
                  <a:gd name="T10" fmla="*/ 59 w 103"/>
                  <a:gd name="T11" fmla="*/ 130 h 130"/>
                  <a:gd name="T12" fmla="*/ 59 w 103"/>
                  <a:gd name="T13" fmla="*/ 15 h 130"/>
                  <a:gd name="T14" fmla="*/ 103 w 103"/>
                  <a:gd name="T15" fmla="*/ 15 h 130"/>
                  <a:gd name="T16" fmla="*/ 103 w 103"/>
                  <a:gd name="T1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30">
                    <a:moveTo>
                      <a:pt x="103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43" y="15"/>
                    </a:lnTo>
                    <a:lnTo>
                      <a:pt x="43" y="130"/>
                    </a:lnTo>
                    <a:lnTo>
                      <a:pt x="59" y="130"/>
                    </a:lnTo>
                    <a:lnTo>
                      <a:pt x="59" y="15"/>
                    </a:lnTo>
                    <a:lnTo>
                      <a:pt x="103" y="15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ḻíḋé">
                <a:extLst>
                  <a:ext uri="{FF2B5EF4-FFF2-40B4-BE49-F238E27FC236}">
                    <a16:creationId xmlns:a16="http://schemas.microsoft.com/office/drawing/2014/main" id="{ABC97BB0-2582-4FD7-9B72-D1AAFDB44A1C}"/>
                  </a:ext>
                </a:extLst>
              </p:cNvPr>
              <p:cNvSpPr/>
              <p:nvPr/>
            </p:nvSpPr>
            <p:spPr bwMode="auto">
              <a:xfrm>
                <a:off x="869816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1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1" y="12"/>
                    </a:cubicBezTo>
                    <a:cubicBezTo>
                      <a:pt x="4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2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ļïḍè">
                <a:extLst>
                  <a:ext uri="{FF2B5EF4-FFF2-40B4-BE49-F238E27FC236}">
                    <a16:creationId xmlns:a16="http://schemas.microsoft.com/office/drawing/2014/main" id="{86B889A3-9F19-4D9D-A016-2EBEEEA2D66D}"/>
                  </a:ext>
                </a:extLst>
              </p:cNvPr>
              <p:cNvSpPr/>
              <p:nvPr/>
            </p:nvSpPr>
            <p:spPr bwMode="auto">
              <a:xfrm>
                <a:off x="8860091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7" y="18"/>
                      <a:pt x="64" y="11"/>
                      <a:pt x="58" y="7"/>
                    </a:cubicBezTo>
                    <a:cubicBezTo>
                      <a:pt x="53" y="2"/>
                      <a:pt x="45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6" y="82"/>
                      <a:pt x="25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ṩḷídê">
                <a:extLst>
                  <a:ext uri="{FF2B5EF4-FFF2-40B4-BE49-F238E27FC236}">
                    <a16:creationId xmlns:a16="http://schemas.microsoft.com/office/drawing/2014/main" id="{D21AE889-5869-4A35-AEBA-10FC5CB43C7A}"/>
                  </a:ext>
                </a:extLst>
              </p:cNvPr>
              <p:cNvSpPr/>
              <p:nvPr/>
            </p:nvSpPr>
            <p:spPr bwMode="auto">
              <a:xfrm>
                <a:off x="9010903" y="5675903"/>
                <a:ext cx="122238" cy="206375"/>
              </a:xfrm>
              <a:custGeom>
                <a:avLst/>
                <a:gdLst>
                  <a:gd name="T0" fmla="*/ 54 w 66"/>
                  <a:gd name="T1" fmla="*/ 33 h 112"/>
                  <a:gd name="T2" fmla="*/ 38 w 66"/>
                  <a:gd name="T3" fmla="*/ 29 h 112"/>
                  <a:gd name="T4" fmla="*/ 14 w 66"/>
                  <a:gd name="T5" fmla="*/ 40 h 112"/>
                  <a:gd name="T6" fmla="*/ 14 w 66"/>
                  <a:gd name="T7" fmla="*/ 0 h 112"/>
                  <a:gd name="T8" fmla="*/ 0 w 66"/>
                  <a:gd name="T9" fmla="*/ 0 h 112"/>
                  <a:gd name="T10" fmla="*/ 0 w 66"/>
                  <a:gd name="T11" fmla="*/ 112 h 112"/>
                  <a:gd name="T12" fmla="*/ 14 w 66"/>
                  <a:gd name="T13" fmla="*/ 112 h 112"/>
                  <a:gd name="T14" fmla="*/ 14 w 66"/>
                  <a:gd name="T15" fmla="*/ 68 h 112"/>
                  <a:gd name="T16" fmla="*/ 16 w 66"/>
                  <a:gd name="T17" fmla="*/ 53 h 112"/>
                  <a:gd name="T18" fmla="*/ 24 w 66"/>
                  <a:gd name="T19" fmla="*/ 44 h 112"/>
                  <a:gd name="T20" fmla="*/ 35 w 66"/>
                  <a:gd name="T21" fmla="*/ 41 h 112"/>
                  <a:gd name="T22" fmla="*/ 48 w 66"/>
                  <a:gd name="T23" fmla="*/ 46 h 112"/>
                  <a:gd name="T24" fmla="*/ 53 w 66"/>
                  <a:gd name="T25" fmla="*/ 61 h 112"/>
                  <a:gd name="T26" fmla="*/ 53 w 66"/>
                  <a:gd name="T27" fmla="*/ 112 h 112"/>
                  <a:gd name="T28" fmla="*/ 66 w 66"/>
                  <a:gd name="T29" fmla="*/ 112 h 112"/>
                  <a:gd name="T30" fmla="*/ 66 w 66"/>
                  <a:gd name="T31" fmla="*/ 61 h 112"/>
                  <a:gd name="T32" fmla="*/ 63 w 66"/>
                  <a:gd name="T33" fmla="*/ 43 h 112"/>
                  <a:gd name="T34" fmla="*/ 54 w 66"/>
                  <a:gd name="T35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112">
                    <a:moveTo>
                      <a:pt x="54" y="33"/>
                    </a:moveTo>
                    <a:cubicBezTo>
                      <a:pt x="50" y="30"/>
                      <a:pt x="44" y="29"/>
                      <a:pt x="38" y="29"/>
                    </a:cubicBezTo>
                    <a:cubicBezTo>
                      <a:pt x="28" y="29"/>
                      <a:pt x="20" y="33"/>
                      <a:pt x="14" y="4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1"/>
                      <a:pt x="15" y="56"/>
                      <a:pt x="16" y="53"/>
                    </a:cubicBezTo>
                    <a:cubicBezTo>
                      <a:pt x="18" y="49"/>
                      <a:pt x="20" y="46"/>
                      <a:pt x="24" y="44"/>
                    </a:cubicBezTo>
                    <a:cubicBezTo>
                      <a:pt x="28" y="42"/>
                      <a:pt x="31" y="41"/>
                      <a:pt x="35" y="41"/>
                    </a:cubicBezTo>
                    <a:cubicBezTo>
                      <a:pt x="41" y="41"/>
                      <a:pt x="45" y="43"/>
                      <a:pt x="48" y="46"/>
                    </a:cubicBezTo>
                    <a:cubicBezTo>
                      <a:pt x="51" y="49"/>
                      <a:pt x="53" y="54"/>
                      <a:pt x="53" y="61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3"/>
                      <a:pt x="65" y="47"/>
                      <a:pt x="63" y="43"/>
                    </a:cubicBezTo>
                    <a:cubicBezTo>
                      <a:pt x="62" y="38"/>
                      <a:pt x="58" y="35"/>
                      <a:pt x="5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slîḍe">
                <a:extLst>
                  <a:ext uri="{FF2B5EF4-FFF2-40B4-BE49-F238E27FC236}">
                    <a16:creationId xmlns:a16="http://schemas.microsoft.com/office/drawing/2014/main" id="{520CE46B-25CB-4DBA-AEEF-885AA25B61E7}"/>
                  </a:ext>
                </a:extLst>
              </p:cNvPr>
              <p:cNvSpPr/>
              <p:nvPr/>
            </p:nvSpPr>
            <p:spPr bwMode="auto">
              <a:xfrm>
                <a:off x="9171241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9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3 w 66"/>
                  <a:gd name="T27" fmla="*/ 34 h 83"/>
                  <a:gd name="T28" fmla="*/ 53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6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3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3" y="28"/>
                      <a:pt x="53" y="34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6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íḓè">
                <a:extLst>
                  <a:ext uri="{FF2B5EF4-FFF2-40B4-BE49-F238E27FC236}">
                    <a16:creationId xmlns:a16="http://schemas.microsoft.com/office/drawing/2014/main" id="{3249449A-2EEB-4423-A8E6-A6922CF0EC4B}"/>
                  </a:ext>
                </a:extLst>
              </p:cNvPr>
              <p:cNvSpPr/>
              <p:nvPr/>
            </p:nvSpPr>
            <p:spPr bwMode="auto">
              <a:xfrm>
                <a:off x="9322053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š1ïḋé">
                <a:extLst>
                  <a:ext uri="{FF2B5EF4-FFF2-40B4-BE49-F238E27FC236}">
                    <a16:creationId xmlns:a16="http://schemas.microsoft.com/office/drawing/2014/main" id="{1FD94045-E52A-48A5-AC71-776A16B6EEED}"/>
                  </a:ext>
                </a:extLst>
              </p:cNvPr>
              <p:cNvSpPr/>
              <p:nvPr/>
            </p:nvSpPr>
            <p:spPr bwMode="auto">
              <a:xfrm>
                <a:off x="9491916" y="5675903"/>
                <a:ext cx="25400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ŝḻíḍê">
                <a:extLst>
                  <a:ext uri="{FF2B5EF4-FFF2-40B4-BE49-F238E27FC236}">
                    <a16:creationId xmlns:a16="http://schemas.microsoft.com/office/drawing/2014/main" id="{99EC90D6-23A2-4535-AF67-37DF420BDE04}"/>
                  </a:ext>
                </a:extLst>
              </p:cNvPr>
              <p:cNvSpPr/>
              <p:nvPr/>
            </p:nvSpPr>
            <p:spPr bwMode="auto">
              <a:xfrm>
                <a:off x="9547478" y="5729878"/>
                <a:ext cx="141288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ṧḷíḓé">
                <a:extLst>
                  <a:ext uri="{FF2B5EF4-FFF2-40B4-BE49-F238E27FC236}">
                    <a16:creationId xmlns:a16="http://schemas.microsoft.com/office/drawing/2014/main" id="{5899FDB0-55A1-4110-A2FE-C4391788893B}"/>
                  </a:ext>
                </a:extLst>
              </p:cNvPr>
              <p:cNvSpPr/>
              <p:nvPr/>
            </p:nvSpPr>
            <p:spPr bwMode="auto">
              <a:xfrm>
                <a:off x="9707816" y="5729878"/>
                <a:ext cx="131763" cy="214313"/>
              </a:xfrm>
              <a:custGeom>
                <a:avLst/>
                <a:gdLst>
                  <a:gd name="T0" fmla="*/ 59 w 72"/>
                  <a:gd name="T1" fmla="*/ 12 h 116"/>
                  <a:gd name="T2" fmla="*/ 36 w 72"/>
                  <a:gd name="T3" fmla="*/ 0 h 116"/>
                  <a:gd name="T4" fmla="*/ 17 w 72"/>
                  <a:gd name="T5" fmla="*/ 6 h 116"/>
                  <a:gd name="T6" fmla="*/ 5 w 72"/>
                  <a:gd name="T7" fmla="*/ 21 h 116"/>
                  <a:gd name="T8" fmla="*/ 0 w 72"/>
                  <a:gd name="T9" fmla="*/ 42 h 116"/>
                  <a:gd name="T10" fmla="*/ 10 w 72"/>
                  <a:gd name="T11" fmla="*/ 71 h 116"/>
                  <a:gd name="T12" fmla="*/ 36 w 72"/>
                  <a:gd name="T13" fmla="*/ 83 h 116"/>
                  <a:gd name="T14" fmla="*/ 58 w 72"/>
                  <a:gd name="T15" fmla="*/ 73 h 116"/>
                  <a:gd name="T16" fmla="*/ 57 w 72"/>
                  <a:gd name="T17" fmla="*/ 90 h 116"/>
                  <a:gd name="T18" fmla="*/ 50 w 72"/>
                  <a:gd name="T19" fmla="*/ 101 h 116"/>
                  <a:gd name="T20" fmla="*/ 35 w 72"/>
                  <a:gd name="T21" fmla="*/ 105 h 116"/>
                  <a:gd name="T22" fmla="*/ 21 w 72"/>
                  <a:gd name="T23" fmla="*/ 101 h 116"/>
                  <a:gd name="T24" fmla="*/ 17 w 72"/>
                  <a:gd name="T25" fmla="*/ 92 h 116"/>
                  <a:gd name="T26" fmla="*/ 3 w 72"/>
                  <a:gd name="T27" fmla="*/ 90 h 116"/>
                  <a:gd name="T28" fmla="*/ 12 w 72"/>
                  <a:gd name="T29" fmla="*/ 110 h 116"/>
                  <a:gd name="T30" fmla="*/ 35 w 72"/>
                  <a:gd name="T31" fmla="*/ 116 h 116"/>
                  <a:gd name="T32" fmla="*/ 56 w 72"/>
                  <a:gd name="T33" fmla="*/ 112 h 116"/>
                  <a:gd name="T34" fmla="*/ 68 w 72"/>
                  <a:gd name="T35" fmla="*/ 99 h 116"/>
                  <a:gd name="T36" fmla="*/ 72 w 72"/>
                  <a:gd name="T37" fmla="*/ 72 h 116"/>
                  <a:gd name="T38" fmla="*/ 72 w 72"/>
                  <a:gd name="T39" fmla="*/ 2 h 116"/>
                  <a:gd name="T40" fmla="*/ 59 w 72"/>
                  <a:gd name="T41" fmla="*/ 2 h 116"/>
                  <a:gd name="T42" fmla="*/ 59 w 72"/>
                  <a:gd name="T43" fmla="*/ 12 h 116"/>
                  <a:gd name="T44" fmla="*/ 53 w 72"/>
                  <a:gd name="T45" fmla="*/ 65 h 116"/>
                  <a:gd name="T46" fmla="*/ 37 w 72"/>
                  <a:gd name="T47" fmla="*/ 72 h 116"/>
                  <a:gd name="T48" fmla="*/ 21 w 72"/>
                  <a:gd name="T49" fmla="*/ 65 h 116"/>
                  <a:gd name="T50" fmla="*/ 15 w 72"/>
                  <a:gd name="T51" fmla="*/ 41 h 116"/>
                  <a:gd name="T52" fmla="*/ 21 w 72"/>
                  <a:gd name="T53" fmla="*/ 19 h 116"/>
                  <a:gd name="T54" fmla="*/ 37 w 72"/>
                  <a:gd name="T55" fmla="*/ 12 h 116"/>
                  <a:gd name="T56" fmla="*/ 53 w 72"/>
                  <a:gd name="T57" fmla="*/ 19 h 116"/>
                  <a:gd name="T58" fmla="*/ 59 w 72"/>
                  <a:gd name="T59" fmla="*/ 42 h 116"/>
                  <a:gd name="T60" fmla="*/ 53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12"/>
                    </a:moveTo>
                    <a:cubicBezTo>
                      <a:pt x="53" y="4"/>
                      <a:pt x="45" y="0"/>
                      <a:pt x="36" y="0"/>
                    </a:cubicBezTo>
                    <a:cubicBezTo>
                      <a:pt x="28" y="0"/>
                      <a:pt x="22" y="2"/>
                      <a:pt x="17" y="6"/>
                    </a:cubicBezTo>
                    <a:cubicBezTo>
                      <a:pt x="11" y="9"/>
                      <a:pt x="7" y="14"/>
                      <a:pt x="5" y="21"/>
                    </a:cubicBezTo>
                    <a:cubicBezTo>
                      <a:pt x="2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10" y="71"/>
                    </a:cubicBezTo>
                    <a:cubicBezTo>
                      <a:pt x="16" y="79"/>
                      <a:pt x="24" y="83"/>
                      <a:pt x="36" y="83"/>
                    </a:cubicBezTo>
                    <a:cubicBezTo>
                      <a:pt x="45" y="83"/>
                      <a:pt x="52" y="80"/>
                      <a:pt x="58" y="73"/>
                    </a:cubicBezTo>
                    <a:cubicBezTo>
                      <a:pt x="58" y="82"/>
                      <a:pt x="58" y="88"/>
                      <a:pt x="57" y="90"/>
                    </a:cubicBezTo>
                    <a:cubicBezTo>
                      <a:pt x="56" y="95"/>
                      <a:pt x="53" y="99"/>
                      <a:pt x="50" y="101"/>
                    </a:cubicBezTo>
                    <a:cubicBezTo>
                      <a:pt x="47" y="104"/>
                      <a:pt x="42" y="105"/>
                      <a:pt x="35" y="105"/>
                    </a:cubicBezTo>
                    <a:cubicBezTo>
                      <a:pt x="29" y="105"/>
                      <a:pt x="25" y="104"/>
                      <a:pt x="21" y="101"/>
                    </a:cubicBezTo>
                    <a:cubicBezTo>
                      <a:pt x="19" y="99"/>
                      <a:pt x="17" y="96"/>
                      <a:pt x="17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9"/>
                      <a:pt x="6" y="105"/>
                      <a:pt x="12" y="110"/>
                    </a:cubicBezTo>
                    <a:cubicBezTo>
                      <a:pt x="18" y="114"/>
                      <a:pt x="26" y="116"/>
                      <a:pt x="35" y="116"/>
                    </a:cubicBezTo>
                    <a:cubicBezTo>
                      <a:pt x="43" y="116"/>
                      <a:pt x="50" y="115"/>
                      <a:pt x="56" y="112"/>
                    </a:cubicBezTo>
                    <a:cubicBezTo>
                      <a:pt x="62" y="109"/>
                      <a:pt x="66" y="104"/>
                      <a:pt x="68" y="99"/>
                    </a:cubicBezTo>
                    <a:cubicBezTo>
                      <a:pt x="71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59" y="2"/>
                      <a:pt x="59" y="2"/>
                      <a:pt x="59" y="2"/>
                    </a:cubicBezTo>
                    <a:lnTo>
                      <a:pt x="59" y="12"/>
                    </a:lnTo>
                    <a:close/>
                    <a:moveTo>
                      <a:pt x="53" y="65"/>
                    </a:moveTo>
                    <a:cubicBezTo>
                      <a:pt x="48" y="69"/>
                      <a:pt x="43" y="72"/>
                      <a:pt x="37" y="72"/>
                    </a:cubicBezTo>
                    <a:cubicBezTo>
                      <a:pt x="30" y="72"/>
                      <a:pt x="25" y="69"/>
                      <a:pt x="21" y="65"/>
                    </a:cubicBezTo>
                    <a:cubicBezTo>
                      <a:pt x="17" y="60"/>
                      <a:pt x="15" y="52"/>
                      <a:pt x="15" y="41"/>
                    </a:cubicBezTo>
                    <a:cubicBezTo>
                      <a:pt x="15" y="31"/>
                      <a:pt x="17" y="24"/>
                      <a:pt x="21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3" y="12"/>
                      <a:pt x="48" y="14"/>
                      <a:pt x="53" y="19"/>
                    </a:cubicBezTo>
                    <a:cubicBezTo>
                      <a:pt x="57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ŝlíde">
                <a:extLst>
                  <a:ext uri="{FF2B5EF4-FFF2-40B4-BE49-F238E27FC236}">
                    <a16:creationId xmlns:a16="http://schemas.microsoft.com/office/drawing/2014/main" id="{98A31AF7-3123-4846-9854-3C961688EDEF}"/>
                  </a:ext>
                </a:extLst>
              </p:cNvPr>
              <p:cNvSpPr/>
              <p:nvPr/>
            </p:nvSpPr>
            <p:spPr bwMode="auto">
              <a:xfrm>
                <a:off x="9864978" y="5733053"/>
                <a:ext cx="138113" cy="211138"/>
              </a:xfrm>
              <a:custGeom>
                <a:avLst/>
                <a:gdLst>
                  <a:gd name="T0" fmla="*/ 43 w 75"/>
                  <a:gd name="T1" fmla="*/ 47 h 114"/>
                  <a:gd name="T2" fmla="*/ 38 w 75"/>
                  <a:gd name="T3" fmla="*/ 66 h 114"/>
                  <a:gd name="T4" fmla="*/ 32 w 75"/>
                  <a:gd name="T5" fmla="*/ 47 h 114"/>
                  <a:gd name="T6" fmla="*/ 15 w 75"/>
                  <a:gd name="T7" fmla="*/ 0 h 114"/>
                  <a:gd name="T8" fmla="*/ 0 w 75"/>
                  <a:gd name="T9" fmla="*/ 0 h 114"/>
                  <a:gd name="T10" fmla="*/ 31 w 75"/>
                  <a:gd name="T11" fmla="*/ 81 h 114"/>
                  <a:gd name="T12" fmla="*/ 30 w 75"/>
                  <a:gd name="T13" fmla="*/ 85 h 114"/>
                  <a:gd name="T14" fmla="*/ 25 w 75"/>
                  <a:gd name="T15" fmla="*/ 95 h 114"/>
                  <a:gd name="T16" fmla="*/ 21 w 75"/>
                  <a:gd name="T17" fmla="*/ 99 h 114"/>
                  <a:gd name="T18" fmla="*/ 14 w 75"/>
                  <a:gd name="T19" fmla="*/ 101 h 114"/>
                  <a:gd name="T20" fmla="*/ 6 w 75"/>
                  <a:gd name="T21" fmla="*/ 100 h 114"/>
                  <a:gd name="T22" fmla="*/ 7 w 75"/>
                  <a:gd name="T23" fmla="*/ 113 h 114"/>
                  <a:gd name="T24" fmla="*/ 16 w 75"/>
                  <a:gd name="T25" fmla="*/ 114 h 114"/>
                  <a:gd name="T26" fmla="*/ 27 w 75"/>
                  <a:gd name="T27" fmla="*/ 111 h 114"/>
                  <a:gd name="T28" fmla="*/ 36 w 75"/>
                  <a:gd name="T29" fmla="*/ 101 h 114"/>
                  <a:gd name="T30" fmla="*/ 44 w 75"/>
                  <a:gd name="T31" fmla="*/ 83 h 114"/>
                  <a:gd name="T32" fmla="*/ 75 w 75"/>
                  <a:gd name="T33" fmla="*/ 0 h 114"/>
                  <a:gd name="T34" fmla="*/ 61 w 75"/>
                  <a:gd name="T35" fmla="*/ 0 h 114"/>
                  <a:gd name="T36" fmla="*/ 43 w 75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5" h="114">
                    <a:moveTo>
                      <a:pt x="43" y="47"/>
                    </a:moveTo>
                    <a:cubicBezTo>
                      <a:pt x="41" y="53"/>
                      <a:pt x="39" y="60"/>
                      <a:pt x="38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30" y="85"/>
                    </a:cubicBezTo>
                    <a:cubicBezTo>
                      <a:pt x="28" y="90"/>
                      <a:pt x="26" y="94"/>
                      <a:pt x="25" y="95"/>
                    </a:cubicBezTo>
                    <a:cubicBezTo>
                      <a:pt x="24" y="97"/>
                      <a:pt x="23" y="98"/>
                      <a:pt x="21" y="99"/>
                    </a:cubicBezTo>
                    <a:cubicBezTo>
                      <a:pt x="19" y="100"/>
                      <a:pt x="17" y="101"/>
                      <a:pt x="14" y="101"/>
                    </a:cubicBezTo>
                    <a:cubicBezTo>
                      <a:pt x="11" y="101"/>
                      <a:pt x="9" y="101"/>
                      <a:pt x="6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1" y="114"/>
                      <a:pt x="13" y="114"/>
                      <a:pt x="16" y="114"/>
                    </a:cubicBezTo>
                    <a:cubicBezTo>
                      <a:pt x="21" y="114"/>
                      <a:pt x="24" y="113"/>
                      <a:pt x="27" y="111"/>
                    </a:cubicBezTo>
                    <a:cubicBezTo>
                      <a:pt x="31" y="109"/>
                      <a:pt x="33" y="106"/>
                      <a:pt x="36" y="101"/>
                    </a:cubicBezTo>
                    <a:cubicBezTo>
                      <a:pt x="38" y="98"/>
                      <a:pt x="40" y="92"/>
                      <a:pt x="44" y="83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1ïḍé">
                <a:extLst>
                  <a:ext uri="{FF2B5EF4-FFF2-40B4-BE49-F238E27FC236}">
                    <a16:creationId xmlns:a16="http://schemas.microsoft.com/office/drawing/2014/main" id="{B1A6257C-1A0B-4F87-961C-E7D8AB67E394}"/>
                  </a:ext>
                </a:extLst>
              </p:cNvPr>
              <p:cNvSpPr/>
              <p:nvPr/>
            </p:nvSpPr>
            <p:spPr bwMode="auto">
              <a:xfrm>
                <a:off x="10106278" y="5675903"/>
                <a:ext cx="155575" cy="206375"/>
              </a:xfrm>
              <a:custGeom>
                <a:avLst/>
                <a:gdLst>
                  <a:gd name="T0" fmla="*/ 64 w 85"/>
                  <a:gd name="T1" fmla="*/ 53 h 112"/>
                  <a:gd name="T2" fmla="*/ 75 w 85"/>
                  <a:gd name="T3" fmla="*/ 42 h 112"/>
                  <a:gd name="T4" fmla="*/ 79 w 85"/>
                  <a:gd name="T5" fmla="*/ 29 h 112"/>
                  <a:gd name="T6" fmla="*/ 75 w 85"/>
                  <a:gd name="T7" fmla="*/ 14 h 112"/>
                  <a:gd name="T8" fmla="*/ 63 w 85"/>
                  <a:gd name="T9" fmla="*/ 4 h 112"/>
                  <a:gd name="T10" fmla="*/ 42 w 85"/>
                  <a:gd name="T11" fmla="*/ 0 h 112"/>
                  <a:gd name="T12" fmla="*/ 0 w 85"/>
                  <a:gd name="T13" fmla="*/ 0 h 112"/>
                  <a:gd name="T14" fmla="*/ 0 w 85"/>
                  <a:gd name="T15" fmla="*/ 112 h 112"/>
                  <a:gd name="T16" fmla="*/ 43 w 85"/>
                  <a:gd name="T17" fmla="*/ 112 h 112"/>
                  <a:gd name="T18" fmla="*/ 61 w 85"/>
                  <a:gd name="T19" fmla="*/ 110 h 112"/>
                  <a:gd name="T20" fmla="*/ 73 w 85"/>
                  <a:gd name="T21" fmla="*/ 105 h 112"/>
                  <a:gd name="T22" fmla="*/ 81 w 85"/>
                  <a:gd name="T23" fmla="*/ 94 h 112"/>
                  <a:gd name="T24" fmla="*/ 85 w 85"/>
                  <a:gd name="T25" fmla="*/ 80 h 112"/>
                  <a:gd name="T26" fmla="*/ 79 w 85"/>
                  <a:gd name="T27" fmla="*/ 63 h 112"/>
                  <a:gd name="T28" fmla="*/ 64 w 85"/>
                  <a:gd name="T29" fmla="*/ 53 h 112"/>
                  <a:gd name="T30" fmla="*/ 15 w 85"/>
                  <a:gd name="T31" fmla="*/ 13 h 112"/>
                  <a:gd name="T32" fmla="*/ 37 w 85"/>
                  <a:gd name="T33" fmla="*/ 13 h 112"/>
                  <a:gd name="T34" fmla="*/ 54 w 85"/>
                  <a:gd name="T35" fmla="*/ 15 h 112"/>
                  <a:gd name="T36" fmla="*/ 62 w 85"/>
                  <a:gd name="T37" fmla="*/ 21 h 112"/>
                  <a:gd name="T38" fmla="*/ 65 w 85"/>
                  <a:gd name="T39" fmla="*/ 31 h 112"/>
                  <a:gd name="T40" fmla="*/ 62 w 85"/>
                  <a:gd name="T41" fmla="*/ 40 h 112"/>
                  <a:gd name="T42" fmla="*/ 53 w 85"/>
                  <a:gd name="T43" fmla="*/ 46 h 112"/>
                  <a:gd name="T44" fmla="*/ 39 w 85"/>
                  <a:gd name="T45" fmla="*/ 47 h 112"/>
                  <a:gd name="T46" fmla="*/ 15 w 85"/>
                  <a:gd name="T47" fmla="*/ 47 h 112"/>
                  <a:gd name="T48" fmla="*/ 15 w 85"/>
                  <a:gd name="T49" fmla="*/ 13 h 112"/>
                  <a:gd name="T50" fmla="*/ 67 w 85"/>
                  <a:gd name="T51" fmla="*/ 89 h 112"/>
                  <a:gd name="T52" fmla="*/ 61 w 85"/>
                  <a:gd name="T53" fmla="*/ 95 h 112"/>
                  <a:gd name="T54" fmla="*/ 53 w 85"/>
                  <a:gd name="T55" fmla="*/ 99 h 112"/>
                  <a:gd name="T56" fmla="*/ 43 w 85"/>
                  <a:gd name="T57" fmla="*/ 99 h 112"/>
                  <a:gd name="T58" fmla="*/ 15 w 85"/>
                  <a:gd name="T59" fmla="*/ 99 h 112"/>
                  <a:gd name="T60" fmla="*/ 15 w 85"/>
                  <a:gd name="T61" fmla="*/ 61 h 112"/>
                  <a:gd name="T62" fmla="*/ 41 w 85"/>
                  <a:gd name="T63" fmla="*/ 61 h 112"/>
                  <a:gd name="T64" fmla="*/ 57 w 85"/>
                  <a:gd name="T65" fmla="*/ 62 h 112"/>
                  <a:gd name="T66" fmla="*/ 66 w 85"/>
                  <a:gd name="T67" fmla="*/ 69 h 112"/>
                  <a:gd name="T68" fmla="*/ 69 w 85"/>
                  <a:gd name="T69" fmla="*/ 80 h 112"/>
                  <a:gd name="T70" fmla="*/ 67 w 85"/>
                  <a:gd name="T71" fmla="*/ 8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5" h="112">
                    <a:moveTo>
                      <a:pt x="64" y="53"/>
                    </a:moveTo>
                    <a:cubicBezTo>
                      <a:pt x="69" y="50"/>
                      <a:pt x="73" y="47"/>
                      <a:pt x="75" y="42"/>
                    </a:cubicBezTo>
                    <a:cubicBezTo>
                      <a:pt x="78" y="38"/>
                      <a:pt x="79" y="34"/>
                      <a:pt x="79" y="29"/>
                    </a:cubicBezTo>
                    <a:cubicBezTo>
                      <a:pt x="79" y="24"/>
                      <a:pt x="78" y="19"/>
                      <a:pt x="75" y="14"/>
                    </a:cubicBezTo>
                    <a:cubicBezTo>
                      <a:pt x="72" y="9"/>
                      <a:pt x="68" y="6"/>
                      <a:pt x="63" y="4"/>
                    </a:cubicBezTo>
                    <a:cubicBezTo>
                      <a:pt x="57" y="1"/>
                      <a:pt x="51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50" y="112"/>
                      <a:pt x="56" y="112"/>
                      <a:pt x="61" y="110"/>
                    </a:cubicBezTo>
                    <a:cubicBezTo>
                      <a:pt x="66" y="109"/>
                      <a:pt x="70" y="107"/>
                      <a:pt x="73" y="105"/>
                    </a:cubicBezTo>
                    <a:cubicBezTo>
                      <a:pt x="76" y="102"/>
                      <a:pt x="79" y="99"/>
                      <a:pt x="81" y="94"/>
                    </a:cubicBezTo>
                    <a:cubicBezTo>
                      <a:pt x="84" y="90"/>
                      <a:pt x="85" y="85"/>
                      <a:pt x="85" y="80"/>
                    </a:cubicBezTo>
                    <a:cubicBezTo>
                      <a:pt x="85" y="73"/>
                      <a:pt x="83" y="68"/>
                      <a:pt x="79" y="63"/>
                    </a:cubicBezTo>
                    <a:cubicBezTo>
                      <a:pt x="76" y="58"/>
                      <a:pt x="70" y="55"/>
                      <a:pt x="64" y="53"/>
                    </a:cubicBezTo>
                    <a:close/>
                    <a:moveTo>
                      <a:pt x="15" y="13"/>
                    </a:moveTo>
                    <a:cubicBezTo>
                      <a:pt x="37" y="13"/>
                      <a:pt x="37" y="13"/>
                      <a:pt x="37" y="13"/>
                    </a:cubicBezTo>
                    <a:cubicBezTo>
                      <a:pt x="45" y="13"/>
                      <a:pt x="51" y="14"/>
                      <a:pt x="54" y="15"/>
                    </a:cubicBezTo>
                    <a:cubicBezTo>
                      <a:pt x="58" y="16"/>
                      <a:pt x="60" y="18"/>
                      <a:pt x="62" y="21"/>
                    </a:cubicBezTo>
                    <a:cubicBezTo>
                      <a:pt x="64" y="24"/>
                      <a:pt x="65" y="27"/>
                      <a:pt x="65" y="31"/>
                    </a:cubicBezTo>
                    <a:cubicBezTo>
                      <a:pt x="65" y="35"/>
                      <a:pt x="64" y="38"/>
                      <a:pt x="62" y="40"/>
                    </a:cubicBezTo>
                    <a:cubicBezTo>
                      <a:pt x="60" y="43"/>
                      <a:pt x="57" y="45"/>
                      <a:pt x="53" y="46"/>
                    </a:cubicBezTo>
                    <a:cubicBezTo>
                      <a:pt x="50" y="47"/>
                      <a:pt x="46" y="47"/>
                      <a:pt x="39" y="47"/>
                    </a:cubicBezTo>
                    <a:cubicBezTo>
                      <a:pt x="15" y="47"/>
                      <a:pt x="15" y="47"/>
                      <a:pt x="15" y="47"/>
                    </a:cubicBezTo>
                    <a:lnTo>
                      <a:pt x="15" y="13"/>
                    </a:lnTo>
                    <a:close/>
                    <a:moveTo>
                      <a:pt x="67" y="89"/>
                    </a:moveTo>
                    <a:cubicBezTo>
                      <a:pt x="66" y="92"/>
                      <a:pt x="64" y="94"/>
                      <a:pt x="61" y="95"/>
                    </a:cubicBezTo>
                    <a:cubicBezTo>
                      <a:pt x="59" y="97"/>
                      <a:pt x="56" y="98"/>
                      <a:pt x="53" y="99"/>
                    </a:cubicBezTo>
                    <a:cubicBezTo>
                      <a:pt x="51" y="99"/>
                      <a:pt x="48" y="99"/>
                      <a:pt x="43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8" y="61"/>
                      <a:pt x="53" y="61"/>
                      <a:pt x="57" y="62"/>
                    </a:cubicBezTo>
                    <a:cubicBezTo>
                      <a:pt x="61" y="64"/>
                      <a:pt x="64" y="66"/>
                      <a:pt x="66" y="69"/>
                    </a:cubicBezTo>
                    <a:cubicBezTo>
                      <a:pt x="68" y="72"/>
                      <a:pt x="69" y="76"/>
                      <a:pt x="69" y="80"/>
                    </a:cubicBezTo>
                    <a:cubicBezTo>
                      <a:pt x="69" y="83"/>
                      <a:pt x="69" y="87"/>
                      <a:pt x="6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ŝļidé">
                <a:extLst>
                  <a:ext uri="{FF2B5EF4-FFF2-40B4-BE49-F238E27FC236}">
                    <a16:creationId xmlns:a16="http://schemas.microsoft.com/office/drawing/2014/main" id="{296414EC-C339-4BBC-A6F3-7FBC915C766C}"/>
                  </a:ext>
                </a:extLst>
              </p:cNvPr>
              <p:cNvSpPr/>
              <p:nvPr/>
            </p:nvSpPr>
            <p:spPr bwMode="auto">
              <a:xfrm>
                <a:off x="1028884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$lidè">
                <a:extLst>
                  <a:ext uri="{FF2B5EF4-FFF2-40B4-BE49-F238E27FC236}">
                    <a16:creationId xmlns:a16="http://schemas.microsoft.com/office/drawing/2014/main" id="{9AC7E21E-C00D-4DAE-93CF-D3C2AED90B8C}"/>
                  </a:ext>
                </a:extLst>
              </p:cNvPr>
              <p:cNvSpPr/>
              <p:nvPr/>
            </p:nvSpPr>
            <p:spPr bwMode="auto">
              <a:xfrm>
                <a:off x="104571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ļiḋé">
                <a:extLst>
                  <a:ext uri="{FF2B5EF4-FFF2-40B4-BE49-F238E27FC236}">
                    <a16:creationId xmlns:a16="http://schemas.microsoft.com/office/drawing/2014/main" id="{88EC32C9-0F5A-4408-9E2D-805DEA9EEE84}"/>
                  </a:ext>
                </a:extLst>
              </p:cNvPr>
              <p:cNvSpPr/>
              <p:nvPr/>
            </p:nvSpPr>
            <p:spPr bwMode="auto">
              <a:xfrm>
                <a:off x="10457116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ṩḷïḑe">
                <a:extLst>
                  <a:ext uri="{FF2B5EF4-FFF2-40B4-BE49-F238E27FC236}">
                    <a16:creationId xmlns:a16="http://schemas.microsoft.com/office/drawing/2014/main" id="{76BCC1C6-3108-4208-AD78-B25867A25147}"/>
                  </a:ext>
                </a:extLst>
              </p:cNvPr>
              <p:cNvSpPr/>
              <p:nvPr/>
            </p:nvSpPr>
            <p:spPr bwMode="auto">
              <a:xfrm>
                <a:off x="105206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$ḷïḍè">
                <a:extLst>
                  <a:ext uri="{FF2B5EF4-FFF2-40B4-BE49-F238E27FC236}">
                    <a16:creationId xmlns:a16="http://schemas.microsoft.com/office/drawing/2014/main" id="{0E901B9A-405D-46D3-AC40-4070A39B98F8}"/>
                  </a:ext>
                </a:extLst>
              </p:cNvPr>
              <p:cNvSpPr/>
              <p:nvPr/>
            </p:nvSpPr>
            <p:spPr bwMode="auto">
              <a:xfrm>
                <a:off x="10488866" y="5733053"/>
                <a:ext cx="57150" cy="211138"/>
              </a:xfrm>
              <a:custGeom>
                <a:avLst/>
                <a:gdLst>
                  <a:gd name="T0" fmla="*/ 17 w 31"/>
                  <a:gd name="T1" fmla="*/ 85 h 114"/>
                  <a:gd name="T2" fmla="*/ 15 w 31"/>
                  <a:gd name="T3" fmla="*/ 99 h 114"/>
                  <a:gd name="T4" fmla="*/ 9 w 31"/>
                  <a:gd name="T5" fmla="*/ 102 h 114"/>
                  <a:gd name="T6" fmla="*/ 2 w 31"/>
                  <a:gd name="T7" fmla="*/ 101 h 114"/>
                  <a:gd name="T8" fmla="*/ 0 w 31"/>
                  <a:gd name="T9" fmla="*/ 113 h 114"/>
                  <a:gd name="T10" fmla="*/ 11 w 31"/>
                  <a:gd name="T11" fmla="*/ 114 h 114"/>
                  <a:gd name="T12" fmla="*/ 27 w 31"/>
                  <a:gd name="T13" fmla="*/ 107 h 114"/>
                  <a:gd name="T14" fmla="*/ 31 w 31"/>
                  <a:gd name="T15" fmla="*/ 86 h 114"/>
                  <a:gd name="T16" fmla="*/ 31 w 31"/>
                  <a:gd name="T17" fmla="*/ 0 h 114"/>
                  <a:gd name="T18" fmla="*/ 17 w 31"/>
                  <a:gd name="T19" fmla="*/ 0 h 114"/>
                  <a:gd name="T20" fmla="*/ 17 w 31"/>
                  <a:gd name="T21" fmla="*/ 8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14">
                    <a:moveTo>
                      <a:pt x="17" y="85"/>
                    </a:moveTo>
                    <a:cubicBezTo>
                      <a:pt x="17" y="93"/>
                      <a:pt x="17" y="98"/>
                      <a:pt x="15" y="99"/>
                    </a:cubicBezTo>
                    <a:cubicBezTo>
                      <a:pt x="14" y="101"/>
                      <a:pt x="12" y="102"/>
                      <a:pt x="9" y="102"/>
                    </a:cubicBezTo>
                    <a:cubicBezTo>
                      <a:pt x="7" y="102"/>
                      <a:pt x="5" y="102"/>
                      <a:pt x="2" y="10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3" y="114"/>
                      <a:pt x="7" y="114"/>
                      <a:pt x="11" y="114"/>
                    </a:cubicBezTo>
                    <a:cubicBezTo>
                      <a:pt x="18" y="114"/>
                      <a:pt x="24" y="112"/>
                      <a:pt x="27" y="107"/>
                    </a:cubicBezTo>
                    <a:cubicBezTo>
                      <a:pt x="30" y="103"/>
                      <a:pt x="31" y="96"/>
                      <a:pt x="31" y="8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1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ṩliḋé">
                <a:extLst>
                  <a:ext uri="{FF2B5EF4-FFF2-40B4-BE49-F238E27FC236}">
                    <a16:creationId xmlns:a16="http://schemas.microsoft.com/office/drawing/2014/main" id="{AAD78BED-5952-490E-B037-5821BAB1BE16}"/>
                  </a:ext>
                </a:extLst>
              </p:cNvPr>
              <p:cNvSpPr/>
              <p:nvPr/>
            </p:nvSpPr>
            <p:spPr bwMode="auto">
              <a:xfrm>
                <a:off x="10585703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sḷiďé">
                <a:extLst>
                  <a:ext uri="{FF2B5EF4-FFF2-40B4-BE49-F238E27FC236}">
                    <a16:creationId xmlns:a16="http://schemas.microsoft.com/office/drawing/2014/main" id="{8FE0F789-E780-4E6C-83FA-F2BCBAA4767C}"/>
                  </a:ext>
                </a:extLst>
              </p:cNvPr>
              <p:cNvSpPr/>
              <p:nvPr/>
            </p:nvSpPr>
            <p:spPr bwMode="auto">
              <a:xfrm>
                <a:off x="10585703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ṩļïḍe">
                <a:extLst>
                  <a:ext uri="{FF2B5EF4-FFF2-40B4-BE49-F238E27FC236}">
                    <a16:creationId xmlns:a16="http://schemas.microsoft.com/office/drawing/2014/main" id="{236B238D-5AE4-4B6A-8362-FF73568107C3}"/>
                  </a:ext>
                </a:extLst>
              </p:cNvPr>
              <p:cNvSpPr/>
              <p:nvPr/>
            </p:nvSpPr>
            <p:spPr bwMode="auto">
              <a:xfrm>
                <a:off x="10649203" y="5729878"/>
                <a:ext cx="122238" cy="152400"/>
              </a:xfrm>
              <a:custGeom>
                <a:avLst/>
                <a:gdLst>
                  <a:gd name="T0" fmla="*/ 65 w 66"/>
                  <a:gd name="T1" fmla="*/ 20 h 83"/>
                  <a:gd name="T2" fmla="*/ 61 w 66"/>
                  <a:gd name="T3" fmla="*/ 10 h 83"/>
                  <a:gd name="T4" fmla="*/ 52 w 66"/>
                  <a:gd name="T5" fmla="*/ 3 h 83"/>
                  <a:gd name="T6" fmla="*/ 38 w 66"/>
                  <a:gd name="T7" fmla="*/ 0 h 83"/>
                  <a:gd name="T8" fmla="*/ 12 w 66"/>
                  <a:gd name="T9" fmla="*/ 14 h 83"/>
                  <a:gd name="T10" fmla="*/ 12 w 66"/>
                  <a:gd name="T11" fmla="*/ 2 h 83"/>
                  <a:gd name="T12" fmla="*/ 0 w 66"/>
                  <a:gd name="T13" fmla="*/ 2 h 83"/>
                  <a:gd name="T14" fmla="*/ 0 w 66"/>
                  <a:gd name="T15" fmla="*/ 83 h 83"/>
                  <a:gd name="T16" fmla="*/ 14 w 66"/>
                  <a:gd name="T17" fmla="*/ 83 h 83"/>
                  <a:gd name="T18" fmla="*/ 14 w 66"/>
                  <a:gd name="T19" fmla="*/ 39 h 83"/>
                  <a:gd name="T20" fmla="*/ 20 w 66"/>
                  <a:gd name="T21" fmla="*/ 18 h 83"/>
                  <a:gd name="T22" fmla="*/ 35 w 66"/>
                  <a:gd name="T23" fmla="*/ 12 h 83"/>
                  <a:gd name="T24" fmla="*/ 45 w 66"/>
                  <a:gd name="T25" fmla="*/ 15 h 83"/>
                  <a:gd name="T26" fmla="*/ 51 w 66"/>
                  <a:gd name="T27" fmla="*/ 21 h 83"/>
                  <a:gd name="T28" fmla="*/ 52 w 66"/>
                  <a:gd name="T29" fmla="*/ 34 h 83"/>
                  <a:gd name="T30" fmla="*/ 52 w 66"/>
                  <a:gd name="T31" fmla="*/ 83 h 83"/>
                  <a:gd name="T32" fmla="*/ 66 w 66"/>
                  <a:gd name="T33" fmla="*/ 83 h 83"/>
                  <a:gd name="T34" fmla="*/ 66 w 66"/>
                  <a:gd name="T35" fmla="*/ 33 h 83"/>
                  <a:gd name="T36" fmla="*/ 65 w 66"/>
                  <a:gd name="T37" fmla="*/ 2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5" y="20"/>
                    </a:moveTo>
                    <a:cubicBezTo>
                      <a:pt x="64" y="16"/>
                      <a:pt x="63" y="13"/>
                      <a:pt x="61" y="10"/>
                    </a:cubicBez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$ľíḍê">
                <a:extLst>
                  <a:ext uri="{FF2B5EF4-FFF2-40B4-BE49-F238E27FC236}">
                    <a16:creationId xmlns:a16="http://schemas.microsoft.com/office/drawing/2014/main" id="{AEEBEF46-D9D9-4B67-9A9D-929ADB83DC67}"/>
                  </a:ext>
                </a:extLst>
              </p:cNvPr>
              <p:cNvSpPr/>
              <p:nvPr/>
            </p:nvSpPr>
            <p:spPr bwMode="auto">
              <a:xfrm>
                <a:off x="10800016" y="5729878"/>
                <a:ext cx="133350" cy="214313"/>
              </a:xfrm>
              <a:custGeom>
                <a:avLst/>
                <a:gdLst>
                  <a:gd name="T0" fmla="*/ 59 w 72"/>
                  <a:gd name="T1" fmla="*/ 2 h 116"/>
                  <a:gd name="T2" fmla="*/ 59 w 72"/>
                  <a:gd name="T3" fmla="*/ 12 h 116"/>
                  <a:gd name="T4" fmla="*/ 35 w 72"/>
                  <a:gd name="T5" fmla="*/ 0 h 116"/>
                  <a:gd name="T6" fmla="*/ 16 w 72"/>
                  <a:gd name="T7" fmla="*/ 6 h 116"/>
                  <a:gd name="T8" fmla="*/ 4 w 72"/>
                  <a:gd name="T9" fmla="*/ 21 h 116"/>
                  <a:gd name="T10" fmla="*/ 0 w 72"/>
                  <a:gd name="T11" fmla="*/ 42 h 116"/>
                  <a:gd name="T12" fmla="*/ 9 w 72"/>
                  <a:gd name="T13" fmla="*/ 71 h 116"/>
                  <a:gd name="T14" fmla="*/ 35 w 72"/>
                  <a:gd name="T15" fmla="*/ 83 h 116"/>
                  <a:gd name="T16" fmla="*/ 58 w 72"/>
                  <a:gd name="T17" fmla="*/ 73 h 116"/>
                  <a:gd name="T18" fmla="*/ 57 w 72"/>
                  <a:gd name="T19" fmla="*/ 90 h 116"/>
                  <a:gd name="T20" fmla="*/ 49 w 72"/>
                  <a:gd name="T21" fmla="*/ 101 h 116"/>
                  <a:gd name="T22" fmla="*/ 35 w 72"/>
                  <a:gd name="T23" fmla="*/ 105 h 116"/>
                  <a:gd name="T24" fmla="*/ 21 w 72"/>
                  <a:gd name="T25" fmla="*/ 101 h 116"/>
                  <a:gd name="T26" fmla="*/ 16 w 72"/>
                  <a:gd name="T27" fmla="*/ 92 h 116"/>
                  <a:gd name="T28" fmla="*/ 3 w 72"/>
                  <a:gd name="T29" fmla="*/ 90 h 116"/>
                  <a:gd name="T30" fmla="*/ 11 w 72"/>
                  <a:gd name="T31" fmla="*/ 110 h 116"/>
                  <a:gd name="T32" fmla="*/ 35 w 72"/>
                  <a:gd name="T33" fmla="*/ 116 h 116"/>
                  <a:gd name="T34" fmla="*/ 55 w 72"/>
                  <a:gd name="T35" fmla="*/ 112 h 116"/>
                  <a:gd name="T36" fmla="*/ 68 w 72"/>
                  <a:gd name="T37" fmla="*/ 99 h 116"/>
                  <a:gd name="T38" fmla="*/ 72 w 72"/>
                  <a:gd name="T39" fmla="*/ 72 h 116"/>
                  <a:gd name="T40" fmla="*/ 72 w 72"/>
                  <a:gd name="T41" fmla="*/ 2 h 116"/>
                  <a:gd name="T42" fmla="*/ 59 w 72"/>
                  <a:gd name="T43" fmla="*/ 2 h 116"/>
                  <a:gd name="T44" fmla="*/ 52 w 72"/>
                  <a:gd name="T45" fmla="*/ 65 h 116"/>
                  <a:gd name="T46" fmla="*/ 36 w 72"/>
                  <a:gd name="T47" fmla="*/ 72 h 116"/>
                  <a:gd name="T48" fmla="*/ 20 w 72"/>
                  <a:gd name="T49" fmla="*/ 65 h 116"/>
                  <a:gd name="T50" fmla="*/ 14 w 72"/>
                  <a:gd name="T51" fmla="*/ 41 h 116"/>
                  <a:gd name="T52" fmla="*/ 20 w 72"/>
                  <a:gd name="T53" fmla="*/ 19 h 116"/>
                  <a:gd name="T54" fmla="*/ 36 w 72"/>
                  <a:gd name="T55" fmla="*/ 12 h 116"/>
                  <a:gd name="T56" fmla="*/ 52 w 72"/>
                  <a:gd name="T57" fmla="*/ 19 h 116"/>
                  <a:gd name="T58" fmla="*/ 59 w 72"/>
                  <a:gd name="T59" fmla="*/ 42 h 116"/>
                  <a:gd name="T60" fmla="*/ 52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2"/>
                    </a:moveTo>
                    <a:cubicBezTo>
                      <a:pt x="59" y="12"/>
                      <a:pt x="59" y="12"/>
                      <a:pt x="59" y="12"/>
                    </a:cubicBezTo>
                    <a:cubicBezTo>
                      <a:pt x="53" y="4"/>
                      <a:pt x="45" y="0"/>
                      <a:pt x="35" y="0"/>
                    </a:cubicBezTo>
                    <a:cubicBezTo>
                      <a:pt x="28" y="0"/>
                      <a:pt x="22" y="2"/>
                      <a:pt x="16" y="6"/>
                    </a:cubicBezTo>
                    <a:cubicBezTo>
                      <a:pt x="11" y="9"/>
                      <a:pt x="7" y="14"/>
                      <a:pt x="4" y="21"/>
                    </a:cubicBezTo>
                    <a:cubicBezTo>
                      <a:pt x="1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9" y="71"/>
                    </a:cubicBezTo>
                    <a:cubicBezTo>
                      <a:pt x="15" y="79"/>
                      <a:pt x="24" y="83"/>
                      <a:pt x="35" y="83"/>
                    </a:cubicBezTo>
                    <a:cubicBezTo>
                      <a:pt x="44" y="83"/>
                      <a:pt x="51" y="80"/>
                      <a:pt x="58" y="73"/>
                    </a:cubicBezTo>
                    <a:cubicBezTo>
                      <a:pt x="58" y="82"/>
                      <a:pt x="57" y="88"/>
                      <a:pt x="57" y="90"/>
                    </a:cubicBezTo>
                    <a:cubicBezTo>
                      <a:pt x="55" y="95"/>
                      <a:pt x="53" y="99"/>
                      <a:pt x="49" y="101"/>
                    </a:cubicBezTo>
                    <a:cubicBezTo>
                      <a:pt x="46" y="104"/>
                      <a:pt x="41" y="105"/>
                      <a:pt x="35" y="105"/>
                    </a:cubicBezTo>
                    <a:cubicBezTo>
                      <a:pt x="29" y="105"/>
                      <a:pt x="24" y="104"/>
                      <a:pt x="21" y="101"/>
                    </a:cubicBezTo>
                    <a:cubicBezTo>
                      <a:pt x="18" y="99"/>
                      <a:pt x="17" y="96"/>
                      <a:pt x="16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99"/>
                      <a:pt x="5" y="105"/>
                      <a:pt x="11" y="110"/>
                    </a:cubicBezTo>
                    <a:cubicBezTo>
                      <a:pt x="17" y="114"/>
                      <a:pt x="25" y="116"/>
                      <a:pt x="35" y="116"/>
                    </a:cubicBezTo>
                    <a:cubicBezTo>
                      <a:pt x="43" y="116"/>
                      <a:pt x="50" y="115"/>
                      <a:pt x="55" y="112"/>
                    </a:cubicBezTo>
                    <a:cubicBezTo>
                      <a:pt x="61" y="109"/>
                      <a:pt x="65" y="104"/>
                      <a:pt x="68" y="99"/>
                    </a:cubicBezTo>
                    <a:cubicBezTo>
                      <a:pt x="70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lnTo>
                      <a:pt x="59" y="2"/>
                    </a:lnTo>
                    <a:close/>
                    <a:moveTo>
                      <a:pt x="52" y="65"/>
                    </a:moveTo>
                    <a:cubicBezTo>
                      <a:pt x="48" y="69"/>
                      <a:pt x="43" y="72"/>
                      <a:pt x="36" y="72"/>
                    </a:cubicBezTo>
                    <a:cubicBezTo>
                      <a:pt x="30" y="72"/>
                      <a:pt x="25" y="69"/>
                      <a:pt x="20" y="65"/>
                    </a:cubicBezTo>
                    <a:cubicBezTo>
                      <a:pt x="16" y="60"/>
                      <a:pt x="14" y="52"/>
                      <a:pt x="14" y="41"/>
                    </a:cubicBezTo>
                    <a:cubicBezTo>
                      <a:pt x="14" y="31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42" y="12"/>
                      <a:pt x="48" y="14"/>
                      <a:pt x="52" y="19"/>
                    </a:cubicBezTo>
                    <a:cubicBezTo>
                      <a:pt x="56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$1ïḍè">
                <a:extLst>
                  <a:ext uri="{FF2B5EF4-FFF2-40B4-BE49-F238E27FC236}">
                    <a16:creationId xmlns:a16="http://schemas.microsoft.com/office/drawing/2014/main" id="{9CEB2804-6B68-45F4-AD72-BA7ECCA0B451}"/>
                  </a:ext>
                </a:extLst>
              </p:cNvPr>
              <p:cNvSpPr/>
              <p:nvPr/>
            </p:nvSpPr>
            <p:spPr bwMode="auto">
              <a:xfrm>
                <a:off x="5231066" y="5675903"/>
                <a:ext cx="161925" cy="211138"/>
              </a:xfrm>
              <a:custGeom>
                <a:avLst/>
                <a:gdLst>
                  <a:gd name="T0" fmla="*/ 73 w 88"/>
                  <a:gd name="T1" fmla="*/ 65 h 114"/>
                  <a:gd name="T2" fmla="*/ 66 w 88"/>
                  <a:gd name="T3" fmla="*/ 93 h 114"/>
                  <a:gd name="T4" fmla="*/ 43 w 88"/>
                  <a:gd name="T5" fmla="*/ 101 h 114"/>
                  <a:gd name="T6" fmla="*/ 27 w 88"/>
                  <a:gd name="T7" fmla="*/ 97 h 114"/>
                  <a:gd name="T8" fmla="*/ 17 w 88"/>
                  <a:gd name="T9" fmla="*/ 86 h 114"/>
                  <a:gd name="T10" fmla="*/ 15 w 88"/>
                  <a:gd name="T11" fmla="*/ 65 h 114"/>
                  <a:gd name="T12" fmla="*/ 15 w 88"/>
                  <a:gd name="T13" fmla="*/ 0 h 114"/>
                  <a:gd name="T14" fmla="*/ 0 w 88"/>
                  <a:gd name="T15" fmla="*/ 0 h 114"/>
                  <a:gd name="T16" fmla="*/ 0 w 88"/>
                  <a:gd name="T17" fmla="*/ 65 h 114"/>
                  <a:gd name="T18" fmla="*/ 4 w 88"/>
                  <a:gd name="T19" fmla="*/ 93 h 114"/>
                  <a:gd name="T20" fmla="*/ 18 w 88"/>
                  <a:gd name="T21" fmla="*/ 109 h 114"/>
                  <a:gd name="T22" fmla="*/ 44 w 88"/>
                  <a:gd name="T23" fmla="*/ 114 h 114"/>
                  <a:gd name="T24" fmla="*/ 70 w 88"/>
                  <a:gd name="T25" fmla="*/ 108 h 114"/>
                  <a:gd name="T26" fmla="*/ 84 w 88"/>
                  <a:gd name="T27" fmla="*/ 92 h 114"/>
                  <a:gd name="T28" fmla="*/ 88 w 88"/>
                  <a:gd name="T29" fmla="*/ 65 h 114"/>
                  <a:gd name="T30" fmla="*/ 88 w 88"/>
                  <a:gd name="T31" fmla="*/ 0 h 114"/>
                  <a:gd name="T32" fmla="*/ 73 w 88"/>
                  <a:gd name="T33" fmla="*/ 0 h 114"/>
                  <a:gd name="T34" fmla="*/ 73 w 88"/>
                  <a:gd name="T35" fmla="*/ 6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" h="114">
                    <a:moveTo>
                      <a:pt x="73" y="65"/>
                    </a:moveTo>
                    <a:cubicBezTo>
                      <a:pt x="73" y="79"/>
                      <a:pt x="71" y="88"/>
                      <a:pt x="66" y="93"/>
                    </a:cubicBezTo>
                    <a:cubicBezTo>
                      <a:pt x="62" y="98"/>
                      <a:pt x="54" y="101"/>
                      <a:pt x="43" y="101"/>
                    </a:cubicBezTo>
                    <a:cubicBezTo>
                      <a:pt x="37" y="101"/>
                      <a:pt x="31" y="100"/>
                      <a:pt x="27" y="97"/>
                    </a:cubicBezTo>
                    <a:cubicBezTo>
                      <a:pt x="22" y="95"/>
                      <a:pt x="19" y="91"/>
                      <a:pt x="17" y="86"/>
                    </a:cubicBezTo>
                    <a:cubicBezTo>
                      <a:pt x="16" y="82"/>
                      <a:pt x="15" y="75"/>
                      <a:pt x="15" y="6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7"/>
                      <a:pt x="1" y="86"/>
                      <a:pt x="4" y="93"/>
                    </a:cubicBezTo>
                    <a:cubicBezTo>
                      <a:pt x="7" y="100"/>
                      <a:pt x="12" y="105"/>
                      <a:pt x="18" y="109"/>
                    </a:cubicBezTo>
                    <a:cubicBezTo>
                      <a:pt x="25" y="112"/>
                      <a:pt x="34" y="114"/>
                      <a:pt x="44" y="114"/>
                    </a:cubicBezTo>
                    <a:cubicBezTo>
                      <a:pt x="55" y="114"/>
                      <a:pt x="64" y="112"/>
                      <a:pt x="70" y="108"/>
                    </a:cubicBezTo>
                    <a:cubicBezTo>
                      <a:pt x="77" y="104"/>
                      <a:pt x="82" y="98"/>
                      <a:pt x="84" y="92"/>
                    </a:cubicBezTo>
                    <a:cubicBezTo>
                      <a:pt x="87" y="85"/>
                      <a:pt x="88" y="76"/>
                      <a:pt x="88" y="6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73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ṡļîḑê">
                <a:extLst>
                  <a:ext uri="{FF2B5EF4-FFF2-40B4-BE49-F238E27FC236}">
                    <a16:creationId xmlns:a16="http://schemas.microsoft.com/office/drawing/2014/main" id="{192F091B-2BF8-4CED-A833-07A35270F203}"/>
                  </a:ext>
                </a:extLst>
              </p:cNvPr>
              <p:cNvSpPr/>
              <p:nvPr/>
            </p:nvSpPr>
            <p:spPr bwMode="auto">
              <a:xfrm>
                <a:off x="5435853" y="5729878"/>
                <a:ext cx="120650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1E63CD70-C9E4-492A-A3DA-E4504C9A177C}"/>
              </a:ext>
            </a:extLst>
          </p:cNvPr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3BBE6C8-2310-41B2-9D2A-30D64562A2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08612BD-8039-4F86-9CCA-68E123BE1A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64E6696-41AA-4206-976F-BFF3822E69EE}"/>
              </a:ext>
            </a:extLst>
          </p:cNvPr>
          <p:cNvGrpSpPr/>
          <p:nvPr userDrawn="1"/>
        </p:nvGrpSpPr>
        <p:grpSpPr>
          <a:xfrm>
            <a:off x="19456" y="282099"/>
            <a:ext cx="1605064" cy="350196"/>
            <a:chOff x="0" y="369651"/>
            <a:chExt cx="1605064" cy="350196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F49A4F24-1EC2-4BE2-95D9-FB31451D43F8}"/>
                </a:ext>
              </a:extLst>
            </p:cNvPr>
            <p:cNvSpPr/>
            <p:nvPr userDrawn="1"/>
          </p:nvSpPr>
          <p:spPr>
            <a:xfrm>
              <a:off x="0" y="369651"/>
              <a:ext cx="1605064" cy="350196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EDA08400-281B-43A1-85A3-3EF394C1864A}"/>
                </a:ext>
              </a:extLst>
            </p:cNvPr>
            <p:cNvSpPr/>
            <p:nvPr userDrawn="1"/>
          </p:nvSpPr>
          <p:spPr>
            <a:xfrm>
              <a:off x="0" y="369651"/>
              <a:ext cx="1605064" cy="350196"/>
            </a:xfrm>
            <a:prstGeom prst="parallelogram">
              <a:avLst/>
            </a:prstGeom>
            <a:gradFill flip="none" rotWithShape="1">
              <a:gsLst>
                <a:gs pos="0">
                  <a:srgbClr val="187FFF">
                    <a:lumMod val="93000"/>
                  </a:srgbClr>
                </a:gs>
                <a:gs pos="100000">
                  <a:srgbClr val="0679E4">
                    <a:alpha val="72000"/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B1F9D40-7DDF-4887-AD05-F157D2190A5A}"/>
              </a:ext>
            </a:extLst>
          </p:cNvPr>
          <p:cNvGrpSpPr/>
          <p:nvPr userDrawn="1"/>
        </p:nvGrpSpPr>
        <p:grpSpPr>
          <a:xfrm>
            <a:off x="9872307" y="229015"/>
            <a:ext cx="2128724" cy="447654"/>
            <a:chOff x="9062820" y="171031"/>
            <a:chExt cx="2680191" cy="56362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3660602-5679-4683-9483-E07D0D34AE72}"/>
                </a:ext>
              </a:extLst>
            </p:cNvPr>
            <p:cNvGrpSpPr/>
            <p:nvPr/>
          </p:nvGrpSpPr>
          <p:grpSpPr>
            <a:xfrm>
              <a:off x="9062820" y="171031"/>
              <a:ext cx="563118" cy="563622"/>
              <a:chOff x="1560409" y="2069897"/>
              <a:chExt cx="1776413" cy="1778000"/>
            </a:xfrm>
          </p:grpSpPr>
          <p:sp>
            <p:nvSpPr>
              <p:cNvPr id="126" name="îS1îḋé">
                <a:extLst>
                  <a:ext uri="{FF2B5EF4-FFF2-40B4-BE49-F238E27FC236}">
                    <a16:creationId xmlns:a16="http://schemas.microsoft.com/office/drawing/2014/main" id="{2F585BE9-C588-48F5-AF80-C82FE165DFC3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0679E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ṣḷïďé">
                <a:extLst>
                  <a:ext uri="{FF2B5EF4-FFF2-40B4-BE49-F238E27FC236}">
                    <a16:creationId xmlns:a16="http://schemas.microsoft.com/office/drawing/2014/main" id="{B5BE62AE-CAD1-4622-8A7E-072255EE29A5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6350" cap="flat">
                <a:solidFill>
                  <a:srgbClr val="0679E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F748829-6147-4B66-9971-5BE06807579A}"/>
                </a:ext>
              </a:extLst>
            </p:cNvPr>
            <p:cNvGrpSpPr/>
            <p:nvPr/>
          </p:nvGrpSpPr>
          <p:grpSpPr>
            <a:xfrm>
              <a:off x="9088736" y="189399"/>
              <a:ext cx="511285" cy="526886"/>
              <a:chOff x="1641372" y="4491628"/>
              <a:chExt cx="1612900" cy="1662113"/>
            </a:xfrm>
            <a:solidFill>
              <a:srgbClr val="0679E4"/>
            </a:solidFill>
          </p:grpSpPr>
          <p:sp>
            <p:nvSpPr>
              <p:cNvPr id="69" name="ïś1íďê">
                <a:extLst>
                  <a:ext uri="{FF2B5EF4-FFF2-40B4-BE49-F238E27FC236}">
                    <a16:creationId xmlns:a16="http://schemas.microsoft.com/office/drawing/2014/main" id="{D82B5CE6-622F-4396-9997-3EBAC3C67F51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ḻîḓé">
                <a:extLst>
                  <a:ext uri="{FF2B5EF4-FFF2-40B4-BE49-F238E27FC236}">
                    <a16:creationId xmlns:a16="http://schemas.microsoft.com/office/drawing/2014/main" id="{B4CD9C92-BB77-4CC9-8829-BBF2AA82C5B9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šḷïḓe">
                <a:extLst>
                  <a:ext uri="{FF2B5EF4-FFF2-40B4-BE49-F238E27FC236}">
                    <a16:creationId xmlns:a16="http://schemas.microsoft.com/office/drawing/2014/main" id="{D471FF19-FAF3-4477-8848-EA7F226C3F1F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$ľíḍe">
                <a:extLst>
                  <a:ext uri="{FF2B5EF4-FFF2-40B4-BE49-F238E27FC236}">
                    <a16:creationId xmlns:a16="http://schemas.microsoft.com/office/drawing/2014/main" id="{46DBC6A3-9F8B-4741-B737-269A37183E80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$ḻîḑe">
                <a:extLst>
                  <a:ext uri="{FF2B5EF4-FFF2-40B4-BE49-F238E27FC236}">
                    <a16:creationId xmlns:a16="http://schemas.microsoft.com/office/drawing/2014/main" id="{665416D7-2C35-48D3-BB42-849CEB2B47E3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şḻíḍe">
                <a:extLst>
                  <a:ext uri="{FF2B5EF4-FFF2-40B4-BE49-F238E27FC236}">
                    <a16:creationId xmlns:a16="http://schemas.microsoft.com/office/drawing/2014/main" id="{C3644DA5-03CE-42C7-A1FA-60A3060199CD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ṩľíḑè">
                <a:extLst>
                  <a:ext uri="{FF2B5EF4-FFF2-40B4-BE49-F238E27FC236}">
                    <a16:creationId xmlns:a16="http://schemas.microsoft.com/office/drawing/2014/main" id="{C5B75C16-9775-4220-85EE-A1A3A196607D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ṣḷïḓê">
                <a:extLst>
                  <a:ext uri="{FF2B5EF4-FFF2-40B4-BE49-F238E27FC236}">
                    <a16:creationId xmlns:a16="http://schemas.microsoft.com/office/drawing/2014/main" id="{62643A48-81DD-4C23-AD44-6C37259FAB80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$ḻîḓé">
                <a:extLst>
                  <a:ext uri="{FF2B5EF4-FFF2-40B4-BE49-F238E27FC236}">
                    <a16:creationId xmlns:a16="http://schemas.microsoft.com/office/drawing/2014/main" id="{1990495C-AEEA-43C1-BA18-5AB875206B6E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ṧľîḋé">
                <a:extLst>
                  <a:ext uri="{FF2B5EF4-FFF2-40B4-BE49-F238E27FC236}">
                    <a16:creationId xmlns:a16="http://schemas.microsoft.com/office/drawing/2014/main" id="{E6232A72-F7E4-42AE-B3B7-EC9E0FCCC9B6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$ḻïḑê">
                <a:extLst>
                  <a:ext uri="{FF2B5EF4-FFF2-40B4-BE49-F238E27FC236}">
                    <a16:creationId xmlns:a16="http://schemas.microsoft.com/office/drawing/2014/main" id="{BD6D12F8-4120-4383-B975-47E5F1879D38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ṧlíḍe">
                <a:extLst>
                  <a:ext uri="{FF2B5EF4-FFF2-40B4-BE49-F238E27FC236}">
                    <a16:creationId xmlns:a16="http://schemas.microsoft.com/office/drawing/2014/main" id="{07AE123C-55A7-4FC0-85EE-C406F81C63A5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ŝľîḓê">
                <a:extLst>
                  <a:ext uri="{FF2B5EF4-FFF2-40B4-BE49-F238E27FC236}">
                    <a16:creationId xmlns:a16="http://schemas.microsoft.com/office/drawing/2014/main" id="{8428CFA5-412E-4949-BB36-AC87EEC2AB0A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ṣlíḑe">
                <a:extLst>
                  <a:ext uri="{FF2B5EF4-FFF2-40B4-BE49-F238E27FC236}">
                    <a16:creationId xmlns:a16="http://schemas.microsoft.com/office/drawing/2014/main" id="{E093C7B0-DD79-4E24-9DC3-F97C628438E4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Sḻide">
                <a:extLst>
                  <a:ext uri="{FF2B5EF4-FFF2-40B4-BE49-F238E27FC236}">
                    <a16:creationId xmlns:a16="http://schemas.microsoft.com/office/drawing/2014/main" id="{B57E5D80-E91E-4ACD-BB68-056115F57756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ṣlîḋè">
                <a:extLst>
                  <a:ext uri="{FF2B5EF4-FFF2-40B4-BE49-F238E27FC236}">
                    <a16:creationId xmlns:a16="http://schemas.microsoft.com/office/drawing/2014/main" id="{F0B8D56D-92FF-4032-9EAD-3A867A3EFB72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ṣ1ïḑe">
                <a:extLst>
                  <a:ext uri="{FF2B5EF4-FFF2-40B4-BE49-F238E27FC236}">
                    <a16:creationId xmlns:a16="http://schemas.microsoft.com/office/drawing/2014/main" id="{ECAEC96A-4DC8-482C-A5D5-E4097AD543F5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ṧḷîde">
                <a:extLst>
                  <a:ext uri="{FF2B5EF4-FFF2-40B4-BE49-F238E27FC236}">
                    <a16:creationId xmlns:a16="http://schemas.microsoft.com/office/drawing/2014/main" id="{05409E79-CE68-43DF-BB5D-7D2B6034F22C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S1îḍé">
                <a:extLst>
                  <a:ext uri="{FF2B5EF4-FFF2-40B4-BE49-F238E27FC236}">
                    <a16:creationId xmlns:a16="http://schemas.microsoft.com/office/drawing/2014/main" id="{5D6336C5-8B53-4E50-8982-F1DA19C2DC61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ṧļïḋè">
                <a:extLst>
                  <a:ext uri="{FF2B5EF4-FFF2-40B4-BE49-F238E27FC236}">
                    <a16:creationId xmlns:a16="http://schemas.microsoft.com/office/drawing/2014/main" id="{C2EDCA77-5DE0-460B-B94F-51D525E6A581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ṡḷiḋé">
                <a:extLst>
                  <a:ext uri="{FF2B5EF4-FFF2-40B4-BE49-F238E27FC236}">
                    <a16:creationId xmlns:a16="http://schemas.microsoft.com/office/drawing/2014/main" id="{95B53B76-704A-41A4-931F-58E88975BDB1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şļiḋe">
                <a:extLst>
                  <a:ext uri="{FF2B5EF4-FFF2-40B4-BE49-F238E27FC236}">
                    <a16:creationId xmlns:a16="http://schemas.microsoft.com/office/drawing/2014/main" id="{BBAAEF93-3B3D-4D51-8C6B-AFE317407F40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1iḓê">
                <a:extLst>
                  <a:ext uri="{FF2B5EF4-FFF2-40B4-BE49-F238E27FC236}">
                    <a16:creationId xmlns:a16="http://schemas.microsoft.com/office/drawing/2014/main" id="{5F6A0159-6B88-4C76-9937-463460C399B4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ş1ïḓe">
                <a:extLst>
                  <a:ext uri="{FF2B5EF4-FFF2-40B4-BE49-F238E27FC236}">
                    <a16:creationId xmlns:a16="http://schemas.microsoft.com/office/drawing/2014/main" id="{A94C5EC3-2714-437C-B4D4-ABE55CA1E722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ṩlîḋè">
                <a:extLst>
                  <a:ext uri="{FF2B5EF4-FFF2-40B4-BE49-F238E27FC236}">
                    <a16:creationId xmlns:a16="http://schemas.microsoft.com/office/drawing/2014/main" id="{6B54CC15-C3C3-47DE-89A1-2D7521F3DE1F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ṣľîďe">
                <a:extLst>
                  <a:ext uri="{FF2B5EF4-FFF2-40B4-BE49-F238E27FC236}">
                    <a16:creationId xmlns:a16="http://schemas.microsoft.com/office/drawing/2014/main" id="{FD17CBD7-1712-43FE-B9F3-21D633268708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śļiḓe">
                <a:extLst>
                  <a:ext uri="{FF2B5EF4-FFF2-40B4-BE49-F238E27FC236}">
                    <a16:creationId xmlns:a16="http://schemas.microsoft.com/office/drawing/2014/main" id="{CA71F70B-AE7A-40F9-A7F1-C9B1C6375B30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$ḷïďe">
                <a:extLst>
                  <a:ext uri="{FF2B5EF4-FFF2-40B4-BE49-F238E27FC236}">
                    <a16:creationId xmlns:a16="http://schemas.microsoft.com/office/drawing/2014/main" id="{28DCC668-11D4-45CA-B589-E6952C2EA2F4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śḻîḍe">
                <a:extLst>
                  <a:ext uri="{FF2B5EF4-FFF2-40B4-BE49-F238E27FC236}">
                    <a16:creationId xmlns:a16="http://schemas.microsoft.com/office/drawing/2014/main" id="{B5D868CF-75AE-41EF-8C8C-11A3DE5BC055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$ļîḋê">
                <a:extLst>
                  <a:ext uri="{FF2B5EF4-FFF2-40B4-BE49-F238E27FC236}">
                    <a16:creationId xmlns:a16="http://schemas.microsoft.com/office/drawing/2014/main" id="{2B8BBBA8-91F8-422E-AB14-41807BE80D65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ṩḷiḋé">
                <a:extLst>
                  <a:ext uri="{FF2B5EF4-FFF2-40B4-BE49-F238E27FC236}">
                    <a16:creationId xmlns:a16="http://schemas.microsoft.com/office/drawing/2014/main" id="{6CAC4933-D8EA-4157-A7F1-62E1A6ADB269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sľïďé">
                <a:extLst>
                  <a:ext uri="{FF2B5EF4-FFF2-40B4-BE49-F238E27FC236}">
                    <a16:creationId xmlns:a16="http://schemas.microsoft.com/office/drawing/2014/main" id="{C48D8B44-24C4-4CCD-B067-F4AC347EEDC5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śliḋé">
                <a:extLst>
                  <a:ext uri="{FF2B5EF4-FFF2-40B4-BE49-F238E27FC236}">
                    <a16:creationId xmlns:a16="http://schemas.microsoft.com/office/drawing/2014/main" id="{04D48D36-0B6B-4585-98D4-18E3AABECA69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Sļiďê">
                <a:extLst>
                  <a:ext uri="{FF2B5EF4-FFF2-40B4-BE49-F238E27FC236}">
                    <a16:creationId xmlns:a16="http://schemas.microsoft.com/office/drawing/2014/main" id="{62935580-8C94-43B9-9E8D-444F13F299EF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Sliḋé">
                <a:extLst>
                  <a:ext uri="{FF2B5EF4-FFF2-40B4-BE49-F238E27FC236}">
                    <a16:creationId xmlns:a16="http://schemas.microsoft.com/office/drawing/2014/main" id="{4E016542-BE86-4BE9-880E-9EFB1360E7EA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ŝ1îḑè">
                <a:extLst>
                  <a:ext uri="{FF2B5EF4-FFF2-40B4-BE49-F238E27FC236}">
                    <a16:creationId xmlns:a16="http://schemas.microsoft.com/office/drawing/2014/main" id="{A3AC2F14-2686-4928-83C4-F52DE2B392B7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ṩḻiḋê">
                <a:extLst>
                  <a:ext uri="{FF2B5EF4-FFF2-40B4-BE49-F238E27FC236}">
                    <a16:creationId xmlns:a16="http://schemas.microsoft.com/office/drawing/2014/main" id="{94F98C2A-7B71-4854-BBBC-C599E5FD82B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ṧľíḍe">
                <a:extLst>
                  <a:ext uri="{FF2B5EF4-FFF2-40B4-BE49-F238E27FC236}">
                    <a16:creationId xmlns:a16="http://schemas.microsoft.com/office/drawing/2014/main" id="{8C84CF28-F197-4CC3-9F82-E11ECFC6A754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ṩḻiḍe">
                <a:extLst>
                  <a:ext uri="{FF2B5EF4-FFF2-40B4-BE49-F238E27FC236}">
                    <a16:creationId xmlns:a16="http://schemas.microsoft.com/office/drawing/2014/main" id="{A86AE815-A91E-4F6A-830C-C77F35C23D84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śļïḓè">
                <a:extLst>
                  <a:ext uri="{FF2B5EF4-FFF2-40B4-BE49-F238E27FC236}">
                    <a16:creationId xmlns:a16="http://schemas.microsoft.com/office/drawing/2014/main" id="{360A52E9-5586-4D1C-BBEA-E4D5EA2610F1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ṩḻîde">
                <a:extLst>
                  <a:ext uri="{FF2B5EF4-FFF2-40B4-BE49-F238E27FC236}">
                    <a16:creationId xmlns:a16="http://schemas.microsoft.com/office/drawing/2014/main" id="{4B9818F3-1886-40DA-8CD2-A648DA330069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ŝḷïḓê">
                <a:extLst>
                  <a:ext uri="{FF2B5EF4-FFF2-40B4-BE49-F238E27FC236}">
                    <a16:creationId xmlns:a16="http://schemas.microsoft.com/office/drawing/2014/main" id="{11D48233-2952-4B73-B664-EB67278E48FB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şḷîḑe">
                <a:extLst>
                  <a:ext uri="{FF2B5EF4-FFF2-40B4-BE49-F238E27FC236}">
                    <a16:creationId xmlns:a16="http://schemas.microsoft.com/office/drawing/2014/main" id="{C96EF728-69C2-4AB5-A039-441DD4D66704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şḷïḋê">
                <a:extLst>
                  <a:ext uri="{FF2B5EF4-FFF2-40B4-BE49-F238E27FC236}">
                    <a16:creationId xmlns:a16="http://schemas.microsoft.com/office/drawing/2014/main" id="{99AF7165-6F1C-4A5E-B0A5-342C6186F915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ṣlïḍè">
                <a:extLst>
                  <a:ext uri="{FF2B5EF4-FFF2-40B4-BE49-F238E27FC236}">
                    <a16:creationId xmlns:a16="http://schemas.microsoft.com/office/drawing/2014/main" id="{11FF00CD-F158-4F20-BDEC-B8CF0A620375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ṩḷîḓê">
                <a:extLst>
                  <a:ext uri="{FF2B5EF4-FFF2-40B4-BE49-F238E27FC236}">
                    <a16:creationId xmlns:a16="http://schemas.microsoft.com/office/drawing/2014/main" id="{C100FF68-EE58-4B65-B09F-A6DF2DAF7D0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Sļiďé">
                <a:extLst>
                  <a:ext uri="{FF2B5EF4-FFF2-40B4-BE49-F238E27FC236}">
                    <a16:creationId xmlns:a16="http://schemas.microsoft.com/office/drawing/2014/main" id="{8364F51F-501F-4884-8972-39383977F6A5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Sḷiḋè">
                <a:extLst>
                  <a:ext uri="{FF2B5EF4-FFF2-40B4-BE49-F238E27FC236}">
                    <a16:creationId xmlns:a16="http://schemas.microsoft.com/office/drawing/2014/main" id="{AD1A0258-2BDD-4F61-9D05-A7F60EAA8B74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ṣḷíḋé">
                <a:extLst>
                  <a:ext uri="{FF2B5EF4-FFF2-40B4-BE49-F238E27FC236}">
                    <a16:creationId xmlns:a16="http://schemas.microsoft.com/office/drawing/2014/main" id="{18C82A53-6053-4584-846B-DDE0D290DC11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ṩliďè">
                <a:extLst>
                  <a:ext uri="{FF2B5EF4-FFF2-40B4-BE49-F238E27FC236}">
                    <a16:creationId xmlns:a16="http://schemas.microsoft.com/office/drawing/2014/main" id="{7398DC6A-9252-4A65-87A1-E1C50F4F83BB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ṧlíḋè">
                <a:extLst>
                  <a:ext uri="{FF2B5EF4-FFF2-40B4-BE49-F238E27FC236}">
                    <a16:creationId xmlns:a16="http://schemas.microsoft.com/office/drawing/2014/main" id="{3DB08503-4EAB-4AE0-8E92-F521D4A8F18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slïḓè">
                <a:extLst>
                  <a:ext uri="{FF2B5EF4-FFF2-40B4-BE49-F238E27FC236}">
                    <a16:creationId xmlns:a16="http://schemas.microsoft.com/office/drawing/2014/main" id="{D0AE8A62-9754-4AEF-B9CF-2BCFF85AFFBE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ṥ1iḍe">
                <a:extLst>
                  <a:ext uri="{FF2B5EF4-FFF2-40B4-BE49-F238E27FC236}">
                    <a16:creationId xmlns:a16="http://schemas.microsoft.com/office/drawing/2014/main" id="{DCB39D8D-0225-4A1B-A3B8-7E805BA39AF1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ṥľîḋé">
                <a:extLst>
                  <a:ext uri="{FF2B5EF4-FFF2-40B4-BE49-F238E27FC236}">
                    <a16:creationId xmlns:a16="http://schemas.microsoft.com/office/drawing/2014/main" id="{0D5E74E2-9D40-4BCA-8E5D-27A3A98459F1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ślidè">
                <a:extLst>
                  <a:ext uri="{FF2B5EF4-FFF2-40B4-BE49-F238E27FC236}">
                    <a16:creationId xmlns:a16="http://schemas.microsoft.com/office/drawing/2014/main" id="{49EBC390-5C62-445D-8DF8-4CCBF92753B7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îŝ1ide">
                <a:extLst>
                  <a:ext uri="{FF2B5EF4-FFF2-40B4-BE49-F238E27FC236}">
                    <a16:creationId xmlns:a16="http://schemas.microsoft.com/office/drawing/2014/main" id="{82F15D05-CEFA-4A77-B38B-87D9735C32AD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$ḻíde">
                <a:extLst>
                  <a:ext uri="{FF2B5EF4-FFF2-40B4-BE49-F238E27FC236}">
                    <a16:creationId xmlns:a16="http://schemas.microsoft.com/office/drawing/2014/main" id="{5F558340-1675-466D-9BA4-E0F8CF5C6855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F3CA910-FBE1-40FD-865F-DBC3CAB506FD}"/>
                </a:ext>
              </a:extLst>
            </p:cNvPr>
            <p:cNvGrpSpPr/>
            <p:nvPr/>
          </p:nvGrpSpPr>
          <p:grpSpPr>
            <a:xfrm>
              <a:off x="9754010" y="247576"/>
              <a:ext cx="1989001" cy="410533"/>
              <a:chOff x="5180266" y="4756740"/>
              <a:chExt cx="5753100" cy="1187451"/>
            </a:xfrm>
            <a:solidFill>
              <a:srgbClr val="0679E4"/>
            </a:solidFill>
          </p:grpSpPr>
          <p:sp>
            <p:nvSpPr>
              <p:cNvPr id="16" name="ïṩļîḑê">
                <a:extLst>
                  <a:ext uri="{FF2B5EF4-FFF2-40B4-BE49-F238E27FC236}">
                    <a16:creationId xmlns:a16="http://schemas.microsoft.com/office/drawing/2014/main" id="{6DE49947-9156-47DA-BEB1-907C740DB73B}"/>
                  </a:ext>
                </a:extLst>
              </p:cNvPr>
              <p:cNvSpPr/>
              <p:nvPr/>
            </p:nvSpPr>
            <p:spPr bwMode="auto">
              <a:xfrm>
                <a:off x="10319003" y="4805953"/>
                <a:ext cx="600075" cy="771525"/>
              </a:xfrm>
              <a:custGeom>
                <a:avLst/>
                <a:gdLst>
                  <a:gd name="T0" fmla="*/ 210 w 325"/>
                  <a:gd name="T1" fmla="*/ 140 h 418"/>
                  <a:gd name="T2" fmla="*/ 237 w 325"/>
                  <a:gd name="T3" fmla="*/ 155 h 418"/>
                  <a:gd name="T4" fmla="*/ 161 w 325"/>
                  <a:gd name="T5" fmla="*/ 179 h 418"/>
                  <a:gd name="T6" fmla="*/ 187 w 325"/>
                  <a:gd name="T7" fmla="*/ 68 h 418"/>
                  <a:gd name="T8" fmla="*/ 230 w 325"/>
                  <a:gd name="T9" fmla="*/ 40 h 418"/>
                  <a:gd name="T10" fmla="*/ 199 w 325"/>
                  <a:gd name="T11" fmla="*/ 85 h 418"/>
                  <a:gd name="T12" fmla="*/ 99 w 325"/>
                  <a:gd name="T13" fmla="*/ 132 h 418"/>
                  <a:gd name="T14" fmla="*/ 132 w 325"/>
                  <a:gd name="T15" fmla="*/ 83 h 418"/>
                  <a:gd name="T16" fmla="*/ 174 w 325"/>
                  <a:gd name="T17" fmla="*/ 116 h 418"/>
                  <a:gd name="T18" fmla="*/ 59 w 325"/>
                  <a:gd name="T19" fmla="*/ 198 h 418"/>
                  <a:gd name="T20" fmla="*/ 16 w 325"/>
                  <a:gd name="T21" fmla="*/ 224 h 418"/>
                  <a:gd name="T22" fmla="*/ 17 w 325"/>
                  <a:gd name="T23" fmla="*/ 314 h 418"/>
                  <a:gd name="T24" fmla="*/ 55 w 325"/>
                  <a:gd name="T25" fmla="*/ 244 h 418"/>
                  <a:gd name="T26" fmla="*/ 131 w 325"/>
                  <a:gd name="T27" fmla="*/ 194 h 418"/>
                  <a:gd name="T28" fmla="*/ 111 w 325"/>
                  <a:gd name="T29" fmla="*/ 251 h 418"/>
                  <a:gd name="T30" fmla="*/ 148 w 325"/>
                  <a:gd name="T31" fmla="*/ 246 h 418"/>
                  <a:gd name="T32" fmla="*/ 184 w 325"/>
                  <a:gd name="T33" fmla="*/ 243 h 418"/>
                  <a:gd name="T34" fmla="*/ 131 w 325"/>
                  <a:gd name="T35" fmla="*/ 281 h 418"/>
                  <a:gd name="T36" fmla="*/ 76 w 325"/>
                  <a:gd name="T37" fmla="*/ 299 h 418"/>
                  <a:gd name="T38" fmla="*/ 134 w 325"/>
                  <a:gd name="T39" fmla="*/ 334 h 418"/>
                  <a:gd name="T40" fmla="*/ 203 w 325"/>
                  <a:gd name="T41" fmla="*/ 298 h 418"/>
                  <a:gd name="T42" fmla="*/ 206 w 325"/>
                  <a:gd name="T43" fmla="*/ 350 h 418"/>
                  <a:gd name="T44" fmla="*/ 165 w 325"/>
                  <a:gd name="T45" fmla="*/ 378 h 418"/>
                  <a:gd name="T46" fmla="*/ 144 w 325"/>
                  <a:gd name="T47" fmla="*/ 410 h 418"/>
                  <a:gd name="T48" fmla="*/ 228 w 325"/>
                  <a:gd name="T49" fmla="*/ 408 h 418"/>
                  <a:gd name="T50" fmla="*/ 239 w 325"/>
                  <a:gd name="T51" fmla="*/ 307 h 418"/>
                  <a:gd name="T52" fmla="*/ 273 w 325"/>
                  <a:gd name="T53" fmla="*/ 283 h 418"/>
                  <a:gd name="T54" fmla="*/ 271 w 325"/>
                  <a:gd name="T55" fmla="*/ 239 h 418"/>
                  <a:gd name="T56" fmla="*/ 233 w 325"/>
                  <a:gd name="T57" fmla="*/ 226 h 418"/>
                  <a:gd name="T58" fmla="*/ 261 w 325"/>
                  <a:gd name="T59" fmla="*/ 181 h 418"/>
                  <a:gd name="T60" fmla="*/ 316 w 325"/>
                  <a:gd name="T61" fmla="*/ 167 h 418"/>
                  <a:gd name="T62" fmla="*/ 297 w 325"/>
                  <a:gd name="T63" fmla="*/ 119 h 418"/>
                  <a:gd name="T64" fmla="*/ 251 w 325"/>
                  <a:gd name="T65" fmla="*/ 93 h 418"/>
                  <a:gd name="T66" fmla="*/ 276 w 325"/>
                  <a:gd name="T67" fmla="*/ 34 h 418"/>
                  <a:gd name="T68" fmla="*/ 217 w 325"/>
                  <a:gd name="T69" fmla="*/ 11 h 418"/>
                  <a:gd name="T70" fmla="*/ 164 w 325"/>
                  <a:gd name="T71" fmla="*/ 29 h 418"/>
                  <a:gd name="T72" fmla="*/ 136 w 325"/>
                  <a:gd name="T73" fmla="*/ 43 h 418"/>
                  <a:gd name="T74" fmla="*/ 113 w 325"/>
                  <a:gd name="T75" fmla="*/ 21 h 418"/>
                  <a:gd name="T76" fmla="*/ 78 w 325"/>
                  <a:gd name="T77" fmla="*/ 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5" h="418">
                    <a:moveTo>
                      <a:pt x="161" y="179"/>
                    </a:moveTo>
                    <a:cubicBezTo>
                      <a:pt x="160" y="178"/>
                      <a:pt x="188" y="143"/>
                      <a:pt x="210" y="140"/>
                    </a:cubicBezTo>
                    <a:cubicBezTo>
                      <a:pt x="232" y="137"/>
                      <a:pt x="226" y="133"/>
                      <a:pt x="238" y="138"/>
                    </a:cubicBezTo>
                    <a:cubicBezTo>
                      <a:pt x="250" y="144"/>
                      <a:pt x="252" y="148"/>
                      <a:pt x="237" y="155"/>
                    </a:cubicBezTo>
                    <a:cubicBezTo>
                      <a:pt x="222" y="162"/>
                      <a:pt x="215" y="168"/>
                      <a:pt x="196" y="171"/>
                    </a:cubicBezTo>
                    <a:cubicBezTo>
                      <a:pt x="177" y="175"/>
                      <a:pt x="163" y="181"/>
                      <a:pt x="161" y="179"/>
                    </a:cubicBezTo>
                    <a:close/>
                    <a:moveTo>
                      <a:pt x="199" y="85"/>
                    </a:moveTo>
                    <a:cubicBezTo>
                      <a:pt x="197" y="87"/>
                      <a:pt x="186" y="79"/>
                      <a:pt x="187" y="68"/>
                    </a:cubicBezTo>
                    <a:cubicBezTo>
                      <a:pt x="188" y="57"/>
                      <a:pt x="197" y="38"/>
                      <a:pt x="211" y="34"/>
                    </a:cubicBezTo>
                    <a:cubicBezTo>
                      <a:pt x="225" y="30"/>
                      <a:pt x="230" y="30"/>
                      <a:pt x="230" y="40"/>
                    </a:cubicBezTo>
                    <a:cubicBezTo>
                      <a:pt x="229" y="51"/>
                      <a:pt x="229" y="62"/>
                      <a:pt x="219" y="71"/>
                    </a:cubicBezTo>
                    <a:cubicBezTo>
                      <a:pt x="210" y="80"/>
                      <a:pt x="201" y="84"/>
                      <a:pt x="199" y="85"/>
                    </a:cubicBezTo>
                    <a:close/>
                    <a:moveTo>
                      <a:pt x="79" y="112"/>
                    </a:moveTo>
                    <a:cubicBezTo>
                      <a:pt x="79" y="113"/>
                      <a:pt x="87" y="125"/>
                      <a:pt x="99" y="132"/>
                    </a:cubicBezTo>
                    <a:cubicBezTo>
                      <a:pt x="112" y="138"/>
                      <a:pt x="119" y="135"/>
                      <a:pt x="129" y="127"/>
                    </a:cubicBezTo>
                    <a:cubicBezTo>
                      <a:pt x="139" y="118"/>
                      <a:pt x="130" y="95"/>
                      <a:pt x="132" y="83"/>
                    </a:cubicBezTo>
                    <a:cubicBezTo>
                      <a:pt x="135" y="70"/>
                      <a:pt x="136" y="73"/>
                      <a:pt x="146" y="75"/>
                    </a:cubicBezTo>
                    <a:cubicBezTo>
                      <a:pt x="156" y="76"/>
                      <a:pt x="173" y="108"/>
                      <a:pt x="174" y="116"/>
                    </a:cubicBezTo>
                    <a:cubicBezTo>
                      <a:pt x="174" y="123"/>
                      <a:pt x="170" y="123"/>
                      <a:pt x="128" y="142"/>
                    </a:cubicBezTo>
                    <a:cubicBezTo>
                      <a:pt x="86" y="161"/>
                      <a:pt x="67" y="195"/>
                      <a:pt x="59" y="198"/>
                    </a:cubicBezTo>
                    <a:cubicBezTo>
                      <a:pt x="52" y="202"/>
                      <a:pt x="55" y="191"/>
                      <a:pt x="40" y="188"/>
                    </a:cubicBezTo>
                    <a:cubicBezTo>
                      <a:pt x="26" y="186"/>
                      <a:pt x="23" y="211"/>
                      <a:pt x="16" y="224"/>
                    </a:cubicBezTo>
                    <a:cubicBezTo>
                      <a:pt x="8" y="238"/>
                      <a:pt x="5" y="266"/>
                      <a:pt x="5" y="277"/>
                    </a:cubicBezTo>
                    <a:cubicBezTo>
                      <a:pt x="5" y="288"/>
                      <a:pt x="0" y="301"/>
                      <a:pt x="17" y="314"/>
                    </a:cubicBezTo>
                    <a:cubicBezTo>
                      <a:pt x="33" y="326"/>
                      <a:pt x="49" y="311"/>
                      <a:pt x="53" y="304"/>
                    </a:cubicBezTo>
                    <a:cubicBezTo>
                      <a:pt x="57" y="298"/>
                      <a:pt x="53" y="269"/>
                      <a:pt x="55" y="244"/>
                    </a:cubicBezTo>
                    <a:cubicBezTo>
                      <a:pt x="57" y="220"/>
                      <a:pt x="89" y="204"/>
                      <a:pt x="100" y="197"/>
                    </a:cubicBezTo>
                    <a:cubicBezTo>
                      <a:pt x="115" y="189"/>
                      <a:pt x="129" y="190"/>
                      <a:pt x="131" y="194"/>
                    </a:cubicBezTo>
                    <a:cubicBezTo>
                      <a:pt x="134" y="197"/>
                      <a:pt x="119" y="214"/>
                      <a:pt x="112" y="219"/>
                    </a:cubicBezTo>
                    <a:cubicBezTo>
                      <a:pt x="105" y="224"/>
                      <a:pt x="110" y="244"/>
                      <a:pt x="111" y="251"/>
                    </a:cubicBezTo>
                    <a:cubicBezTo>
                      <a:pt x="113" y="257"/>
                      <a:pt x="111" y="260"/>
                      <a:pt x="125" y="265"/>
                    </a:cubicBezTo>
                    <a:cubicBezTo>
                      <a:pt x="142" y="271"/>
                      <a:pt x="139" y="257"/>
                      <a:pt x="148" y="246"/>
                    </a:cubicBezTo>
                    <a:cubicBezTo>
                      <a:pt x="157" y="236"/>
                      <a:pt x="163" y="224"/>
                      <a:pt x="170" y="224"/>
                    </a:cubicBezTo>
                    <a:cubicBezTo>
                      <a:pt x="177" y="224"/>
                      <a:pt x="180" y="238"/>
                      <a:pt x="184" y="243"/>
                    </a:cubicBezTo>
                    <a:cubicBezTo>
                      <a:pt x="187" y="248"/>
                      <a:pt x="189" y="257"/>
                      <a:pt x="177" y="263"/>
                    </a:cubicBezTo>
                    <a:cubicBezTo>
                      <a:pt x="165" y="269"/>
                      <a:pt x="131" y="281"/>
                      <a:pt x="131" y="281"/>
                    </a:cubicBezTo>
                    <a:cubicBezTo>
                      <a:pt x="131" y="281"/>
                      <a:pt x="112" y="284"/>
                      <a:pt x="101" y="287"/>
                    </a:cubicBezTo>
                    <a:cubicBezTo>
                      <a:pt x="90" y="289"/>
                      <a:pt x="78" y="285"/>
                      <a:pt x="76" y="299"/>
                    </a:cubicBezTo>
                    <a:cubicBezTo>
                      <a:pt x="73" y="312"/>
                      <a:pt x="78" y="305"/>
                      <a:pt x="86" y="319"/>
                    </a:cubicBezTo>
                    <a:cubicBezTo>
                      <a:pt x="94" y="333"/>
                      <a:pt x="119" y="337"/>
                      <a:pt x="134" y="334"/>
                    </a:cubicBezTo>
                    <a:cubicBezTo>
                      <a:pt x="149" y="332"/>
                      <a:pt x="157" y="324"/>
                      <a:pt x="168" y="316"/>
                    </a:cubicBezTo>
                    <a:cubicBezTo>
                      <a:pt x="178" y="308"/>
                      <a:pt x="194" y="298"/>
                      <a:pt x="203" y="298"/>
                    </a:cubicBezTo>
                    <a:cubicBezTo>
                      <a:pt x="211" y="299"/>
                      <a:pt x="211" y="311"/>
                      <a:pt x="211" y="325"/>
                    </a:cubicBezTo>
                    <a:cubicBezTo>
                      <a:pt x="211" y="339"/>
                      <a:pt x="210" y="337"/>
                      <a:pt x="206" y="350"/>
                    </a:cubicBezTo>
                    <a:cubicBezTo>
                      <a:pt x="202" y="364"/>
                      <a:pt x="199" y="368"/>
                      <a:pt x="194" y="372"/>
                    </a:cubicBezTo>
                    <a:cubicBezTo>
                      <a:pt x="189" y="377"/>
                      <a:pt x="184" y="376"/>
                      <a:pt x="165" y="378"/>
                    </a:cubicBezTo>
                    <a:cubicBezTo>
                      <a:pt x="145" y="380"/>
                      <a:pt x="131" y="393"/>
                      <a:pt x="129" y="400"/>
                    </a:cubicBezTo>
                    <a:cubicBezTo>
                      <a:pt x="128" y="407"/>
                      <a:pt x="135" y="405"/>
                      <a:pt x="144" y="410"/>
                    </a:cubicBezTo>
                    <a:cubicBezTo>
                      <a:pt x="152" y="414"/>
                      <a:pt x="163" y="416"/>
                      <a:pt x="185" y="417"/>
                    </a:cubicBezTo>
                    <a:cubicBezTo>
                      <a:pt x="208" y="418"/>
                      <a:pt x="219" y="417"/>
                      <a:pt x="228" y="408"/>
                    </a:cubicBezTo>
                    <a:cubicBezTo>
                      <a:pt x="238" y="400"/>
                      <a:pt x="240" y="373"/>
                      <a:pt x="241" y="354"/>
                    </a:cubicBezTo>
                    <a:cubicBezTo>
                      <a:pt x="243" y="335"/>
                      <a:pt x="239" y="315"/>
                      <a:pt x="239" y="307"/>
                    </a:cubicBezTo>
                    <a:cubicBezTo>
                      <a:pt x="239" y="299"/>
                      <a:pt x="239" y="297"/>
                      <a:pt x="244" y="288"/>
                    </a:cubicBezTo>
                    <a:cubicBezTo>
                      <a:pt x="249" y="280"/>
                      <a:pt x="257" y="284"/>
                      <a:pt x="273" y="283"/>
                    </a:cubicBezTo>
                    <a:cubicBezTo>
                      <a:pt x="288" y="281"/>
                      <a:pt x="286" y="270"/>
                      <a:pt x="287" y="261"/>
                    </a:cubicBezTo>
                    <a:cubicBezTo>
                      <a:pt x="288" y="251"/>
                      <a:pt x="281" y="247"/>
                      <a:pt x="271" y="239"/>
                    </a:cubicBezTo>
                    <a:cubicBezTo>
                      <a:pt x="260" y="231"/>
                      <a:pt x="250" y="236"/>
                      <a:pt x="240" y="236"/>
                    </a:cubicBezTo>
                    <a:cubicBezTo>
                      <a:pt x="230" y="236"/>
                      <a:pt x="233" y="234"/>
                      <a:pt x="233" y="226"/>
                    </a:cubicBezTo>
                    <a:cubicBezTo>
                      <a:pt x="233" y="219"/>
                      <a:pt x="238" y="215"/>
                      <a:pt x="239" y="207"/>
                    </a:cubicBezTo>
                    <a:cubicBezTo>
                      <a:pt x="241" y="200"/>
                      <a:pt x="251" y="192"/>
                      <a:pt x="261" y="181"/>
                    </a:cubicBezTo>
                    <a:cubicBezTo>
                      <a:pt x="270" y="170"/>
                      <a:pt x="276" y="175"/>
                      <a:pt x="289" y="176"/>
                    </a:cubicBezTo>
                    <a:cubicBezTo>
                      <a:pt x="302" y="176"/>
                      <a:pt x="307" y="176"/>
                      <a:pt x="316" y="167"/>
                    </a:cubicBezTo>
                    <a:cubicBezTo>
                      <a:pt x="325" y="157"/>
                      <a:pt x="318" y="138"/>
                      <a:pt x="316" y="132"/>
                    </a:cubicBezTo>
                    <a:cubicBezTo>
                      <a:pt x="315" y="125"/>
                      <a:pt x="309" y="129"/>
                      <a:pt x="297" y="119"/>
                    </a:cubicBezTo>
                    <a:cubicBezTo>
                      <a:pt x="285" y="108"/>
                      <a:pt x="274" y="111"/>
                      <a:pt x="261" y="111"/>
                    </a:cubicBezTo>
                    <a:cubicBezTo>
                      <a:pt x="248" y="111"/>
                      <a:pt x="244" y="100"/>
                      <a:pt x="251" y="93"/>
                    </a:cubicBezTo>
                    <a:cubicBezTo>
                      <a:pt x="259" y="87"/>
                      <a:pt x="265" y="77"/>
                      <a:pt x="272" y="66"/>
                    </a:cubicBezTo>
                    <a:cubicBezTo>
                      <a:pt x="278" y="55"/>
                      <a:pt x="276" y="45"/>
                      <a:pt x="276" y="34"/>
                    </a:cubicBezTo>
                    <a:cubicBezTo>
                      <a:pt x="275" y="24"/>
                      <a:pt x="264" y="20"/>
                      <a:pt x="252" y="10"/>
                    </a:cubicBezTo>
                    <a:cubicBezTo>
                      <a:pt x="240" y="0"/>
                      <a:pt x="225" y="8"/>
                      <a:pt x="217" y="11"/>
                    </a:cubicBezTo>
                    <a:cubicBezTo>
                      <a:pt x="208" y="14"/>
                      <a:pt x="196" y="20"/>
                      <a:pt x="187" y="25"/>
                    </a:cubicBezTo>
                    <a:cubicBezTo>
                      <a:pt x="178" y="30"/>
                      <a:pt x="172" y="30"/>
                      <a:pt x="164" y="29"/>
                    </a:cubicBezTo>
                    <a:cubicBezTo>
                      <a:pt x="157" y="29"/>
                      <a:pt x="150" y="29"/>
                      <a:pt x="147" y="29"/>
                    </a:cubicBezTo>
                    <a:cubicBezTo>
                      <a:pt x="144" y="29"/>
                      <a:pt x="141" y="35"/>
                      <a:pt x="136" y="43"/>
                    </a:cubicBezTo>
                    <a:cubicBezTo>
                      <a:pt x="131" y="51"/>
                      <a:pt x="126" y="47"/>
                      <a:pt x="124" y="43"/>
                    </a:cubicBezTo>
                    <a:cubicBezTo>
                      <a:pt x="121" y="38"/>
                      <a:pt x="116" y="28"/>
                      <a:pt x="113" y="21"/>
                    </a:cubicBezTo>
                    <a:cubicBezTo>
                      <a:pt x="110" y="15"/>
                      <a:pt x="97" y="18"/>
                      <a:pt x="91" y="21"/>
                    </a:cubicBezTo>
                    <a:cubicBezTo>
                      <a:pt x="84" y="25"/>
                      <a:pt x="80" y="41"/>
                      <a:pt x="78" y="52"/>
                    </a:cubicBezTo>
                    <a:cubicBezTo>
                      <a:pt x="75" y="63"/>
                      <a:pt x="78" y="111"/>
                      <a:pt x="79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şḷïḍe">
                <a:extLst>
                  <a:ext uri="{FF2B5EF4-FFF2-40B4-BE49-F238E27FC236}">
                    <a16:creationId xmlns:a16="http://schemas.microsoft.com/office/drawing/2014/main" id="{A2DDD2A2-DF20-417E-8C2C-1E7D8FD71E1E}"/>
                  </a:ext>
                </a:extLst>
              </p:cNvPr>
              <p:cNvSpPr/>
              <p:nvPr/>
            </p:nvSpPr>
            <p:spPr bwMode="auto">
              <a:xfrm>
                <a:off x="9461753" y="4939303"/>
                <a:ext cx="388938" cy="534988"/>
              </a:xfrm>
              <a:custGeom>
                <a:avLst/>
                <a:gdLst>
                  <a:gd name="T0" fmla="*/ 4 w 211"/>
                  <a:gd name="T1" fmla="*/ 137 h 290"/>
                  <a:gd name="T2" fmla="*/ 41 w 211"/>
                  <a:gd name="T3" fmla="*/ 117 h 290"/>
                  <a:gd name="T4" fmla="*/ 75 w 211"/>
                  <a:gd name="T5" fmla="*/ 83 h 290"/>
                  <a:gd name="T6" fmla="*/ 82 w 211"/>
                  <a:gd name="T7" fmla="*/ 29 h 290"/>
                  <a:gd name="T8" fmla="*/ 94 w 211"/>
                  <a:gd name="T9" fmla="*/ 6 h 290"/>
                  <a:gd name="T10" fmla="*/ 126 w 211"/>
                  <a:gd name="T11" fmla="*/ 27 h 290"/>
                  <a:gd name="T12" fmla="*/ 145 w 211"/>
                  <a:gd name="T13" fmla="*/ 65 h 290"/>
                  <a:gd name="T14" fmla="*/ 170 w 211"/>
                  <a:gd name="T15" fmla="*/ 93 h 290"/>
                  <a:gd name="T16" fmla="*/ 164 w 211"/>
                  <a:gd name="T17" fmla="*/ 119 h 290"/>
                  <a:gd name="T18" fmla="*/ 127 w 211"/>
                  <a:gd name="T19" fmla="*/ 151 h 290"/>
                  <a:gd name="T20" fmla="*/ 123 w 211"/>
                  <a:gd name="T21" fmla="*/ 165 h 290"/>
                  <a:gd name="T22" fmla="*/ 181 w 211"/>
                  <a:gd name="T23" fmla="*/ 187 h 290"/>
                  <a:gd name="T24" fmla="*/ 210 w 211"/>
                  <a:gd name="T25" fmla="*/ 231 h 290"/>
                  <a:gd name="T26" fmla="*/ 202 w 211"/>
                  <a:gd name="T27" fmla="*/ 281 h 290"/>
                  <a:gd name="T28" fmla="*/ 185 w 211"/>
                  <a:gd name="T29" fmla="*/ 289 h 290"/>
                  <a:gd name="T30" fmla="*/ 162 w 211"/>
                  <a:gd name="T31" fmla="*/ 267 h 290"/>
                  <a:gd name="T32" fmla="*/ 158 w 211"/>
                  <a:gd name="T33" fmla="*/ 217 h 290"/>
                  <a:gd name="T34" fmla="*/ 134 w 211"/>
                  <a:gd name="T35" fmla="*/ 188 h 290"/>
                  <a:gd name="T36" fmla="*/ 117 w 211"/>
                  <a:gd name="T37" fmla="*/ 183 h 290"/>
                  <a:gd name="T38" fmla="*/ 105 w 211"/>
                  <a:gd name="T39" fmla="*/ 191 h 290"/>
                  <a:gd name="T40" fmla="*/ 95 w 211"/>
                  <a:gd name="T41" fmla="*/ 225 h 290"/>
                  <a:gd name="T42" fmla="*/ 92 w 211"/>
                  <a:gd name="T43" fmla="*/ 251 h 290"/>
                  <a:gd name="T44" fmla="*/ 58 w 211"/>
                  <a:gd name="T45" fmla="*/ 261 h 290"/>
                  <a:gd name="T46" fmla="*/ 37 w 211"/>
                  <a:gd name="T47" fmla="*/ 235 h 290"/>
                  <a:gd name="T48" fmla="*/ 39 w 211"/>
                  <a:gd name="T49" fmla="*/ 205 h 290"/>
                  <a:gd name="T50" fmla="*/ 45 w 211"/>
                  <a:gd name="T51" fmla="*/ 177 h 290"/>
                  <a:gd name="T52" fmla="*/ 18 w 211"/>
                  <a:gd name="T53" fmla="*/ 155 h 290"/>
                  <a:gd name="T54" fmla="*/ 0 w 211"/>
                  <a:gd name="T55" fmla="*/ 147 h 290"/>
                  <a:gd name="T56" fmla="*/ 4 w 211"/>
                  <a:gd name="T57" fmla="*/ 137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1" h="290">
                    <a:moveTo>
                      <a:pt x="4" y="137"/>
                    </a:moveTo>
                    <a:cubicBezTo>
                      <a:pt x="4" y="137"/>
                      <a:pt x="32" y="120"/>
                      <a:pt x="41" y="117"/>
                    </a:cubicBezTo>
                    <a:cubicBezTo>
                      <a:pt x="50" y="115"/>
                      <a:pt x="69" y="103"/>
                      <a:pt x="75" y="83"/>
                    </a:cubicBezTo>
                    <a:cubicBezTo>
                      <a:pt x="81" y="63"/>
                      <a:pt x="82" y="39"/>
                      <a:pt x="82" y="29"/>
                    </a:cubicBezTo>
                    <a:cubicBezTo>
                      <a:pt x="82" y="19"/>
                      <a:pt x="76" y="0"/>
                      <a:pt x="94" y="6"/>
                    </a:cubicBezTo>
                    <a:cubicBezTo>
                      <a:pt x="112" y="12"/>
                      <a:pt x="124" y="15"/>
                      <a:pt x="126" y="27"/>
                    </a:cubicBezTo>
                    <a:cubicBezTo>
                      <a:pt x="129" y="39"/>
                      <a:pt x="131" y="55"/>
                      <a:pt x="145" y="65"/>
                    </a:cubicBezTo>
                    <a:cubicBezTo>
                      <a:pt x="159" y="75"/>
                      <a:pt x="168" y="83"/>
                      <a:pt x="170" y="93"/>
                    </a:cubicBezTo>
                    <a:cubicBezTo>
                      <a:pt x="172" y="103"/>
                      <a:pt x="172" y="114"/>
                      <a:pt x="164" y="119"/>
                    </a:cubicBezTo>
                    <a:cubicBezTo>
                      <a:pt x="157" y="123"/>
                      <a:pt x="132" y="147"/>
                      <a:pt x="127" y="151"/>
                    </a:cubicBezTo>
                    <a:cubicBezTo>
                      <a:pt x="121" y="154"/>
                      <a:pt x="119" y="165"/>
                      <a:pt x="123" y="165"/>
                    </a:cubicBezTo>
                    <a:cubicBezTo>
                      <a:pt x="127" y="165"/>
                      <a:pt x="163" y="172"/>
                      <a:pt x="181" y="187"/>
                    </a:cubicBezTo>
                    <a:cubicBezTo>
                      <a:pt x="198" y="202"/>
                      <a:pt x="209" y="216"/>
                      <a:pt x="210" y="231"/>
                    </a:cubicBezTo>
                    <a:cubicBezTo>
                      <a:pt x="211" y="247"/>
                      <a:pt x="210" y="273"/>
                      <a:pt x="202" y="281"/>
                    </a:cubicBezTo>
                    <a:cubicBezTo>
                      <a:pt x="194" y="288"/>
                      <a:pt x="192" y="290"/>
                      <a:pt x="185" y="289"/>
                    </a:cubicBezTo>
                    <a:cubicBezTo>
                      <a:pt x="178" y="288"/>
                      <a:pt x="164" y="279"/>
                      <a:pt x="162" y="267"/>
                    </a:cubicBezTo>
                    <a:cubicBezTo>
                      <a:pt x="160" y="255"/>
                      <a:pt x="164" y="239"/>
                      <a:pt x="158" y="217"/>
                    </a:cubicBezTo>
                    <a:cubicBezTo>
                      <a:pt x="153" y="196"/>
                      <a:pt x="139" y="191"/>
                      <a:pt x="134" y="188"/>
                    </a:cubicBezTo>
                    <a:cubicBezTo>
                      <a:pt x="129" y="186"/>
                      <a:pt x="117" y="183"/>
                      <a:pt x="117" y="183"/>
                    </a:cubicBezTo>
                    <a:cubicBezTo>
                      <a:pt x="117" y="183"/>
                      <a:pt x="108" y="182"/>
                      <a:pt x="105" y="191"/>
                    </a:cubicBezTo>
                    <a:cubicBezTo>
                      <a:pt x="102" y="199"/>
                      <a:pt x="96" y="215"/>
                      <a:pt x="95" y="225"/>
                    </a:cubicBezTo>
                    <a:cubicBezTo>
                      <a:pt x="94" y="235"/>
                      <a:pt x="96" y="247"/>
                      <a:pt x="92" y="251"/>
                    </a:cubicBezTo>
                    <a:cubicBezTo>
                      <a:pt x="87" y="256"/>
                      <a:pt x="77" y="267"/>
                      <a:pt x="58" y="261"/>
                    </a:cubicBezTo>
                    <a:cubicBezTo>
                      <a:pt x="39" y="255"/>
                      <a:pt x="41" y="238"/>
                      <a:pt x="37" y="235"/>
                    </a:cubicBezTo>
                    <a:cubicBezTo>
                      <a:pt x="33" y="231"/>
                      <a:pt x="39" y="211"/>
                      <a:pt x="39" y="205"/>
                    </a:cubicBezTo>
                    <a:cubicBezTo>
                      <a:pt x="39" y="200"/>
                      <a:pt x="47" y="182"/>
                      <a:pt x="45" y="177"/>
                    </a:cubicBezTo>
                    <a:cubicBezTo>
                      <a:pt x="44" y="173"/>
                      <a:pt x="25" y="153"/>
                      <a:pt x="18" y="155"/>
                    </a:cubicBezTo>
                    <a:cubicBezTo>
                      <a:pt x="11" y="157"/>
                      <a:pt x="1" y="155"/>
                      <a:pt x="0" y="147"/>
                    </a:cubicBezTo>
                    <a:cubicBezTo>
                      <a:pt x="0" y="140"/>
                      <a:pt x="4" y="137"/>
                      <a:pt x="4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ṧļíďe">
                <a:extLst>
                  <a:ext uri="{FF2B5EF4-FFF2-40B4-BE49-F238E27FC236}">
                    <a16:creationId xmlns:a16="http://schemas.microsoft.com/office/drawing/2014/main" id="{D9E84FC3-5601-40BC-A8AA-2A9D9C4F9027}"/>
                  </a:ext>
                </a:extLst>
              </p:cNvPr>
              <p:cNvSpPr/>
              <p:nvPr/>
            </p:nvSpPr>
            <p:spPr bwMode="auto">
              <a:xfrm>
                <a:off x="8326691" y="4823415"/>
                <a:ext cx="746125" cy="695325"/>
              </a:xfrm>
              <a:custGeom>
                <a:avLst/>
                <a:gdLst>
                  <a:gd name="T0" fmla="*/ 159 w 405"/>
                  <a:gd name="T1" fmla="*/ 229 h 377"/>
                  <a:gd name="T2" fmla="*/ 218 w 405"/>
                  <a:gd name="T3" fmla="*/ 183 h 377"/>
                  <a:gd name="T4" fmla="*/ 234 w 405"/>
                  <a:gd name="T5" fmla="*/ 247 h 377"/>
                  <a:gd name="T6" fmla="*/ 260 w 405"/>
                  <a:gd name="T7" fmla="*/ 269 h 377"/>
                  <a:gd name="T8" fmla="*/ 209 w 405"/>
                  <a:gd name="T9" fmla="*/ 247 h 377"/>
                  <a:gd name="T10" fmla="*/ 108 w 405"/>
                  <a:gd name="T11" fmla="*/ 215 h 377"/>
                  <a:gd name="T12" fmla="*/ 73 w 405"/>
                  <a:gd name="T13" fmla="*/ 283 h 377"/>
                  <a:gd name="T14" fmla="*/ 43 w 405"/>
                  <a:gd name="T15" fmla="*/ 350 h 377"/>
                  <a:gd name="T16" fmla="*/ 91 w 405"/>
                  <a:gd name="T17" fmla="*/ 347 h 377"/>
                  <a:gd name="T18" fmla="*/ 118 w 405"/>
                  <a:gd name="T19" fmla="*/ 372 h 377"/>
                  <a:gd name="T20" fmla="*/ 136 w 405"/>
                  <a:gd name="T21" fmla="*/ 328 h 377"/>
                  <a:gd name="T22" fmla="*/ 147 w 405"/>
                  <a:gd name="T23" fmla="*/ 265 h 377"/>
                  <a:gd name="T24" fmla="*/ 242 w 405"/>
                  <a:gd name="T25" fmla="*/ 306 h 377"/>
                  <a:gd name="T26" fmla="*/ 186 w 405"/>
                  <a:gd name="T27" fmla="*/ 337 h 377"/>
                  <a:gd name="T28" fmla="*/ 172 w 405"/>
                  <a:gd name="T29" fmla="*/ 367 h 377"/>
                  <a:gd name="T30" fmla="*/ 272 w 405"/>
                  <a:gd name="T31" fmla="*/ 328 h 377"/>
                  <a:gd name="T32" fmla="*/ 352 w 405"/>
                  <a:gd name="T33" fmla="*/ 373 h 377"/>
                  <a:gd name="T34" fmla="*/ 389 w 405"/>
                  <a:gd name="T35" fmla="*/ 333 h 377"/>
                  <a:gd name="T36" fmla="*/ 292 w 405"/>
                  <a:gd name="T37" fmla="*/ 299 h 377"/>
                  <a:gd name="T38" fmla="*/ 291 w 405"/>
                  <a:gd name="T39" fmla="*/ 217 h 377"/>
                  <a:gd name="T40" fmla="*/ 261 w 405"/>
                  <a:gd name="T41" fmla="*/ 173 h 377"/>
                  <a:gd name="T42" fmla="*/ 297 w 405"/>
                  <a:gd name="T43" fmla="*/ 107 h 377"/>
                  <a:gd name="T44" fmla="*/ 283 w 405"/>
                  <a:gd name="T45" fmla="*/ 43 h 377"/>
                  <a:gd name="T46" fmla="*/ 241 w 405"/>
                  <a:gd name="T47" fmla="*/ 1 h 377"/>
                  <a:gd name="T48" fmla="*/ 241 w 405"/>
                  <a:gd name="T49" fmla="*/ 35 h 377"/>
                  <a:gd name="T50" fmla="*/ 245 w 405"/>
                  <a:gd name="T51" fmla="*/ 97 h 377"/>
                  <a:gd name="T52" fmla="*/ 194 w 405"/>
                  <a:gd name="T53" fmla="*/ 129 h 377"/>
                  <a:gd name="T54" fmla="*/ 161 w 405"/>
                  <a:gd name="T55" fmla="*/ 121 h 377"/>
                  <a:gd name="T56" fmla="*/ 150 w 405"/>
                  <a:gd name="T57" fmla="*/ 33 h 377"/>
                  <a:gd name="T58" fmla="*/ 122 w 405"/>
                  <a:gd name="T59" fmla="*/ 56 h 377"/>
                  <a:gd name="T60" fmla="*/ 121 w 405"/>
                  <a:gd name="T61" fmla="*/ 133 h 377"/>
                  <a:gd name="T62" fmla="*/ 30 w 405"/>
                  <a:gd name="T63" fmla="*/ 180 h 377"/>
                  <a:gd name="T64" fmla="*/ 22 w 405"/>
                  <a:gd name="T65" fmla="*/ 2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5" h="377">
                    <a:moveTo>
                      <a:pt x="174" y="243"/>
                    </a:moveTo>
                    <a:cubicBezTo>
                      <a:pt x="172" y="243"/>
                      <a:pt x="154" y="236"/>
                      <a:pt x="159" y="229"/>
                    </a:cubicBezTo>
                    <a:cubicBezTo>
                      <a:pt x="163" y="221"/>
                      <a:pt x="190" y="187"/>
                      <a:pt x="199" y="183"/>
                    </a:cubicBezTo>
                    <a:cubicBezTo>
                      <a:pt x="208" y="178"/>
                      <a:pt x="215" y="172"/>
                      <a:pt x="218" y="183"/>
                    </a:cubicBezTo>
                    <a:cubicBezTo>
                      <a:pt x="221" y="193"/>
                      <a:pt x="215" y="230"/>
                      <a:pt x="220" y="236"/>
                    </a:cubicBezTo>
                    <a:cubicBezTo>
                      <a:pt x="225" y="241"/>
                      <a:pt x="227" y="248"/>
                      <a:pt x="234" y="247"/>
                    </a:cubicBezTo>
                    <a:cubicBezTo>
                      <a:pt x="241" y="246"/>
                      <a:pt x="256" y="238"/>
                      <a:pt x="260" y="245"/>
                    </a:cubicBezTo>
                    <a:cubicBezTo>
                      <a:pt x="263" y="252"/>
                      <a:pt x="268" y="259"/>
                      <a:pt x="260" y="269"/>
                    </a:cubicBezTo>
                    <a:cubicBezTo>
                      <a:pt x="253" y="278"/>
                      <a:pt x="247" y="281"/>
                      <a:pt x="239" y="274"/>
                    </a:cubicBezTo>
                    <a:cubicBezTo>
                      <a:pt x="230" y="267"/>
                      <a:pt x="221" y="250"/>
                      <a:pt x="209" y="247"/>
                    </a:cubicBezTo>
                    <a:cubicBezTo>
                      <a:pt x="198" y="245"/>
                      <a:pt x="176" y="243"/>
                      <a:pt x="174" y="243"/>
                    </a:cubicBezTo>
                    <a:close/>
                    <a:moveTo>
                      <a:pt x="108" y="215"/>
                    </a:moveTo>
                    <a:cubicBezTo>
                      <a:pt x="109" y="216"/>
                      <a:pt x="102" y="238"/>
                      <a:pt x="93" y="254"/>
                    </a:cubicBezTo>
                    <a:cubicBezTo>
                      <a:pt x="84" y="271"/>
                      <a:pt x="81" y="271"/>
                      <a:pt x="73" y="283"/>
                    </a:cubicBezTo>
                    <a:cubicBezTo>
                      <a:pt x="65" y="295"/>
                      <a:pt x="45" y="309"/>
                      <a:pt x="44" y="316"/>
                    </a:cubicBezTo>
                    <a:cubicBezTo>
                      <a:pt x="43" y="323"/>
                      <a:pt x="41" y="343"/>
                      <a:pt x="43" y="350"/>
                    </a:cubicBezTo>
                    <a:cubicBezTo>
                      <a:pt x="44" y="357"/>
                      <a:pt x="61" y="358"/>
                      <a:pt x="69" y="357"/>
                    </a:cubicBezTo>
                    <a:cubicBezTo>
                      <a:pt x="77" y="355"/>
                      <a:pt x="84" y="347"/>
                      <a:pt x="91" y="347"/>
                    </a:cubicBezTo>
                    <a:cubicBezTo>
                      <a:pt x="98" y="347"/>
                      <a:pt x="96" y="355"/>
                      <a:pt x="97" y="361"/>
                    </a:cubicBezTo>
                    <a:cubicBezTo>
                      <a:pt x="97" y="366"/>
                      <a:pt x="101" y="368"/>
                      <a:pt x="118" y="372"/>
                    </a:cubicBezTo>
                    <a:cubicBezTo>
                      <a:pt x="136" y="377"/>
                      <a:pt x="140" y="364"/>
                      <a:pt x="144" y="352"/>
                    </a:cubicBezTo>
                    <a:cubicBezTo>
                      <a:pt x="148" y="339"/>
                      <a:pt x="140" y="339"/>
                      <a:pt x="136" y="328"/>
                    </a:cubicBezTo>
                    <a:cubicBezTo>
                      <a:pt x="133" y="316"/>
                      <a:pt x="136" y="302"/>
                      <a:pt x="136" y="292"/>
                    </a:cubicBezTo>
                    <a:cubicBezTo>
                      <a:pt x="135" y="281"/>
                      <a:pt x="141" y="272"/>
                      <a:pt x="147" y="265"/>
                    </a:cubicBezTo>
                    <a:cubicBezTo>
                      <a:pt x="153" y="258"/>
                      <a:pt x="160" y="248"/>
                      <a:pt x="186" y="258"/>
                    </a:cubicBezTo>
                    <a:cubicBezTo>
                      <a:pt x="212" y="267"/>
                      <a:pt x="239" y="298"/>
                      <a:pt x="242" y="306"/>
                    </a:cubicBezTo>
                    <a:cubicBezTo>
                      <a:pt x="245" y="313"/>
                      <a:pt x="232" y="318"/>
                      <a:pt x="227" y="325"/>
                    </a:cubicBezTo>
                    <a:cubicBezTo>
                      <a:pt x="222" y="332"/>
                      <a:pt x="196" y="338"/>
                      <a:pt x="186" y="337"/>
                    </a:cubicBezTo>
                    <a:cubicBezTo>
                      <a:pt x="175" y="336"/>
                      <a:pt x="172" y="344"/>
                      <a:pt x="167" y="348"/>
                    </a:cubicBezTo>
                    <a:cubicBezTo>
                      <a:pt x="162" y="351"/>
                      <a:pt x="167" y="361"/>
                      <a:pt x="172" y="367"/>
                    </a:cubicBezTo>
                    <a:cubicBezTo>
                      <a:pt x="177" y="373"/>
                      <a:pt x="211" y="373"/>
                      <a:pt x="224" y="364"/>
                    </a:cubicBezTo>
                    <a:cubicBezTo>
                      <a:pt x="237" y="354"/>
                      <a:pt x="272" y="328"/>
                      <a:pt x="272" y="328"/>
                    </a:cubicBezTo>
                    <a:cubicBezTo>
                      <a:pt x="272" y="328"/>
                      <a:pt x="285" y="340"/>
                      <a:pt x="293" y="348"/>
                    </a:cubicBezTo>
                    <a:cubicBezTo>
                      <a:pt x="301" y="357"/>
                      <a:pt x="319" y="369"/>
                      <a:pt x="352" y="373"/>
                    </a:cubicBezTo>
                    <a:cubicBezTo>
                      <a:pt x="385" y="377"/>
                      <a:pt x="398" y="356"/>
                      <a:pt x="401" y="352"/>
                    </a:cubicBezTo>
                    <a:cubicBezTo>
                      <a:pt x="405" y="348"/>
                      <a:pt x="399" y="342"/>
                      <a:pt x="389" y="333"/>
                    </a:cubicBezTo>
                    <a:cubicBezTo>
                      <a:pt x="379" y="323"/>
                      <a:pt x="353" y="312"/>
                      <a:pt x="337" y="313"/>
                    </a:cubicBezTo>
                    <a:cubicBezTo>
                      <a:pt x="321" y="315"/>
                      <a:pt x="303" y="305"/>
                      <a:pt x="292" y="299"/>
                    </a:cubicBezTo>
                    <a:cubicBezTo>
                      <a:pt x="282" y="293"/>
                      <a:pt x="287" y="293"/>
                      <a:pt x="291" y="277"/>
                    </a:cubicBezTo>
                    <a:cubicBezTo>
                      <a:pt x="295" y="261"/>
                      <a:pt x="294" y="231"/>
                      <a:pt x="291" y="217"/>
                    </a:cubicBezTo>
                    <a:cubicBezTo>
                      <a:pt x="287" y="204"/>
                      <a:pt x="269" y="200"/>
                      <a:pt x="264" y="192"/>
                    </a:cubicBezTo>
                    <a:cubicBezTo>
                      <a:pt x="258" y="184"/>
                      <a:pt x="251" y="180"/>
                      <a:pt x="261" y="173"/>
                    </a:cubicBezTo>
                    <a:cubicBezTo>
                      <a:pt x="272" y="166"/>
                      <a:pt x="282" y="146"/>
                      <a:pt x="290" y="135"/>
                    </a:cubicBezTo>
                    <a:cubicBezTo>
                      <a:pt x="298" y="123"/>
                      <a:pt x="305" y="117"/>
                      <a:pt x="297" y="107"/>
                    </a:cubicBezTo>
                    <a:cubicBezTo>
                      <a:pt x="289" y="97"/>
                      <a:pt x="283" y="94"/>
                      <a:pt x="281" y="86"/>
                    </a:cubicBezTo>
                    <a:cubicBezTo>
                      <a:pt x="280" y="79"/>
                      <a:pt x="283" y="57"/>
                      <a:pt x="283" y="43"/>
                    </a:cubicBezTo>
                    <a:cubicBezTo>
                      <a:pt x="283" y="29"/>
                      <a:pt x="285" y="30"/>
                      <a:pt x="272" y="15"/>
                    </a:cubicBezTo>
                    <a:cubicBezTo>
                      <a:pt x="260" y="0"/>
                      <a:pt x="248" y="2"/>
                      <a:pt x="241" y="1"/>
                    </a:cubicBezTo>
                    <a:cubicBezTo>
                      <a:pt x="235" y="0"/>
                      <a:pt x="231" y="21"/>
                      <a:pt x="233" y="26"/>
                    </a:cubicBezTo>
                    <a:cubicBezTo>
                      <a:pt x="235" y="31"/>
                      <a:pt x="239" y="31"/>
                      <a:pt x="241" y="35"/>
                    </a:cubicBezTo>
                    <a:cubicBezTo>
                      <a:pt x="242" y="39"/>
                      <a:pt x="239" y="36"/>
                      <a:pt x="243" y="53"/>
                    </a:cubicBezTo>
                    <a:cubicBezTo>
                      <a:pt x="247" y="70"/>
                      <a:pt x="245" y="91"/>
                      <a:pt x="245" y="97"/>
                    </a:cubicBezTo>
                    <a:cubicBezTo>
                      <a:pt x="245" y="103"/>
                      <a:pt x="240" y="107"/>
                      <a:pt x="234" y="114"/>
                    </a:cubicBezTo>
                    <a:cubicBezTo>
                      <a:pt x="228" y="121"/>
                      <a:pt x="206" y="123"/>
                      <a:pt x="194" y="129"/>
                    </a:cubicBezTo>
                    <a:cubicBezTo>
                      <a:pt x="181" y="135"/>
                      <a:pt x="179" y="146"/>
                      <a:pt x="170" y="149"/>
                    </a:cubicBezTo>
                    <a:cubicBezTo>
                      <a:pt x="161" y="151"/>
                      <a:pt x="157" y="138"/>
                      <a:pt x="161" y="121"/>
                    </a:cubicBezTo>
                    <a:cubicBezTo>
                      <a:pt x="164" y="109"/>
                      <a:pt x="168" y="79"/>
                      <a:pt x="168" y="64"/>
                    </a:cubicBezTo>
                    <a:cubicBezTo>
                      <a:pt x="167" y="54"/>
                      <a:pt x="158" y="40"/>
                      <a:pt x="150" y="33"/>
                    </a:cubicBezTo>
                    <a:cubicBezTo>
                      <a:pt x="142" y="25"/>
                      <a:pt x="136" y="30"/>
                      <a:pt x="131" y="32"/>
                    </a:cubicBezTo>
                    <a:cubicBezTo>
                      <a:pt x="126" y="35"/>
                      <a:pt x="120" y="43"/>
                      <a:pt x="122" y="56"/>
                    </a:cubicBezTo>
                    <a:cubicBezTo>
                      <a:pt x="124" y="70"/>
                      <a:pt x="127" y="72"/>
                      <a:pt x="127" y="82"/>
                    </a:cubicBezTo>
                    <a:cubicBezTo>
                      <a:pt x="128" y="92"/>
                      <a:pt x="124" y="113"/>
                      <a:pt x="121" y="133"/>
                    </a:cubicBezTo>
                    <a:cubicBezTo>
                      <a:pt x="117" y="152"/>
                      <a:pt x="104" y="151"/>
                      <a:pt x="90" y="158"/>
                    </a:cubicBezTo>
                    <a:cubicBezTo>
                      <a:pt x="76" y="165"/>
                      <a:pt x="48" y="175"/>
                      <a:pt x="30" y="180"/>
                    </a:cubicBezTo>
                    <a:cubicBezTo>
                      <a:pt x="13" y="184"/>
                      <a:pt x="0" y="191"/>
                      <a:pt x="0" y="200"/>
                    </a:cubicBezTo>
                    <a:cubicBezTo>
                      <a:pt x="0" y="209"/>
                      <a:pt x="9" y="210"/>
                      <a:pt x="22" y="219"/>
                    </a:cubicBezTo>
                    <a:cubicBezTo>
                      <a:pt x="35" y="228"/>
                      <a:pt x="107" y="215"/>
                      <a:pt x="108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ŝļïḓè">
                <a:extLst>
                  <a:ext uri="{FF2B5EF4-FFF2-40B4-BE49-F238E27FC236}">
                    <a16:creationId xmlns:a16="http://schemas.microsoft.com/office/drawing/2014/main" id="{805E59E3-DC68-4E2B-88F6-4451F41592FB}"/>
                  </a:ext>
                </a:extLst>
              </p:cNvPr>
              <p:cNvSpPr/>
              <p:nvPr/>
            </p:nvSpPr>
            <p:spPr bwMode="auto">
              <a:xfrm>
                <a:off x="6220078" y="4756740"/>
                <a:ext cx="627063" cy="793750"/>
              </a:xfrm>
              <a:custGeom>
                <a:avLst/>
                <a:gdLst>
                  <a:gd name="T0" fmla="*/ 194 w 340"/>
                  <a:gd name="T1" fmla="*/ 225 h 430"/>
                  <a:gd name="T2" fmla="*/ 189 w 340"/>
                  <a:gd name="T3" fmla="*/ 204 h 430"/>
                  <a:gd name="T4" fmla="*/ 222 w 340"/>
                  <a:gd name="T5" fmla="*/ 196 h 430"/>
                  <a:gd name="T6" fmla="*/ 234 w 340"/>
                  <a:gd name="T7" fmla="*/ 215 h 430"/>
                  <a:gd name="T8" fmla="*/ 217 w 340"/>
                  <a:gd name="T9" fmla="*/ 231 h 430"/>
                  <a:gd name="T10" fmla="*/ 194 w 340"/>
                  <a:gd name="T11" fmla="*/ 225 h 430"/>
                  <a:gd name="T12" fmla="*/ 33 w 340"/>
                  <a:gd name="T13" fmla="*/ 228 h 430"/>
                  <a:gd name="T14" fmla="*/ 67 w 340"/>
                  <a:gd name="T15" fmla="*/ 224 h 430"/>
                  <a:gd name="T16" fmla="*/ 105 w 340"/>
                  <a:gd name="T17" fmla="*/ 194 h 430"/>
                  <a:gd name="T18" fmla="*/ 164 w 340"/>
                  <a:gd name="T19" fmla="*/ 151 h 430"/>
                  <a:gd name="T20" fmla="*/ 170 w 340"/>
                  <a:gd name="T21" fmla="*/ 163 h 430"/>
                  <a:gd name="T22" fmla="*/ 144 w 340"/>
                  <a:gd name="T23" fmla="*/ 203 h 430"/>
                  <a:gd name="T24" fmla="*/ 142 w 340"/>
                  <a:gd name="T25" fmla="*/ 250 h 430"/>
                  <a:gd name="T26" fmla="*/ 166 w 340"/>
                  <a:gd name="T27" fmla="*/ 278 h 430"/>
                  <a:gd name="T28" fmla="*/ 170 w 340"/>
                  <a:gd name="T29" fmla="*/ 300 h 430"/>
                  <a:gd name="T30" fmla="*/ 132 w 340"/>
                  <a:gd name="T31" fmla="*/ 347 h 430"/>
                  <a:gd name="T32" fmla="*/ 133 w 340"/>
                  <a:gd name="T33" fmla="*/ 397 h 430"/>
                  <a:gd name="T34" fmla="*/ 181 w 340"/>
                  <a:gd name="T35" fmla="*/ 410 h 430"/>
                  <a:gd name="T36" fmla="*/ 184 w 340"/>
                  <a:gd name="T37" fmla="*/ 375 h 430"/>
                  <a:gd name="T38" fmla="*/ 198 w 340"/>
                  <a:gd name="T39" fmla="*/ 374 h 430"/>
                  <a:gd name="T40" fmla="*/ 215 w 340"/>
                  <a:gd name="T41" fmla="*/ 416 h 430"/>
                  <a:gd name="T42" fmla="*/ 240 w 340"/>
                  <a:gd name="T43" fmla="*/ 406 h 430"/>
                  <a:gd name="T44" fmla="*/ 230 w 340"/>
                  <a:gd name="T45" fmla="*/ 341 h 430"/>
                  <a:gd name="T46" fmla="*/ 250 w 340"/>
                  <a:gd name="T47" fmla="*/ 322 h 430"/>
                  <a:gd name="T48" fmla="*/ 268 w 340"/>
                  <a:gd name="T49" fmla="*/ 373 h 430"/>
                  <a:gd name="T50" fmla="*/ 316 w 340"/>
                  <a:gd name="T51" fmla="*/ 385 h 430"/>
                  <a:gd name="T52" fmla="*/ 295 w 340"/>
                  <a:gd name="T53" fmla="*/ 310 h 430"/>
                  <a:gd name="T54" fmla="*/ 263 w 340"/>
                  <a:gd name="T55" fmla="*/ 288 h 430"/>
                  <a:gd name="T56" fmla="*/ 264 w 340"/>
                  <a:gd name="T57" fmla="*/ 259 h 430"/>
                  <a:gd name="T58" fmla="*/ 265 w 340"/>
                  <a:gd name="T59" fmla="*/ 233 h 430"/>
                  <a:gd name="T60" fmla="*/ 300 w 340"/>
                  <a:gd name="T61" fmla="*/ 199 h 430"/>
                  <a:gd name="T62" fmla="*/ 275 w 340"/>
                  <a:gd name="T63" fmla="*/ 161 h 430"/>
                  <a:gd name="T64" fmla="*/ 217 w 340"/>
                  <a:gd name="T65" fmla="*/ 159 h 430"/>
                  <a:gd name="T66" fmla="*/ 270 w 340"/>
                  <a:gd name="T67" fmla="*/ 132 h 430"/>
                  <a:gd name="T68" fmla="*/ 316 w 340"/>
                  <a:gd name="T69" fmla="*/ 126 h 430"/>
                  <a:gd name="T70" fmla="*/ 332 w 340"/>
                  <a:gd name="T71" fmla="*/ 110 h 430"/>
                  <a:gd name="T72" fmla="*/ 321 w 340"/>
                  <a:gd name="T73" fmla="*/ 75 h 430"/>
                  <a:gd name="T74" fmla="*/ 256 w 340"/>
                  <a:gd name="T75" fmla="*/ 74 h 430"/>
                  <a:gd name="T76" fmla="*/ 240 w 340"/>
                  <a:gd name="T77" fmla="*/ 51 h 430"/>
                  <a:gd name="T78" fmla="*/ 212 w 340"/>
                  <a:gd name="T79" fmla="*/ 9 h 430"/>
                  <a:gd name="T80" fmla="*/ 190 w 340"/>
                  <a:gd name="T81" fmla="*/ 6 h 430"/>
                  <a:gd name="T82" fmla="*/ 174 w 340"/>
                  <a:gd name="T83" fmla="*/ 34 h 430"/>
                  <a:gd name="T84" fmla="*/ 183 w 340"/>
                  <a:gd name="T85" fmla="*/ 70 h 430"/>
                  <a:gd name="T86" fmla="*/ 172 w 340"/>
                  <a:gd name="T87" fmla="*/ 98 h 430"/>
                  <a:gd name="T88" fmla="*/ 65 w 340"/>
                  <a:gd name="T89" fmla="*/ 161 h 430"/>
                  <a:gd name="T90" fmla="*/ 21 w 340"/>
                  <a:gd name="T91" fmla="*/ 171 h 430"/>
                  <a:gd name="T92" fmla="*/ 10 w 340"/>
                  <a:gd name="T93" fmla="*/ 198 h 430"/>
                  <a:gd name="T94" fmla="*/ 33 w 340"/>
                  <a:gd name="T95" fmla="*/ 22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0" h="430">
                    <a:moveTo>
                      <a:pt x="194" y="225"/>
                    </a:moveTo>
                    <a:cubicBezTo>
                      <a:pt x="194" y="225"/>
                      <a:pt x="178" y="212"/>
                      <a:pt x="189" y="204"/>
                    </a:cubicBezTo>
                    <a:cubicBezTo>
                      <a:pt x="201" y="196"/>
                      <a:pt x="211" y="188"/>
                      <a:pt x="222" y="196"/>
                    </a:cubicBezTo>
                    <a:cubicBezTo>
                      <a:pt x="234" y="203"/>
                      <a:pt x="238" y="207"/>
                      <a:pt x="234" y="215"/>
                    </a:cubicBezTo>
                    <a:cubicBezTo>
                      <a:pt x="230" y="222"/>
                      <a:pt x="228" y="229"/>
                      <a:pt x="217" y="231"/>
                    </a:cubicBezTo>
                    <a:cubicBezTo>
                      <a:pt x="204" y="230"/>
                      <a:pt x="194" y="225"/>
                      <a:pt x="194" y="225"/>
                    </a:cubicBezTo>
                    <a:close/>
                    <a:moveTo>
                      <a:pt x="33" y="228"/>
                    </a:moveTo>
                    <a:cubicBezTo>
                      <a:pt x="40" y="229"/>
                      <a:pt x="52" y="231"/>
                      <a:pt x="67" y="224"/>
                    </a:cubicBezTo>
                    <a:cubicBezTo>
                      <a:pt x="82" y="216"/>
                      <a:pt x="91" y="208"/>
                      <a:pt x="105" y="194"/>
                    </a:cubicBezTo>
                    <a:cubicBezTo>
                      <a:pt x="119" y="180"/>
                      <a:pt x="153" y="155"/>
                      <a:pt x="164" y="151"/>
                    </a:cubicBezTo>
                    <a:cubicBezTo>
                      <a:pt x="176" y="146"/>
                      <a:pt x="176" y="155"/>
                      <a:pt x="170" y="163"/>
                    </a:cubicBezTo>
                    <a:cubicBezTo>
                      <a:pt x="164" y="171"/>
                      <a:pt x="150" y="188"/>
                      <a:pt x="144" y="203"/>
                    </a:cubicBezTo>
                    <a:cubicBezTo>
                      <a:pt x="139" y="218"/>
                      <a:pt x="134" y="224"/>
                      <a:pt x="142" y="250"/>
                    </a:cubicBezTo>
                    <a:cubicBezTo>
                      <a:pt x="149" y="275"/>
                      <a:pt x="160" y="275"/>
                      <a:pt x="166" y="278"/>
                    </a:cubicBezTo>
                    <a:cubicBezTo>
                      <a:pt x="172" y="281"/>
                      <a:pt x="176" y="301"/>
                      <a:pt x="170" y="300"/>
                    </a:cubicBezTo>
                    <a:cubicBezTo>
                      <a:pt x="164" y="299"/>
                      <a:pt x="136" y="327"/>
                      <a:pt x="132" y="347"/>
                    </a:cubicBezTo>
                    <a:cubicBezTo>
                      <a:pt x="127" y="366"/>
                      <a:pt x="123" y="375"/>
                      <a:pt x="133" y="397"/>
                    </a:cubicBezTo>
                    <a:cubicBezTo>
                      <a:pt x="144" y="419"/>
                      <a:pt x="174" y="413"/>
                      <a:pt x="181" y="410"/>
                    </a:cubicBezTo>
                    <a:cubicBezTo>
                      <a:pt x="189" y="407"/>
                      <a:pt x="185" y="395"/>
                      <a:pt x="184" y="375"/>
                    </a:cubicBezTo>
                    <a:cubicBezTo>
                      <a:pt x="182" y="355"/>
                      <a:pt x="192" y="364"/>
                      <a:pt x="198" y="374"/>
                    </a:cubicBezTo>
                    <a:cubicBezTo>
                      <a:pt x="204" y="384"/>
                      <a:pt x="203" y="402"/>
                      <a:pt x="215" y="416"/>
                    </a:cubicBezTo>
                    <a:cubicBezTo>
                      <a:pt x="226" y="430"/>
                      <a:pt x="235" y="419"/>
                      <a:pt x="240" y="406"/>
                    </a:cubicBezTo>
                    <a:cubicBezTo>
                      <a:pt x="245" y="393"/>
                      <a:pt x="232" y="357"/>
                      <a:pt x="230" y="341"/>
                    </a:cubicBezTo>
                    <a:cubicBezTo>
                      <a:pt x="229" y="326"/>
                      <a:pt x="238" y="322"/>
                      <a:pt x="250" y="322"/>
                    </a:cubicBezTo>
                    <a:cubicBezTo>
                      <a:pt x="262" y="322"/>
                      <a:pt x="248" y="347"/>
                      <a:pt x="268" y="373"/>
                    </a:cubicBezTo>
                    <a:cubicBezTo>
                      <a:pt x="287" y="399"/>
                      <a:pt x="292" y="396"/>
                      <a:pt x="316" y="385"/>
                    </a:cubicBezTo>
                    <a:cubicBezTo>
                      <a:pt x="340" y="375"/>
                      <a:pt x="311" y="327"/>
                      <a:pt x="295" y="310"/>
                    </a:cubicBezTo>
                    <a:cubicBezTo>
                      <a:pt x="279" y="294"/>
                      <a:pt x="263" y="294"/>
                      <a:pt x="263" y="288"/>
                    </a:cubicBezTo>
                    <a:cubicBezTo>
                      <a:pt x="263" y="282"/>
                      <a:pt x="266" y="267"/>
                      <a:pt x="264" y="259"/>
                    </a:cubicBezTo>
                    <a:cubicBezTo>
                      <a:pt x="262" y="251"/>
                      <a:pt x="258" y="239"/>
                      <a:pt x="265" y="233"/>
                    </a:cubicBezTo>
                    <a:cubicBezTo>
                      <a:pt x="273" y="226"/>
                      <a:pt x="301" y="222"/>
                      <a:pt x="300" y="199"/>
                    </a:cubicBezTo>
                    <a:cubicBezTo>
                      <a:pt x="299" y="177"/>
                      <a:pt x="294" y="175"/>
                      <a:pt x="275" y="161"/>
                    </a:cubicBezTo>
                    <a:cubicBezTo>
                      <a:pt x="257" y="148"/>
                      <a:pt x="216" y="168"/>
                      <a:pt x="217" y="159"/>
                    </a:cubicBezTo>
                    <a:cubicBezTo>
                      <a:pt x="218" y="150"/>
                      <a:pt x="250" y="138"/>
                      <a:pt x="270" y="132"/>
                    </a:cubicBezTo>
                    <a:cubicBezTo>
                      <a:pt x="290" y="125"/>
                      <a:pt x="306" y="126"/>
                      <a:pt x="316" y="126"/>
                    </a:cubicBezTo>
                    <a:cubicBezTo>
                      <a:pt x="326" y="126"/>
                      <a:pt x="326" y="118"/>
                      <a:pt x="332" y="110"/>
                    </a:cubicBezTo>
                    <a:cubicBezTo>
                      <a:pt x="337" y="102"/>
                      <a:pt x="334" y="88"/>
                      <a:pt x="321" y="75"/>
                    </a:cubicBezTo>
                    <a:cubicBezTo>
                      <a:pt x="308" y="61"/>
                      <a:pt x="263" y="74"/>
                      <a:pt x="256" y="74"/>
                    </a:cubicBezTo>
                    <a:cubicBezTo>
                      <a:pt x="250" y="74"/>
                      <a:pt x="250" y="63"/>
                      <a:pt x="240" y="51"/>
                    </a:cubicBezTo>
                    <a:cubicBezTo>
                      <a:pt x="229" y="38"/>
                      <a:pt x="220" y="18"/>
                      <a:pt x="212" y="9"/>
                    </a:cubicBezTo>
                    <a:cubicBezTo>
                      <a:pt x="205" y="0"/>
                      <a:pt x="203" y="8"/>
                      <a:pt x="190" y="6"/>
                    </a:cubicBezTo>
                    <a:cubicBezTo>
                      <a:pt x="176" y="3"/>
                      <a:pt x="165" y="15"/>
                      <a:pt x="174" y="34"/>
                    </a:cubicBezTo>
                    <a:cubicBezTo>
                      <a:pt x="183" y="53"/>
                      <a:pt x="183" y="56"/>
                      <a:pt x="183" y="70"/>
                    </a:cubicBezTo>
                    <a:cubicBezTo>
                      <a:pt x="183" y="84"/>
                      <a:pt x="197" y="88"/>
                      <a:pt x="172" y="98"/>
                    </a:cubicBezTo>
                    <a:cubicBezTo>
                      <a:pt x="147" y="108"/>
                      <a:pt x="75" y="152"/>
                      <a:pt x="65" y="161"/>
                    </a:cubicBezTo>
                    <a:cubicBezTo>
                      <a:pt x="55" y="170"/>
                      <a:pt x="26" y="169"/>
                      <a:pt x="21" y="171"/>
                    </a:cubicBezTo>
                    <a:cubicBezTo>
                      <a:pt x="15" y="173"/>
                      <a:pt x="0" y="170"/>
                      <a:pt x="10" y="198"/>
                    </a:cubicBezTo>
                    <a:cubicBezTo>
                      <a:pt x="24" y="238"/>
                      <a:pt x="26" y="227"/>
                      <a:pt x="3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1îḋè">
                <a:extLst>
                  <a:ext uri="{FF2B5EF4-FFF2-40B4-BE49-F238E27FC236}">
                    <a16:creationId xmlns:a16="http://schemas.microsoft.com/office/drawing/2014/main" id="{E88B0A96-EEF5-48ED-8314-A0E35CBC49C2}"/>
                  </a:ext>
                </a:extLst>
              </p:cNvPr>
              <p:cNvSpPr/>
              <p:nvPr/>
            </p:nvSpPr>
            <p:spPr bwMode="auto">
              <a:xfrm>
                <a:off x="7263066" y="4780553"/>
                <a:ext cx="674688" cy="863600"/>
              </a:xfrm>
              <a:custGeom>
                <a:avLst/>
                <a:gdLst>
                  <a:gd name="T0" fmla="*/ 258 w 366"/>
                  <a:gd name="T1" fmla="*/ 136 h 468"/>
                  <a:gd name="T2" fmla="*/ 270 w 366"/>
                  <a:gd name="T3" fmla="*/ 115 h 468"/>
                  <a:gd name="T4" fmla="*/ 287 w 366"/>
                  <a:gd name="T5" fmla="*/ 153 h 468"/>
                  <a:gd name="T6" fmla="*/ 200 w 366"/>
                  <a:gd name="T7" fmla="*/ 103 h 468"/>
                  <a:gd name="T8" fmla="*/ 227 w 366"/>
                  <a:gd name="T9" fmla="*/ 122 h 468"/>
                  <a:gd name="T10" fmla="*/ 225 w 366"/>
                  <a:gd name="T11" fmla="*/ 167 h 468"/>
                  <a:gd name="T12" fmla="*/ 215 w 366"/>
                  <a:gd name="T13" fmla="*/ 201 h 468"/>
                  <a:gd name="T14" fmla="*/ 197 w 366"/>
                  <a:gd name="T15" fmla="*/ 167 h 468"/>
                  <a:gd name="T16" fmla="*/ 204 w 366"/>
                  <a:gd name="T17" fmla="*/ 133 h 468"/>
                  <a:gd name="T18" fmla="*/ 200 w 366"/>
                  <a:gd name="T19" fmla="*/ 103 h 468"/>
                  <a:gd name="T20" fmla="*/ 271 w 366"/>
                  <a:gd name="T21" fmla="*/ 175 h 468"/>
                  <a:gd name="T22" fmla="*/ 286 w 366"/>
                  <a:gd name="T23" fmla="*/ 190 h 468"/>
                  <a:gd name="T24" fmla="*/ 146 w 366"/>
                  <a:gd name="T25" fmla="*/ 109 h 468"/>
                  <a:gd name="T26" fmla="*/ 87 w 366"/>
                  <a:gd name="T27" fmla="*/ 173 h 468"/>
                  <a:gd name="T28" fmla="*/ 7 w 366"/>
                  <a:gd name="T29" fmla="*/ 236 h 468"/>
                  <a:gd name="T30" fmla="*/ 111 w 366"/>
                  <a:gd name="T31" fmla="*/ 239 h 468"/>
                  <a:gd name="T32" fmla="*/ 108 w 366"/>
                  <a:gd name="T33" fmla="*/ 279 h 468"/>
                  <a:gd name="T34" fmla="*/ 110 w 366"/>
                  <a:gd name="T35" fmla="*/ 332 h 468"/>
                  <a:gd name="T36" fmla="*/ 139 w 366"/>
                  <a:gd name="T37" fmla="*/ 316 h 468"/>
                  <a:gd name="T38" fmla="*/ 159 w 366"/>
                  <a:gd name="T39" fmla="*/ 326 h 468"/>
                  <a:gd name="T40" fmla="*/ 189 w 366"/>
                  <a:gd name="T41" fmla="*/ 330 h 468"/>
                  <a:gd name="T42" fmla="*/ 217 w 366"/>
                  <a:gd name="T43" fmla="*/ 281 h 468"/>
                  <a:gd name="T44" fmla="*/ 284 w 366"/>
                  <a:gd name="T45" fmla="*/ 237 h 468"/>
                  <a:gd name="T46" fmla="*/ 287 w 366"/>
                  <a:gd name="T47" fmla="*/ 396 h 468"/>
                  <a:gd name="T48" fmla="*/ 284 w 366"/>
                  <a:gd name="T49" fmla="*/ 461 h 468"/>
                  <a:gd name="T50" fmla="*/ 319 w 366"/>
                  <a:gd name="T51" fmla="*/ 393 h 468"/>
                  <a:gd name="T52" fmla="*/ 327 w 366"/>
                  <a:gd name="T53" fmla="*/ 227 h 468"/>
                  <a:gd name="T54" fmla="*/ 363 w 366"/>
                  <a:gd name="T55" fmla="*/ 202 h 468"/>
                  <a:gd name="T56" fmla="*/ 324 w 366"/>
                  <a:gd name="T57" fmla="*/ 162 h 468"/>
                  <a:gd name="T58" fmla="*/ 330 w 366"/>
                  <a:gd name="T59" fmla="*/ 85 h 468"/>
                  <a:gd name="T60" fmla="*/ 324 w 366"/>
                  <a:gd name="T61" fmla="*/ 23 h 468"/>
                  <a:gd name="T62" fmla="*/ 275 w 366"/>
                  <a:gd name="T63" fmla="*/ 29 h 468"/>
                  <a:gd name="T64" fmla="*/ 286 w 366"/>
                  <a:gd name="T65" fmla="*/ 69 h 468"/>
                  <a:gd name="T66" fmla="*/ 253 w 366"/>
                  <a:gd name="T67" fmla="*/ 65 h 468"/>
                  <a:gd name="T68" fmla="*/ 212 w 366"/>
                  <a:gd name="T69" fmla="*/ 52 h 468"/>
                  <a:gd name="T70" fmla="*/ 115 w 366"/>
                  <a:gd name="T71" fmla="*/ 68 h 468"/>
                  <a:gd name="T72" fmla="*/ 30 w 366"/>
                  <a:gd name="T73" fmla="*/ 163 h 468"/>
                  <a:gd name="T74" fmla="*/ 96 w 366"/>
                  <a:gd name="T75" fmla="*/ 13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6" h="468">
                    <a:moveTo>
                      <a:pt x="270" y="152"/>
                    </a:moveTo>
                    <a:cubicBezTo>
                      <a:pt x="270" y="152"/>
                      <a:pt x="273" y="146"/>
                      <a:pt x="258" y="136"/>
                    </a:cubicBezTo>
                    <a:cubicBezTo>
                      <a:pt x="242" y="126"/>
                      <a:pt x="247" y="126"/>
                      <a:pt x="254" y="122"/>
                    </a:cubicBezTo>
                    <a:cubicBezTo>
                      <a:pt x="261" y="119"/>
                      <a:pt x="262" y="114"/>
                      <a:pt x="270" y="115"/>
                    </a:cubicBezTo>
                    <a:cubicBezTo>
                      <a:pt x="279" y="116"/>
                      <a:pt x="285" y="112"/>
                      <a:pt x="287" y="120"/>
                    </a:cubicBezTo>
                    <a:cubicBezTo>
                      <a:pt x="289" y="128"/>
                      <a:pt x="291" y="151"/>
                      <a:pt x="287" y="153"/>
                    </a:cubicBezTo>
                    <a:cubicBezTo>
                      <a:pt x="284" y="155"/>
                      <a:pt x="271" y="153"/>
                      <a:pt x="270" y="152"/>
                    </a:cubicBezTo>
                    <a:close/>
                    <a:moveTo>
                      <a:pt x="200" y="103"/>
                    </a:moveTo>
                    <a:cubicBezTo>
                      <a:pt x="200" y="99"/>
                      <a:pt x="207" y="96"/>
                      <a:pt x="216" y="102"/>
                    </a:cubicBezTo>
                    <a:cubicBezTo>
                      <a:pt x="225" y="108"/>
                      <a:pt x="228" y="113"/>
                      <a:pt x="227" y="122"/>
                    </a:cubicBezTo>
                    <a:cubicBezTo>
                      <a:pt x="225" y="131"/>
                      <a:pt x="222" y="135"/>
                      <a:pt x="223" y="145"/>
                    </a:cubicBezTo>
                    <a:cubicBezTo>
                      <a:pt x="223" y="156"/>
                      <a:pt x="217" y="162"/>
                      <a:pt x="225" y="167"/>
                    </a:cubicBezTo>
                    <a:cubicBezTo>
                      <a:pt x="232" y="173"/>
                      <a:pt x="235" y="171"/>
                      <a:pt x="233" y="185"/>
                    </a:cubicBezTo>
                    <a:cubicBezTo>
                      <a:pt x="231" y="202"/>
                      <a:pt x="214" y="210"/>
                      <a:pt x="215" y="201"/>
                    </a:cubicBezTo>
                    <a:cubicBezTo>
                      <a:pt x="215" y="192"/>
                      <a:pt x="220" y="185"/>
                      <a:pt x="213" y="176"/>
                    </a:cubicBezTo>
                    <a:cubicBezTo>
                      <a:pt x="205" y="167"/>
                      <a:pt x="204" y="178"/>
                      <a:pt x="197" y="167"/>
                    </a:cubicBezTo>
                    <a:cubicBezTo>
                      <a:pt x="191" y="155"/>
                      <a:pt x="195" y="154"/>
                      <a:pt x="199" y="152"/>
                    </a:cubicBezTo>
                    <a:cubicBezTo>
                      <a:pt x="204" y="149"/>
                      <a:pt x="209" y="147"/>
                      <a:pt x="204" y="133"/>
                    </a:cubicBezTo>
                    <a:cubicBezTo>
                      <a:pt x="199" y="119"/>
                      <a:pt x="198" y="127"/>
                      <a:pt x="197" y="119"/>
                    </a:cubicBezTo>
                    <a:cubicBezTo>
                      <a:pt x="196" y="112"/>
                      <a:pt x="200" y="107"/>
                      <a:pt x="200" y="103"/>
                    </a:cubicBezTo>
                    <a:close/>
                    <a:moveTo>
                      <a:pt x="246" y="206"/>
                    </a:moveTo>
                    <a:cubicBezTo>
                      <a:pt x="243" y="205"/>
                      <a:pt x="264" y="181"/>
                      <a:pt x="271" y="175"/>
                    </a:cubicBezTo>
                    <a:cubicBezTo>
                      <a:pt x="277" y="170"/>
                      <a:pt x="289" y="166"/>
                      <a:pt x="288" y="173"/>
                    </a:cubicBezTo>
                    <a:cubicBezTo>
                      <a:pt x="287" y="180"/>
                      <a:pt x="291" y="185"/>
                      <a:pt x="286" y="190"/>
                    </a:cubicBezTo>
                    <a:cubicBezTo>
                      <a:pt x="282" y="195"/>
                      <a:pt x="250" y="207"/>
                      <a:pt x="246" y="206"/>
                    </a:cubicBezTo>
                    <a:close/>
                    <a:moveTo>
                      <a:pt x="146" y="109"/>
                    </a:moveTo>
                    <a:cubicBezTo>
                      <a:pt x="146" y="114"/>
                      <a:pt x="141" y="124"/>
                      <a:pt x="134" y="134"/>
                    </a:cubicBezTo>
                    <a:cubicBezTo>
                      <a:pt x="127" y="144"/>
                      <a:pt x="103" y="162"/>
                      <a:pt x="87" y="173"/>
                    </a:cubicBezTo>
                    <a:cubicBezTo>
                      <a:pt x="70" y="183"/>
                      <a:pt x="23" y="206"/>
                      <a:pt x="16" y="212"/>
                    </a:cubicBezTo>
                    <a:cubicBezTo>
                      <a:pt x="10" y="218"/>
                      <a:pt x="0" y="213"/>
                      <a:pt x="7" y="236"/>
                    </a:cubicBezTo>
                    <a:cubicBezTo>
                      <a:pt x="13" y="258"/>
                      <a:pt x="24" y="253"/>
                      <a:pt x="55" y="252"/>
                    </a:cubicBezTo>
                    <a:cubicBezTo>
                      <a:pt x="85" y="250"/>
                      <a:pt x="106" y="237"/>
                      <a:pt x="111" y="239"/>
                    </a:cubicBezTo>
                    <a:cubicBezTo>
                      <a:pt x="116" y="242"/>
                      <a:pt x="119" y="251"/>
                      <a:pt x="119" y="259"/>
                    </a:cubicBezTo>
                    <a:cubicBezTo>
                      <a:pt x="120" y="266"/>
                      <a:pt x="116" y="270"/>
                      <a:pt x="108" y="279"/>
                    </a:cubicBezTo>
                    <a:cubicBezTo>
                      <a:pt x="100" y="288"/>
                      <a:pt x="100" y="303"/>
                      <a:pt x="100" y="311"/>
                    </a:cubicBezTo>
                    <a:cubicBezTo>
                      <a:pt x="101" y="318"/>
                      <a:pt x="104" y="325"/>
                      <a:pt x="110" y="332"/>
                    </a:cubicBezTo>
                    <a:cubicBezTo>
                      <a:pt x="117" y="338"/>
                      <a:pt x="119" y="333"/>
                      <a:pt x="127" y="333"/>
                    </a:cubicBezTo>
                    <a:cubicBezTo>
                      <a:pt x="134" y="332"/>
                      <a:pt x="138" y="323"/>
                      <a:pt x="139" y="316"/>
                    </a:cubicBezTo>
                    <a:cubicBezTo>
                      <a:pt x="140" y="308"/>
                      <a:pt x="148" y="313"/>
                      <a:pt x="155" y="314"/>
                    </a:cubicBezTo>
                    <a:cubicBezTo>
                      <a:pt x="161" y="316"/>
                      <a:pt x="158" y="318"/>
                      <a:pt x="159" y="326"/>
                    </a:cubicBezTo>
                    <a:cubicBezTo>
                      <a:pt x="159" y="334"/>
                      <a:pt x="159" y="336"/>
                      <a:pt x="168" y="339"/>
                    </a:cubicBezTo>
                    <a:cubicBezTo>
                      <a:pt x="177" y="343"/>
                      <a:pt x="178" y="342"/>
                      <a:pt x="189" y="330"/>
                    </a:cubicBezTo>
                    <a:cubicBezTo>
                      <a:pt x="199" y="319"/>
                      <a:pt x="187" y="291"/>
                      <a:pt x="193" y="292"/>
                    </a:cubicBezTo>
                    <a:cubicBezTo>
                      <a:pt x="198" y="293"/>
                      <a:pt x="209" y="289"/>
                      <a:pt x="217" y="281"/>
                    </a:cubicBezTo>
                    <a:cubicBezTo>
                      <a:pt x="225" y="273"/>
                      <a:pt x="232" y="272"/>
                      <a:pt x="243" y="263"/>
                    </a:cubicBezTo>
                    <a:cubicBezTo>
                      <a:pt x="253" y="254"/>
                      <a:pt x="278" y="233"/>
                      <a:pt x="284" y="237"/>
                    </a:cubicBezTo>
                    <a:cubicBezTo>
                      <a:pt x="290" y="240"/>
                      <a:pt x="285" y="282"/>
                      <a:pt x="286" y="321"/>
                    </a:cubicBezTo>
                    <a:cubicBezTo>
                      <a:pt x="288" y="361"/>
                      <a:pt x="286" y="379"/>
                      <a:pt x="287" y="396"/>
                    </a:cubicBezTo>
                    <a:cubicBezTo>
                      <a:pt x="289" y="413"/>
                      <a:pt x="278" y="425"/>
                      <a:pt x="278" y="434"/>
                    </a:cubicBezTo>
                    <a:cubicBezTo>
                      <a:pt x="277" y="443"/>
                      <a:pt x="278" y="454"/>
                      <a:pt x="284" y="461"/>
                    </a:cubicBezTo>
                    <a:cubicBezTo>
                      <a:pt x="291" y="468"/>
                      <a:pt x="296" y="458"/>
                      <a:pt x="305" y="449"/>
                    </a:cubicBezTo>
                    <a:cubicBezTo>
                      <a:pt x="314" y="440"/>
                      <a:pt x="315" y="424"/>
                      <a:pt x="319" y="393"/>
                    </a:cubicBezTo>
                    <a:cubicBezTo>
                      <a:pt x="323" y="362"/>
                      <a:pt x="318" y="269"/>
                      <a:pt x="320" y="252"/>
                    </a:cubicBezTo>
                    <a:cubicBezTo>
                      <a:pt x="321" y="236"/>
                      <a:pt x="323" y="232"/>
                      <a:pt x="327" y="227"/>
                    </a:cubicBezTo>
                    <a:cubicBezTo>
                      <a:pt x="332" y="222"/>
                      <a:pt x="332" y="212"/>
                      <a:pt x="340" y="211"/>
                    </a:cubicBezTo>
                    <a:cubicBezTo>
                      <a:pt x="349" y="210"/>
                      <a:pt x="360" y="212"/>
                      <a:pt x="363" y="202"/>
                    </a:cubicBezTo>
                    <a:cubicBezTo>
                      <a:pt x="366" y="192"/>
                      <a:pt x="364" y="182"/>
                      <a:pt x="358" y="177"/>
                    </a:cubicBezTo>
                    <a:cubicBezTo>
                      <a:pt x="352" y="172"/>
                      <a:pt x="326" y="167"/>
                      <a:pt x="324" y="162"/>
                    </a:cubicBezTo>
                    <a:cubicBezTo>
                      <a:pt x="322" y="158"/>
                      <a:pt x="323" y="119"/>
                      <a:pt x="322" y="108"/>
                    </a:cubicBezTo>
                    <a:cubicBezTo>
                      <a:pt x="322" y="96"/>
                      <a:pt x="324" y="98"/>
                      <a:pt x="330" y="85"/>
                    </a:cubicBezTo>
                    <a:cubicBezTo>
                      <a:pt x="336" y="73"/>
                      <a:pt x="333" y="65"/>
                      <a:pt x="334" y="48"/>
                    </a:cubicBezTo>
                    <a:cubicBezTo>
                      <a:pt x="334" y="32"/>
                      <a:pt x="334" y="33"/>
                      <a:pt x="324" y="23"/>
                    </a:cubicBezTo>
                    <a:cubicBezTo>
                      <a:pt x="315" y="14"/>
                      <a:pt x="306" y="6"/>
                      <a:pt x="292" y="3"/>
                    </a:cubicBezTo>
                    <a:cubicBezTo>
                      <a:pt x="278" y="0"/>
                      <a:pt x="274" y="12"/>
                      <a:pt x="275" y="29"/>
                    </a:cubicBezTo>
                    <a:cubicBezTo>
                      <a:pt x="275" y="47"/>
                      <a:pt x="278" y="37"/>
                      <a:pt x="282" y="43"/>
                    </a:cubicBezTo>
                    <a:cubicBezTo>
                      <a:pt x="286" y="49"/>
                      <a:pt x="285" y="62"/>
                      <a:pt x="286" y="69"/>
                    </a:cubicBezTo>
                    <a:cubicBezTo>
                      <a:pt x="287" y="76"/>
                      <a:pt x="283" y="77"/>
                      <a:pt x="274" y="77"/>
                    </a:cubicBezTo>
                    <a:cubicBezTo>
                      <a:pt x="265" y="78"/>
                      <a:pt x="268" y="69"/>
                      <a:pt x="253" y="65"/>
                    </a:cubicBezTo>
                    <a:cubicBezTo>
                      <a:pt x="238" y="60"/>
                      <a:pt x="225" y="74"/>
                      <a:pt x="218" y="72"/>
                    </a:cubicBezTo>
                    <a:cubicBezTo>
                      <a:pt x="212" y="71"/>
                      <a:pt x="215" y="68"/>
                      <a:pt x="212" y="52"/>
                    </a:cubicBezTo>
                    <a:cubicBezTo>
                      <a:pt x="209" y="36"/>
                      <a:pt x="191" y="26"/>
                      <a:pt x="177" y="26"/>
                    </a:cubicBezTo>
                    <a:cubicBezTo>
                      <a:pt x="164" y="26"/>
                      <a:pt x="135" y="52"/>
                      <a:pt x="115" y="68"/>
                    </a:cubicBezTo>
                    <a:cubicBezTo>
                      <a:pt x="96" y="84"/>
                      <a:pt x="55" y="129"/>
                      <a:pt x="47" y="139"/>
                    </a:cubicBezTo>
                    <a:cubicBezTo>
                      <a:pt x="39" y="149"/>
                      <a:pt x="30" y="156"/>
                      <a:pt x="30" y="163"/>
                    </a:cubicBezTo>
                    <a:cubicBezTo>
                      <a:pt x="30" y="170"/>
                      <a:pt x="28" y="170"/>
                      <a:pt x="39" y="172"/>
                    </a:cubicBezTo>
                    <a:cubicBezTo>
                      <a:pt x="49" y="174"/>
                      <a:pt x="64" y="154"/>
                      <a:pt x="96" y="132"/>
                    </a:cubicBezTo>
                    <a:cubicBezTo>
                      <a:pt x="128" y="110"/>
                      <a:pt x="147" y="103"/>
                      <a:pt x="146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š1ïdè">
                <a:extLst>
                  <a:ext uri="{FF2B5EF4-FFF2-40B4-BE49-F238E27FC236}">
                    <a16:creationId xmlns:a16="http://schemas.microsoft.com/office/drawing/2014/main" id="{047001BD-AF8F-4250-948D-D2A997EAF240}"/>
                  </a:ext>
                </a:extLst>
              </p:cNvPr>
              <p:cNvSpPr/>
              <p:nvPr/>
            </p:nvSpPr>
            <p:spPr bwMode="auto">
              <a:xfrm>
                <a:off x="5180266" y="4845640"/>
                <a:ext cx="635000" cy="660400"/>
              </a:xfrm>
              <a:custGeom>
                <a:avLst/>
                <a:gdLst>
                  <a:gd name="T0" fmla="*/ 5 w 344"/>
                  <a:gd name="T1" fmla="*/ 147 h 358"/>
                  <a:gd name="T2" fmla="*/ 38 w 344"/>
                  <a:gd name="T3" fmla="*/ 142 h 358"/>
                  <a:gd name="T4" fmla="*/ 53 w 344"/>
                  <a:gd name="T5" fmla="*/ 125 h 358"/>
                  <a:gd name="T6" fmla="*/ 43 w 344"/>
                  <a:gd name="T7" fmla="*/ 70 h 358"/>
                  <a:gd name="T8" fmla="*/ 48 w 344"/>
                  <a:gd name="T9" fmla="*/ 43 h 358"/>
                  <a:gd name="T10" fmla="*/ 76 w 344"/>
                  <a:gd name="T11" fmla="*/ 45 h 358"/>
                  <a:gd name="T12" fmla="*/ 122 w 344"/>
                  <a:gd name="T13" fmla="*/ 89 h 358"/>
                  <a:gd name="T14" fmla="*/ 122 w 344"/>
                  <a:gd name="T15" fmla="*/ 185 h 358"/>
                  <a:gd name="T16" fmla="*/ 141 w 344"/>
                  <a:gd name="T17" fmla="*/ 192 h 358"/>
                  <a:gd name="T18" fmla="*/ 231 w 344"/>
                  <a:gd name="T19" fmla="*/ 135 h 358"/>
                  <a:gd name="T20" fmla="*/ 241 w 344"/>
                  <a:gd name="T21" fmla="*/ 87 h 358"/>
                  <a:gd name="T22" fmla="*/ 234 w 344"/>
                  <a:gd name="T23" fmla="*/ 48 h 358"/>
                  <a:gd name="T24" fmla="*/ 263 w 344"/>
                  <a:gd name="T25" fmla="*/ 17 h 358"/>
                  <a:gd name="T26" fmla="*/ 298 w 344"/>
                  <a:gd name="T27" fmla="*/ 76 h 358"/>
                  <a:gd name="T28" fmla="*/ 292 w 344"/>
                  <a:gd name="T29" fmla="*/ 111 h 358"/>
                  <a:gd name="T30" fmla="*/ 317 w 344"/>
                  <a:gd name="T31" fmla="*/ 138 h 358"/>
                  <a:gd name="T32" fmla="*/ 292 w 344"/>
                  <a:gd name="T33" fmla="*/ 181 h 358"/>
                  <a:gd name="T34" fmla="*/ 270 w 344"/>
                  <a:gd name="T35" fmla="*/ 217 h 358"/>
                  <a:gd name="T36" fmla="*/ 276 w 344"/>
                  <a:gd name="T37" fmla="*/ 252 h 358"/>
                  <a:gd name="T38" fmla="*/ 334 w 344"/>
                  <a:gd name="T39" fmla="*/ 270 h 358"/>
                  <a:gd name="T40" fmla="*/ 333 w 344"/>
                  <a:gd name="T41" fmla="*/ 304 h 358"/>
                  <a:gd name="T42" fmla="*/ 226 w 344"/>
                  <a:gd name="T43" fmla="*/ 338 h 358"/>
                  <a:gd name="T44" fmla="*/ 166 w 344"/>
                  <a:gd name="T45" fmla="*/ 352 h 358"/>
                  <a:gd name="T46" fmla="*/ 191 w 344"/>
                  <a:gd name="T47" fmla="*/ 319 h 358"/>
                  <a:gd name="T48" fmla="*/ 228 w 344"/>
                  <a:gd name="T49" fmla="*/ 287 h 358"/>
                  <a:gd name="T50" fmla="*/ 231 w 344"/>
                  <a:gd name="T51" fmla="*/ 223 h 358"/>
                  <a:gd name="T52" fmla="*/ 194 w 344"/>
                  <a:gd name="T53" fmla="*/ 194 h 358"/>
                  <a:gd name="T54" fmla="*/ 152 w 344"/>
                  <a:gd name="T55" fmla="*/ 228 h 358"/>
                  <a:gd name="T56" fmla="*/ 55 w 344"/>
                  <a:gd name="T57" fmla="*/ 337 h 358"/>
                  <a:gd name="T58" fmla="*/ 21 w 344"/>
                  <a:gd name="T59" fmla="*/ 316 h 358"/>
                  <a:gd name="T60" fmla="*/ 30 w 344"/>
                  <a:gd name="T61" fmla="*/ 260 h 358"/>
                  <a:gd name="T62" fmla="*/ 53 w 344"/>
                  <a:gd name="T63" fmla="*/ 228 h 358"/>
                  <a:gd name="T64" fmla="*/ 37 w 344"/>
                  <a:gd name="T65" fmla="*/ 201 h 358"/>
                  <a:gd name="T66" fmla="*/ 1 w 344"/>
                  <a:gd name="T67" fmla="*/ 170 h 358"/>
                  <a:gd name="T68" fmla="*/ 5 w 344"/>
                  <a:gd name="T69" fmla="*/ 14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4" h="358">
                    <a:moveTo>
                      <a:pt x="5" y="147"/>
                    </a:moveTo>
                    <a:cubicBezTo>
                      <a:pt x="6" y="143"/>
                      <a:pt x="22" y="140"/>
                      <a:pt x="38" y="142"/>
                    </a:cubicBezTo>
                    <a:cubicBezTo>
                      <a:pt x="54" y="144"/>
                      <a:pt x="53" y="137"/>
                      <a:pt x="53" y="125"/>
                    </a:cubicBezTo>
                    <a:cubicBezTo>
                      <a:pt x="53" y="112"/>
                      <a:pt x="60" y="89"/>
                      <a:pt x="43" y="70"/>
                    </a:cubicBezTo>
                    <a:cubicBezTo>
                      <a:pt x="25" y="52"/>
                      <a:pt x="48" y="43"/>
                      <a:pt x="48" y="43"/>
                    </a:cubicBezTo>
                    <a:cubicBezTo>
                      <a:pt x="48" y="43"/>
                      <a:pt x="55" y="32"/>
                      <a:pt x="76" y="45"/>
                    </a:cubicBezTo>
                    <a:cubicBezTo>
                      <a:pt x="97" y="58"/>
                      <a:pt x="115" y="74"/>
                      <a:pt x="122" y="89"/>
                    </a:cubicBezTo>
                    <a:cubicBezTo>
                      <a:pt x="129" y="104"/>
                      <a:pt x="118" y="174"/>
                      <a:pt x="122" y="185"/>
                    </a:cubicBezTo>
                    <a:cubicBezTo>
                      <a:pt x="125" y="195"/>
                      <a:pt x="130" y="200"/>
                      <a:pt x="141" y="192"/>
                    </a:cubicBezTo>
                    <a:cubicBezTo>
                      <a:pt x="153" y="183"/>
                      <a:pt x="214" y="138"/>
                      <a:pt x="231" y="135"/>
                    </a:cubicBezTo>
                    <a:cubicBezTo>
                      <a:pt x="249" y="132"/>
                      <a:pt x="241" y="103"/>
                      <a:pt x="241" y="87"/>
                    </a:cubicBezTo>
                    <a:cubicBezTo>
                      <a:pt x="242" y="70"/>
                      <a:pt x="234" y="59"/>
                      <a:pt x="234" y="48"/>
                    </a:cubicBezTo>
                    <a:cubicBezTo>
                      <a:pt x="234" y="36"/>
                      <a:pt x="247" y="0"/>
                      <a:pt x="263" y="17"/>
                    </a:cubicBezTo>
                    <a:cubicBezTo>
                      <a:pt x="279" y="35"/>
                      <a:pt x="303" y="58"/>
                      <a:pt x="298" y="76"/>
                    </a:cubicBezTo>
                    <a:cubicBezTo>
                      <a:pt x="294" y="95"/>
                      <a:pt x="283" y="92"/>
                      <a:pt x="292" y="111"/>
                    </a:cubicBezTo>
                    <a:cubicBezTo>
                      <a:pt x="301" y="129"/>
                      <a:pt x="320" y="117"/>
                      <a:pt x="317" y="138"/>
                    </a:cubicBezTo>
                    <a:cubicBezTo>
                      <a:pt x="315" y="160"/>
                      <a:pt x="321" y="149"/>
                      <a:pt x="292" y="181"/>
                    </a:cubicBezTo>
                    <a:cubicBezTo>
                      <a:pt x="268" y="209"/>
                      <a:pt x="270" y="208"/>
                      <a:pt x="270" y="217"/>
                    </a:cubicBezTo>
                    <a:cubicBezTo>
                      <a:pt x="270" y="226"/>
                      <a:pt x="266" y="249"/>
                      <a:pt x="276" y="252"/>
                    </a:cubicBezTo>
                    <a:cubicBezTo>
                      <a:pt x="287" y="254"/>
                      <a:pt x="325" y="250"/>
                      <a:pt x="334" y="270"/>
                    </a:cubicBezTo>
                    <a:cubicBezTo>
                      <a:pt x="344" y="290"/>
                      <a:pt x="344" y="295"/>
                      <a:pt x="333" y="304"/>
                    </a:cubicBezTo>
                    <a:cubicBezTo>
                      <a:pt x="321" y="312"/>
                      <a:pt x="288" y="320"/>
                      <a:pt x="226" y="338"/>
                    </a:cubicBezTo>
                    <a:cubicBezTo>
                      <a:pt x="180" y="351"/>
                      <a:pt x="168" y="358"/>
                      <a:pt x="166" y="352"/>
                    </a:cubicBezTo>
                    <a:cubicBezTo>
                      <a:pt x="164" y="346"/>
                      <a:pt x="175" y="331"/>
                      <a:pt x="191" y="319"/>
                    </a:cubicBezTo>
                    <a:cubicBezTo>
                      <a:pt x="207" y="307"/>
                      <a:pt x="224" y="304"/>
                      <a:pt x="228" y="287"/>
                    </a:cubicBezTo>
                    <a:cubicBezTo>
                      <a:pt x="232" y="270"/>
                      <a:pt x="235" y="234"/>
                      <a:pt x="231" y="223"/>
                    </a:cubicBezTo>
                    <a:cubicBezTo>
                      <a:pt x="227" y="212"/>
                      <a:pt x="213" y="188"/>
                      <a:pt x="194" y="194"/>
                    </a:cubicBezTo>
                    <a:cubicBezTo>
                      <a:pt x="176" y="200"/>
                      <a:pt x="166" y="210"/>
                      <a:pt x="152" y="228"/>
                    </a:cubicBezTo>
                    <a:cubicBezTo>
                      <a:pt x="138" y="247"/>
                      <a:pt x="66" y="336"/>
                      <a:pt x="55" y="337"/>
                    </a:cubicBezTo>
                    <a:cubicBezTo>
                      <a:pt x="45" y="338"/>
                      <a:pt x="22" y="340"/>
                      <a:pt x="21" y="316"/>
                    </a:cubicBezTo>
                    <a:cubicBezTo>
                      <a:pt x="20" y="292"/>
                      <a:pt x="16" y="285"/>
                      <a:pt x="30" y="260"/>
                    </a:cubicBezTo>
                    <a:cubicBezTo>
                      <a:pt x="44" y="234"/>
                      <a:pt x="53" y="241"/>
                      <a:pt x="53" y="228"/>
                    </a:cubicBezTo>
                    <a:cubicBezTo>
                      <a:pt x="53" y="216"/>
                      <a:pt x="47" y="207"/>
                      <a:pt x="37" y="201"/>
                    </a:cubicBezTo>
                    <a:cubicBezTo>
                      <a:pt x="27" y="195"/>
                      <a:pt x="2" y="182"/>
                      <a:pt x="1" y="170"/>
                    </a:cubicBezTo>
                    <a:cubicBezTo>
                      <a:pt x="0" y="157"/>
                      <a:pt x="4" y="150"/>
                      <a:pt x="5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$líḋé">
                <a:extLst>
                  <a:ext uri="{FF2B5EF4-FFF2-40B4-BE49-F238E27FC236}">
                    <a16:creationId xmlns:a16="http://schemas.microsoft.com/office/drawing/2014/main" id="{2B7BDA07-F8D9-4FB9-86E1-C77741986B38}"/>
                  </a:ext>
                </a:extLst>
              </p:cNvPr>
              <p:cNvSpPr/>
              <p:nvPr/>
            </p:nvSpPr>
            <p:spPr bwMode="auto">
              <a:xfrm>
                <a:off x="55961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şḷíḓè">
                <a:extLst>
                  <a:ext uri="{FF2B5EF4-FFF2-40B4-BE49-F238E27FC236}">
                    <a16:creationId xmlns:a16="http://schemas.microsoft.com/office/drawing/2014/main" id="{BCDCD784-6F03-4A3D-9837-7A0A3C3396E9}"/>
                  </a:ext>
                </a:extLst>
              </p:cNvPr>
              <p:cNvSpPr/>
              <p:nvPr/>
            </p:nvSpPr>
            <p:spPr bwMode="auto">
              <a:xfrm>
                <a:off x="55961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Sḷîḋé">
                <a:extLst>
                  <a:ext uri="{FF2B5EF4-FFF2-40B4-BE49-F238E27FC236}">
                    <a16:creationId xmlns:a16="http://schemas.microsoft.com/office/drawing/2014/main" id="{CA818BDC-7BD5-47D5-9904-E1AA7B9BBD72}"/>
                  </a:ext>
                </a:extLst>
              </p:cNvPr>
              <p:cNvSpPr/>
              <p:nvPr/>
            </p:nvSpPr>
            <p:spPr bwMode="auto">
              <a:xfrm>
                <a:off x="5645403" y="5733053"/>
                <a:ext cx="136525" cy="149225"/>
              </a:xfrm>
              <a:custGeom>
                <a:avLst/>
                <a:gdLst>
                  <a:gd name="T0" fmla="*/ 42 w 74"/>
                  <a:gd name="T1" fmla="*/ 50 h 81"/>
                  <a:gd name="T2" fmla="*/ 37 w 74"/>
                  <a:gd name="T3" fmla="*/ 65 h 81"/>
                  <a:gd name="T4" fmla="*/ 32 w 74"/>
                  <a:gd name="T5" fmla="*/ 49 h 81"/>
                  <a:gd name="T6" fmla="*/ 14 w 74"/>
                  <a:gd name="T7" fmla="*/ 0 h 81"/>
                  <a:gd name="T8" fmla="*/ 0 w 74"/>
                  <a:gd name="T9" fmla="*/ 0 h 81"/>
                  <a:gd name="T10" fmla="*/ 31 w 74"/>
                  <a:gd name="T11" fmla="*/ 81 h 81"/>
                  <a:gd name="T12" fmla="*/ 44 w 74"/>
                  <a:gd name="T13" fmla="*/ 81 h 81"/>
                  <a:gd name="T14" fmla="*/ 74 w 74"/>
                  <a:gd name="T15" fmla="*/ 0 h 81"/>
                  <a:gd name="T16" fmla="*/ 60 w 74"/>
                  <a:gd name="T17" fmla="*/ 0 h 81"/>
                  <a:gd name="T18" fmla="*/ 42 w 74"/>
                  <a:gd name="T19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81">
                    <a:moveTo>
                      <a:pt x="42" y="50"/>
                    </a:moveTo>
                    <a:cubicBezTo>
                      <a:pt x="40" y="56"/>
                      <a:pt x="38" y="61"/>
                      <a:pt x="37" y="65"/>
                    </a:cubicBezTo>
                    <a:cubicBezTo>
                      <a:pt x="35" y="59"/>
                      <a:pt x="34" y="54"/>
                      <a:pt x="32" y="4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šḷiḓé">
                <a:extLst>
                  <a:ext uri="{FF2B5EF4-FFF2-40B4-BE49-F238E27FC236}">
                    <a16:creationId xmlns:a16="http://schemas.microsoft.com/office/drawing/2014/main" id="{93786F6E-9AC4-4C79-ADD0-D97708F695B0}"/>
                  </a:ext>
                </a:extLst>
              </p:cNvPr>
              <p:cNvSpPr/>
              <p:nvPr/>
            </p:nvSpPr>
            <p:spPr bwMode="auto">
              <a:xfrm>
                <a:off x="579621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ṩľidè">
                <a:extLst>
                  <a:ext uri="{FF2B5EF4-FFF2-40B4-BE49-F238E27FC236}">
                    <a16:creationId xmlns:a16="http://schemas.microsoft.com/office/drawing/2014/main" id="{8E492F64-D1E0-477B-A81D-495740A9A385}"/>
                  </a:ext>
                </a:extLst>
              </p:cNvPr>
              <p:cNvSpPr/>
              <p:nvPr/>
            </p:nvSpPr>
            <p:spPr bwMode="auto">
              <a:xfrm>
                <a:off x="5964491" y="5729878"/>
                <a:ext cx="82550" cy="152400"/>
              </a:xfrm>
              <a:custGeom>
                <a:avLst/>
                <a:gdLst>
                  <a:gd name="T0" fmla="*/ 22 w 45"/>
                  <a:gd name="T1" fmla="*/ 3 h 83"/>
                  <a:gd name="T2" fmla="*/ 13 w 45"/>
                  <a:gd name="T3" fmla="*/ 14 h 83"/>
                  <a:gd name="T4" fmla="*/ 13 w 45"/>
                  <a:gd name="T5" fmla="*/ 2 h 83"/>
                  <a:gd name="T6" fmla="*/ 0 w 45"/>
                  <a:gd name="T7" fmla="*/ 2 h 83"/>
                  <a:gd name="T8" fmla="*/ 0 w 45"/>
                  <a:gd name="T9" fmla="*/ 83 h 83"/>
                  <a:gd name="T10" fmla="*/ 14 w 45"/>
                  <a:gd name="T11" fmla="*/ 83 h 83"/>
                  <a:gd name="T12" fmla="*/ 14 w 45"/>
                  <a:gd name="T13" fmla="*/ 41 h 83"/>
                  <a:gd name="T14" fmla="*/ 17 w 45"/>
                  <a:gd name="T15" fmla="*/ 25 h 83"/>
                  <a:gd name="T16" fmla="*/ 22 w 45"/>
                  <a:gd name="T17" fmla="*/ 17 h 83"/>
                  <a:gd name="T18" fmla="*/ 30 w 45"/>
                  <a:gd name="T19" fmla="*/ 14 h 83"/>
                  <a:gd name="T20" fmla="*/ 40 w 45"/>
                  <a:gd name="T21" fmla="*/ 17 h 83"/>
                  <a:gd name="T22" fmla="*/ 45 w 45"/>
                  <a:gd name="T23" fmla="*/ 5 h 83"/>
                  <a:gd name="T24" fmla="*/ 30 w 45"/>
                  <a:gd name="T25" fmla="*/ 0 h 83"/>
                  <a:gd name="T26" fmla="*/ 22 w 45"/>
                  <a:gd name="T27" fmla="*/ 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83">
                    <a:moveTo>
                      <a:pt x="22" y="3"/>
                    </a:moveTo>
                    <a:cubicBezTo>
                      <a:pt x="19" y="5"/>
                      <a:pt x="16" y="9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35"/>
                      <a:pt x="15" y="30"/>
                      <a:pt x="17" y="25"/>
                    </a:cubicBezTo>
                    <a:cubicBezTo>
                      <a:pt x="18" y="21"/>
                      <a:pt x="19" y="19"/>
                      <a:pt x="22" y="17"/>
                    </a:cubicBezTo>
                    <a:cubicBezTo>
                      <a:pt x="24" y="15"/>
                      <a:pt x="27" y="14"/>
                      <a:pt x="30" y="14"/>
                    </a:cubicBezTo>
                    <a:cubicBezTo>
                      <a:pt x="33" y="14"/>
                      <a:pt x="37" y="15"/>
                      <a:pt x="40" y="1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0" y="2"/>
                      <a:pt x="35" y="0"/>
                      <a:pt x="30" y="0"/>
                    </a:cubicBezTo>
                    <a:cubicBezTo>
                      <a:pt x="27" y="0"/>
                      <a:pt x="24" y="1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ṡļiḑe">
                <a:extLst>
                  <a:ext uri="{FF2B5EF4-FFF2-40B4-BE49-F238E27FC236}">
                    <a16:creationId xmlns:a16="http://schemas.microsoft.com/office/drawing/2014/main" id="{2EA2EF18-89BF-415D-B66C-418738034ABC}"/>
                  </a:ext>
                </a:extLst>
              </p:cNvPr>
              <p:cNvSpPr/>
              <p:nvPr/>
            </p:nvSpPr>
            <p:spPr bwMode="auto">
              <a:xfrm>
                <a:off x="6050216" y="5729878"/>
                <a:ext cx="125413" cy="157163"/>
              </a:xfrm>
              <a:custGeom>
                <a:avLst/>
                <a:gdLst>
                  <a:gd name="T0" fmla="*/ 55 w 68"/>
                  <a:gd name="T1" fmla="*/ 40 h 85"/>
                  <a:gd name="T2" fmla="*/ 35 w 68"/>
                  <a:gd name="T3" fmla="*/ 34 h 85"/>
                  <a:gd name="T4" fmla="*/ 23 w 68"/>
                  <a:gd name="T5" fmla="*/ 31 h 85"/>
                  <a:gd name="T6" fmla="*/ 18 w 68"/>
                  <a:gd name="T7" fmla="*/ 27 h 85"/>
                  <a:gd name="T8" fmla="*/ 16 w 68"/>
                  <a:gd name="T9" fmla="*/ 22 h 85"/>
                  <a:gd name="T10" fmla="*/ 20 w 68"/>
                  <a:gd name="T11" fmla="*/ 15 h 85"/>
                  <a:gd name="T12" fmla="*/ 34 w 68"/>
                  <a:gd name="T13" fmla="*/ 12 h 85"/>
                  <a:gd name="T14" fmla="*/ 46 w 68"/>
                  <a:gd name="T15" fmla="*/ 15 h 85"/>
                  <a:gd name="T16" fmla="*/ 51 w 68"/>
                  <a:gd name="T17" fmla="*/ 25 h 85"/>
                  <a:gd name="T18" fmla="*/ 65 w 68"/>
                  <a:gd name="T19" fmla="*/ 23 h 85"/>
                  <a:gd name="T20" fmla="*/ 60 w 68"/>
                  <a:gd name="T21" fmla="*/ 10 h 85"/>
                  <a:gd name="T22" fmla="*/ 49 w 68"/>
                  <a:gd name="T23" fmla="*/ 3 h 85"/>
                  <a:gd name="T24" fmla="*/ 33 w 68"/>
                  <a:gd name="T25" fmla="*/ 0 h 85"/>
                  <a:gd name="T26" fmla="*/ 21 w 68"/>
                  <a:gd name="T27" fmla="*/ 2 h 85"/>
                  <a:gd name="T28" fmla="*/ 12 w 68"/>
                  <a:gd name="T29" fmla="*/ 6 h 85"/>
                  <a:gd name="T30" fmla="*/ 5 w 68"/>
                  <a:gd name="T31" fmla="*/ 14 h 85"/>
                  <a:gd name="T32" fmla="*/ 3 w 68"/>
                  <a:gd name="T33" fmla="*/ 24 h 85"/>
                  <a:gd name="T34" fmla="*/ 6 w 68"/>
                  <a:gd name="T35" fmla="*/ 35 h 85"/>
                  <a:gd name="T36" fmla="*/ 15 w 68"/>
                  <a:gd name="T37" fmla="*/ 42 h 85"/>
                  <a:gd name="T38" fmla="*/ 36 w 68"/>
                  <a:gd name="T39" fmla="*/ 49 h 85"/>
                  <a:gd name="T40" fmla="*/ 50 w 68"/>
                  <a:gd name="T41" fmla="*/ 54 h 85"/>
                  <a:gd name="T42" fmla="*/ 54 w 68"/>
                  <a:gd name="T43" fmla="*/ 61 h 85"/>
                  <a:gd name="T44" fmla="*/ 49 w 68"/>
                  <a:gd name="T45" fmla="*/ 70 h 85"/>
                  <a:gd name="T46" fmla="*/ 35 w 68"/>
                  <a:gd name="T47" fmla="*/ 74 h 85"/>
                  <a:gd name="T48" fmla="*/ 20 w 68"/>
                  <a:gd name="T49" fmla="*/ 69 h 85"/>
                  <a:gd name="T50" fmla="*/ 14 w 68"/>
                  <a:gd name="T51" fmla="*/ 57 h 85"/>
                  <a:gd name="T52" fmla="*/ 0 w 68"/>
                  <a:gd name="T53" fmla="*/ 59 h 85"/>
                  <a:gd name="T54" fmla="*/ 11 w 68"/>
                  <a:gd name="T55" fmla="*/ 79 h 85"/>
                  <a:gd name="T56" fmla="*/ 35 w 68"/>
                  <a:gd name="T57" fmla="*/ 85 h 85"/>
                  <a:gd name="T58" fmla="*/ 52 w 68"/>
                  <a:gd name="T59" fmla="*/ 82 h 85"/>
                  <a:gd name="T60" fmla="*/ 64 w 68"/>
                  <a:gd name="T61" fmla="*/ 72 h 85"/>
                  <a:gd name="T62" fmla="*/ 68 w 68"/>
                  <a:gd name="T63" fmla="*/ 59 h 85"/>
                  <a:gd name="T64" fmla="*/ 65 w 68"/>
                  <a:gd name="T65" fmla="*/ 48 h 85"/>
                  <a:gd name="T66" fmla="*/ 55 w 68"/>
                  <a:gd name="T67" fmla="*/ 4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85">
                    <a:moveTo>
                      <a:pt x="55" y="40"/>
                    </a:moveTo>
                    <a:cubicBezTo>
                      <a:pt x="52" y="39"/>
                      <a:pt x="45" y="37"/>
                      <a:pt x="35" y="34"/>
                    </a:cubicBezTo>
                    <a:cubicBezTo>
                      <a:pt x="28" y="32"/>
                      <a:pt x="24" y="31"/>
                      <a:pt x="23" y="31"/>
                    </a:cubicBezTo>
                    <a:cubicBezTo>
                      <a:pt x="20" y="30"/>
                      <a:pt x="19" y="28"/>
                      <a:pt x="18" y="27"/>
                    </a:cubicBezTo>
                    <a:cubicBezTo>
                      <a:pt x="16" y="25"/>
                      <a:pt x="16" y="24"/>
                      <a:pt x="16" y="22"/>
                    </a:cubicBezTo>
                    <a:cubicBezTo>
                      <a:pt x="16" y="19"/>
                      <a:pt x="17" y="17"/>
                      <a:pt x="20" y="15"/>
                    </a:cubicBezTo>
                    <a:cubicBezTo>
                      <a:pt x="23" y="13"/>
                      <a:pt x="27" y="12"/>
                      <a:pt x="34" y="12"/>
                    </a:cubicBezTo>
                    <a:cubicBezTo>
                      <a:pt x="39" y="12"/>
                      <a:pt x="43" y="13"/>
                      <a:pt x="46" y="15"/>
                    </a:cubicBezTo>
                    <a:cubicBezTo>
                      <a:pt x="49" y="17"/>
                      <a:pt x="51" y="21"/>
                      <a:pt x="51" y="25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4" y="18"/>
                      <a:pt x="62" y="14"/>
                      <a:pt x="60" y="10"/>
                    </a:cubicBezTo>
                    <a:cubicBezTo>
                      <a:pt x="58" y="7"/>
                      <a:pt x="54" y="5"/>
                      <a:pt x="49" y="3"/>
                    </a:cubicBezTo>
                    <a:cubicBezTo>
                      <a:pt x="44" y="1"/>
                      <a:pt x="39" y="0"/>
                      <a:pt x="33" y="0"/>
                    </a:cubicBezTo>
                    <a:cubicBezTo>
                      <a:pt x="28" y="0"/>
                      <a:pt x="24" y="1"/>
                      <a:pt x="21" y="2"/>
                    </a:cubicBezTo>
                    <a:cubicBezTo>
                      <a:pt x="17" y="3"/>
                      <a:pt x="14" y="4"/>
                      <a:pt x="12" y="6"/>
                    </a:cubicBezTo>
                    <a:cubicBezTo>
                      <a:pt x="9" y="8"/>
                      <a:pt x="7" y="10"/>
                      <a:pt x="5" y="14"/>
                    </a:cubicBezTo>
                    <a:cubicBezTo>
                      <a:pt x="3" y="17"/>
                      <a:pt x="3" y="20"/>
                      <a:pt x="3" y="24"/>
                    </a:cubicBezTo>
                    <a:cubicBezTo>
                      <a:pt x="3" y="28"/>
                      <a:pt x="4" y="31"/>
                      <a:pt x="6" y="35"/>
                    </a:cubicBezTo>
                    <a:cubicBezTo>
                      <a:pt x="8" y="38"/>
                      <a:pt x="11" y="40"/>
                      <a:pt x="15" y="42"/>
                    </a:cubicBezTo>
                    <a:cubicBezTo>
                      <a:pt x="18" y="44"/>
                      <a:pt x="25" y="46"/>
                      <a:pt x="36" y="49"/>
                    </a:cubicBezTo>
                    <a:cubicBezTo>
                      <a:pt x="43" y="51"/>
                      <a:pt x="48" y="52"/>
                      <a:pt x="50" y="54"/>
                    </a:cubicBezTo>
                    <a:cubicBezTo>
                      <a:pt x="52" y="55"/>
                      <a:pt x="54" y="58"/>
                      <a:pt x="54" y="61"/>
                    </a:cubicBezTo>
                    <a:cubicBezTo>
                      <a:pt x="54" y="64"/>
                      <a:pt x="52" y="67"/>
                      <a:pt x="49" y="70"/>
                    </a:cubicBezTo>
                    <a:cubicBezTo>
                      <a:pt x="46" y="73"/>
                      <a:pt x="41" y="74"/>
                      <a:pt x="35" y="74"/>
                    </a:cubicBezTo>
                    <a:cubicBezTo>
                      <a:pt x="29" y="74"/>
                      <a:pt x="24" y="72"/>
                      <a:pt x="20" y="69"/>
                    </a:cubicBezTo>
                    <a:cubicBezTo>
                      <a:pt x="17" y="67"/>
                      <a:pt x="15" y="62"/>
                      <a:pt x="14" y="5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8"/>
                      <a:pt x="5" y="74"/>
                      <a:pt x="11" y="79"/>
                    </a:cubicBezTo>
                    <a:cubicBezTo>
                      <a:pt x="16" y="83"/>
                      <a:pt x="24" y="85"/>
                      <a:pt x="35" y="85"/>
                    </a:cubicBezTo>
                    <a:cubicBezTo>
                      <a:pt x="41" y="85"/>
                      <a:pt x="47" y="84"/>
                      <a:pt x="52" y="82"/>
                    </a:cubicBezTo>
                    <a:cubicBezTo>
                      <a:pt x="57" y="80"/>
                      <a:pt x="61" y="76"/>
                      <a:pt x="64" y="72"/>
                    </a:cubicBezTo>
                    <a:cubicBezTo>
                      <a:pt x="66" y="68"/>
                      <a:pt x="68" y="64"/>
                      <a:pt x="68" y="59"/>
                    </a:cubicBezTo>
                    <a:cubicBezTo>
                      <a:pt x="68" y="55"/>
                      <a:pt x="67" y="51"/>
                      <a:pt x="65" y="48"/>
                    </a:cubicBezTo>
                    <a:cubicBezTo>
                      <a:pt x="62" y="45"/>
                      <a:pt x="59" y="42"/>
                      <a:pt x="5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śļíḓe">
                <a:extLst>
                  <a:ext uri="{FF2B5EF4-FFF2-40B4-BE49-F238E27FC236}">
                    <a16:creationId xmlns:a16="http://schemas.microsoft.com/office/drawing/2014/main" id="{239FA669-E50F-4BEA-836A-AE45F6E7B74F}"/>
                  </a:ext>
                </a:extLst>
              </p:cNvPr>
              <p:cNvSpPr/>
              <p:nvPr/>
            </p:nvSpPr>
            <p:spPr bwMode="auto">
              <a:xfrm>
                <a:off x="62057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ṡľîdè">
                <a:extLst>
                  <a:ext uri="{FF2B5EF4-FFF2-40B4-BE49-F238E27FC236}">
                    <a16:creationId xmlns:a16="http://schemas.microsoft.com/office/drawing/2014/main" id="{A34E2D3E-066E-4A75-B941-6B3B4D789E6C}"/>
                  </a:ext>
                </a:extLst>
              </p:cNvPr>
              <p:cNvSpPr/>
              <p:nvPr/>
            </p:nvSpPr>
            <p:spPr bwMode="auto">
              <a:xfrm>
                <a:off x="62057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ś1iḋê">
                <a:extLst>
                  <a:ext uri="{FF2B5EF4-FFF2-40B4-BE49-F238E27FC236}">
                    <a16:creationId xmlns:a16="http://schemas.microsoft.com/office/drawing/2014/main" id="{165665F5-EC61-4FF6-A992-AD67EBE119CD}"/>
                  </a:ext>
                </a:extLst>
              </p:cNvPr>
              <p:cNvSpPr/>
              <p:nvPr/>
            </p:nvSpPr>
            <p:spPr bwMode="auto">
              <a:xfrm>
                <a:off x="6255003" y="5680665"/>
                <a:ext cx="74613" cy="203200"/>
              </a:xfrm>
              <a:custGeom>
                <a:avLst/>
                <a:gdLst>
                  <a:gd name="T0" fmla="*/ 32 w 40"/>
                  <a:gd name="T1" fmla="*/ 98 h 110"/>
                  <a:gd name="T2" fmla="*/ 27 w 40"/>
                  <a:gd name="T3" fmla="*/ 97 h 110"/>
                  <a:gd name="T4" fmla="*/ 25 w 40"/>
                  <a:gd name="T5" fmla="*/ 94 h 110"/>
                  <a:gd name="T6" fmla="*/ 24 w 40"/>
                  <a:gd name="T7" fmla="*/ 86 h 110"/>
                  <a:gd name="T8" fmla="*/ 24 w 40"/>
                  <a:gd name="T9" fmla="*/ 39 h 110"/>
                  <a:gd name="T10" fmla="*/ 38 w 40"/>
                  <a:gd name="T11" fmla="*/ 39 h 110"/>
                  <a:gd name="T12" fmla="*/ 38 w 40"/>
                  <a:gd name="T13" fmla="*/ 28 h 110"/>
                  <a:gd name="T14" fmla="*/ 24 w 40"/>
                  <a:gd name="T15" fmla="*/ 28 h 110"/>
                  <a:gd name="T16" fmla="*/ 24 w 40"/>
                  <a:gd name="T17" fmla="*/ 0 h 110"/>
                  <a:gd name="T18" fmla="*/ 11 w 40"/>
                  <a:gd name="T19" fmla="*/ 8 h 110"/>
                  <a:gd name="T20" fmla="*/ 11 w 40"/>
                  <a:gd name="T21" fmla="*/ 28 h 110"/>
                  <a:gd name="T22" fmla="*/ 0 w 40"/>
                  <a:gd name="T23" fmla="*/ 28 h 110"/>
                  <a:gd name="T24" fmla="*/ 0 w 40"/>
                  <a:gd name="T25" fmla="*/ 39 h 110"/>
                  <a:gd name="T26" fmla="*/ 11 w 40"/>
                  <a:gd name="T27" fmla="*/ 39 h 110"/>
                  <a:gd name="T28" fmla="*/ 11 w 40"/>
                  <a:gd name="T29" fmla="*/ 86 h 110"/>
                  <a:gd name="T30" fmla="*/ 12 w 40"/>
                  <a:gd name="T31" fmla="*/ 102 h 110"/>
                  <a:gd name="T32" fmla="*/ 18 w 40"/>
                  <a:gd name="T33" fmla="*/ 108 h 110"/>
                  <a:gd name="T34" fmla="*/ 30 w 40"/>
                  <a:gd name="T35" fmla="*/ 110 h 110"/>
                  <a:gd name="T36" fmla="*/ 40 w 40"/>
                  <a:gd name="T37" fmla="*/ 109 h 110"/>
                  <a:gd name="T38" fmla="*/ 38 w 40"/>
                  <a:gd name="T39" fmla="*/ 97 h 110"/>
                  <a:gd name="T40" fmla="*/ 32 w 40"/>
                  <a:gd name="T41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110">
                    <a:moveTo>
                      <a:pt x="32" y="98"/>
                    </a:moveTo>
                    <a:cubicBezTo>
                      <a:pt x="30" y="98"/>
                      <a:pt x="28" y="97"/>
                      <a:pt x="27" y="97"/>
                    </a:cubicBezTo>
                    <a:cubicBezTo>
                      <a:pt x="26" y="96"/>
                      <a:pt x="25" y="95"/>
                      <a:pt x="25" y="94"/>
                    </a:cubicBezTo>
                    <a:cubicBezTo>
                      <a:pt x="24" y="93"/>
                      <a:pt x="24" y="90"/>
                      <a:pt x="24" y="86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94"/>
                      <a:pt x="11" y="99"/>
                      <a:pt x="12" y="102"/>
                    </a:cubicBezTo>
                    <a:cubicBezTo>
                      <a:pt x="13" y="104"/>
                      <a:pt x="15" y="106"/>
                      <a:pt x="18" y="108"/>
                    </a:cubicBezTo>
                    <a:cubicBezTo>
                      <a:pt x="21" y="110"/>
                      <a:pt x="25" y="110"/>
                      <a:pt x="30" y="110"/>
                    </a:cubicBezTo>
                    <a:cubicBezTo>
                      <a:pt x="33" y="110"/>
                      <a:pt x="36" y="110"/>
                      <a:pt x="40" y="109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6" y="97"/>
                      <a:pt x="34" y="98"/>
                      <a:pt x="32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šľîḋê">
                <a:extLst>
                  <a:ext uri="{FF2B5EF4-FFF2-40B4-BE49-F238E27FC236}">
                    <a16:creationId xmlns:a16="http://schemas.microsoft.com/office/drawing/2014/main" id="{86F8043F-2920-4F5D-A8A8-C27C9C81B653}"/>
                  </a:ext>
                </a:extLst>
              </p:cNvPr>
              <p:cNvSpPr/>
              <p:nvPr/>
            </p:nvSpPr>
            <p:spPr bwMode="auto">
              <a:xfrm>
                <a:off x="6335966" y="5733053"/>
                <a:ext cx="136525" cy="211138"/>
              </a:xfrm>
              <a:custGeom>
                <a:avLst/>
                <a:gdLst>
                  <a:gd name="T0" fmla="*/ 43 w 74"/>
                  <a:gd name="T1" fmla="*/ 47 h 114"/>
                  <a:gd name="T2" fmla="*/ 37 w 74"/>
                  <a:gd name="T3" fmla="*/ 66 h 114"/>
                  <a:gd name="T4" fmla="*/ 32 w 74"/>
                  <a:gd name="T5" fmla="*/ 47 h 114"/>
                  <a:gd name="T6" fmla="*/ 15 w 74"/>
                  <a:gd name="T7" fmla="*/ 0 h 114"/>
                  <a:gd name="T8" fmla="*/ 0 w 74"/>
                  <a:gd name="T9" fmla="*/ 0 h 114"/>
                  <a:gd name="T10" fmla="*/ 31 w 74"/>
                  <a:gd name="T11" fmla="*/ 81 h 114"/>
                  <a:gd name="T12" fmla="*/ 29 w 74"/>
                  <a:gd name="T13" fmla="*/ 85 h 114"/>
                  <a:gd name="T14" fmla="*/ 25 w 74"/>
                  <a:gd name="T15" fmla="*/ 95 h 114"/>
                  <a:gd name="T16" fmla="*/ 21 w 74"/>
                  <a:gd name="T17" fmla="*/ 99 h 114"/>
                  <a:gd name="T18" fmla="*/ 13 w 74"/>
                  <a:gd name="T19" fmla="*/ 101 h 114"/>
                  <a:gd name="T20" fmla="*/ 5 w 74"/>
                  <a:gd name="T21" fmla="*/ 100 h 114"/>
                  <a:gd name="T22" fmla="*/ 7 w 74"/>
                  <a:gd name="T23" fmla="*/ 113 h 114"/>
                  <a:gd name="T24" fmla="*/ 16 w 74"/>
                  <a:gd name="T25" fmla="*/ 114 h 114"/>
                  <a:gd name="T26" fmla="*/ 27 w 74"/>
                  <a:gd name="T27" fmla="*/ 111 h 114"/>
                  <a:gd name="T28" fmla="*/ 36 w 74"/>
                  <a:gd name="T29" fmla="*/ 101 h 114"/>
                  <a:gd name="T30" fmla="*/ 43 w 74"/>
                  <a:gd name="T31" fmla="*/ 83 h 114"/>
                  <a:gd name="T32" fmla="*/ 74 w 74"/>
                  <a:gd name="T33" fmla="*/ 0 h 114"/>
                  <a:gd name="T34" fmla="*/ 60 w 74"/>
                  <a:gd name="T35" fmla="*/ 0 h 114"/>
                  <a:gd name="T36" fmla="*/ 43 w 74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114">
                    <a:moveTo>
                      <a:pt x="43" y="47"/>
                    </a:moveTo>
                    <a:cubicBezTo>
                      <a:pt x="41" y="53"/>
                      <a:pt x="39" y="60"/>
                      <a:pt x="37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29" y="85"/>
                    </a:cubicBezTo>
                    <a:cubicBezTo>
                      <a:pt x="27" y="90"/>
                      <a:pt x="26" y="94"/>
                      <a:pt x="25" y="95"/>
                    </a:cubicBezTo>
                    <a:cubicBezTo>
                      <a:pt x="24" y="97"/>
                      <a:pt x="22" y="98"/>
                      <a:pt x="21" y="99"/>
                    </a:cubicBezTo>
                    <a:cubicBezTo>
                      <a:pt x="19" y="100"/>
                      <a:pt x="16" y="101"/>
                      <a:pt x="13" y="101"/>
                    </a:cubicBezTo>
                    <a:cubicBezTo>
                      <a:pt x="11" y="101"/>
                      <a:pt x="8" y="101"/>
                      <a:pt x="5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0" y="114"/>
                      <a:pt x="13" y="114"/>
                      <a:pt x="16" y="114"/>
                    </a:cubicBezTo>
                    <a:cubicBezTo>
                      <a:pt x="20" y="114"/>
                      <a:pt x="24" y="113"/>
                      <a:pt x="27" y="111"/>
                    </a:cubicBezTo>
                    <a:cubicBezTo>
                      <a:pt x="30" y="109"/>
                      <a:pt x="33" y="106"/>
                      <a:pt x="36" y="101"/>
                    </a:cubicBezTo>
                    <a:cubicBezTo>
                      <a:pt x="37" y="98"/>
                      <a:pt x="40" y="92"/>
                      <a:pt x="43" y="8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Sḷiḑè">
                <a:extLst>
                  <a:ext uri="{FF2B5EF4-FFF2-40B4-BE49-F238E27FC236}">
                    <a16:creationId xmlns:a16="http://schemas.microsoft.com/office/drawing/2014/main" id="{FA8D30A1-765C-42D8-9F7E-D49CBBE11E16}"/>
                  </a:ext>
                </a:extLst>
              </p:cNvPr>
              <p:cNvSpPr/>
              <p:nvPr/>
            </p:nvSpPr>
            <p:spPr bwMode="auto">
              <a:xfrm>
                <a:off x="6564566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ľïḑe">
                <a:extLst>
                  <a:ext uri="{FF2B5EF4-FFF2-40B4-BE49-F238E27FC236}">
                    <a16:creationId xmlns:a16="http://schemas.microsoft.com/office/drawing/2014/main" id="{A3BEEAF7-A761-4767-BB56-4960F569372B}"/>
                  </a:ext>
                </a:extLst>
              </p:cNvPr>
              <p:cNvSpPr/>
              <p:nvPr/>
            </p:nvSpPr>
            <p:spPr bwMode="auto">
              <a:xfrm>
                <a:off x="6720141" y="5672728"/>
                <a:ext cx="85725" cy="209550"/>
              </a:xfrm>
              <a:custGeom>
                <a:avLst/>
                <a:gdLst>
                  <a:gd name="T0" fmla="*/ 20 w 47"/>
                  <a:gd name="T1" fmla="*/ 4 h 114"/>
                  <a:gd name="T2" fmla="*/ 13 w 47"/>
                  <a:gd name="T3" fmla="*/ 12 h 114"/>
                  <a:gd name="T4" fmla="*/ 12 w 47"/>
                  <a:gd name="T5" fmla="*/ 24 h 114"/>
                  <a:gd name="T6" fmla="*/ 12 w 47"/>
                  <a:gd name="T7" fmla="*/ 33 h 114"/>
                  <a:gd name="T8" fmla="*/ 0 w 47"/>
                  <a:gd name="T9" fmla="*/ 33 h 114"/>
                  <a:gd name="T10" fmla="*/ 0 w 47"/>
                  <a:gd name="T11" fmla="*/ 44 h 114"/>
                  <a:gd name="T12" fmla="*/ 12 w 47"/>
                  <a:gd name="T13" fmla="*/ 44 h 114"/>
                  <a:gd name="T14" fmla="*/ 12 w 47"/>
                  <a:gd name="T15" fmla="*/ 114 h 114"/>
                  <a:gd name="T16" fmla="*/ 26 w 47"/>
                  <a:gd name="T17" fmla="*/ 114 h 114"/>
                  <a:gd name="T18" fmla="*/ 26 w 47"/>
                  <a:gd name="T19" fmla="*/ 44 h 114"/>
                  <a:gd name="T20" fmla="*/ 41 w 47"/>
                  <a:gd name="T21" fmla="*/ 44 h 114"/>
                  <a:gd name="T22" fmla="*/ 41 w 47"/>
                  <a:gd name="T23" fmla="*/ 33 h 114"/>
                  <a:gd name="T24" fmla="*/ 26 w 47"/>
                  <a:gd name="T25" fmla="*/ 33 h 114"/>
                  <a:gd name="T26" fmla="*/ 26 w 47"/>
                  <a:gd name="T27" fmla="*/ 26 h 114"/>
                  <a:gd name="T28" fmla="*/ 28 w 47"/>
                  <a:gd name="T29" fmla="*/ 16 h 114"/>
                  <a:gd name="T30" fmla="*/ 37 w 47"/>
                  <a:gd name="T31" fmla="*/ 13 h 114"/>
                  <a:gd name="T32" fmla="*/ 45 w 47"/>
                  <a:gd name="T33" fmla="*/ 14 h 114"/>
                  <a:gd name="T34" fmla="*/ 47 w 47"/>
                  <a:gd name="T35" fmla="*/ 2 h 114"/>
                  <a:gd name="T36" fmla="*/ 34 w 47"/>
                  <a:gd name="T37" fmla="*/ 0 h 114"/>
                  <a:gd name="T38" fmla="*/ 20 w 47"/>
                  <a:gd name="T39" fmla="*/ 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114">
                    <a:moveTo>
                      <a:pt x="20" y="4"/>
                    </a:moveTo>
                    <a:cubicBezTo>
                      <a:pt x="17" y="6"/>
                      <a:pt x="15" y="9"/>
                      <a:pt x="13" y="12"/>
                    </a:cubicBezTo>
                    <a:cubicBezTo>
                      <a:pt x="12" y="15"/>
                      <a:pt x="12" y="19"/>
                      <a:pt x="12" y="2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1"/>
                      <a:pt x="27" y="17"/>
                      <a:pt x="28" y="16"/>
                    </a:cubicBezTo>
                    <a:cubicBezTo>
                      <a:pt x="30" y="14"/>
                      <a:pt x="33" y="13"/>
                      <a:pt x="37" y="13"/>
                    </a:cubicBezTo>
                    <a:cubicBezTo>
                      <a:pt x="40" y="13"/>
                      <a:pt x="42" y="13"/>
                      <a:pt x="45" y="14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3" y="1"/>
                      <a:pt x="38" y="0"/>
                      <a:pt x="34" y="0"/>
                    </a:cubicBezTo>
                    <a:cubicBezTo>
                      <a:pt x="28" y="0"/>
                      <a:pt x="24" y="1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š1îḍè">
                <a:extLst>
                  <a:ext uri="{FF2B5EF4-FFF2-40B4-BE49-F238E27FC236}">
                    <a16:creationId xmlns:a16="http://schemas.microsoft.com/office/drawing/2014/main" id="{397ADF51-D0DA-4357-BB00-892DF73CEEE6}"/>
                  </a:ext>
                </a:extLst>
              </p:cNvPr>
              <p:cNvSpPr/>
              <p:nvPr/>
            </p:nvSpPr>
            <p:spPr bwMode="auto">
              <a:xfrm>
                <a:off x="6890003" y="5672728"/>
                <a:ext cx="165100" cy="214313"/>
              </a:xfrm>
              <a:custGeom>
                <a:avLst/>
                <a:gdLst>
                  <a:gd name="T0" fmla="*/ 71 w 90"/>
                  <a:gd name="T1" fmla="*/ 55 h 116"/>
                  <a:gd name="T2" fmla="*/ 46 w 90"/>
                  <a:gd name="T3" fmla="*/ 48 h 116"/>
                  <a:gd name="T4" fmla="*/ 23 w 90"/>
                  <a:gd name="T5" fmla="*/ 40 h 116"/>
                  <a:gd name="T6" fmla="*/ 19 w 90"/>
                  <a:gd name="T7" fmla="*/ 30 h 116"/>
                  <a:gd name="T8" fmla="*/ 25 w 90"/>
                  <a:gd name="T9" fmla="*/ 18 h 116"/>
                  <a:gd name="T10" fmla="*/ 45 w 90"/>
                  <a:gd name="T11" fmla="*/ 13 h 116"/>
                  <a:gd name="T12" fmla="*/ 64 w 90"/>
                  <a:gd name="T13" fmla="*/ 19 h 116"/>
                  <a:gd name="T14" fmla="*/ 72 w 90"/>
                  <a:gd name="T15" fmla="*/ 35 h 116"/>
                  <a:gd name="T16" fmla="*/ 86 w 90"/>
                  <a:gd name="T17" fmla="*/ 34 h 116"/>
                  <a:gd name="T18" fmla="*/ 81 w 90"/>
                  <a:gd name="T19" fmla="*/ 16 h 116"/>
                  <a:gd name="T20" fmla="*/ 66 w 90"/>
                  <a:gd name="T21" fmla="*/ 4 h 116"/>
                  <a:gd name="T22" fmla="*/ 44 w 90"/>
                  <a:gd name="T23" fmla="*/ 0 h 116"/>
                  <a:gd name="T24" fmla="*/ 24 w 90"/>
                  <a:gd name="T25" fmla="*/ 4 h 116"/>
                  <a:gd name="T26" fmla="*/ 10 w 90"/>
                  <a:gd name="T27" fmla="*/ 15 h 116"/>
                  <a:gd name="T28" fmla="*/ 5 w 90"/>
                  <a:gd name="T29" fmla="*/ 31 h 116"/>
                  <a:gd name="T30" fmla="*/ 9 w 90"/>
                  <a:gd name="T31" fmla="*/ 45 h 116"/>
                  <a:gd name="T32" fmla="*/ 21 w 90"/>
                  <a:gd name="T33" fmla="*/ 56 h 116"/>
                  <a:gd name="T34" fmla="*/ 42 w 90"/>
                  <a:gd name="T35" fmla="*/ 63 h 116"/>
                  <a:gd name="T36" fmla="*/ 62 w 90"/>
                  <a:gd name="T37" fmla="*/ 68 h 116"/>
                  <a:gd name="T38" fmla="*/ 72 w 90"/>
                  <a:gd name="T39" fmla="*/ 75 h 116"/>
                  <a:gd name="T40" fmla="*/ 75 w 90"/>
                  <a:gd name="T41" fmla="*/ 84 h 116"/>
                  <a:gd name="T42" fmla="*/ 72 w 90"/>
                  <a:gd name="T43" fmla="*/ 93 h 116"/>
                  <a:gd name="T44" fmla="*/ 63 w 90"/>
                  <a:gd name="T45" fmla="*/ 100 h 116"/>
                  <a:gd name="T46" fmla="*/ 48 w 90"/>
                  <a:gd name="T47" fmla="*/ 103 h 116"/>
                  <a:gd name="T48" fmla="*/ 30 w 90"/>
                  <a:gd name="T49" fmla="*/ 100 h 116"/>
                  <a:gd name="T50" fmla="*/ 19 w 90"/>
                  <a:gd name="T51" fmla="*/ 91 h 116"/>
                  <a:gd name="T52" fmla="*/ 14 w 90"/>
                  <a:gd name="T53" fmla="*/ 77 h 116"/>
                  <a:gd name="T54" fmla="*/ 0 w 90"/>
                  <a:gd name="T55" fmla="*/ 78 h 116"/>
                  <a:gd name="T56" fmla="*/ 7 w 90"/>
                  <a:gd name="T57" fmla="*/ 98 h 116"/>
                  <a:gd name="T58" fmla="*/ 23 w 90"/>
                  <a:gd name="T59" fmla="*/ 112 h 116"/>
                  <a:gd name="T60" fmla="*/ 48 w 90"/>
                  <a:gd name="T61" fmla="*/ 116 h 116"/>
                  <a:gd name="T62" fmla="*/ 70 w 90"/>
                  <a:gd name="T63" fmla="*/ 112 h 116"/>
                  <a:gd name="T64" fmla="*/ 85 w 90"/>
                  <a:gd name="T65" fmla="*/ 100 h 116"/>
                  <a:gd name="T66" fmla="*/ 90 w 90"/>
                  <a:gd name="T67" fmla="*/ 83 h 116"/>
                  <a:gd name="T68" fmla="*/ 85 w 90"/>
                  <a:gd name="T69" fmla="*/ 67 h 116"/>
                  <a:gd name="T70" fmla="*/ 71 w 90"/>
                  <a:gd name="T71" fmla="*/ 5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0" h="116">
                    <a:moveTo>
                      <a:pt x="71" y="55"/>
                    </a:moveTo>
                    <a:cubicBezTo>
                      <a:pt x="66" y="53"/>
                      <a:pt x="58" y="51"/>
                      <a:pt x="46" y="48"/>
                    </a:cubicBezTo>
                    <a:cubicBezTo>
                      <a:pt x="34" y="45"/>
                      <a:pt x="26" y="43"/>
                      <a:pt x="23" y="40"/>
                    </a:cubicBezTo>
                    <a:cubicBezTo>
                      <a:pt x="21" y="38"/>
                      <a:pt x="19" y="34"/>
                      <a:pt x="19" y="30"/>
                    </a:cubicBezTo>
                    <a:cubicBezTo>
                      <a:pt x="19" y="26"/>
                      <a:pt x="21" y="22"/>
                      <a:pt x="25" y="18"/>
                    </a:cubicBezTo>
                    <a:cubicBezTo>
                      <a:pt x="29" y="15"/>
                      <a:pt x="36" y="13"/>
                      <a:pt x="45" y="13"/>
                    </a:cubicBezTo>
                    <a:cubicBezTo>
                      <a:pt x="53" y="13"/>
                      <a:pt x="60" y="15"/>
                      <a:pt x="64" y="19"/>
                    </a:cubicBezTo>
                    <a:cubicBezTo>
                      <a:pt x="69" y="22"/>
                      <a:pt x="71" y="28"/>
                      <a:pt x="72" y="35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27"/>
                      <a:pt x="84" y="21"/>
                      <a:pt x="81" y="16"/>
                    </a:cubicBezTo>
                    <a:cubicBezTo>
                      <a:pt x="77" y="11"/>
                      <a:pt x="73" y="7"/>
                      <a:pt x="66" y="4"/>
                    </a:cubicBezTo>
                    <a:cubicBezTo>
                      <a:pt x="60" y="2"/>
                      <a:pt x="53" y="0"/>
                      <a:pt x="44" y="0"/>
                    </a:cubicBezTo>
                    <a:cubicBezTo>
                      <a:pt x="37" y="0"/>
                      <a:pt x="30" y="1"/>
                      <a:pt x="24" y="4"/>
                    </a:cubicBezTo>
                    <a:cubicBezTo>
                      <a:pt x="17" y="7"/>
                      <a:pt x="13" y="10"/>
                      <a:pt x="10" y="15"/>
                    </a:cubicBezTo>
                    <a:cubicBezTo>
                      <a:pt x="6" y="20"/>
                      <a:pt x="5" y="25"/>
                      <a:pt x="5" y="31"/>
                    </a:cubicBezTo>
                    <a:cubicBezTo>
                      <a:pt x="5" y="36"/>
                      <a:pt x="6" y="41"/>
                      <a:pt x="9" y="45"/>
                    </a:cubicBezTo>
                    <a:cubicBezTo>
                      <a:pt x="11" y="49"/>
                      <a:pt x="15" y="53"/>
                      <a:pt x="21" y="56"/>
                    </a:cubicBezTo>
                    <a:cubicBezTo>
                      <a:pt x="25" y="58"/>
                      <a:pt x="32" y="60"/>
                      <a:pt x="42" y="63"/>
                    </a:cubicBezTo>
                    <a:cubicBezTo>
                      <a:pt x="53" y="65"/>
                      <a:pt x="59" y="67"/>
                      <a:pt x="62" y="68"/>
                    </a:cubicBezTo>
                    <a:cubicBezTo>
                      <a:pt x="67" y="70"/>
                      <a:pt x="70" y="72"/>
                      <a:pt x="72" y="75"/>
                    </a:cubicBezTo>
                    <a:cubicBezTo>
                      <a:pt x="74" y="77"/>
                      <a:pt x="75" y="80"/>
                      <a:pt x="75" y="84"/>
                    </a:cubicBezTo>
                    <a:cubicBezTo>
                      <a:pt x="75" y="87"/>
                      <a:pt x="74" y="91"/>
                      <a:pt x="72" y="93"/>
                    </a:cubicBezTo>
                    <a:cubicBezTo>
                      <a:pt x="70" y="96"/>
                      <a:pt x="67" y="99"/>
                      <a:pt x="63" y="100"/>
                    </a:cubicBezTo>
                    <a:cubicBezTo>
                      <a:pt x="58" y="102"/>
                      <a:pt x="53" y="103"/>
                      <a:pt x="48" y="103"/>
                    </a:cubicBezTo>
                    <a:cubicBezTo>
                      <a:pt x="41" y="103"/>
                      <a:pt x="35" y="102"/>
                      <a:pt x="30" y="100"/>
                    </a:cubicBezTo>
                    <a:cubicBezTo>
                      <a:pt x="25" y="97"/>
                      <a:pt x="22" y="94"/>
                      <a:pt x="19" y="91"/>
                    </a:cubicBezTo>
                    <a:cubicBezTo>
                      <a:pt x="17" y="87"/>
                      <a:pt x="15" y="83"/>
                      <a:pt x="14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" y="86"/>
                      <a:pt x="3" y="93"/>
                      <a:pt x="7" y="98"/>
                    </a:cubicBezTo>
                    <a:cubicBezTo>
                      <a:pt x="11" y="104"/>
                      <a:pt x="16" y="109"/>
                      <a:pt x="23" y="112"/>
                    </a:cubicBezTo>
                    <a:cubicBezTo>
                      <a:pt x="30" y="115"/>
                      <a:pt x="38" y="116"/>
                      <a:pt x="48" y="116"/>
                    </a:cubicBezTo>
                    <a:cubicBezTo>
                      <a:pt x="56" y="116"/>
                      <a:pt x="64" y="115"/>
                      <a:pt x="70" y="112"/>
                    </a:cubicBezTo>
                    <a:cubicBezTo>
                      <a:pt x="76" y="109"/>
                      <a:pt x="81" y="105"/>
                      <a:pt x="85" y="100"/>
                    </a:cubicBezTo>
                    <a:cubicBezTo>
                      <a:pt x="88" y="94"/>
                      <a:pt x="90" y="89"/>
                      <a:pt x="90" y="83"/>
                    </a:cubicBezTo>
                    <a:cubicBezTo>
                      <a:pt x="90" y="77"/>
                      <a:pt x="88" y="71"/>
                      <a:pt x="85" y="67"/>
                    </a:cubicBezTo>
                    <a:cubicBezTo>
                      <a:pt x="82" y="62"/>
                      <a:pt x="77" y="58"/>
                      <a:pt x="7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ṥľïḍê">
                <a:extLst>
                  <a:ext uri="{FF2B5EF4-FFF2-40B4-BE49-F238E27FC236}">
                    <a16:creationId xmlns:a16="http://schemas.microsoft.com/office/drawing/2014/main" id="{490DC986-1C1A-404C-8821-A0CE52DFD926}"/>
                  </a:ext>
                </a:extLst>
              </p:cNvPr>
              <p:cNvSpPr/>
              <p:nvPr/>
            </p:nvSpPr>
            <p:spPr bwMode="auto">
              <a:xfrm>
                <a:off x="7080503" y="5729878"/>
                <a:ext cx="131763" cy="157163"/>
              </a:xfrm>
              <a:custGeom>
                <a:avLst/>
                <a:gdLst>
                  <a:gd name="T0" fmla="*/ 50 w 71"/>
                  <a:gd name="T1" fmla="*/ 69 h 85"/>
                  <a:gd name="T2" fmla="*/ 37 w 71"/>
                  <a:gd name="T3" fmla="*/ 74 h 85"/>
                  <a:gd name="T4" fmla="*/ 21 w 71"/>
                  <a:gd name="T5" fmla="*/ 66 h 85"/>
                  <a:gd name="T6" fmla="*/ 14 w 71"/>
                  <a:gd name="T7" fmla="*/ 43 h 85"/>
                  <a:gd name="T8" fmla="*/ 21 w 71"/>
                  <a:gd name="T9" fmla="*/ 19 h 85"/>
                  <a:gd name="T10" fmla="*/ 38 w 71"/>
                  <a:gd name="T11" fmla="*/ 12 h 85"/>
                  <a:gd name="T12" fmla="*/ 49 w 71"/>
                  <a:gd name="T13" fmla="*/ 16 h 85"/>
                  <a:gd name="T14" fmla="*/ 56 w 71"/>
                  <a:gd name="T15" fmla="*/ 28 h 85"/>
                  <a:gd name="T16" fmla="*/ 70 w 71"/>
                  <a:gd name="T17" fmla="*/ 26 h 85"/>
                  <a:gd name="T18" fmla="*/ 59 w 71"/>
                  <a:gd name="T19" fmla="*/ 7 h 85"/>
                  <a:gd name="T20" fmla="*/ 37 w 71"/>
                  <a:gd name="T21" fmla="*/ 0 h 85"/>
                  <a:gd name="T22" fmla="*/ 18 w 71"/>
                  <a:gd name="T23" fmla="*/ 5 h 85"/>
                  <a:gd name="T24" fmla="*/ 4 w 71"/>
                  <a:gd name="T25" fmla="*/ 20 h 85"/>
                  <a:gd name="T26" fmla="*/ 0 w 71"/>
                  <a:gd name="T27" fmla="*/ 43 h 85"/>
                  <a:gd name="T28" fmla="*/ 10 w 71"/>
                  <a:gd name="T29" fmla="*/ 74 h 85"/>
                  <a:gd name="T30" fmla="*/ 37 w 71"/>
                  <a:gd name="T31" fmla="*/ 85 h 85"/>
                  <a:gd name="T32" fmla="*/ 60 w 71"/>
                  <a:gd name="T33" fmla="*/ 77 h 85"/>
                  <a:gd name="T34" fmla="*/ 71 w 71"/>
                  <a:gd name="T35" fmla="*/ 55 h 85"/>
                  <a:gd name="T36" fmla="*/ 57 w 71"/>
                  <a:gd name="T37" fmla="*/ 54 h 85"/>
                  <a:gd name="T38" fmla="*/ 50 w 71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5">
                    <a:moveTo>
                      <a:pt x="50" y="69"/>
                    </a:moveTo>
                    <a:cubicBezTo>
                      <a:pt x="47" y="72"/>
                      <a:pt x="42" y="74"/>
                      <a:pt x="37" y="74"/>
                    </a:cubicBezTo>
                    <a:cubicBezTo>
                      <a:pt x="30" y="74"/>
                      <a:pt x="25" y="71"/>
                      <a:pt x="21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1" y="19"/>
                    </a:cubicBezTo>
                    <a:cubicBezTo>
                      <a:pt x="25" y="14"/>
                      <a:pt x="31" y="12"/>
                      <a:pt x="38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3" y="18"/>
                      <a:pt x="55" y="23"/>
                      <a:pt x="56" y="28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8"/>
                      <a:pt x="64" y="11"/>
                      <a:pt x="59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4" y="2"/>
                      <a:pt x="18" y="5"/>
                    </a:cubicBezTo>
                    <a:cubicBezTo>
                      <a:pt x="12" y="8"/>
                      <a:pt x="7" y="13"/>
                      <a:pt x="4" y="20"/>
                    </a:cubicBezTo>
                    <a:cubicBezTo>
                      <a:pt x="2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6" y="85"/>
                      <a:pt x="53" y="83"/>
                      <a:pt x="60" y="77"/>
                    </a:cubicBezTo>
                    <a:cubicBezTo>
                      <a:pt x="66" y="72"/>
                      <a:pt x="69" y="65"/>
                      <a:pt x="71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ṥ1ïdê">
                <a:extLst>
                  <a:ext uri="{FF2B5EF4-FFF2-40B4-BE49-F238E27FC236}">
                    <a16:creationId xmlns:a16="http://schemas.microsoft.com/office/drawing/2014/main" id="{476604CD-242F-4657-8465-961FB6237EDD}"/>
                  </a:ext>
                </a:extLst>
              </p:cNvPr>
              <p:cNvSpPr/>
              <p:nvPr/>
            </p:nvSpPr>
            <p:spPr bwMode="auto">
              <a:xfrm>
                <a:off x="72344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ṡ1îďé">
                <a:extLst>
                  <a:ext uri="{FF2B5EF4-FFF2-40B4-BE49-F238E27FC236}">
                    <a16:creationId xmlns:a16="http://schemas.microsoft.com/office/drawing/2014/main" id="{E26DDC69-F2E6-4EBB-8BA5-02D9B1059363}"/>
                  </a:ext>
                </a:extLst>
              </p:cNvPr>
              <p:cNvSpPr/>
              <p:nvPr/>
            </p:nvSpPr>
            <p:spPr bwMode="auto">
              <a:xfrm>
                <a:off x="72344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ṩḷïḑé">
                <a:extLst>
                  <a:ext uri="{FF2B5EF4-FFF2-40B4-BE49-F238E27FC236}">
                    <a16:creationId xmlns:a16="http://schemas.microsoft.com/office/drawing/2014/main" id="{EA361FE7-85EC-4C7F-BBD8-2602066A16ED}"/>
                  </a:ext>
                </a:extLst>
              </p:cNvPr>
              <p:cNvSpPr/>
              <p:nvPr/>
            </p:nvSpPr>
            <p:spPr bwMode="auto">
              <a:xfrm>
                <a:off x="7290053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şḷiḋè">
                <a:extLst>
                  <a:ext uri="{FF2B5EF4-FFF2-40B4-BE49-F238E27FC236}">
                    <a16:creationId xmlns:a16="http://schemas.microsoft.com/office/drawing/2014/main" id="{337B194B-3732-4828-9353-29069972A49F}"/>
                  </a:ext>
                </a:extLst>
              </p:cNvPr>
              <p:cNvSpPr/>
              <p:nvPr/>
            </p:nvSpPr>
            <p:spPr bwMode="auto">
              <a:xfrm>
                <a:off x="7458328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1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3 w 66"/>
                  <a:gd name="T15" fmla="*/ 83 h 83"/>
                  <a:gd name="T16" fmla="*/ 13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0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1" y="3"/>
                    </a:cubicBezTo>
                    <a:cubicBezTo>
                      <a:pt x="47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7" y="16"/>
                      <a:pt x="49" y="19"/>
                      <a:pt x="50" y="21"/>
                    </a:cubicBezTo>
                    <a:cubicBezTo>
                      <a:pt x="51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5" y="23"/>
                      <a:pt x="65" y="20"/>
                    </a:cubicBezTo>
                    <a:cubicBezTo>
                      <a:pt x="64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ṩľiḍé">
                <a:extLst>
                  <a:ext uri="{FF2B5EF4-FFF2-40B4-BE49-F238E27FC236}">
                    <a16:creationId xmlns:a16="http://schemas.microsoft.com/office/drawing/2014/main" id="{E3A8DD1F-F978-421D-8DDA-78213B297327}"/>
                  </a:ext>
                </a:extLst>
              </p:cNvPr>
              <p:cNvSpPr/>
              <p:nvPr/>
            </p:nvSpPr>
            <p:spPr bwMode="auto">
              <a:xfrm>
                <a:off x="7612316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18"/>
                      <a:pt x="64" y="11"/>
                      <a:pt x="58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ṡḷïďe">
                <a:extLst>
                  <a:ext uri="{FF2B5EF4-FFF2-40B4-BE49-F238E27FC236}">
                    <a16:creationId xmlns:a16="http://schemas.microsoft.com/office/drawing/2014/main" id="{2D95977C-9F24-4D1A-AB03-D64E01A0539E}"/>
                  </a:ext>
                </a:extLst>
              </p:cNvPr>
              <p:cNvSpPr/>
              <p:nvPr/>
            </p:nvSpPr>
            <p:spPr bwMode="auto">
              <a:xfrm>
                <a:off x="775519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8 w 75"/>
                  <a:gd name="T19" fmla="*/ 74 h 85"/>
                  <a:gd name="T20" fmla="*/ 21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6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3" y="74"/>
                      <a:pt x="38" y="74"/>
                    </a:cubicBezTo>
                    <a:cubicBezTo>
                      <a:pt x="32" y="74"/>
                      <a:pt x="26" y="71"/>
                      <a:pt x="21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8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7" y="22"/>
                      <a:pt x="22" y="18"/>
                    </a:cubicBezTo>
                    <a:cubicBezTo>
                      <a:pt x="26" y="14"/>
                      <a:pt x="31" y="12"/>
                      <a:pt x="38" y="12"/>
                    </a:cubicBezTo>
                    <a:cubicBezTo>
                      <a:pt x="45" y="12"/>
                      <a:pt x="50" y="14"/>
                      <a:pt x="55" y="20"/>
                    </a:cubicBezTo>
                    <a:cubicBezTo>
                      <a:pt x="58" y="23"/>
                      <a:pt x="59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$ľîde">
                <a:extLst>
                  <a:ext uri="{FF2B5EF4-FFF2-40B4-BE49-F238E27FC236}">
                    <a16:creationId xmlns:a16="http://schemas.microsoft.com/office/drawing/2014/main" id="{6F0340C4-C670-4099-AB6C-67F866CD2802}"/>
                  </a:ext>
                </a:extLst>
              </p:cNvPr>
              <p:cNvSpPr/>
              <p:nvPr/>
            </p:nvSpPr>
            <p:spPr bwMode="auto">
              <a:xfrm>
                <a:off x="7994903" y="5729878"/>
                <a:ext cx="138113" cy="157163"/>
              </a:xfrm>
              <a:custGeom>
                <a:avLst/>
                <a:gdLst>
                  <a:gd name="T0" fmla="*/ 71 w 75"/>
                  <a:gd name="T1" fmla="*/ 49 h 85"/>
                  <a:gd name="T2" fmla="*/ 71 w 75"/>
                  <a:gd name="T3" fmla="*/ 31 h 85"/>
                  <a:gd name="T4" fmla="*/ 70 w 75"/>
                  <a:gd name="T5" fmla="*/ 18 h 85"/>
                  <a:gd name="T6" fmla="*/ 66 w 75"/>
                  <a:gd name="T7" fmla="*/ 9 h 85"/>
                  <a:gd name="T8" fmla="*/ 56 w 75"/>
                  <a:gd name="T9" fmla="*/ 3 h 85"/>
                  <a:gd name="T10" fmla="*/ 39 w 75"/>
                  <a:gd name="T11" fmla="*/ 0 h 85"/>
                  <a:gd name="T12" fmla="*/ 21 w 75"/>
                  <a:gd name="T13" fmla="*/ 3 h 85"/>
                  <a:gd name="T14" fmla="*/ 9 w 75"/>
                  <a:gd name="T15" fmla="*/ 11 h 85"/>
                  <a:gd name="T16" fmla="*/ 3 w 75"/>
                  <a:gd name="T17" fmla="*/ 25 h 85"/>
                  <a:gd name="T18" fmla="*/ 16 w 75"/>
                  <a:gd name="T19" fmla="*/ 27 h 85"/>
                  <a:gd name="T20" fmla="*/ 23 w 75"/>
                  <a:gd name="T21" fmla="*/ 15 h 85"/>
                  <a:gd name="T22" fmla="*/ 37 w 75"/>
                  <a:gd name="T23" fmla="*/ 12 h 85"/>
                  <a:gd name="T24" fmla="*/ 53 w 75"/>
                  <a:gd name="T25" fmla="*/ 16 h 85"/>
                  <a:gd name="T26" fmla="*/ 57 w 75"/>
                  <a:gd name="T27" fmla="*/ 28 h 85"/>
                  <a:gd name="T28" fmla="*/ 57 w 75"/>
                  <a:gd name="T29" fmla="*/ 32 h 85"/>
                  <a:gd name="T30" fmla="*/ 32 w 75"/>
                  <a:gd name="T31" fmla="*/ 36 h 85"/>
                  <a:gd name="T32" fmla="*/ 20 w 75"/>
                  <a:gd name="T33" fmla="*/ 39 h 85"/>
                  <a:gd name="T34" fmla="*/ 10 w 75"/>
                  <a:gd name="T35" fmla="*/ 43 h 85"/>
                  <a:gd name="T36" fmla="*/ 3 w 75"/>
                  <a:gd name="T37" fmla="*/ 51 h 85"/>
                  <a:gd name="T38" fmla="*/ 0 w 75"/>
                  <a:gd name="T39" fmla="*/ 62 h 85"/>
                  <a:gd name="T40" fmla="*/ 7 w 75"/>
                  <a:gd name="T41" fmla="*/ 79 h 85"/>
                  <a:gd name="T42" fmla="*/ 28 w 75"/>
                  <a:gd name="T43" fmla="*/ 85 h 85"/>
                  <a:gd name="T44" fmla="*/ 43 w 75"/>
                  <a:gd name="T45" fmla="*/ 82 h 85"/>
                  <a:gd name="T46" fmla="*/ 58 w 75"/>
                  <a:gd name="T47" fmla="*/ 73 h 85"/>
                  <a:gd name="T48" fmla="*/ 61 w 75"/>
                  <a:gd name="T49" fmla="*/ 83 h 85"/>
                  <a:gd name="T50" fmla="*/ 75 w 75"/>
                  <a:gd name="T51" fmla="*/ 83 h 85"/>
                  <a:gd name="T52" fmla="*/ 72 w 75"/>
                  <a:gd name="T53" fmla="*/ 74 h 85"/>
                  <a:gd name="T54" fmla="*/ 71 w 75"/>
                  <a:gd name="T55" fmla="*/ 49 h 85"/>
                  <a:gd name="T56" fmla="*/ 57 w 75"/>
                  <a:gd name="T57" fmla="*/ 48 h 85"/>
                  <a:gd name="T58" fmla="*/ 55 w 75"/>
                  <a:gd name="T59" fmla="*/ 61 h 85"/>
                  <a:gd name="T60" fmla="*/ 46 w 75"/>
                  <a:gd name="T61" fmla="*/ 71 h 85"/>
                  <a:gd name="T62" fmla="*/ 31 w 75"/>
                  <a:gd name="T63" fmla="*/ 74 h 85"/>
                  <a:gd name="T64" fmla="*/ 19 w 75"/>
                  <a:gd name="T65" fmla="*/ 71 h 85"/>
                  <a:gd name="T66" fmla="*/ 15 w 75"/>
                  <a:gd name="T67" fmla="*/ 62 h 85"/>
                  <a:gd name="T68" fmla="*/ 17 w 75"/>
                  <a:gd name="T69" fmla="*/ 55 h 85"/>
                  <a:gd name="T70" fmla="*/ 22 w 75"/>
                  <a:gd name="T71" fmla="*/ 50 h 85"/>
                  <a:gd name="T72" fmla="*/ 34 w 75"/>
                  <a:gd name="T73" fmla="*/ 48 h 85"/>
                  <a:gd name="T74" fmla="*/ 57 w 75"/>
                  <a:gd name="T75" fmla="*/ 43 h 85"/>
                  <a:gd name="T76" fmla="*/ 57 w 75"/>
                  <a:gd name="T77" fmla="*/ 4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5" h="85">
                    <a:moveTo>
                      <a:pt x="71" y="49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25"/>
                      <a:pt x="71" y="21"/>
                      <a:pt x="70" y="18"/>
                    </a:cubicBezTo>
                    <a:cubicBezTo>
                      <a:pt x="69" y="14"/>
                      <a:pt x="68" y="11"/>
                      <a:pt x="66" y="9"/>
                    </a:cubicBezTo>
                    <a:cubicBezTo>
                      <a:pt x="64" y="6"/>
                      <a:pt x="61" y="4"/>
                      <a:pt x="56" y="3"/>
                    </a:cubicBezTo>
                    <a:cubicBezTo>
                      <a:pt x="52" y="1"/>
                      <a:pt x="46" y="0"/>
                      <a:pt x="39" y="0"/>
                    </a:cubicBezTo>
                    <a:cubicBezTo>
                      <a:pt x="32" y="0"/>
                      <a:pt x="26" y="1"/>
                      <a:pt x="21" y="3"/>
                    </a:cubicBezTo>
                    <a:cubicBezTo>
                      <a:pt x="16" y="5"/>
                      <a:pt x="12" y="8"/>
                      <a:pt x="9" y="11"/>
                    </a:cubicBezTo>
                    <a:cubicBezTo>
                      <a:pt x="6" y="15"/>
                      <a:pt x="4" y="19"/>
                      <a:pt x="3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1"/>
                      <a:pt x="20" y="17"/>
                      <a:pt x="23" y="15"/>
                    </a:cubicBezTo>
                    <a:cubicBezTo>
                      <a:pt x="26" y="13"/>
                      <a:pt x="31" y="12"/>
                      <a:pt x="37" y="12"/>
                    </a:cubicBezTo>
                    <a:cubicBezTo>
                      <a:pt x="44" y="12"/>
                      <a:pt x="50" y="13"/>
                      <a:pt x="53" y="16"/>
                    </a:cubicBezTo>
                    <a:cubicBezTo>
                      <a:pt x="56" y="19"/>
                      <a:pt x="57" y="23"/>
                      <a:pt x="57" y="28"/>
                    </a:cubicBezTo>
                    <a:cubicBezTo>
                      <a:pt x="57" y="29"/>
                      <a:pt x="57" y="30"/>
                      <a:pt x="57" y="32"/>
                    </a:cubicBezTo>
                    <a:cubicBezTo>
                      <a:pt x="52" y="34"/>
                      <a:pt x="43" y="35"/>
                      <a:pt x="32" y="36"/>
                    </a:cubicBezTo>
                    <a:cubicBezTo>
                      <a:pt x="27" y="37"/>
                      <a:pt x="23" y="38"/>
                      <a:pt x="20" y="39"/>
                    </a:cubicBezTo>
                    <a:cubicBezTo>
                      <a:pt x="16" y="40"/>
                      <a:pt x="13" y="41"/>
                      <a:pt x="10" y="43"/>
                    </a:cubicBezTo>
                    <a:cubicBezTo>
                      <a:pt x="7" y="45"/>
                      <a:pt x="5" y="48"/>
                      <a:pt x="3" y="51"/>
                    </a:cubicBezTo>
                    <a:cubicBezTo>
                      <a:pt x="1" y="54"/>
                      <a:pt x="0" y="58"/>
                      <a:pt x="0" y="62"/>
                    </a:cubicBezTo>
                    <a:cubicBezTo>
                      <a:pt x="0" y="69"/>
                      <a:pt x="3" y="74"/>
                      <a:pt x="7" y="79"/>
                    </a:cubicBezTo>
                    <a:cubicBezTo>
                      <a:pt x="12" y="83"/>
                      <a:pt x="19" y="85"/>
                      <a:pt x="28" y="85"/>
                    </a:cubicBezTo>
                    <a:cubicBezTo>
                      <a:pt x="33" y="85"/>
                      <a:pt x="39" y="84"/>
                      <a:pt x="43" y="82"/>
                    </a:cubicBezTo>
                    <a:cubicBezTo>
                      <a:pt x="48" y="81"/>
                      <a:pt x="53" y="78"/>
                      <a:pt x="58" y="73"/>
                    </a:cubicBezTo>
                    <a:cubicBezTo>
                      <a:pt x="58" y="77"/>
                      <a:pt x="59" y="80"/>
                      <a:pt x="61" y="83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73" y="80"/>
                      <a:pt x="72" y="77"/>
                      <a:pt x="72" y="74"/>
                    </a:cubicBezTo>
                    <a:cubicBezTo>
                      <a:pt x="71" y="70"/>
                      <a:pt x="71" y="62"/>
                      <a:pt x="71" y="49"/>
                    </a:cubicBezTo>
                    <a:close/>
                    <a:moveTo>
                      <a:pt x="57" y="48"/>
                    </a:moveTo>
                    <a:cubicBezTo>
                      <a:pt x="57" y="54"/>
                      <a:pt x="56" y="58"/>
                      <a:pt x="55" y="61"/>
                    </a:cubicBezTo>
                    <a:cubicBezTo>
                      <a:pt x="53" y="65"/>
                      <a:pt x="50" y="69"/>
                      <a:pt x="46" y="71"/>
                    </a:cubicBezTo>
                    <a:cubicBezTo>
                      <a:pt x="41" y="73"/>
                      <a:pt x="37" y="74"/>
                      <a:pt x="31" y="74"/>
                    </a:cubicBezTo>
                    <a:cubicBezTo>
                      <a:pt x="26" y="74"/>
                      <a:pt x="22" y="73"/>
                      <a:pt x="19" y="71"/>
                    </a:cubicBezTo>
                    <a:cubicBezTo>
                      <a:pt x="16" y="68"/>
                      <a:pt x="15" y="65"/>
                      <a:pt x="15" y="62"/>
                    </a:cubicBezTo>
                    <a:cubicBezTo>
                      <a:pt x="15" y="59"/>
                      <a:pt x="16" y="57"/>
                      <a:pt x="17" y="55"/>
                    </a:cubicBezTo>
                    <a:cubicBezTo>
                      <a:pt x="18" y="53"/>
                      <a:pt x="20" y="52"/>
                      <a:pt x="22" y="50"/>
                    </a:cubicBezTo>
                    <a:cubicBezTo>
                      <a:pt x="25" y="49"/>
                      <a:pt x="29" y="49"/>
                      <a:pt x="34" y="48"/>
                    </a:cubicBezTo>
                    <a:cubicBezTo>
                      <a:pt x="44" y="46"/>
                      <a:pt x="52" y="45"/>
                      <a:pt x="57" y="43"/>
                    </a:cubicBezTo>
                    <a:lnTo>
                      <a:pt x="57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$ḻíḋê">
                <a:extLst>
                  <a:ext uri="{FF2B5EF4-FFF2-40B4-BE49-F238E27FC236}">
                    <a16:creationId xmlns:a16="http://schemas.microsoft.com/office/drawing/2014/main" id="{9856ADF9-03B4-4198-B745-EB152AA20728}"/>
                  </a:ext>
                </a:extLst>
              </p:cNvPr>
              <p:cNvSpPr/>
              <p:nvPr/>
            </p:nvSpPr>
            <p:spPr bwMode="auto">
              <a:xfrm>
                <a:off x="8164766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ḻïďè">
                <a:extLst>
                  <a:ext uri="{FF2B5EF4-FFF2-40B4-BE49-F238E27FC236}">
                    <a16:creationId xmlns:a16="http://schemas.microsoft.com/office/drawing/2014/main" id="{A72529F9-72A4-4BB4-92EA-40F89163409C}"/>
                  </a:ext>
                </a:extLst>
              </p:cNvPr>
              <p:cNvSpPr/>
              <p:nvPr/>
            </p:nvSpPr>
            <p:spPr bwMode="auto">
              <a:xfrm>
                <a:off x="8315578" y="5675903"/>
                <a:ext cx="131763" cy="211138"/>
              </a:xfrm>
              <a:custGeom>
                <a:avLst/>
                <a:gdLst>
                  <a:gd name="T0" fmla="*/ 57 w 71"/>
                  <a:gd name="T1" fmla="*/ 40 h 114"/>
                  <a:gd name="T2" fmla="*/ 48 w 71"/>
                  <a:gd name="T3" fmla="*/ 32 h 114"/>
                  <a:gd name="T4" fmla="*/ 35 w 71"/>
                  <a:gd name="T5" fmla="*/ 29 h 114"/>
                  <a:gd name="T6" fmla="*/ 17 w 71"/>
                  <a:gd name="T7" fmla="*/ 35 h 114"/>
                  <a:gd name="T8" fmla="*/ 4 w 71"/>
                  <a:gd name="T9" fmla="*/ 50 h 114"/>
                  <a:gd name="T10" fmla="*/ 0 w 71"/>
                  <a:gd name="T11" fmla="*/ 72 h 114"/>
                  <a:gd name="T12" fmla="*/ 5 w 71"/>
                  <a:gd name="T13" fmla="*/ 94 h 114"/>
                  <a:gd name="T14" fmla="*/ 17 w 71"/>
                  <a:gd name="T15" fmla="*/ 109 h 114"/>
                  <a:gd name="T16" fmla="*/ 35 w 71"/>
                  <a:gd name="T17" fmla="*/ 114 h 114"/>
                  <a:gd name="T18" fmla="*/ 58 w 71"/>
                  <a:gd name="T19" fmla="*/ 102 h 114"/>
                  <a:gd name="T20" fmla="*/ 58 w 71"/>
                  <a:gd name="T21" fmla="*/ 112 h 114"/>
                  <a:gd name="T22" fmla="*/ 71 w 71"/>
                  <a:gd name="T23" fmla="*/ 112 h 114"/>
                  <a:gd name="T24" fmla="*/ 71 w 71"/>
                  <a:gd name="T25" fmla="*/ 0 h 114"/>
                  <a:gd name="T26" fmla="*/ 57 w 71"/>
                  <a:gd name="T27" fmla="*/ 0 h 114"/>
                  <a:gd name="T28" fmla="*/ 57 w 71"/>
                  <a:gd name="T29" fmla="*/ 40 h 114"/>
                  <a:gd name="T30" fmla="*/ 52 w 71"/>
                  <a:gd name="T31" fmla="*/ 95 h 114"/>
                  <a:gd name="T32" fmla="*/ 37 w 71"/>
                  <a:gd name="T33" fmla="*/ 103 h 114"/>
                  <a:gd name="T34" fmla="*/ 21 w 71"/>
                  <a:gd name="T35" fmla="*/ 95 h 114"/>
                  <a:gd name="T36" fmla="*/ 15 w 71"/>
                  <a:gd name="T37" fmla="*/ 72 h 114"/>
                  <a:gd name="T38" fmla="*/ 21 w 71"/>
                  <a:gd name="T39" fmla="*/ 48 h 114"/>
                  <a:gd name="T40" fmla="*/ 36 w 71"/>
                  <a:gd name="T41" fmla="*/ 41 h 114"/>
                  <a:gd name="T42" fmla="*/ 52 w 71"/>
                  <a:gd name="T43" fmla="*/ 48 h 114"/>
                  <a:gd name="T44" fmla="*/ 58 w 71"/>
                  <a:gd name="T45" fmla="*/ 73 h 114"/>
                  <a:gd name="T46" fmla="*/ 52 w 71"/>
                  <a:gd name="T47" fmla="*/ 9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114">
                    <a:moveTo>
                      <a:pt x="57" y="40"/>
                    </a:moveTo>
                    <a:cubicBezTo>
                      <a:pt x="55" y="37"/>
                      <a:pt x="52" y="34"/>
                      <a:pt x="48" y="32"/>
                    </a:cubicBezTo>
                    <a:cubicBezTo>
                      <a:pt x="44" y="30"/>
                      <a:pt x="40" y="29"/>
                      <a:pt x="35" y="29"/>
                    </a:cubicBezTo>
                    <a:cubicBezTo>
                      <a:pt x="28" y="29"/>
                      <a:pt x="22" y="31"/>
                      <a:pt x="17" y="35"/>
                    </a:cubicBezTo>
                    <a:cubicBezTo>
                      <a:pt x="11" y="38"/>
                      <a:pt x="7" y="43"/>
                      <a:pt x="4" y="50"/>
                    </a:cubicBezTo>
                    <a:cubicBezTo>
                      <a:pt x="2" y="56"/>
                      <a:pt x="0" y="64"/>
                      <a:pt x="0" y="72"/>
                    </a:cubicBezTo>
                    <a:cubicBezTo>
                      <a:pt x="0" y="80"/>
                      <a:pt x="2" y="87"/>
                      <a:pt x="5" y="94"/>
                    </a:cubicBezTo>
                    <a:cubicBezTo>
                      <a:pt x="8" y="100"/>
                      <a:pt x="12" y="105"/>
                      <a:pt x="17" y="109"/>
                    </a:cubicBezTo>
                    <a:cubicBezTo>
                      <a:pt x="23" y="112"/>
                      <a:pt x="29" y="114"/>
                      <a:pt x="35" y="114"/>
                    </a:cubicBezTo>
                    <a:cubicBezTo>
                      <a:pt x="45" y="114"/>
                      <a:pt x="53" y="110"/>
                      <a:pt x="58" y="10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40"/>
                    </a:lnTo>
                    <a:close/>
                    <a:moveTo>
                      <a:pt x="52" y="95"/>
                    </a:moveTo>
                    <a:cubicBezTo>
                      <a:pt x="48" y="100"/>
                      <a:pt x="43" y="103"/>
                      <a:pt x="37" y="103"/>
                    </a:cubicBezTo>
                    <a:cubicBezTo>
                      <a:pt x="31" y="103"/>
                      <a:pt x="25" y="100"/>
                      <a:pt x="21" y="95"/>
                    </a:cubicBezTo>
                    <a:cubicBezTo>
                      <a:pt x="17" y="90"/>
                      <a:pt x="15" y="82"/>
                      <a:pt x="15" y="72"/>
                    </a:cubicBezTo>
                    <a:cubicBezTo>
                      <a:pt x="15" y="61"/>
                      <a:pt x="17" y="53"/>
                      <a:pt x="21" y="48"/>
                    </a:cubicBezTo>
                    <a:cubicBezTo>
                      <a:pt x="25" y="43"/>
                      <a:pt x="30" y="41"/>
                      <a:pt x="36" y="41"/>
                    </a:cubicBezTo>
                    <a:cubicBezTo>
                      <a:pt x="42" y="41"/>
                      <a:pt x="48" y="43"/>
                      <a:pt x="52" y="48"/>
                    </a:cubicBezTo>
                    <a:cubicBezTo>
                      <a:pt x="56" y="54"/>
                      <a:pt x="58" y="62"/>
                      <a:pt x="58" y="73"/>
                    </a:cubicBezTo>
                    <a:cubicBezTo>
                      <a:pt x="58" y="83"/>
                      <a:pt x="56" y="91"/>
                      <a:pt x="52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ṡľîdé">
                <a:extLst>
                  <a:ext uri="{FF2B5EF4-FFF2-40B4-BE49-F238E27FC236}">
                    <a16:creationId xmlns:a16="http://schemas.microsoft.com/office/drawing/2014/main" id="{F477371F-769B-4B55-ACCB-B09DC6E1C33D}"/>
                  </a:ext>
                </a:extLst>
              </p:cNvPr>
              <p:cNvSpPr/>
              <p:nvPr/>
            </p:nvSpPr>
            <p:spPr bwMode="auto">
              <a:xfrm>
                <a:off x="8550528" y="5675903"/>
                <a:ext cx="163513" cy="206375"/>
              </a:xfrm>
              <a:custGeom>
                <a:avLst/>
                <a:gdLst>
                  <a:gd name="T0" fmla="*/ 103 w 103"/>
                  <a:gd name="T1" fmla="*/ 0 h 130"/>
                  <a:gd name="T2" fmla="*/ 0 w 103"/>
                  <a:gd name="T3" fmla="*/ 0 h 130"/>
                  <a:gd name="T4" fmla="*/ 0 w 103"/>
                  <a:gd name="T5" fmla="*/ 15 h 130"/>
                  <a:gd name="T6" fmla="*/ 43 w 103"/>
                  <a:gd name="T7" fmla="*/ 15 h 130"/>
                  <a:gd name="T8" fmla="*/ 43 w 103"/>
                  <a:gd name="T9" fmla="*/ 130 h 130"/>
                  <a:gd name="T10" fmla="*/ 59 w 103"/>
                  <a:gd name="T11" fmla="*/ 130 h 130"/>
                  <a:gd name="T12" fmla="*/ 59 w 103"/>
                  <a:gd name="T13" fmla="*/ 15 h 130"/>
                  <a:gd name="T14" fmla="*/ 103 w 103"/>
                  <a:gd name="T15" fmla="*/ 15 h 130"/>
                  <a:gd name="T16" fmla="*/ 103 w 103"/>
                  <a:gd name="T1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30">
                    <a:moveTo>
                      <a:pt x="103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43" y="15"/>
                    </a:lnTo>
                    <a:lnTo>
                      <a:pt x="43" y="130"/>
                    </a:lnTo>
                    <a:lnTo>
                      <a:pt x="59" y="130"/>
                    </a:lnTo>
                    <a:lnTo>
                      <a:pt x="59" y="15"/>
                    </a:lnTo>
                    <a:lnTo>
                      <a:pt x="103" y="15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ḻíḋé">
                <a:extLst>
                  <a:ext uri="{FF2B5EF4-FFF2-40B4-BE49-F238E27FC236}">
                    <a16:creationId xmlns:a16="http://schemas.microsoft.com/office/drawing/2014/main" id="{ABC97BB0-2582-4FD7-9B72-D1AAFDB44A1C}"/>
                  </a:ext>
                </a:extLst>
              </p:cNvPr>
              <p:cNvSpPr/>
              <p:nvPr/>
            </p:nvSpPr>
            <p:spPr bwMode="auto">
              <a:xfrm>
                <a:off x="869816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1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1" y="12"/>
                    </a:cubicBezTo>
                    <a:cubicBezTo>
                      <a:pt x="4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2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ļïḍè">
                <a:extLst>
                  <a:ext uri="{FF2B5EF4-FFF2-40B4-BE49-F238E27FC236}">
                    <a16:creationId xmlns:a16="http://schemas.microsoft.com/office/drawing/2014/main" id="{86B889A3-9F19-4D9D-A016-2EBEEEA2D66D}"/>
                  </a:ext>
                </a:extLst>
              </p:cNvPr>
              <p:cNvSpPr/>
              <p:nvPr/>
            </p:nvSpPr>
            <p:spPr bwMode="auto">
              <a:xfrm>
                <a:off x="8860091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7" y="18"/>
                      <a:pt x="64" y="11"/>
                      <a:pt x="58" y="7"/>
                    </a:cubicBezTo>
                    <a:cubicBezTo>
                      <a:pt x="53" y="2"/>
                      <a:pt x="45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6" y="82"/>
                      <a:pt x="25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ṩḷídê">
                <a:extLst>
                  <a:ext uri="{FF2B5EF4-FFF2-40B4-BE49-F238E27FC236}">
                    <a16:creationId xmlns:a16="http://schemas.microsoft.com/office/drawing/2014/main" id="{D21AE889-5869-4A35-AEBA-10FC5CB43C7A}"/>
                  </a:ext>
                </a:extLst>
              </p:cNvPr>
              <p:cNvSpPr/>
              <p:nvPr/>
            </p:nvSpPr>
            <p:spPr bwMode="auto">
              <a:xfrm>
                <a:off x="9010903" y="5675903"/>
                <a:ext cx="122238" cy="206375"/>
              </a:xfrm>
              <a:custGeom>
                <a:avLst/>
                <a:gdLst>
                  <a:gd name="T0" fmla="*/ 54 w 66"/>
                  <a:gd name="T1" fmla="*/ 33 h 112"/>
                  <a:gd name="T2" fmla="*/ 38 w 66"/>
                  <a:gd name="T3" fmla="*/ 29 h 112"/>
                  <a:gd name="T4" fmla="*/ 14 w 66"/>
                  <a:gd name="T5" fmla="*/ 40 h 112"/>
                  <a:gd name="T6" fmla="*/ 14 w 66"/>
                  <a:gd name="T7" fmla="*/ 0 h 112"/>
                  <a:gd name="T8" fmla="*/ 0 w 66"/>
                  <a:gd name="T9" fmla="*/ 0 h 112"/>
                  <a:gd name="T10" fmla="*/ 0 w 66"/>
                  <a:gd name="T11" fmla="*/ 112 h 112"/>
                  <a:gd name="T12" fmla="*/ 14 w 66"/>
                  <a:gd name="T13" fmla="*/ 112 h 112"/>
                  <a:gd name="T14" fmla="*/ 14 w 66"/>
                  <a:gd name="T15" fmla="*/ 68 h 112"/>
                  <a:gd name="T16" fmla="*/ 16 w 66"/>
                  <a:gd name="T17" fmla="*/ 53 h 112"/>
                  <a:gd name="T18" fmla="*/ 24 w 66"/>
                  <a:gd name="T19" fmla="*/ 44 h 112"/>
                  <a:gd name="T20" fmla="*/ 35 w 66"/>
                  <a:gd name="T21" fmla="*/ 41 h 112"/>
                  <a:gd name="T22" fmla="*/ 48 w 66"/>
                  <a:gd name="T23" fmla="*/ 46 h 112"/>
                  <a:gd name="T24" fmla="*/ 53 w 66"/>
                  <a:gd name="T25" fmla="*/ 61 h 112"/>
                  <a:gd name="T26" fmla="*/ 53 w 66"/>
                  <a:gd name="T27" fmla="*/ 112 h 112"/>
                  <a:gd name="T28" fmla="*/ 66 w 66"/>
                  <a:gd name="T29" fmla="*/ 112 h 112"/>
                  <a:gd name="T30" fmla="*/ 66 w 66"/>
                  <a:gd name="T31" fmla="*/ 61 h 112"/>
                  <a:gd name="T32" fmla="*/ 63 w 66"/>
                  <a:gd name="T33" fmla="*/ 43 h 112"/>
                  <a:gd name="T34" fmla="*/ 54 w 66"/>
                  <a:gd name="T35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112">
                    <a:moveTo>
                      <a:pt x="54" y="33"/>
                    </a:moveTo>
                    <a:cubicBezTo>
                      <a:pt x="50" y="30"/>
                      <a:pt x="44" y="29"/>
                      <a:pt x="38" y="29"/>
                    </a:cubicBezTo>
                    <a:cubicBezTo>
                      <a:pt x="28" y="29"/>
                      <a:pt x="20" y="33"/>
                      <a:pt x="14" y="4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1"/>
                      <a:pt x="15" y="56"/>
                      <a:pt x="16" y="53"/>
                    </a:cubicBezTo>
                    <a:cubicBezTo>
                      <a:pt x="18" y="49"/>
                      <a:pt x="20" y="46"/>
                      <a:pt x="24" y="44"/>
                    </a:cubicBezTo>
                    <a:cubicBezTo>
                      <a:pt x="28" y="42"/>
                      <a:pt x="31" y="41"/>
                      <a:pt x="35" y="41"/>
                    </a:cubicBezTo>
                    <a:cubicBezTo>
                      <a:pt x="41" y="41"/>
                      <a:pt x="45" y="43"/>
                      <a:pt x="48" y="46"/>
                    </a:cubicBezTo>
                    <a:cubicBezTo>
                      <a:pt x="51" y="49"/>
                      <a:pt x="53" y="54"/>
                      <a:pt x="53" y="61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3"/>
                      <a:pt x="65" y="47"/>
                      <a:pt x="63" y="43"/>
                    </a:cubicBezTo>
                    <a:cubicBezTo>
                      <a:pt x="62" y="38"/>
                      <a:pt x="58" y="35"/>
                      <a:pt x="5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slîḍe">
                <a:extLst>
                  <a:ext uri="{FF2B5EF4-FFF2-40B4-BE49-F238E27FC236}">
                    <a16:creationId xmlns:a16="http://schemas.microsoft.com/office/drawing/2014/main" id="{520CE46B-25CB-4DBA-AEEF-885AA25B61E7}"/>
                  </a:ext>
                </a:extLst>
              </p:cNvPr>
              <p:cNvSpPr/>
              <p:nvPr/>
            </p:nvSpPr>
            <p:spPr bwMode="auto">
              <a:xfrm>
                <a:off x="9171241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9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3 w 66"/>
                  <a:gd name="T27" fmla="*/ 34 h 83"/>
                  <a:gd name="T28" fmla="*/ 53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6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3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3" y="28"/>
                      <a:pt x="53" y="34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6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íḓè">
                <a:extLst>
                  <a:ext uri="{FF2B5EF4-FFF2-40B4-BE49-F238E27FC236}">
                    <a16:creationId xmlns:a16="http://schemas.microsoft.com/office/drawing/2014/main" id="{3249449A-2EEB-4423-A8E6-A6922CF0EC4B}"/>
                  </a:ext>
                </a:extLst>
              </p:cNvPr>
              <p:cNvSpPr/>
              <p:nvPr/>
            </p:nvSpPr>
            <p:spPr bwMode="auto">
              <a:xfrm>
                <a:off x="9322053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š1ïḋé">
                <a:extLst>
                  <a:ext uri="{FF2B5EF4-FFF2-40B4-BE49-F238E27FC236}">
                    <a16:creationId xmlns:a16="http://schemas.microsoft.com/office/drawing/2014/main" id="{1FD94045-E52A-48A5-AC71-776A16B6EEED}"/>
                  </a:ext>
                </a:extLst>
              </p:cNvPr>
              <p:cNvSpPr/>
              <p:nvPr/>
            </p:nvSpPr>
            <p:spPr bwMode="auto">
              <a:xfrm>
                <a:off x="9491916" y="5675903"/>
                <a:ext cx="25400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ŝḻíḍê">
                <a:extLst>
                  <a:ext uri="{FF2B5EF4-FFF2-40B4-BE49-F238E27FC236}">
                    <a16:creationId xmlns:a16="http://schemas.microsoft.com/office/drawing/2014/main" id="{99EC90D6-23A2-4535-AF67-37DF420BDE04}"/>
                  </a:ext>
                </a:extLst>
              </p:cNvPr>
              <p:cNvSpPr/>
              <p:nvPr/>
            </p:nvSpPr>
            <p:spPr bwMode="auto">
              <a:xfrm>
                <a:off x="9547478" y="5729878"/>
                <a:ext cx="141288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ṧḷíḓé">
                <a:extLst>
                  <a:ext uri="{FF2B5EF4-FFF2-40B4-BE49-F238E27FC236}">
                    <a16:creationId xmlns:a16="http://schemas.microsoft.com/office/drawing/2014/main" id="{5899FDB0-55A1-4110-A2FE-C4391788893B}"/>
                  </a:ext>
                </a:extLst>
              </p:cNvPr>
              <p:cNvSpPr/>
              <p:nvPr/>
            </p:nvSpPr>
            <p:spPr bwMode="auto">
              <a:xfrm>
                <a:off x="9707816" y="5729878"/>
                <a:ext cx="131763" cy="214313"/>
              </a:xfrm>
              <a:custGeom>
                <a:avLst/>
                <a:gdLst>
                  <a:gd name="T0" fmla="*/ 59 w 72"/>
                  <a:gd name="T1" fmla="*/ 12 h 116"/>
                  <a:gd name="T2" fmla="*/ 36 w 72"/>
                  <a:gd name="T3" fmla="*/ 0 h 116"/>
                  <a:gd name="T4" fmla="*/ 17 w 72"/>
                  <a:gd name="T5" fmla="*/ 6 h 116"/>
                  <a:gd name="T6" fmla="*/ 5 w 72"/>
                  <a:gd name="T7" fmla="*/ 21 h 116"/>
                  <a:gd name="T8" fmla="*/ 0 w 72"/>
                  <a:gd name="T9" fmla="*/ 42 h 116"/>
                  <a:gd name="T10" fmla="*/ 10 w 72"/>
                  <a:gd name="T11" fmla="*/ 71 h 116"/>
                  <a:gd name="T12" fmla="*/ 36 w 72"/>
                  <a:gd name="T13" fmla="*/ 83 h 116"/>
                  <a:gd name="T14" fmla="*/ 58 w 72"/>
                  <a:gd name="T15" fmla="*/ 73 h 116"/>
                  <a:gd name="T16" fmla="*/ 57 w 72"/>
                  <a:gd name="T17" fmla="*/ 90 h 116"/>
                  <a:gd name="T18" fmla="*/ 50 w 72"/>
                  <a:gd name="T19" fmla="*/ 101 h 116"/>
                  <a:gd name="T20" fmla="*/ 35 w 72"/>
                  <a:gd name="T21" fmla="*/ 105 h 116"/>
                  <a:gd name="T22" fmla="*/ 21 w 72"/>
                  <a:gd name="T23" fmla="*/ 101 h 116"/>
                  <a:gd name="T24" fmla="*/ 17 w 72"/>
                  <a:gd name="T25" fmla="*/ 92 h 116"/>
                  <a:gd name="T26" fmla="*/ 3 w 72"/>
                  <a:gd name="T27" fmla="*/ 90 h 116"/>
                  <a:gd name="T28" fmla="*/ 12 w 72"/>
                  <a:gd name="T29" fmla="*/ 110 h 116"/>
                  <a:gd name="T30" fmla="*/ 35 w 72"/>
                  <a:gd name="T31" fmla="*/ 116 h 116"/>
                  <a:gd name="T32" fmla="*/ 56 w 72"/>
                  <a:gd name="T33" fmla="*/ 112 h 116"/>
                  <a:gd name="T34" fmla="*/ 68 w 72"/>
                  <a:gd name="T35" fmla="*/ 99 h 116"/>
                  <a:gd name="T36" fmla="*/ 72 w 72"/>
                  <a:gd name="T37" fmla="*/ 72 h 116"/>
                  <a:gd name="T38" fmla="*/ 72 w 72"/>
                  <a:gd name="T39" fmla="*/ 2 h 116"/>
                  <a:gd name="T40" fmla="*/ 59 w 72"/>
                  <a:gd name="T41" fmla="*/ 2 h 116"/>
                  <a:gd name="T42" fmla="*/ 59 w 72"/>
                  <a:gd name="T43" fmla="*/ 12 h 116"/>
                  <a:gd name="T44" fmla="*/ 53 w 72"/>
                  <a:gd name="T45" fmla="*/ 65 h 116"/>
                  <a:gd name="T46" fmla="*/ 37 w 72"/>
                  <a:gd name="T47" fmla="*/ 72 h 116"/>
                  <a:gd name="T48" fmla="*/ 21 w 72"/>
                  <a:gd name="T49" fmla="*/ 65 h 116"/>
                  <a:gd name="T50" fmla="*/ 15 w 72"/>
                  <a:gd name="T51" fmla="*/ 41 h 116"/>
                  <a:gd name="T52" fmla="*/ 21 w 72"/>
                  <a:gd name="T53" fmla="*/ 19 h 116"/>
                  <a:gd name="T54" fmla="*/ 37 w 72"/>
                  <a:gd name="T55" fmla="*/ 12 h 116"/>
                  <a:gd name="T56" fmla="*/ 53 w 72"/>
                  <a:gd name="T57" fmla="*/ 19 h 116"/>
                  <a:gd name="T58" fmla="*/ 59 w 72"/>
                  <a:gd name="T59" fmla="*/ 42 h 116"/>
                  <a:gd name="T60" fmla="*/ 53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12"/>
                    </a:moveTo>
                    <a:cubicBezTo>
                      <a:pt x="53" y="4"/>
                      <a:pt x="45" y="0"/>
                      <a:pt x="36" y="0"/>
                    </a:cubicBezTo>
                    <a:cubicBezTo>
                      <a:pt x="28" y="0"/>
                      <a:pt x="22" y="2"/>
                      <a:pt x="17" y="6"/>
                    </a:cubicBezTo>
                    <a:cubicBezTo>
                      <a:pt x="11" y="9"/>
                      <a:pt x="7" y="14"/>
                      <a:pt x="5" y="21"/>
                    </a:cubicBezTo>
                    <a:cubicBezTo>
                      <a:pt x="2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10" y="71"/>
                    </a:cubicBezTo>
                    <a:cubicBezTo>
                      <a:pt x="16" y="79"/>
                      <a:pt x="24" y="83"/>
                      <a:pt x="36" y="83"/>
                    </a:cubicBezTo>
                    <a:cubicBezTo>
                      <a:pt x="45" y="83"/>
                      <a:pt x="52" y="80"/>
                      <a:pt x="58" y="73"/>
                    </a:cubicBezTo>
                    <a:cubicBezTo>
                      <a:pt x="58" y="82"/>
                      <a:pt x="58" y="88"/>
                      <a:pt x="57" y="90"/>
                    </a:cubicBezTo>
                    <a:cubicBezTo>
                      <a:pt x="56" y="95"/>
                      <a:pt x="53" y="99"/>
                      <a:pt x="50" y="101"/>
                    </a:cubicBezTo>
                    <a:cubicBezTo>
                      <a:pt x="47" y="104"/>
                      <a:pt x="42" y="105"/>
                      <a:pt x="35" y="105"/>
                    </a:cubicBezTo>
                    <a:cubicBezTo>
                      <a:pt x="29" y="105"/>
                      <a:pt x="25" y="104"/>
                      <a:pt x="21" y="101"/>
                    </a:cubicBezTo>
                    <a:cubicBezTo>
                      <a:pt x="19" y="99"/>
                      <a:pt x="17" y="96"/>
                      <a:pt x="17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9"/>
                      <a:pt x="6" y="105"/>
                      <a:pt x="12" y="110"/>
                    </a:cubicBezTo>
                    <a:cubicBezTo>
                      <a:pt x="18" y="114"/>
                      <a:pt x="26" y="116"/>
                      <a:pt x="35" y="116"/>
                    </a:cubicBezTo>
                    <a:cubicBezTo>
                      <a:pt x="43" y="116"/>
                      <a:pt x="50" y="115"/>
                      <a:pt x="56" y="112"/>
                    </a:cubicBezTo>
                    <a:cubicBezTo>
                      <a:pt x="62" y="109"/>
                      <a:pt x="66" y="104"/>
                      <a:pt x="68" y="99"/>
                    </a:cubicBezTo>
                    <a:cubicBezTo>
                      <a:pt x="71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59" y="2"/>
                      <a:pt x="59" y="2"/>
                      <a:pt x="59" y="2"/>
                    </a:cubicBezTo>
                    <a:lnTo>
                      <a:pt x="59" y="12"/>
                    </a:lnTo>
                    <a:close/>
                    <a:moveTo>
                      <a:pt x="53" y="65"/>
                    </a:moveTo>
                    <a:cubicBezTo>
                      <a:pt x="48" y="69"/>
                      <a:pt x="43" y="72"/>
                      <a:pt x="37" y="72"/>
                    </a:cubicBezTo>
                    <a:cubicBezTo>
                      <a:pt x="30" y="72"/>
                      <a:pt x="25" y="69"/>
                      <a:pt x="21" y="65"/>
                    </a:cubicBezTo>
                    <a:cubicBezTo>
                      <a:pt x="17" y="60"/>
                      <a:pt x="15" y="52"/>
                      <a:pt x="15" y="41"/>
                    </a:cubicBezTo>
                    <a:cubicBezTo>
                      <a:pt x="15" y="31"/>
                      <a:pt x="17" y="24"/>
                      <a:pt x="21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3" y="12"/>
                      <a:pt x="48" y="14"/>
                      <a:pt x="53" y="19"/>
                    </a:cubicBezTo>
                    <a:cubicBezTo>
                      <a:pt x="57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ŝlíde">
                <a:extLst>
                  <a:ext uri="{FF2B5EF4-FFF2-40B4-BE49-F238E27FC236}">
                    <a16:creationId xmlns:a16="http://schemas.microsoft.com/office/drawing/2014/main" id="{98A31AF7-3123-4846-9854-3C961688EDEF}"/>
                  </a:ext>
                </a:extLst>
              </p:cNvPr>
              <p:cNvSpPr/>
              <p:nvPr/>
            </p:nvSpPr>
            <p:spPr bwMode="auto">
              <a:xfrm>
                <a:off x="9864978" y="5733053"/>
                <a:ext cx="138113" cy="211138"/>
              </a:xfrm>
              <a:custGeom>
                <a:avLst/>
                <a:gdLst>
                  <a:gd name="T0" fmla="*/ 43 w 75"/>
                  <a:gd name="T1" fmla="*/ 47 h 114"/>
                  <a:gd name="T2" fmla="*/ 38 w 75"/>
                  <a:gd name="T3" fmla="*/ 66 h 114"/>
                  <a:gd name="T4" fmla="*/ 32 w 75"/>
                  <a:gd name="T5" fmla="*/ 47 h 114"/>
                  <a:gd name="T6" fmla="*/ 15 w 75"/>
                  <a:gd name="T7" fmla="*/ 0 h 114"/>
                  <a:gd name="T8" fmla="*/ 0 w 75"/>
                  <a:gd name="T9" fmla="*/ 0 h 114"/>
                  <a:gd name="T10" fmla="*/ 31 w 75"/>
                  <a:gd name="T11" fmla="*/ 81 h 114"/>
                  <a:gd name="T12" fmla="*/ 30 w 75"/>
                  <a:gd name="T13" fmla="*/ 85 h 114"/>
                  <a:gd name="T14" fmla="*/ 25 w 75"/>
                  <a:gd name="T15" fmla="*/ 95 h 114"/>
                  <a:gd name="T16" fmla="*/ 21 w 75"/>
                  <a:gd name="T17" fmla="*/ 99 h 114"/>
                  <a:gd name="T18" fmla="*/ 14 w 75"/>
                  <a:gd name="T19" fmla="*/ 101 h 114"/>
                  <a:gd name="T20" fmla="*/ 6 w 75"/>
                  <a:gd name="T21" fmla="*/ 100 h 114"/>
                  <a:gd name="T22" fmla="*/ 7 w 75"/>
                  <a:gd name="T23" fmla="*/ 113 h 114"/>
                  <a:gd name="T24" fmla="*/ 16 w 75"/>
                  <a:gd name="T25" fmla="*/ 114 h 114"/>
                  <a:gd name="T26" fmla="*/ 27 w 75"/>
                  <a:gd name="T27" fmla="*/ 111 h 114"/>
                  <a:gd name="T28" fmla="*/ 36 w 75"/>
                  <a:gd name="T29" fmla="*/ 101 h 114"/>
                  <a:gd name="T30" fmla="*/ 44 w 75"/>
                  <a:gd name="T31" fmla="*/ 83 h 114"/>
                  <a:gd name="T32" fmla="*/ 75 w 75"/>
                  <a:gd name="T33" fmla="*/ 0 h 114"/>
                  <a:gd name="T34" fmla="*/ 61 w 75"/>
                  <a:gd name="T35" fmla="*/ 0 h 114"/>
                  <a:gd name="T36" fmla="*/ 43 w 75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5" h="114">
                    <a:moveTo>
                      <a:pt x="43" y="47"/>
                    </a:moveTo>
                    <a:cubicBezTo>
                      <a:pt x="41" y="53"/>
                      <a:pt x="39" y="60"/>
                      <a:pt x="38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30" y="85"/>
                    </a:cubicBezTo>
                    <a:cubicBezTo>
                      <a:pt x="28" y="90"/>
                      <a:pt x="26" y="94"/>
                      <a:pt x="25" y="95"/>
                    </a:cubicBezTo>
                    <a:cubicBezTo>
                      <a:pt x="24" y="97"/>
                      <a:pt x="23" y="98"/>
                      <a:pt x="21" y="99"/>
                    </a:cubicBezTo>
                    <a:cubicBezTo>
                      <a:pt x="19" y="100"/>
                      <a:pt x="17" y="101"/>
                      <a:pt x="14" y="101"/>
                    </a:cubicBezTo>
                    <a:cubicBezTo>
                      <a:pt x="11" y="101"/>
                      <a:pt x="9" y="101"/>
                      <a:pt x="6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1" y="114"/>
                      <a:pt x="13" y="114"/>
                      <a:pt x="16" y="114"/>
                    </a:cubicBezTo>
                    <a:cubicBezTo>
                      <a:pt x="21" y="114"/>
                      <a:pt x="24" y="113"/>
                      <a:pt x="27" y="111"/>
                    </a:cubicBezTo>
                    <a:cubicBezTo>
                      <a:pt x="31" y="109"/>
                      <a:pt x="33" y="106"/>
                      <a:pt x="36" y="101"/>
                    </a:cubicBezTo>
                    <a:cubicBezTo>
                      <a:pt x="38" y="98"/>
                      <a:pt x="40" y="92"/>
                      <a:pt x="44" y="83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1ïḍé">
                <a:extLst>
                  <a:ext uri="{FF2B5EF4-FFF2-40B4-BE49-F238E27FC236}">
                    <a16:creationId xmlns:a16="http://schemas.microsoft.com/office/drawing/2014/main" id="{B1A6257C-1A0B-4F87-961C-E7D8AB67E394}"/>
                  </a:ext>
                </a:extLst>
              </p:cNvPr>
              <p:cNvSpPr/>
              <p:nvPr/>
            </p:nvSpPr>
            <p:spPr bwMode="auto">
              <a:xfrm>
                <a:off x="10106278" y="5675903"/>
                <a:ext cx="155575" cy="206375"/>
              </a:xfrm>
              <a:custGeom>
                <a:avLst/>
                <a:gdLst>
                  <a:gd name="T0" fmla="*/ 64 w 85"/>
                  <a:gd name="T1" fmla="*/ 53 h 112"/>
                  <a:gd name="T2" fmla="*/ 75 w 85"/>
                  <a:gd name="T3" fmla="*/ 42 h 112"/>
                  <a:gd name="T4" fmla="*/ 79 w 85"/>
                  <a:gd name="T5" fmla="*/ 29 h 112"/>
                  <a:gd name="T6" fmla="*/ 75 w 85"/>
                  <a:gd name="T7" fmla="*/ 14 h 112"/>
                  <a:gd name="T8" fmla="*/ 63 w 85"/>
                  <a:gd name="T9" fmla="*/ 4 h 112"/>
                  <a:gd name="T10" fmla="*/ 42 w 85"/>
                  <a:gd name="T11" fmla="*/ 0 h 112"/>
                  <a:gd name="T12" fmla="*/ 0 w 85"/>
                  <a:gd name="T13" fmla="*/ 0 h 112"/>
                  <a:gd name="T14" fmla="*/ 0 w 85"/>
                  <a:gd name="T15" fmla="*/ 112 h 112"/>
                  <a:gd name="T16" fmla="*/ 43 w 85"/>
                  <a:gd name="T17" fmla="*/ 112 h 112"/>
                  <a:gd name="T18" fmla="*/ 61 w 85"/>
                  <a:gd name="T19" fmla="*/ 110 h 112"/>
                  <a:gd name="T20" fmla="*/ 73 w 85"/>
                  <a:gd name="T21" fmla="*/ 105 h 112"/>
                  <a:gd name="T22" fmla="*/ 81 w 85"/>
                  <a:gd name="T23" fmla="*/ 94 h 112"/>
                  <a:gd name="T24" fmla="*/ 85 w 85"/>
                  <a:gd name="T25" fmla="*/ 80 h 112"/>
                  <a:gd name="T26" fmla="*/ 79 w 85"/>
                  <a:gd name="T27" fmla="*/ 63 h 112"/>
                  <a:gd name="T28" fmla="*/ 64 w 85"/>
                  <a:gd name="T29" fmla="*/ 53 h 112"/>
                  <a:gd name="T30" fmla="*/ 15 w 85"/>
                  <a:gd name="T31" fmla="*/ 13 h 112"/>
                  <a:gd name="T32" fmla="*/ 37 w 85"/>
                  <a:gd name="T33" fmla="*/ 13 h 112"/>
                  <a:gd name="T34" fmla="*/ 54 w 85"/>
                  <a:gd name="T35" fmla="*/ 15 h 112"/>
                  <a:gd name="T36" fmla="*/ 62 w 85"/>
                  <a:gd name="T37" fmla="*/ 21 h 112"/>
                  <a:gd name="T38" fmla="*/ 65 w 85"/>
                  <a:gd name="T39" fmla="*/ 31 h 112"/>
                  <a:gd name="T40" fmla="*/ 62 w 85"/>
                  <a:gd name="T41" fmla="*/ 40 h 112"/>
                  <a:gd name="T42" fmla="*/ 53 w 85"/>
                  <a:gd name="T43" fmla="*/ 46 h 112"/>
                  <a:gd name="T44" fmla="*/ 39 w 85"/>
                  <a:gd name="T45" fmla="*/ 47 h 112"/>
                  <a:gd name="T46" fmla="*/ 15 w 85"/>
                  <a:gd name="T47" fmla="*/ 47 h 112"/>
                  <a:gd name="T48" fmla="*/ 15 w 85"/>
                  <a:gd name="T49" fmla="*/ 13 h 112"/>
                  <a:gd name="T50" fmla="*/ 67 w 85"/>
                  <a:gd name="T51" fmla="*/ 89 h 112"/>
                  <a:gd name="T52" fmla="*/ 61 w 85"/>
                  <a:gd name="T53" fmla="*/ 95 h 112"/>
                  <a:gd name="T54" fmla="*/ 53 w 85"/>
                  <a:gd name="T55" fmla="*/ 99 h 112"/>
                  <a:gd name="T56" fmla="*/ 43 w 85"/>
                  <a:gd name="T57" fmla="*/ 99 h 112"/>
                  <a:gd name="T58" fmla="*/ 15 w 85"/>
                  <a:gd name="T59" fmla="*/ 99 h 112"/>
                  <a:gd name="T60" fmla="*/ 15 w 85"/>
                  <a:gd name="T61" fmla="*/ 61 h 112"/>
                  <a:gd name="T62" fmla="*/ 41 w 85"/>
                  <a:gd name="T63" fmla="*/ 61 h 112"/>
                  <a:gd name="T64" fmla="*/ 57 w 85"/>
                  <a:gd name="T65" fmla="*/ 62 h 112"/>
                  <a:gd name="T66" fmla="*/ 66 w 85"/>
                  <a:gd name="T67" fmla="*/ 69 h 112"/>
                  <a:gd name="T68" fmla="*/ 69 w 85"/>
                  <a:gd name="T69" fmla="*/ 80 h 112"/>
                  <a:gd name="T70" fmla="*/ 67 w 85"/>
                  <a:gd name="T71" fmla="*/ 8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5" h="112">
                    <a:moveTo>
                      <a:pt x="64" y="53"/>
                    </a:moveTo>
                    <a:cubicBezTo>
                      <a:pt x="69" y="50"/>
                      <a:pt x="73" y="47"/>
                      <a:pt x="75" y="42"/>
                    </a:cubicBezTo>
                    <a:cubicBezTo>
                      <a:pt x="78" y="38"/>
                      <a:pt x="79" y="34"/>
                      <a:pt x="79" y="29"/>
                    </a:cubicBezTo>
                    <a:cubicBezTo>
                      <a:pt x="79" y="24"/>
                      <a:pt x="78" y="19"/>
                      <a:pt x="75" y="14"/>
                    </a:cubicBezTo>
                    <a:cubicBezTo>
                      <a:pt x="72" y="9"/>
                      <a:pt x="68" y="6"/>
                      <a:pt x="63" y="4"/>
                    </a:cubicBezTo>
                    <a:cubicBezTo>
                      <a:pt x="57" y="1"/>
                      <a:pt x="51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50" y="112"/>
                      <a:pt x="56" y="112"/>
                      <a:pt x="61" y="110"/>
                    </a:cubicBezTo>
                    <a:cubicBezTo>
                      <a:pt x="66" y="109"/>
                      <a:pt x="70" y="107"/>
                      <a:pt x="73" y="105"/>
                    </a:cubicBezTo>
                    <a:cubicBezTo>
                      <a:pt x="76" y="102"/>
                      <a:pt x="79" y="99"/>
                      <a:pt x="81" y="94"/>
                    </a:cubicBezTo>
                    <a:cubicBezTo>
                      <a:pt x="84" y="90"/>
                      <a:pt x="85" y="85"/>
                      <a:pt x="85" y="80"/>
                    </a:cubicBezTo>
                    <a:cubicBezTo>
                      <a:pt x="85" y="73"/>
                      <a:pt x="83" y="68"/>
                      <a:pt x="79" y="63"/>
                    </a:cubicBezTo>
                    <a:cubicBezTo>
                      <a:pt x="76" y="58"/>
                      <a:pt x="70" y="55"/>
                      <a:pt x="64" y="53"/>
                    </a:cubicBezTo>
                    <a:close/>
                    <a:moveTo>
                      <a:pt x="15" y="13"/>
                    </a:moveTo>
                    <a:cubicBezTo>
                      <a:pt x="37" y="13"/>
                      <a:pt x="37" y="13"/>
                      <a:pt x="37" y="13"/>
                    </a:cubicBezTo>
                    <a:cubicBezTo>
                      <a:pt x="45" y="13"/>
                      <a:pt x="51" y="14"/>
                      <a:pt x="54" y="15"/>
                    </a:cubicBezTo>
                    <a:cubicBezTo>
                      <a:pt x="58" y="16"/>
                      <a:pt x="60" y="18"/>
                      <a:pt x="62" y="21"/>
                    </a:cubicBezTo>
                    <a:cubicBezTo>
                      <a:pt x="64" y="24"/>
                      <a:pt x="65" y="27"/>
                      <a:pt x="65" y="31"/>
                    </a:cubicBezTo>
                    <a:cubicBezTo>
                      <a:pt x="65" y="35"/>
                      <a:pt x="64" y="38"/>
                      <a:pt x="62" y="40"/>
                    </a:cubicBezTo>
                    <a:cubicBezTo>
                      <a:pt x="60" y="43"/>
                      <a:pt x="57" y="45"/>
                      <a:pt x="53" y="46"/>
                    </a:cubicBezTo>
                    <a:cubicBezTo>
                      <a:pt x="50" y="47"/>
                      <a:pt x="46" y="47"/>
                      <a:pt x="39" y="47"/>
                    </a:cubicBezTo>
                    <a:cubicBezTo>
                      <a:pt x="15" y="47"/>
                      <a:pt x="15" y="47"/>
                      <a:pt x="15" y="47"/>
                    </a:cubicBezTo>
                    <a:lnTo>
                      <a:pt x="15" y="13"/>
                    </a:lnTo>
                    <a:close/>
                    <a:moveTo>
                      <a:pt x="67" y="89"/>
                    </a:moveTo>
                    <a:cubicBezTo>
                      <a:pt x="66" y="92"/>
                      <a:pt x="64" y="94"/>
                      <a:pt x="61" y="95"/>
                    </a:cubicBezTo>
                    <a:cubicBezTo>
                      <a:pt x="59" y="97"/>
                      <a:pt x="56" y="98"/>
                      <a:pt x="53" y="99"/>
                    </a:cubicBezTo>
                    <a:cubicBezTo>
                      <a:pt x="51" y="99"/>
                      <a:pt x="48" y="99"/>
                      <a:pt x="43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8" y="61"/>
                      <a:pt x="53" y="61"/>
                      <a:pt x="57" y="62"/>
                    </a:cubicBezTo>
                    <a:cubicBezTo>
                      <a:pt x="61" y="64"/>
                      <a:pt x="64" y="66"/>
                      <a:pt x="66" y="69"/>
                    </a:cubicBezTo>
                    <a:cubicBezTo>
                      <a:pt x="68" y="72"/>
                      <a:pt x="69" y="76"/>
                      <a:pt x="69" y="80"/>
                    </a:cubicBezTo>
                    <a:cubicBezTo>
                      <a:pt x="69" y="83"/>
                      <a:pt x="69" y="87"/>
                      <a:pt x="6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ŝļidé">
                <a:extLst>
                  <a:ext uri="{FF2B5EF4-FFF2-40B4-BE49-F238E27FC236}">
                    <a16:creationId xmlns:a16="http://schemas.microsoft.com/office/drawing/2014/main" id="{296414EC-C339-4BBC-A6F3-7FBC915C766C}"/>
                  </a:ext>
                </a:extLst>
              </p:cNvPr>
              <p:cNvSpPr/>
              <p:nvPr/>
            </p:nvSpPr>
            <p:spPr bwMode="auto">
              <a:xfrm>
                <a:off x="1028884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$lidè">
                <a:extLst>
                  <a:ext uri="{FF2B5EF4-FFF2-40B4-BE49-F238E27FC236}">
                    <a16:creationId xmlns:a16="http://schemas.microsoft.com/office/drawing/2014/main" id="{9AC7E21E-C00D-4DAE-93CF-D3C2AED90B8C}"/>
                  </a:ext>
                </a:extLst>
              </p:cNvPr>
              <p:cNvSpPr/>
              <p:nvPr/>
            </p:nvSpPr>
            <p:spPr bwMode="auto">
              <a:xfrm>
                <a:off x="104571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ļiḋé">
                <a:extLst>
                  <a:ext uri="{FF2B5EF4-FFF2-40B4-BE49-F238E27FC236}">
                    <a16:creationId xmlns:a16="http://schemas.microsoft.com/office/drawing/2014/main" id="{88EC32C9-0F5A-4408-9E2D-805DEA9EEE84}"/>
                  </a:ext>
                </a:extLst>
              </p:cNvPr>
              <p:cNvSpPr/>
              <p:nvPr/>
            </p:nvSpPr>
            <p:spPr bwMode="auto">
              <a:xfrm>
                <a:off x="10457116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ṩḷïḑe">
                <a:extLst>
                  <a:ext uri="{FF2B5EF4-FFF2-40B4-BE49-F238E27FC236}">
                    <a16:creationId xmlns:a16="http://schemas.microsoft.com/office/drawing/2014/main" id="{76BCC1C6-3108-4208-AD78-B25867A25147}"/>
                  </a:ext>
                </a:extLst>
              </p:cNvPr>
              <p:cNvSpPr/>
              <p:nvPr/>
            </p:nvSpPr>
            <p:spPr bwMode="auto">
              <a:xfrm>
                <a:off x="105206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$ḷïḍè">
                <a:extLst>
                  <a:ext uri="{FF2B5EF4-FFF2-40B4-BE49-F238E27FC236}">
                    <a16:creationId xmlns:a16="http://schemas.microsoft.com/office/drawing/2014/main" id="{0E901B9A-405D-46D3-AC40-4070A39B98F8}"/>
                  </a:ext>
                </a:extLst>
              </p:cNvPr>
              <p:cNvSpPr/>
              <p:nvPr/>
            </p:nvSpPr>
            <p:spPr bwMode="auto">
              <a:xfrm>
                <a:off x="10488866" y="5733053"/>
                <a:ext cx="57150" cy="211138"/>
              </a:xfrm>
              <a:custGeom>
                <a:avLst/>
                <a:gdLst>
                  <a:gd name="T0" fmla="*/ 17 w 31"/>
                  <a:gd name="T1" fmla="*/ 85 h 114"/>
                  <a:gd name="T2" fmla="*/ 15 w 31"/>
                  <a:gd name="T3" fmla="*/ 99 h 114"/>
                  <a:gd name="T4" fmla="*/ 9 w 31"/>
                  <a:gd name="T5" fmla="*/ 102 h 114"/>
                  <a:gd name="T6" fmla="*/ 2 w 31"/>
                  <a:gd name="T7" fmla="*/ 101 h 114"/>
                  <a:gd name="T8" fmla="*/ 0 w 31"/>
                  <a:gd name="T9" fmla="*/ 113 h 114"/>
                  <a:gd name="T10" fmla="*/ 11 w 31"/>
                  <a:gd name="T11" fmla="*/ 114 h 114"/>
                  <a:gd name="T12" fmla="*/ 27 w 31"/>
                  <a:gd name="T13" fmla="*/ 107 h 114"/>
                  <a:gd name="T14" fmla="*/ 31 w 31"/>
                  <a:gd name="T15" fmla="*/ 86 h 114"/>
                  <a:gd name="T16" fmla="*/ 31 w 31"/>
                  <a:gd name="T17" fmla="*/ 0 h 114"/>
                  <a:gd name="T18" fmla="*/ 17 w 31"/>
                  <a:gd name="T19" fmla="*/ 0 h 114"/>
                  <a:gd name="T20" fmla="*/ 17 w 31"/>
                  <a:gd name="T21" fmla="*/ 8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14">
                    <a:moveTo>
                      <a:pt x="17" y="85"/>
                    </a:moveTo>
                    <a:cubicBezTo>
                      <a:pt x="17" y="93"/>
                      <a:pt x="17" y="98"/>
                      <a:pt x="15" y="99"/>
                    </a:cubicBezTo>
                    <a:cubicBezTo>
                      <a:pt x="14" y="101"/>
                      <a:pt x="12" y="102"/>
                      <a:pt x="9" y="102"/>
                    </a:cubicBezTo>
                    <a:cubicBezTo>
                      <a:pt x="7" y="102"/>
                      <a:pt x="5" y="102"/>
                      <a:pt x="2" y="10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3" y="114"/>
                      <a:pt x="7" y="114"/>
                      <a:pt x="11" y="114"/>
                    </a:cubicBezTo>
                    <a:cubicBezTo>
                      <a:pt x="18" y="114"/>
                      <a:pt x="24" y="112"/>
                      <a:pt x="27" y="107"/>
                    </a:cubicBezTo>
                    <a:cubicBezTo>
                      <a:pt x="30" y="103"/>
                      <a:pt x="31" y="96"/>
                      <a:pt x="31" y="8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1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ṩliḋé">
                <a:extLst>
                  <a:ext uri="{FF2B5EF4-FFF2-40B4-BE49-F238E27FC236}">
                    <a16:creationId xmlns:a16="http://schemas.microsoft.com/office/drawing/2014/main" id="{AAD78BED-5952-490E-B037-5821BAB1BE16}"/>
                  </a:ext>
                </a:extLst>
              </p:cNvPr>
              <p:cNvSpPr/>
              <p:nvPr/>
            </p:nvSpPr>
            <p:spPr bwMode="auto">
              <a:xfrm>
                <a:off x="10585703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sḷiďé">
                <a:extLst>
                  <a:ext uri="{FF2B5EF4-FFF2-40B4-BE49-F238E27FC236}">
                    <a16:creationId xmlns:a16="http://schemas.microsoft.com/office/drawing/2014/main" id="{8FE0F789-E780-4E6C-83FA-F2BCBAA4767C}"/>
                  </a:ext>
                </a:extLst>
              </p:cNvPr>
              <p:cNvSpPr/>
              <p:nvPr/>
            </p:nvSpPr>
            <p:spPr bwMode="auto">
              <a:xfrm>
                <a:off x="10585703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ṩļïḍe">
                <a:extLst>
                  <a:ext uri="{FF2B5EF4-FFF2-40B4-BE49-F238E27FC236}">
                    <a16:creationId xmlns:a16="http://schemas.microsoft.com/office/drawing/2014/main" id="{236B238D-5AE4-4B6A-8362-FF73568107C3}"/>
                  </a:ext>
                </a:extLst>
              </p:cNvPr>
              <p:cNvSpPr/>
              <p:nvPr/>
            </p:nvSpPr>
            <p:spPr bwMode="auto">
              <a:xfrm>
                <a:off x="10649203" y="5729878"/>
                <a:ext cx="122238" cy="152400"/>
              </a:xfrm>
              <a:custGeom>
                <a:avLst/>
                <a:gdLst>
                  <a:gd name="T0" fmla="*/ 65 w 66"/>
                  <a:gd name="T1" fmla="*/ 20 h 83"/>
                  <a:gd name="T2" fmla="*/ 61 w 66"/>
                  <a:gd name="T3" fmla="*/ 10 h 83"/>
                  <a:gd name="T4" fmla="*/ 52 w 66"/>
                  <a:gd name="T5" fmla="*/ 3 h 83"/>
                  <a:gd name="T6" fmla="*/ 38 w 66"/>
                  <a:gd name="T7" fmla="*/ 0 h 83"/>
                  <a:gd name="T8" fmla="*/ 12 w 66"/>
                  <a:gd name="T9" fmla="*/ 14 h 83"/>
                  <a:gd name="T10" fmla="*/ 12 w 66"/>
                  <a:gd name="T11" fmla="*/ 2 h 83"/>
                  <a:gd name="T12" fmla="*/ 0 w 66"/>
                  <a:gd name="T13" fmla="*/ 2 h 83"/>
                  <a:gd name="T14" fmla="*/ 0 w 66"/>
                  <a:gd name="T15" fmla="*/ 83 h 83"/>
                  <a:gd name="T16" fmla="*/ 14 w 66"/>
                  <a:gd name="T17" fmla="*/ 83 h 83"/>
                  <a:gd name="T18" fmla="*/ 14 w 66"/>
                  <a:gd name="T19" fmla="*/ 39 h 83"/>
                  <a:gd name="T20" fmla="*/ 20 w 66"/>
                  <a:gd name="T21" fmla="*/ 18 h 83"/>
                  <a:gd name="T22" fmla="*/ 35 w 66"/>
                  <a:gd name="T23" fmla="*/ 12 h 83"/>
                  <a:gd name="T24" fmla="*/ 45 w 66"/>
                  <a:gd name="T25" fmla="*/ 15 h 83"/>
                  <a:gd name="T26" fmla="*/ 51 w 66"/>
                  <a:gd name="T27" fmla="*/ 21 h 83"/>
                  <a:gd name="T28" fmla="*/ 52 w 66"/>
                  <a:gd name="T29" fmla="*/ 34 h 83"/>
                  <a:gd name="T30" fmla="*/ 52 w 66"/>
                  <a:gd name="T31" fmla="*/ 83 h 83"/>
                  <a:gd name="T32" fmla="*/ 66 w 66"/>
                  <a:gd name="T33" fmla="*/ 83 h 83"/>
                  <a:gd name="T34" fmla="*/ 66 w 66"/>
                  <a:gd name="T35" fmla="*/ 33 h 83"/>
                  <a:gd name="T36" fmla="*/ 65 w 66"/>
                  <a:gd name="T37" fmla="*/ 2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5" y="20"/>
                    </a:moveTo>
                    <a:cubicBezTo>
                      <a:pt x="64" y="16"/>
                      <a:pt x="63" y="13"/>
                      <a:pt x="61" y="10"/>
                    </a:cubicBez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$ľíḍê">
                <a:extLst>
                  <a:ext uri="{FF2B5EF4-FFF2-40B4-BE49-F238E27FC236}">
                    <a16:creationId xmlns:a16="http://schemas.microsoft.com/office/drawing/2014/main" id="{AEEBEF46-D9D9-4B67-9A9D-929ADB83DC67}"/>
                  </a:ext>
                </a:extLst>
              </p:cNvPr>
              <p:cNvSpPr/>
              <p:nvPr/>
            </p:nvSpPr>
            <p:spPr bwMode="auto">
              <a:xfrm>
                <a:off x="10800016" y="5729878"/>
                <a:ext cx="133350" cy="214313"/>
              </a:xfrm>
              <a:custGeom>
                <a:avLst/>
                <a:gdLst>
                  <a:gd name="T0" fmla="*/ 59 w 72"/>
                  <a:gd name="T1" fmla="*/ 2 h 116"/>
                  <a:gd name="T2" fmla="*/ 59 w 72"/>
                  <a:gd name="T3" fmla="*/ 12 h 116"/>
                  <a:gd name="T4" fmla="*/ 35 w 72"/>
                  <a:gd name="T5" fmla="*/ 0 h 116"/>
                  <a:gd name="T6" fmla="*/ 16 w 72"/>
                  <a:gd name="T7" fmla="*/ 6 h 116"/>
                  <a:gd name="T8" fmla="*/ 4 w 72"/>
                  <a:gd name="T9" fmla="*/ 21 h 116"/>
                  <a:gd name="T10" fmla="*/ 0 w 72"/>
                  <a:gd name="T11" fmla="*/ 42 h 116"/>
                  <a:gd name="T12" fmla="*/ 9 w 72"/>
                  <a:gd name="T13" fmla="*/ 71 h 116"/>
                  <a:gd name="T14" fmla="*/ 35 w 72"/>
                  <a:gd name="T15" fmla="*/ 83 h 116"/>
                  <a:gd name="T16" fmla="*/ 58 w 72"/>
                  <a:gd name="T17" fmla="*/ 73 h 116"/>
                  <a:gd name="T18" fmla="*/ 57 w 72"/>
                  <a:gd name="T19" fmla="*/ 90 h 116"/>
                  <a:gd name="T20" fmla="*/ 49 w 72"/>
                  <a:gd name="T21" fmla="*/ 101 h 116"/>
                  <a:gd name="T22" fmla="*/ 35 w 72"/>
                  <a:gd name="T23" fmla="*/ 105 h 116"/>
                  <a:gd name="T24" fmla="*/ 21 w 72"/>
                  <a:gd name="T25" fmla="*/ 101 h 116"/>
                  <a:gd name="T26" fmla="*/ 16 w 72"/>
                  <a:gd name="T27" fmla="*/ 92 h 116"/>
                  <a:gd name="T28" fmla="*/ 3 w 72"/>
                  <a:gd name="T29" fmla="*/ 90 h 116"/>
                  <a:gd name="T30" fmla="*/ 11 w 72"/>
                  <a:gd name="T31" fmla="*/ 110 h 116"/>
                  <a:gd name="T32" fmla="*/ 35 w 72"/>
                  <a:gd name="T33" fmla="*/ 116 h 116"/>
                  <a:gd name="T34" fmla="*/ 55 w 72"/>
                  <a:gd name="T35" fmla="*/ 112 h 116"/>
                  <a:gd name="T36" fmla="*/ 68 w 72"/>
                  <a:gd name="T37" fmla="*/ 99 h 116"/>
                  <a:gd name="T38" fmla="*/ 72 w 72"/>
                  <a:gd name="T39" fmla="*/ 72 h 116"/>
                  <a:gd name="T40" fmla="*/ 72 w 72"/>
                  <a:gd name="T41" fmla="*/ 2 h 116"/>
                  <a:gd name="T42" fmla="*/ 59 w 72"/>
                  <a:gd name="T43" fmla="*/ 2 h 116"/>
                  <a:gd name="T44" fmla="*/ 52 w 72"/>
                  <a:gd name="T45" fmla="*/ 65 h 116"/>
                  <a:gd name="T46" fmla="*/ 36 w 72"/>
                  <a:gd name="T47" fmla="*/ 72 h 116"/>
                  <a:gd name="T48" fmla="*/ 20 w 72"/>
                  <a:gd name="T49" fmla="*/ 65 h 116"/>
                  <a:gd name="T50" fmla="*/ 14 w 72"/>
                  <a:gd name="T51" fmla="*/ 41 h 116"/>
                  <a:gd name="T52" fmla="*/ 20 w 72"/>
                  <a:gd name="T53" fmla="*/ 19 h 116"/>
                  <a:gd name="T54" fmla="*/ 36 w 72"/>
                  <a:gd name="T55" fmla="*/ 12 h 116"/>
                  <a:gd name="T56" fmla="*/ 52 w 72"/>
                  <a:gd name="T57" fmla="*/ 19 h 116"/>
                  <a:gd name="T58" fmla="*/ 59 w 72"/>
                  <a:gd name="T59" fmla="*/ 42 h 116"/>
                  <a:gd name="T60" fmla="*/ 52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2"/>
                    </a:moveTo>
                    <a:cubicBezTo>
                      <a:pt x="59" y="12"/>
                      <a:pt x="59" y="12"/>
                      <a:pt x="59" y="12"/>
                    </a:cubicBezTo>
                    <a:cubicBezTo>
                      <a:pt x="53" y="4"/>
                      <a:pt x="45" y="0"/>
                      <a:pt x="35" y="0"/>
                    </a:cubicBezTo>
                    <a:cubicBezTo>
                      <a:pt x="28" y="0"/>
                      <a:pt x="22" y="2"/>
                      <a:pt x="16" y="6"/>
                    </a:cubicBezTo>
                    <a:cubicBezTo>
                      <a:pt x="11" y="9"/>
                      <a:pt x="7" y="14"/>
                      <a:pt x="4" y="21"/>
                    </a:cubicBezTo>
                    <a:cubicBezTo>
                      <a:pt x="1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9" y="71"/>
                    </a:cubicBezTo>
                    <a:cubicBezTo>
                      <a:pt x="15" y="79"/>
                      <a:pt x="24" y="83"/>
                      <a:pt x="35" y="83"/>
                    </a:cubicBezTo>
                    <a:cubicBezTo>
                      <a:pt x="44" y="83"/>
                      <a:pt x="51" y="80"/>
                      <a:pt x="58" y="73"/>
                    </a:cubicBezTo>
                    <a:cubicBezTo>
                      <a:pt x="58" y="82"/>
                      <a:pt x="57" y="88"/>
                      <a:pt x="57" y="90"/>
                    </a:cubicBezTo>
                    <a:cubicBezTo>
                      <a:pt x="55" y="95"/>
                      <a:pt x="53" y="99"/>
                      <a:pt x="49" y="101"/>
                    </a:cubicBezTo>
                    <a:cubicBezTo>
                      <a:pt x="46" y="104"/>
                      <a:pt x="41" y="105"/>
                      <a:pt x="35" y="105"/>
                    </a:cubicBezTo>
                    <a:cubicBezTo>
                      <a:pt x="29" y="105"/>
                      <a:pt x="24" y="104"/>
                      <a:pt x="21" y="101"/>
                    </a:cubicBezTo>
                    <a:cubicBezTo>
                      <a:pt x="18" y="99"/>
                      <a:pt x="17" y="96"/>
                      <a:pt x="16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99"/>
                      <a:pt x="5" y="105"/>
                      <a:pt x="11" y="110"/>
                    </a:cubicBezTo>
                    <a:cubicBezTo>
                      <a:pt x="17" y="114"/>
                      <a:pt x="25" y="116"/>
                      <a:pt x="35" y="116"/>
                    </a:cubicBezTo>
                    <a:cubicBezTo>
                      <a:pt x="43" y="116"/>
                      <a:pt x="50" y="115"/>
                      <a:pt x="55" y="112"/>
                    </a:cubicBezTo>
                    <a:cubicBezTo>
                      <a:pt x="61" y="109"/>
                      <a:pt x="65" y="104"/>
                      <a:pt x="68" y="99"/>
                    </a:cubicBezTo>
                    <a:cubicBezTo>
                      <a:pt x="70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lnTo>
                      <a:pt x="59" y="2"/>
                    </a:lnTo>
                    <a:close/>
                    <a:moveTo>
                      <a:pt x="52" y="65"/>
                    </a:moveTo>
                    <a:cubicBezTo>
                      <a:pt x="48" y="69"/>
                      <a:pt x="43" y="72"/>
                      <a:pt x="36" y="72"/>
                    </a:cubicBezTo>
                    <a:cubicBezTo>
                      <a:pt x="30" y="72"/>
                      <a:pt x="25" y="69"/>
                      <a:pt x="20" y="65"/>
                    </a:cubicBezTo>
                    <a:cubicBezTo>
                      <a:pt x="16" y="60"/>
                      <a:pt x="14" y="52"/>
                      <a:pt x="14" y="41"/>
                    </a:cubicBezTo>
                    <a:cubicBezTo>
                      <a:pt x="14" y="31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42" y="12"/>
                      <a:pt x="48" y="14"/>
                      <a:pt x="52" y="19"/>
                    </a:cubicBezTo>
                    <a:cubicBezTo>
                      <a:pt x="56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$1ïḍè">
                <a:extLst>
                  <a:ext uri="{FF2B5EF4-FFF2-40B4-BE49-F238E27FC236}">
                    <a16:creationId xmlns:a16="http://schemas.microsoft.com/office/drawing/2014/main" id="{9CEB2804-6B68-45F4-AD72-BA7ECCA0B451}"/>
                  </a:ext>
                </a:extLst>
              </p:cNvPr>
              <p:cNvSpPr/>
              <p:nvPr/>
            </p:nvSpPr>
            <p:spPr bwMode="auto">
              <a:xfrm>
                <a:off x="5231066" y="5675903"/>
                <a:ext cx="161925" cy="211138"/>
              </a:xfrm>
              <a:custGeom>
                <a:avLst/>
                <a:gdLst>
                  <a:gd name="T0" fmla="*/ 73 w 88"/>
                  <a:gd name="T1" fmla="*/ 65 h 114"/>
                  <a:gd name="T2" fmla="*/ 66 w 88"/>
                  <a:gd name="T3" fmla="*/ 93 h 114"/>
                  <a:gd name="T4" fmla="*/ 43 w 88"/>
                  <a:gd name="T5" fmla="*/ 101 h 114"/>
                  <a:gd name="T6" fmla="*/ 27 w 88"/>
                  <a:gd name="T7" fmla="*/ 97 h 114"/>
                  <a:gd name="T8" fmla="*/ 17 w 88"/>
                  <a:gd name="T9" fmla="*/ 86 h 114"/>
                  <a:gd name="T10" fmla="*/ 15 w 88"/>
                  <a:gd name="T11" fmla="*/ 65 h 114"/>
                  <a:gd name="T12" fmla="*/ 15 w 88"/>
                  <a:gd name="T13" fmla="*/ 0 h 114"/>
                  <a:gd name="T14" fmla="*/ 0 w 88"/>
                  <a:gd name="T15" fmla="*/ 0 h 114"/>
                  <a:gd name="T16" fmla="*/ 0 w 88"/>
                  <a:gd name="T17" fmla="*/ 65 h 114"/>
                  <a:gd name="T18" fmla="*/ 4 w 88"/>
                  <a:gd name="T19" fmla="*/ 93 h 114"/>
                  <a:gd name="T20" fmla="*/ 18 w 88"/>
                  <a:gd name="T21" fmla="*/ 109 h 114"/>
                  <a:gd name="T22" fmla="*/ 44 w 88"/>
                  <a:gd name="T23" fmla="*/ 114 h 114"/>
                  <a:gd name="T24" fmla="*/ 70 w 88"/>
                  <a:gd name="T25" fmla="*/ 108 h 114"/>
                  <a:gd name="T26" fmla="*/ 84 w 88"/>
                  <a:gd name="T27" fmla="*/ 92 h 114"/>
                  <a:gd name="T28" fmla="*/ 88 w 88"/>
                  <a:gd name="T29" fmla="*/ 65 h 114"/>
                  <a:gd name="T30" fmla="*/ 88 w 88"/>
                  <a:gd name="T31" fmla="*/ 0 h 114"/>
                  <a:gd name="T32" fmla="*/ 73 w 88"/>
                  <a:gd name="T33" fmla="*/ 0 h 114"/>
                  <a:gd name="T34" fmla="*/ 73 w 88"/>
                  <a:gd name="T35" fmla="*/ 6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" h="114">
                    <a:moveTo>
                      <a:pt x="73" y="65"/>
                    </a:moveTo>
                    <a:cubicBezTo>
                      <a:pt x="73" y="79"/>
                      <a:pt x="71" y="88"/>
                      <a:pt x="66" y="93"/>
                    </a:cubicBezTo>
                    <a:cubicBezTo>
                      <a:pt x="62" y="98"/>
                      <a:pt x="54" y="101"/>
                      <a:pt x="43" y="101"/>
                    </a:cubicBezTo>
                    <a:cubicBezTo>
                      <a:pt x="37" y="101"/>
                      <a:pt x="31" y="100"/>
                      <a:pt x="27" y="97"/>
                    </a:cubicBezTo>
                    <a:cubicBezTo>
                      <a:pt x="22" y="95"/>
                      <a:pt x="19" y="91"/>
                      <a:pt x="17" y="86"/>
                    </a:cubicBezTo>
                    <a:cubicBezTo>
                      <a:pt x="16" y="82"/>
                      <a:pt x="15" y="75"/>
                      <a:pt x="15" y="6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7"/>
                      <a:pt x="1" y="86"/>
                      <a:pt x="4" y="93"/>
                    </a:cubicBezTo>
                    <a:cubicBezTo>
                      <a:pt x="7" y="100"/>
                      <a:pt x="12" y="105"/>
                      <a:pt x="18" y="109"/>
                    </a:cubicBezTo>
                    <a:cubicBezTo>
                      <a:pt x="25" y="112"/>
                      <a:pt x="34" y="114"/>
                      <a:pt x="44" y="114"/>
                    </a:cubicBezTo>
                    <a:cubicBezTo>
                      <a:pt x="55" y="114"/>
                      <a:pt x="64" y="112"/>
                      <a:pt x="70" y="108"/>
                    </a:cubicBezTo>
                    <a:cubicBezTo>
                      <a:pt x="77" y="104"/>
                      <a:pt x="82" y="98"/>
                      <a:pt x="84" y="92"/>
                    </a:cubicBezTo>
                    <a:cubicBezTo>
                      <a:pt x="87" y="85"/>
                      <a:pt x="88" y="76"/>
                      <a:pt x="88" y="6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73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ṡļîḑê">
                <a:extLst>
                  <a:ext uri="{FF2B5EF4-FFF2-40B4-BE49-F238E27FC236}">
                    <a16:creationId xmlns:a16="http://schemas.microsoft.com/office/drawing/2014/main" id="{192F091B-2BF8-4CED-A833-07A35270F203}"/>
                  </a:ext>
                </a:extLst>
              </p:cNvPr>
              <p:cNvSpPr/>
              <p:nvPr/>
            </p:nvSpPr>
            <p:spPr bwMode="auto">
              <a:xfrm>
                <a:off x="5435853" y="5729878"/>
                <a:ext cx="120650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1E63CD70-C9E4-492A-A3DA-E4504C9A177C}"/>
              </a:ext>
            </a:extLst>
          </p:cNvPr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836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4" r:id="rId5"/>
    <p:sldLayoutId id="2147483665" r:id="rId6"/>
    <p:sldLayoutId id="2147483666" r:id="rId7"/>
    <p:sldLayoutId id="2147483652" r:id="rId8"/>
    <p:sldLayoutId id="2147483662" r:id="rId9"/>
    <p:sldLayoutId id="2147483663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16.jpe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15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microsoft.com/office/2007/relationships/hdphoto" Target="../media/hdphoto3.wdp"/><Relationship Id="rId5" Type="http://schemas.openxmlformats.org/officeDocument/2006/relationships/tags" Target="../tags/tag17.xml"/><Relationship Id="rId10" Type="http://schemas.openxmlformats.org/officeDocument/2006/relationships/image" Target="../media/image14.png"/><Relationship Id="rId4" Type="http://schemas.openxmlformats.org/officeDocument/2006/relationships/tags" Target="../tags/tag16.xml"/><Relationship Id="rId9" Type="http://schemas.openxmlformats.org/officeDocument/2006/relationships/slideLayout" Target="../slideLayouts/slideLayout8.xml"/><Relationship Id="rId1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chart" Target="../charts/chart4.xml"/><Relationship Id="rId4" Type="http://schemas.openxmlformats.org/officeDocument/2006/relationships/tags" Target="../tags/tag24.xml"/><Relationship Id="rId9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image" Target="../media/image19.jpg"/><Relationship Id="rId7" Type="http://schemas.openxmlformats.org/officeDocument/2006/relationships/chart" Target="../charts/chart8.xml"/><Relationship Id="rId12" Type="http://schemas.openxmlformats.org/officeDocument/2006/relationships/chart" Target="../charts/chart1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7.xml"/><Relationship Id="rId6" Type="http://schemas.openxmlformats.org/officeDocument/2006/relationships/chart" Target="../charts/chart7.xml"/><Relationship Id="rId11" Type="http://schemas.openxmlformats.org/officeDocument/2006/relationships/chart" Target="../charts/chart12.xml"/><Relationship Id="rId5" Type="http://schemas.openxmlformats.org/officeDocument/2006/relationships/chart" Target="../charts/chart6.xml"/><Relationship Id="rId10" Type="http://schemas.openxmlformats.org/officeDocument/2006/relationships/chart" Target="../charts/chart11.xml"/><Relationship Id="rId4" Type="http://schemas.openxmlformats.org/officeDocument/2006/relationships/chart" Target="../charts/chart5.xml"/><Relationship Id="rId9" Type="http://schemas.openxmlformats.org/officeDocument/2006/relationships/chart" Target="../charts/char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microsoft.com/office/2007/relationships/hdphoto" Target="../media/hdphoto2.wdp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id="{2E93A6A3-4437-41A8-93E4-63C5BF59F1A0}"/>
              </a:ext>
            </a:extLst>
          </p:cNvPr>
          <p:cNvGrpSpPr/>
          <p:nvPr/>
        </p:nvGrpSpPr>
        <p:grpSpPr>
          <a:xfrm>
            <a:off x="652294" y="1763715"/>
            <a:ext cx="794828" cy="795538"/>
            <a:chOff x="1560409" y="3222819"/>
            <a:chExt cx="1776413" cy="1778000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8221B3BF-9F5B-479C-8D6D-3C3D676BB130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130" name="îS1îḋé">
                <a:extLst>
                  <a:ext uri="{FF2B5EF4-FFF2-40B4-BE49-F238E27FC236}">
                    <a16:creationId xmlns:a16="http://schemas.microsoft.com/office/drawing/2014/main" id="{7711DF3F-AD75-4C88-A45F-AF2927A9D5FA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ṣḷïďé">
                <a:extLst>
                  <a:ext uri="{FF2B5EF4-FFF2-40B4-BE49-F238E27FC236}">
                    <a16:creationId xmlns:a16="http://schemas.microsoft.com/office/drawing/2014/main" id="{CDDC55ED-E315-4D88-89CD-81DF03944450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464E6441-382D-4742-896F-1DAB26E2DC1B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73" name="ïś1íďê">
                <a:extLst>
                  <a:ext uri="{FF2B5EF4-FFF2-40B4-BE49-F238E27FC236}">
                    <a16:creationId xmlns:a16="http://schemas.microsoft.com/office/drawing/2014/main" id="{7DF0CD68-7E63-49FE-9B9D-17DDF4607C94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ṩḻîḓé">
                <a:extLst>
                  <a:ext uri="{FF2B5EF4-FFF2-40B4-BE49-F238E27FC236}">
                    <a16:creationId xmlns:a16="http://schemas.microsoft.com/office/drawing/2014/main" id="{8343453A-ABDE-4696-9EAB-438F787DEA1A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šḷïḓe">
                <a:extLst>
                  <a:ext uri="{FF2B5EF4-FFF2-40B4-BE49-F238E27FC236}">
                    <a16:creationId xmlns:a16="http://schemas.microsoft.com/office/drawing/2014/main" id="{B0E5BA84-9DF9-4DB1-BF62-DF12E7B590F1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$ľíḍe">
                <a:extLst>
                  <a:ext uri="{FF2B5EF4-FFF2-40B4-BE49-F238E27FC236}">
                    <a16:creationId xmlns:a16="http://schemas.microsoft.com/office/drawing/2014/main" id="{02A75159-887F-4747-BB9A-7AC7DB09EA7B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$ḻîḑe">
                <a:extLst>
                  <a:ext uri="{FF2B5EF4-FFF2-40B4-BE49-F238E27FC236}">
                    <a16:creationId xmlns:a16="http://schemas.microsoft.com/office/drawing/2014/main" id="{A4E6E0EF-0D55-40FA-8A76-BDB27D07B9F0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şḻíḍe">
                <a:extLst>
                  <a:ext uri="{FF2B5EF4-FFF2-40B4-BE49-F238E27FC236}">
                    <a16:creationId xmlns:a16="http://schemas.microsoft.com/office/drawing/2014/main" id="{F92DD3BC-EAE0-4A7E-9A94-A155251B38F0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ṩľíḑè">
                <a:extLst>
                  <a:ext uri="{FF2B5EF4-FFF2-40B4-BE49-F238E27FC236}">
                    <a16:creationId xmlns:a16="http://schemas.microsoft.com/office/drawing/2014/main" id="{1CA3C735-2E4B-41E3-87D5-B268A065CBB1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ṣḷïḓê">
                <a:extLst>
                  <a:ext uri="{FF2B5EF4-FFF2-40B4-BE49-F238E27FC236}">
                    <a16:creationId xmlns:a16="http://schemas.microsoft.com/office/drawing/2014/main" id="{9C1D7B63-16D0-40E6-A4A4-D0054ECC0B25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$ḻîḓé">
                <a:extLst>
                  <a:ext uri="{FF2B5EF4-FFF2-40B4-BE49-F238E27FC236}">
                    <a16:creationId xmlns:a16="http://schemas.microsoft.com/office/drawing/2014/main" id="{D5E58C34-5E18-4258-896D-08CFD84C482A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ṧľîḋé">
                <a:extLst>
                  <a:ext uri="{FF2B5EF4-FFF2-40B4-BE49-F238E27FC236}">
                    <a16:creationId xmlns:a16="http://schemas.microsoft.com/office/drawing/2014/main" id="{9AD942EA-21FC-4BBF-88FD-F799DF9A26F0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$ḻïḑê">
                <a:extLst>
                  <a:ext uri="{FF2B5EF4-FFF2-40B4-BE49-F238E27FC236}">
                    <a16:creationId xmlns:a16="http://schemas.microsoft.com/office/drawing/2014/main" id="{EE1B6616-738C-4FBB-81B5-FAA804966D90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ṧlíḍe">
                <a:extLst>
                  <a:ext uri="{FF2B5EF4-FFF2-40B4-BE49-F238E27FC236}">
                    <a16:creationId xmlns:a16="http://schemas.microsoft.com/office/drawing/2014/main" id="{CB5B6394-E114-4D70-BB68-6F22EB038F83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ŝľîḓê">
                <a:extLst>
                  <a:ext uri="{FF2B5EF4-FFF2-40B4-BE49-F238E27FC236}">
                    <a16:creationId xmlns:a16="http://schemas.microsoft.com/office/drawing/2014/main" id="{2E128348-5F35-4116-8CAC-91690968E26D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ṣlíḑe">
                <a:extLst>
                  <a:ext uri="{FF2B5EF4-FFF2-40B4-BE49-F238E27FC236}">
                    <a16:creationId xmlns:a16="http://schemas.microsoft.com/office/drawing/2014/main" id="{38F8F69E-BD24-41C1-863F-624851CC940F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Sḻide">
                <a:extLst>
                  <a:ext uri="{FF2B5EF4-FFF2-40B4-BE49-F238E27FC236}">
                    <a16:creationId xmlns:a16="http://schemas.microsoft.com/office/drawing/2014/main" id="{928A41CE-05DA-40BC-BAD2-0E93D92B0146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ṣlîḋè">
                <a:extLst>
                  <a:ext uri="{FF2B5EF4-FFF2-40B4-BE49-F238E27FC236}">
                    <a16:creationId xmlns:a16="http://schemas.microsoft.com/office/drawing/2014/main" id="{7109EBD3-0756-4C96-8F58-76A9866030B4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ṣ1ïḑe">
                <a:extLst>
                  <a:ext uri="{FF2B5EF4-FFF2-40B4-BE49-F238E27FC236}">
                    <a16:creationId xmlns:a16="http://schemas.microsoft.com/office/drawing/2014/main" id="{5D1A6895-A902-4E60-848C-BE75A889B88E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ṧḷîde">
                <a:extLst>
                  <a:ext uri="{FF2B5EF4-FFF2-40B4-BE49-F238E27FC236}">
                    <a16:creationId xmlns:a16="http://schemas.microsoft.com/office/drawing/2014/main" id="{78DF5D16-9BF9-4CE1-85B8-36FA246A6989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S1îḍé">
                <a:extLst>
                  <a:ext uri="{FF2B5EF4-FFF2-40B4-BE49-F238E27FC236}">
                    <a16:creationId xmlns:a16="http://schemas.microsoft.com/office/drawing/2014/main" id="{3C268291-0AAC-4D62-AD48-685168DCFD78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ṧļïḋè">
                <a:extLst>
                  <a:ext uri="{FF2B5EF4-FFF2-40B4-BE49-F238E27FC236}">
                    <a16:creationId xmlns:a16="http://schemas.microsoft.com/office/drawing/2014/main" id="{4A50954D-C8B8-482E-9199-9451B30404FC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ṡḷiḋé">
                <a:extLst>
                  <a:ext uri="{FF2B5EF4-FFF2-40B4-BE49-F238E27FC236}">
                    <a16:creationId xmlns:a16="http://schemas.microsoft.com/office/drawing/2014/main" id="{053A50D4-AABB-41A7-940B-2F975A0584DA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şļiḋe">
                <a:extLst>
                  <a:ext uri="{FF2B5EF4-FFF2-40B4-BE49-F238E27FC236}">
                    <a16:creationId xmlns:a16="http://schemas.microsoft.com/office/drawing/2014/main" id="{D05D0C91-7D8E-4B48-AD06-82F4BB420EDB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ś1iḓê">
                <a:extLst>
                  <a:ext uri="{FF2B5EF4-FFF2-40B4-BE49-F238E27FC236}">
                    <a16:creationId xmlns:a16="http://schemas.microsoft.com/office/drawing/2014/main" id="{A123DFF7-E61C-4C57-A7ED-395DD4CD1EA9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ş1ïḓe">
                <a:extLst>
                  <a:ext uri="{FF2B5EF4-FFF2-40B4-BE49-F238E27FC236}">
                    <a16:creationId xmlns:a16="http://schemas.microsoft.com/office/drawing/2014/main" id="{6E4DDFF3-B741-40CB-B1BE-BD9F8FE61F7B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ṩlîḋè">
                <a:extLst>
                  <a:ext uri="{FF2B5EF4-FFF2-40B4-BE49-F238E27FC236}">
                    <a16:creationId xmlns:a16="http://schemas.microsoft.com/office/drawing/2014/main" id="{5B658B4A-7046-44A0-9214-6476072CA474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ṣľîďe">
                <a:extLst>
                  <a:ext uri="{FF2B5EF4-FFF2-40B4-BE49-F238E27FC236}">
                    <a16:creationId xmlns:a16="http://schemas.microsoft.com/office/drawing/2014/main" id="{C407F587-E31B-4985-ABE4-8917723E1030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śļiḓe">
                <a:extLst>
                  <a:ext uri="{FF2B5EF4-FFF2-40B4-BE49-F238E27FC236}">
                    <a16:creationId xmlns:a16="http://schemas.microsoft.com/office/drawing/2014/main" id="{F88D7691-A8A6-47A6-BCA4-9C1709FD31C9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$ḷïďe">
                <a:extLst>
                  <a:ext uri="{FF2B5EF4-FFF2-40B4-BE49-F238E27FC236}">
                    <a16:creationId xmlns:a16="http://schemas.microsoft.com/office/drawing/2014/main" id="{2209BECB-132F-4666-BAAD-F5ABAD30D906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śḻîḍe">
                <a:extLst>
                  <a:ext uri="{FF2B5EF4-FFF2-40B4-BE49-F238E27FC236}">
                    <a16:creationId xmlns:a16="http://schemas.microsoft.com/office/drawing/2014/main" id="{9B986AAE-7A28-4BF0-8271-10EA95182E56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$ļîḋê">
                <a:extLst>
                  <a:ext uri="{FF2B5EF4-FFF2-40B4-BE49-F238E27FC236}">
                    <a16:creationId xmlns:a16="http://schemas.microsoft.com/office/drawing/2014/main" id="{2B9FD94D-9A45-49C0-AC99-79540B6B850D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ṩḷiḋé">
                <a:extLst>
                  <a:ext uri="{FF2B5EF4-FFF2-40B4-BE49-F238E27FC236}">
                    <a16:creationId xmlns:a16="http://schemas.microsoft.com/office/drawing/2014/main" id="{9A5C8E67-E4F2-46DF-B5DC-E7DA9906C63B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sľïďé">
                <a:extLst>
                  <a:ext uri="{FF2B5EF4-FFF2-40B4-BE49-F238E27FC236}">
                    <a16:creationId xmlns:a16="http://schemas.microsoft.com/office/drawing/2014/main" id="{7A492759-48CD-4655-90E8-3A9DCAC52BE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śliḋé">
                <a:extLst>
                  <a:ext uri="{FF2B5EF4-FFF2-40B4-BE49-F238E27FC236}">
                    <a16:creationId xmlns:a16="http://schemas.microsoft.com/office/drawing/2014/main" id="{7BFB6D47-33AE-4792-9FE7-5D4158295A11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Sļiďê">
                <a:extLst>
                  <a:ext uri="{FF2B5EF4-FFF2-40B4-BE49-F238E27FC236}">
                    <a16:creationId xmlns:a16="http://schemas.microsoft.com/office/drawing/2014/main" id="{42A554AB-454D-4E92-AC92-3FB91675FB54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Sliḋé">
                <a:extLst>
                  <a:ext uri="{FF2B5EF4-FFF2-40B4-BE49-F238E27FC236}">
                    <a16:creationId xmlns:a16="http://schemas.microsoft.com/office/drawing/2014/main" id="{AB8B0DE7-9A90-4900-8AEB-B038C9FB3AB0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ŝ1îḑè">
                <a:extLst>
                  <a:ext uri="{FF2B5EF4-FFF2-40B4-BE49-F238E27FC236}">
                    <a16:creationId xmlns:a16="http://schemas.microsoft.com/office/drawing/2014/main" id="{5CC7BDC2-9D4C-4E23-B945-8B7AA6105B48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ṩḻiḋê">
                <a:extLst>
                  <a:ext uri="{FF2B5EF4-FFF2-40B4-BE49-F238E27FC236}">
                    <a16:creationId xmlns:a16="http://schemas.microsoft.com/office/drawing/2014/main" id="{A40E2831-DD3E-4556-B579-8792583085CE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ṧľíḍe">
                <a:extLst>
                  <a:ext uri="{FF2B5EF4-FFF2-40B4-BE49-F238E27FC236}">
                    <a16:creationId xmlns:a16="http://schemas.microsoft.com/office/drawing/2014/main" id="{4EBE85A7-1F54-4386-9B46-EEE08D104A35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ṩḻiḍe">
                <a:extLst>
                  <a:ext uri="{FF2B5EF4-FFF2-40B4-BE49-F238E27FC236}">
                    <a16:creationId xmlns:a16="http://schemas.microsoft.com/office/drawing/2014/main" id="{6F829A53-607B-47A6-B75D-F63FD211117D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śļïḓè">
                <a:extLst>
                  <a:ext uri="{FF2B5EF4-FFF2-40B4-BE49-F238E27FC236}">
                    <a16:creationId xmlns:a16="http://schemas.microsoft.com/office/drawing/2014/main" id="{CABA3B5A-1205-4364-864C-66C6DF3CA6A6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ṩḻîde">
                <a:extLst>
                  <a:ext uri="{FF2B5EF4-FFF2-40B4-BE49-F238E27FC236}">
                    <a16:creationId xmlns:a16="http://schemas.microsoft.com/office/drawing/2014/main" id="{E1793120-10D1-4FD8-A0FB-3F5F1B0A99F1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ŝḷïḓê">
                <a:extLst>
                  <a:ext uri="{FF2B5EF4-FFF2-40B4-BE49-F238E27FC236}">
                    <a16:creationId xmlns:a16="http://schemas.microsoft.com/office/drawing/2014/main" id="{101AF6B4-27D6-4A89-A8F5-EC52AAF6BABD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şḷîḑe">
                <a:extLst>
                  <a:ext uri="{FF2B5EF4-FFF2-40B4-BE49-F238E27FC236}">
                    <a16:creationId xmlns:a16="http://schemas.microsoft.com/office/drawing/2014/main" id="{A77BA55F-ACA2-4307-AC72-B422712E4EDE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şḷïḋê">
                <a:extLst>
                  <a:ext uri="{FF2B5EF4-FFF2-40B4-BE49-F238E27FC236}">
                    <a16:creationId xmlns:a16="http://schemas.microsoft.com/office/drawing/2014/main" id="{96797065-E408-4CC7-9C72-5BF1B6182D2B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ṣlïḍè">
                <a:extLst>
                  <a:ext uri="{FF2B5EF4-FFF2-40B4-BE49-F238E27FC236}">
                    <a16:creationId xmlns:a16="http://schemas.microsoft.com/office/drawing/2014/main" id="{F2E5D27F-8AAD-4BC7-A813-2598975079F8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ṩḷîḓê">
                <a:extLst>
                  <a:ext uri="{FF2B5EF4-FFF2-40B4-BE49-F238E27FC236}">
                    <a16:creationId xmlns:a16="http://schemas.microsoft.com/office/drawing/2014/main" id="{468271B0-B895-40B8-84AC-FF7DFF4BA009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Sļiďé">
                <a:extLst>
                  <a:ext uri="{FF2B5EF4-FFF2-40B4-BE49-F238E27FC236}">
                    <a16:creationId xmlns:a16="http://schemas.microsoft.com/office/drawing/2014/main" id="{EBB02EDD-593C-4B4B-9000-46E5A7400553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ḷiḋè">
                <a:extLst>
                  <a:ext uri="{FF2B5EF4-FFF2-40B4-BE49-F238E27FC236}">
                    <a16:creationId xmlns:a16="http://schemas.microsoft.com/office/drawing/2014/main" id="{A581081A-115F-45D2-AE15-06AB2FFD43CF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ṣḷíḋé">
                <a:extLst>
                  <a:ext uri="{FF2B5EF4-FFF2-40B4-BE49-F238E27FC236}">
                    <a16:creationId xmlns:a16="http://schemas.microsoft.com/office/drawing/2014/main" id="{3F2619BB-CFDB-4B4A-B39A-B5BF704D4C17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ṩliďè">
                <a:extLst>
                  <a:ext uri="{FF2B5EF4-FFF2-40B4-BE49-F238E27FC236}">
                    <a16:creationId xmlns:a16="http://schemas.microsoft.com/office/drawing/2014/main" id="{D32D964E-8ABD-43C4-B544-8A1CC18C953D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ṧlíḋè">
                <a:extLst>
                  <a:ext uri="{FF2B5EF4-FFF2-40B4-BE49-F238E27FC236}">
                    <a16:creationId xmlns:a16="http://schemas.microsoft.com/office/drawing/2014/main" id="{688E387A-5FA5-4669-A8CD-11E153359B33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slïḓè">
                <a:extLst>
                  <a:ext uri="{FF2B5EF4-FFF2-40B4-BE49-F238E27FC236}">
                    <a16:creationId xmlns:a16="http://schemas.microsoft.com/office/drawing/2014/main" id="{11BE152D-7AF5-416D-9359-5784E5C98D82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ṥ1iḍe">
                <a:extLst>
                  <a:ext uri="{FF2B5EF4-FFF2-40B4-BE49-F238E27FC236}">
                    <a16:creationId xmlns:a16="http://schemas.microsoft.com/office/drawing/2014/main" id="{A95EDDFF-AD69-4BCD-B235-5A6606C33090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iṥľîḋé">
                <a:extLst>
                  <a:ext uri="{FF2B5EF4-FFF2-40B4-BE49-F238E27FC236}">
                    <a16:creationId xmlns:a16="http://schemas.microsoft.com/office/drawing/2014/main" id="{95E00F54-3EF6-4379-808F-F057DD11CAB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ślidè">
                <a:extLst>
                  <a:ext uri="{FF2B5EF4-FFF2-40B4-BE49-F238E27FC236}">
                    <a16:creationId xmlns:a16="http://schemas.microsoft.com/office/drawing/2014/main" id="{1D39E9B1-D692-45B8-9E93-4EA16295E5BC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ŝ1ide">
                <a:extLst>
                  <a:ext uri="{FF2B5EF4-FFF2-40B4-BE49-F238E27FC236}">
                    <a16:creationId xmlns:a16="http://schemas.microsoft.com/office/drawing/2014/main" id="{48C2356C-EE25-4111-9DE0-99B3FB64DFC3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í$ḻíde">
                <a:extLst>
                  <a:ext uri="{FF2B5EF4-FFF2-40B4-BE49-F238E27FC236}">
                    <a16:creationId xmlns:a16="http://schemas.microsoft.com/office/drawing/2014/main" id="{7B49573D-EFF9-47C8-9141-D4C822CC47FF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2ADBF00-4631-47FB-8F41-95ECC6F2ACCE}"/>
              </a:ext>
            </a:extLst>
          </p:cNvPr>
          <p:cNvGrpSpPr/>
          <p:nvPr/>
        </p:nvGrpSpPr>
        <p:grpSpPr>
          <a:xfrm>
            <a:off x="1769418" y="1864590"/>
            <a:ext cx="2876854" cy="593788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133" name="ïṩļîḑê">
              <a:extLst>
                <a:ext uri="{FF2B5EF4-FFF2-40B4-BE49-F238E27FC236}">
                  <a16:creationId xmlns:a16="http://schemas.microsoft.com/office/drawing/2014/main" id="{144DBDD9-B18F-450F-9919-0A53FECAC69F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şḷïḍe">
              <a:extLst>
                <a:ext uri="{FF2B5EF4-FFF2-40B4-BE49-F238E27FC236}">
                  <a16:creationId xmlns:a16="http://schemas.microsoft.com/office/drawing/2014/main" id="{FF9DA454-D090-4257-A4CE-96AB977BBA09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ļíďe">
              <a:extLst>
                <a:ext uri="{FF2B5EF4-FFF2-40B4-BE49-F238E27FC236}">
                  <a16:creationId xmlns:a16="http://schemas.microsoft.com/office/drawing/2014/main" id="{C9293D61-2915-475E-92D9-2B80CCAD8F54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ŝļïḓè">
              <a:extLst>
                <a:ext uri="{FF2B5EF4-FFF2-40B4-BE49-F238E27FC236}">
                  <a16:creationId xmlns:a16="http://schemas.microsoft.com/office/drawing/2014/main" id="{E1394527-DD75-420F-948C-BFD17C11A206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s1îḋè">
              <a:extLst>
                <a:ext uri="{FF2B5EF4-FFF2-40B4-BE49-F238E27FC236}">
                  <a16:creationId xmlns:a16="http://schemas.microsoft.com/office/drawing/2014/main" id="{FA96A6A8-115D-403D-963D-5CDD258804EF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š1ïdè">
              <a:extLst>
                <a:ext uri="{FF2B5EF4-FFF2-40B4-BE49-F238E27FC236}">
                  <a16:creationId xmlns:a16="http://schemas.microsoft.com/office/drawing/2014/main" id="{0E93CB58-5ED5-4FD9-A18D-73BB2C84EC45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$líḋé">
              <a:extLst>
                <a:ext uri="{FF2B5EF4-FFF2-40B4-BE49-F238E27FC236}">
                  <a16:creationId xmlns:a16="http://schemas.microsoft.com/office/drawing/2014/main" id="{3D3042B4-69A3-426D-A3FC-4D368593B68E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şḷíḓè">
              <a:extLst>
                <a:ext uri="{FF2B5EF4-FFF2-40B4-BE49-F238E27FC236}">
                  <a16:creationId xmlns:a16="http://schemas.microsoft.com/office/drawing/2014/main" id="{F65CE1CF-D402-4D0F-8996-7DD6E46E48B4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ïSḷîḋé">
              <a:extLst>
                <a:ext uri="{FF2B5EF4-FFF2-40B4-BE49-F238E27FC236}">
                  <a16:creationId xmlns:a16="http://schemas.microsoft.com/office/drawing/2014/main" id="{D43B2142-594C-4E78-8A3D-A97CDF0F69B4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išḷiḓé">
              <a:extLst>
                <a:ext uri="{FF2B5EF4-FFF2-40B4-BE49-F238E27FC236}">
                  <a16:creationId xmlns:a16="http://schemas.microsoft.com/office/drawing/2014/main" id="{7C200C21-3A3A-4F0A-9177-801E7ED83AB6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ṩľidè">
              <a:extLst>
                <a:ext uri="{FF2B5EF4-FFF2-40B4-BE49-F238E27FC236}">
                  <a16:creationId xmlns:a16="http://schemas.microsoft.com/office/drawing/2014/main" id="{1FF5A966-5F72-4DC8-8822-61B385297A69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ṡļiḑe">
              <a:extLst>
                <a:ext uri="{FF2B5EF4-FFF2-40B4-BE49-F238E27FC236}">
                  <a16:creationId xmlns:a16="http://schemas.microsoft.com/office/drawing/2014/main" id="{26478463-E11F-4A70-B70C-F582791423B4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śļíḓe">
              <a:extLst>
                <a:ext uri="{FF2B5EF4-FFF2-40B4-BE49-F238E27FC236}">
                  <a16:creationId xmlns:a16="http://schemas.microsoft.com/office/drawing/2014/main" id="{8175B206-CBEF-4015-BD8D-00B10A03A7C9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îṡľîdè">
              <a:extLst>
                <a:ext uri="{FF2B5EF4-FFF2-40B4-BE49-F238E27FC236}">
                  <a16:creationId xmlns:a16="http://schemas.microsoft.com/office/drawing/2014/main" id="{A61C9232-7CAF-432F-A405-5CB40B664E03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ś1iḋê">
              <a:extLst>
                <a:ext uri="{FF2B5EF4-FFF2-40B4-BE49-F238E27FC236}">
                  <a16:creationId xmlns:a16="http://schemas.microsoft.com/office/drawing/2014/main" id="{9D872684-9C56-4ECD-85DD-6DBD69DBA47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šľîḋê">
              <a:extLst>
                <a:ext uri="{FF2B5EF4-FFF2-40B4-BE49-F238E27FC236}">
                  <a16:creationId xmlns:a16="http://schemas.microsoft.com/office/drawing/2014/main" id="{BD8B2CD6-BBBE-4F49-959B-ECAE95AA59EF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Sḷiḑè">
              <a:extLst>
                <a:ext uri="{FF2B5EF4-FFF2-40B4-BE49-F238E27FC236}">
                  <a16:creationId xmlns:a16="http://schemas.microsoft.com/office/drawing/2014/main" id="{47304D21-442C-43D4-AE53-E88AB079081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ṣľïḑe">
              <a:extLst>
                <a:ext uri="{FF2B5EF4-FFF2-40B4-BE49-F238E27FC236}">
                  <a16:creationId xmlns:a16="http://schemas.microsoft.com/office/drawing/2014/main" id="{0417527E-DCD7-4375-84DE-14208914C19B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š1îḍè">
              <a:extLst>
                <a:ext uri="{FF2B5EF4-FFF2-40B4-BE49-F238E27FC236}">
                  <a16:creationId xmlns:a16="http://schemas.microsoft.com/office/drawing/2014/main" id="{53B01409-F829-4EBE-8D7A-1D6AEE312559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ṥľïḍê">
              <a:extLst>
                <a:ext uri="{FF2B5EF4-FFF2-40B4-BE49-F238E27FC236}">
                  <a16:creationId xmlns:a16="http://schemas.microsoft.com/office/drawing/2014/main" id="{94E0E8F0-44EB-4019-813D-399111A2132A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ṥ1ïdê">
              <a:extLst>
                <a:ext uri="{FF2B5EF4-FFF2-40B4-BE49-F238E27FC236}">
                  <a16:creationId xmlns:a16="http://schemas.microsoft.com/office/drawing/2014/main" id="{1A4EF262-6EAD-44AD-B02F-298270882B74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ṡ1îďé">
              <a:extLst>
                <a:ext uri="{FF2B5EF4-FFF2-40B4-BE49-F238E27FC236}">
                  <a16:creationId xmlns:a16="http://schemas.microsoft.com/office/drawing/2014/main" id="{C2391157-0BDA-4913-BD44-33A8F86B8838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ṩḷïḑé">
              <a:extLst>
                <a:ext uri="{FF2B5EF4-FFF2-40B4-BE49-F238E27FC236}">
                  <a16:creationId xmlns:a16="http://schemas.microsoft.com/office/drawing/2014/main" id="{B85788BA-6B02-4F03-BBC4-F3944EE4D7B9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ïşḷiḋè">
              <a:extLst>
                <a:ext uri="{FF2B5EF4-FFF2-40B4-BE49-F238E27FC236}">
                  <a16:creationId xmlns:a16="http://schemas.microsoft.com/office/drawing/2014/main" id="{86A20C0F-04B2-4974-B079-197A9ED0FD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ṩľiḍé">
              <a:extLst>
                <a:ext uri="{FF2B5EF4-FFF2-40B4-BE49-F238E27FC236}">
                  <a16:creationId xmlns:a16="http://schemas.microsoft.com/office/drawing/2014/main" id="{480A4AD6-10FE-4233-AC2A-338E30125E92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ṡḷïďe">
              <a:extLst>
                <a:ext uri="{FF2B5EF4-FFF2-40B4-BE49-F238E27FC236}">
                  <a16:creationId xmlns:a16="http://schemas.microsoft.com/office/drawing/2014/main" id="{FBD68E46-AE23-40F4-B174-043E1DBAA685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$ľîde">
              <a:extLst>
                <a:ext uri="{FF2B5EF4-FFF2-40B4-BE49-F238E27FC236}">
                  <a16:creationId xmlns:a16="http://schemas.microsoft.com/office/drawing/2014/main" id="{2549A934-565A-4A3B-B313-069E92D2D998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$ḻíḋê">
              <a:extLst>
                <a:ext uri="{FF2B5EF4-FFF2-40B4-BE49-F238E27FC236}">
                  <a16:creationId xmlns:a16="http://schemas.microsoft.com/office/drawing/2014/main" id="{E7FB2F05-3E0E-4FE7-B3FF-797CD38E4A6C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śḻïďè">
              <a:extLst>
                <a:ext uri="{FF2B5EF4-FFF2-40B4-BE49-F238E27FC236}">
                  <a16:creationId xmlns:a16="http://schemas.microsoft.com/office/drawing/2014/main" id="{181E2AA8-9995-4985-96FD-307CEB5155B4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ṡľîdé">
              <a:extLst>
                <a:ext uri="{FF2B5EF4-FFF2-40B4-BE49-F238E27FC236}">
                  <a16:creationId xmlns:a16="http://schemas.microsoft.com/office/drawing/2014/main" id="{9CB97CD1-DA32-4F7A-8261-39546A173F09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íṥḻíḋé">
              <a:extLst>
                <a:ext uri="{FF2B5EF4-FFF2-40B4-BE49-F238E27FC236}">
                  <a16:creationId xmlns:a16="http://schemas.microsoft.com/office/drawing/2014/main" id="{535A5CCF-5B1B-49F3-B4BE-F84CEA78B0F4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ṡļïḍè">
              <a:extLst>
                <a:ext uri="{FF2B5EF4-FFF2-40B4-BE49-F238E27FC236}">
                  <a16:creationId xmlns:a16="http://schemas.microsoft.com/office/drawing/2014/main" id="{7AC90796-2E76-4A71-8502-A37AD275C621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iṩḷídê">
              <a:extLst>
                <a:ext uri="{FF2B5EF4-FFF2-40B4-BE49-F238E27FC236}">
                  <a16:creationId xmlns:a16="http://schemas.microsoft.com/office/drawing/2014/main" id="{9ACF5312-2C4B-44D8-8481-C1B6802A1C37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slîḍe">
              <a:extLst>
                <a:ext uri="{FF2B5EF4-FFF2-40B4-BE49-F238E27FC236}">
                  <a16:creationId xmlns:a16="http://schemas.microsoft.com/office/drawing/2014/main" id="{A62ACE32-B442-467D-A023-815583B7C226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ṣľíḓè">
              <a:extLst>
                <a:ext uri="{FF2B5EF4-FFF2-40B4-BE49-F238E27FC236}">
                  <a16:creationId xmlns:a16="http://schemas.microsoft.com/office/drawing/2014/main" id="{E4F7E437-106A-4646-9A60-9A32F659D390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š1ïḋé">
              <a:extLst>
                <a:ext uri="{FF2B5EF4-FFF2-40B4-BE49-F238E27FC236}">
                  <a16:creationId xmlns:a16="http://schemas.microsoft.com/office/drawing/2014/main" id="{897EA5E7-6403-49C3-85EF-15CBF583F400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ŝḻíḍê">
              <a:extLst>
                <a:ext uri="{FF2B5EF4-FFF2-40B4-BE49-F238E27FC236}">
                  <a16:creationId xmlns:a16="http://schemas.microsoft.com/office/drawing/2014/main" id="{4238247F-4F0A-4A67-9D1A-F98E08C587AF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ṧḷíḓé">
              <a:extLst>
                <a:ext uri="{FF2B5EF4-FFF2-40B4-BE49-F238E27FC236}">
                  <a16:creationId xmlns:a16="http://schemas.microsoft.com/office/drawing/2014/main" id="{FB2A8B9D-2C49-4C1A-AEDE-B5F797BEFFB1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ŝlíde">
              <a:extLst>
                <a:ext uri="{FF2B5EF4-FFF2-40B4-BE49-F238E27FC236}">
                  <a16:creationId xmlns:a16="http://schemas.microsoft.com/office/drawing/2014/main" id="{B840CA75-AF34-417A-99EA-DDF6E86BB375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íṧ1ïḍé">
              <a:extLst>
                <a:ext uri="{FF2B5EF4-FFF2-40B4-BE49-F238E27FC236}">
                  <a16:creationId xmlns:a16="http://schemas.microsoft.com/office/drawing/2014/main" id="{CCBD358D-662A-4E3C-A115-7A4D0D84ADAA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iŝļidé">
              <a:extLst>
                <a:ext uri="{FF2B5EF4-FFF2-40B4-BE49-F238E27FC236}">
                  <a16:creationId xmlns:a16="http://schemas.microsoft.com/office/drawing/2014/main" id="{440B43E8-9D35-4B80-A50E-29A0534E73B7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$lidè">
              <a:extLst>
                <a:ext uri="{FF2B5EF4-FFF2-40B4-BE49-F238E27FC236}">
                  <a16:creationId xmlns:a16="http://schemas.microsoft.com/office/drawing/2014/main" id="{5BBA82D9-F28A-4013-B573-004252097501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iSļiḋé">
              <a:extLst>
                <a:ext uri="{FF2B5EF4-FFF2-40B4-BE49-F238E27FC236}">
                  <a16:creationId xmlns:a16="http://schemas.microsoft.com/office/drawing/2014/main" id="{3442ED55-B751-4771-BF9A-8460708DF277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ṩḷïḑe">
              <a:extLst>
                <a:ext uri="{FF2B5EF4-FFF2-40B4-BE49-F238E27FC236}">
                  <a16:creationId xmlns:a16="http://schemas.microsoft.com/office/drawing/2014/main" id="{5EC52301-0213-441E-9D23-95467AC0319B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$ḷïḍè">
              <a:extLst>
                <a:ext uri="{FF2B5EF4-FFF2-40B4-BE49-F238E27FC236}">
                  <a16:creationId xmlns:a16="http://schemas.microsoft.com/office/drawing/2014/main" id="{ECA58CB2-80F3-4B9B-B8F6-C330AC434766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ṩliḋé">
              <a:extLst>
                <a:ext uri="{FF2B5EF4-FFF2-40B4-BE49-F238E27FC236}">
                  <a16:creationId xmlns:a16="http://schemas.microsoft.com/office/drawing/2014/main" id="{7D36FE07-8D87-45D6-B31D-DD20482668D5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sḷiďé">
              <a:extLst>
                <a:ext uri="{FF2B5EF4-FFF2-40B4-BE49-F238E27FC236}">
                  <a16:creationId xmlns:a16="http://schemas.microsoft.com/office/drawing/2014/main" id="{31FC7B16-3AD5-48CB-90AF-C1A8B738A0F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ṩļïḍe">
              <a:extLst>
                <a:ext uri="{FF2B5EF4-FFF2-40B4-BE49-F238E27FC236}">
                  <a16:creationId xmlns:a16="http://schemas.microsoft.com/office/drawing/2014/main" id="{7F456BB3-5B37-4DC0-AD14-42E404539CFC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$ľíḍê">
              <a:extLst>
                <a:ext uri="{FF2B5EF4-FFF2-40B4-BE49-F238E27FC236}">
                  <a16:creationId xmlns:a16="http://schemas.microsoft.com/office/drawing/2014/main" id="{E97DF6D6-DF02-4983-8761-1E8F72A3347A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î$1ïḍè">
              <a:extLst>
                <a:ext uri="{FF2B5EF4-FFF2-40B4-BE49-F238E27FC236}">
                  <a16:creationId xmlns:a16="http://schemas.microsoft.com/office/drawing/2014/main" id="{121A0C50-A102-4E97-8D2F-586B19C69CF4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ïṡļîḑê">
              <a:extLst>
                <a:ext uri="{FF2B5EF4-FFF2-40B4-BE49-F238E27FC236}">
                  <a16:creationId xmlns:a16="http://schemas.microsoft.com/office/drawing/2014/main" id="{22B48899-66DA-438B-9EEE-F5205CDA9147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FE0FA668-6811-4FDD-9CA0-C9E76C408BBF}"/>
              </a:ext>
            </a:extLst>
          </p:cNvPr>
          <p:cNvSpPr txBox="1"/>
          <p:nvPr/>
        </p:nvSpPr>
        <p:spPr>
          <a:xfrm>
            <a:off x="539381" y="2828836"/>
            <a:ext cx="87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 求实鼎新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EAA53AED-0D95-4C25-9766-2D401D097903}"/>
              </a:ext>
            </a:extLst>
          </p:cNvPr>
          <p:cNvSpPr txBox="1"/>
          <p:nvPr/>
        </p:nvSpPr>
        <p:spPr>
          <a:xfrm>
            <a:off x="539381" y="3961791"/>
            <a:ext cx="5198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5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北京科技大学学术答辩</a:t>
            </a:r>
            <a:r>
              <a:rPr lang="en-US" altLang="zh-CN" spc="35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pc="35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70DD3A2-FF3D-4517-BDF7-F890D7CA28A1}"/>
              </a:ext>
            </a:extLst>
          </p:cNvPr>
          <p:cNvGrpSpPr/>
          <p:nvPr/>
        </p:nvGrpSpPr>
        <p:grpSpPr>
          <a:xfrm>
            <a:off x="2867701" y="4776352"/>
            <a:ext cx="1935776" cy="338554"/>
            <a:chOff x="880279" y="4896091"/>
            <a:chExt cx="1935776" cy="338554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7229B389-3883-4FCC-A237-CBA2A86DC2A1}"/>
                </a:ext>
              </a:extLst>
            </p:cNvPr>
            <p:cNvSpPr/>
            <p:nvPr/>
          </p:nvSpPr>
          <p:spPr>
            <a:xfrm>
              <a:off x="880279" y="4901433"/>
              <a:ext cx="1935776" cy="32787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AF6421CB-D66A-417E-B114-A8272BD5B0B5}"/>
                </a:ext>
              </a:extLst>
            </p:cNvPr>
            <p:cNvSpPr txBox="1"/>
            <p:nvPr/>
          </p:nvSpPr>
          <p:spPr>
            <a:xfrm>
              <a:off x="1012600" y="4896091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学院：</a:t>
              </a:r>
              <a:r>
                <a:rPr lang="en-US" altLang="zh-CN" sz="16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1600" dirty="0">
                <a:solidFill>
                  <a:srgbClr val="0679E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4A4E8205-3809-4419-94A1-5DF277AF02EE}"/>
              </a:ext>
            </a:extLst>
          </p:cNvPr>
          <p:cNvGrpSpPr/>
          <p:nvPr/>
        </p:nvGrpSpPr>
        <p:grpSpPr>
          <a:xfrm>
            <a:off x="688601" y="4776352"/>
            <a:ext cx="1935776" cy="338554"/>
            <a:chOff x="2986672" y="4901974"/>
            <a:chExt cx="1935776" cy="338554"/>
          </a:xfrm>
        </p:grpSpPr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1B7A7F15-EC71-437D-8E64-CFAFA37B32B9}"/>
                </a:ext>
              </a:extLst>
            </p:cNvPr>
            <p:cNvSpPr/>
            <p:nvPr/>
          </p:nvSpPr>
          <p:spPr>
            <a:xfrm>
              <a:off x="2986672" y="4907316"/>
              <a:ext cx="1935776" cy="32787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959F9D38-9513-4A70-BFD5-6676DFEC0AE5}"/>
                </a:ext>
              </a:extLst>
            </p:cNvPr>
            <p:cNvSpPr txBox="1"/>
            <p:nvPr/>
          </p:nvSpPr>
          <p:spPr>
            <a:xfrm>
              <a:off x="3118993" y="4901974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作者：</a:t>
              </a:r>
              <a:r>
                <a:rPr lang="en-US" altLang="zh-CN" sz="16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</a:t>
              </a:r>
              <a:endParaRPr lang="zh-CN" altLang="en-US" sz="1600" dirty="0">
                <a:solidFill>
                  <a:srgbClr val="0679E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00100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文本框 30">
            <a:extLst>
              <a:ext uri="{FF2B5EF4-FFF2-40B4-BE49-F238E27FC236}">
                <a16:creationId xmlns:a16="http://schemas.microsoft.com/office/drawing/2014/main" id="{80766270-A005-49BE-B45C-3803C50BFDA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89958" y="4356078"/>
            <a:ext cx="1232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95A84EA-4272-41A9-99BA-4710BD09FA64}"/>
              </a:ext>
            </a:extLst>
          </p:cNvPr>
          <p:cNvCxnSpPr/>
          <p:nvPr/>
        </p:nvCxnSpPr>
        <p:spPr>
          <a:xfrm>
            <a:off x="5067300" y="2062405"/>
            <a:ext cx="2057400" cy="0"/>
          </a:xfrm>
          <a:prstGeom prst="line">
            <a:avLst/>
          </a:prstGeom>
          <a:ln w="28575">
            <a:solidFill>
              <a:srgbClr val="0679E4">
                <a:alpha val="6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7A7D4B8-1D61-48AD-B8FD-DD5697991539}"/>
              </a:ext>
            </a:extLst>
          </p:cNvPr>
          <p:cNvSpPr/>
          <p:nvPr/>
        </p:nvSpPr>
        <p:spPr>
          <a:xfrm>
            <a:off x="1361186" y="2649673"/>
            <a:ext cx="949078" cy="949078"/>
          </a:xfrm>
          <a:prstGeom prst="ellipse">
            <a:avLst/>
          </a:prstGeom>
          <a:blipFill dpi="0"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4450" ty="-146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4C7F7B3-8A3E-4333-9BAC-CCD0DC36AA54}"/>
              </a:ext>
            </a:extLst>
          </p:cNvPr>
          <p:cNvSpPr/>
          <p:nvPr/>
        </p:nvSpPr>
        <p:spPr>
          <a:xfrm>
            <a:off x="6225541" y="2649673"/>
            <a:ext cx="949078" cy="949078"/>
          </a:xfrm>
          <a:prstGeom prst="ellipse">
            <a:avLst/>
          </a:prstGeom>
          <a:blipFill dpi="0" rotWithShape="1">
            <a:blip r:embed="rId12"/>
            <a:srcRect/>
            <a:tile tx="-24701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32DFEEE-7BDB-483E-A459-0E6FA639AC85}"/>
              </a:ext>
            </a:extLst>
          </p:cNvPr>
          <p:cNvSpPr/>
          <p:nvPr/>
        </p:nvSpPr>
        <p:spPr>
          <a:xfrm>
            <a:off x="1345218" y="4335882"/>
            <a:ext cx="949078" cy="949078"/>
          </a:xfrm>
          <a:prstGeom prst="ellipse">
            <a:avLst/>
          </a:prstGeom>
          <a:blipFill dpi="0" rotWithShape="1">
            <a:blip r:embed="rId13"/>
            <a:srcRect/>
            <a:tile tx="-20510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D3622E2-A472-46B2-B1B5-49ACAB097B80}"/>
              </a:ext>
            </a:extLst>
          </p:cNvPr>
          <p:cNvSpPr/>
          <p:nvPr/>
        </p:nvSpPr>
        <p:spPr>
          <a:xfrm>
            <a:off x="6241509" y="4335882"/>
            <a:ext cx="949078" cy="949078"/>
          </a:xfrm>
          <a:prstGeom prst="ellipse">
            <a:avLst/>
          </a:prstGeom>
          <a:blipFill dpi="0" rotWithShape="1">
            <a:blip r:embed="rId14"/>
            <a:srcRect/>
            <a:tile tx="-20510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PA_文本框 25">
            <a:extLst>
              <a:ext uri="{FF2B5EF4-FFF2-40B4-BE49-F238E27FC236}">
                <a16:creationId xmlns:a16="http://schemas.microsoft.com/office/drawing/2014/main" id="{CA5E0E23-F7B0-4B42-9B80-DCECB9B91BC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76171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sp>
        <p:nvSpPr>
          <p:cNvPr id="18" name="PA_文本框 26">
            <a:extLst>
              <a:ext uri="{FF2B5EF4-FFF2-40B4-BE49-F238E27FC236}">
                <a16:creationId xmlns:a16="http://schemas.microsoft.com/office/drawing/2014/main" id="{49C59FE4-592F-4F2F-B9DD-7D036DE215B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368551" y="3013713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  <a:endParaRPr lang="zh-CN" altLang="en-US" sz="9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0000"/>
                      <a:lumOff val="10000"/>
                    </a:srgbClr>
                  </a:gs>
                </a:gsLst>
                <a:lin ang="0" scaled="1"/>
              </a:gra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0" name="PA_文本框 31">
            <a:extLst>
              <a:ext uri="{FF2B5EF4-FFF2-40B4-BE49-F238E27FC236}">
                <a16:creationId xmlns:a16="http://schemas.microsoft.com/office/drawing/2014/main" id="{E5F1FFF3-9303-419C-BEE2-B77E1546758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382339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39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名校友当选为中国科学院或中国工程院院士，一大批校友走上省长、市长的领导岗位，一大批校友担任中国一重等国家特大型企业的董事长或总经理。</a:t>
            </a:r>
          </a:p>
        </p:txBody>
      </p:sp>
      <p:sp>
        <p:nvSpPr>
          <p:cNvPr id="21" name="PA_文本框 36">
            <a:extLst>
              <a:ext uri="{FF2B5EF4-FFF2-40B4-BE49-F238E27FC236}">
                <a16:creationId xmlns:a16="http://schemas.microsoft.com/office/drawing/2014/main" id="{A6D276B9-46A4-4736-9DCB-4344B8AA4D3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98207" y="4356078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22" name="PA_文本框 37">
            <a:extLst>
              <a:ext uri="{FF2B5EF4-FFF2-40B4-BE49-F238E27FC236}">
                <a16:creationId xmlns:a16="http://schemas.microsoft.com/office/drawing/2014/main" id="{618DF037-4A9D-417E-A607-3850299EDDA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190587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学校本部位于高校云集的北京市海淀区学院路，全校占地约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</a:p>
        </p:txBody>
      </p:sp>
      <p:sp>
        <p:nvSpPr>
          <p:cNvPr id="23" name="PA_文本框 39">
            <a:extLst>
              <a:ext uri="{FF2B5EF4-FFF2-40B4-BE49-F238E27FC236}">
                <a16:creationId xmlns:a16="http://schemas.microsoft.com/office/drawing/2014/main" id="{BB8B3E27-0863-404F-BCDF-CC4E1F3D57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198207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学风严谨</a:t>
            </a:r>
          </a:p>
        </p:txBody>
      </p:sp>
      <p:sp>
        <p:nvSpPr>
          <p:cNvPr id="24" name="PA_文本框 40">
            <a:extLst>
              <a:ext uri="{FF2B5EF4-FFF2-40B4-BE49-F238E27FC236}">
                <a16:creationId xmlns:a16="http://schemas.microsoft.com/office/drawing/2014/main" id="{D05E3B5B-8310-4258-9B8D-660716CC363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190587" y="3028317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为社会培养各类人才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余万人，其中许多人已成为国家政治、经济、科技、教育等领域尤其是冶金、材料行业的栋梁和骨干。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D6E5391-EC58-46EA-B8B7-2962D1DAEB83}"/>
              </a:ext>
            </a:extLst>
          </p:cNvPr>
          <p:cNvGrpSpPr/>
          <p:nvPr/>
        </p:nvGrpSpPr>
        <p:grpSpPr>
          <a:xfrm>
            <a:off x="3550920" y="2836327"/>
            <a:ext cx="716280" cy="45720"/>
            <a:chOff x="3550920" y="2842260"/>
            <a:chExt cx="716280" cy="45720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0B8DCEAF-43B9-4A49-8E7C-62D40BF980CB}"/>
                </a:ext>
              </a:extLst>
            </p:cNvPr>
            <p:cNvCxnSpPr>
              <a:cxnSpLocks/>
            </p:cNvCxnSpPr>
            <p:nvPr/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CE63C0A6-1E7E-499A-9E67-BA581D8CADC0}"/>
                </a:ext>
              </a:extLst>
            </p:cNvPr>
            <p:cNvSpPr/>
            <p:nvPr/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A43190F-8800-4F74-8170-DB2065F04EA3}"/>
              </a:ext>
            </a:extLst>
          </p:cNvPr>
          <p:cNvGrpSpPr/>
          <p:nvPr/>
        </p:nvGrpSpPr>
        <p:grpSpPr>
          <a:xfrm>
            <a:off x="8332204" y="2836327"/>
            <a:ext cx="716280" cy="45720"/>
            <a:chOff x="3550920" y="2842260"/>
            <a:chExt cx="716280" cy="45720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3624B443-36B3-4BFF-89F6-D6460D20DA7B}"/>
                </a:ext>
              </a:extLst>
            </p:cNvPr>
            <p:cNvCxnSpPr>
              <a:cxnSpLocks/>
            </p:cNvCxnSpPr>
            <p:nvPr/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076E626E-8D54-4E68-8E99-8E349F4B522D}"/>
                </a:ext>
              </a:extLst>
            </p:cNvPr>
            <p:cNvSpPr/>
            <p:nvPr/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C6A5EE9-C119-449E-B99E-B88022813BAE}"/>
              </a:ext>
            </a:extLst>
          </p:cNvPr>
          <p:cNvGrpSpPr/>
          <p:nvPr/>
        </p:nvGrpSpPr>
        <p:grpSpPr>
          <a:xfrm>
            <a:off x="3550920" y="4487106"/>
            <a:ext cx="716280" cy="45720"/>
            <a:chOff x="3550920" y="2842260"/>
            <a:chExt cx="716280" cy="45720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22D5DDE-E70E-4AD0-AE05-17D098F147D8}"/>
                </a:ext>
              </a:extLst>
            </p:cNvPr>
            <p:cNvCxnSpPr>
              <a:cxnSpLocks/>
            </p:cNvCxnSpPr>
            <p:nvPr/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FF7DFE0C-1255-470D-A41B-AC183DB76D62}"/>
                </a:ext>
              </a:extLst>
            </p:cNvPr>
            <p:cNvSpPr/>
            <p:nvPr/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A2E12A6-6D28-40B4-ACAA-B89093D5083D}"/>
              </a:ext>
            </a:extLst>
          </p:cNvPr>
          <p:cNvGrpSpPr/>
          <p:nvPr/>
        </p:nvGrpSpPr>
        <p:grpSpPr>
          <a:xfrm>
            <a:off x="8332204" y="4476156"/>
            <a:ext cx="716280" cy="45720"/>
            <a:chOff x="3550920" y="2842260"/>
            <a:chExt cx="716280" cy="45720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364CD58D-B1E4-48D6-B565-05E77FF7406B}"/>
                </a:ext>
              </a:extLst>
            </p:cNvPr>
            <p:cNvCxnSpPr>
              <a:cxnSpLocks/>
            </p:cNvCxnSpPr>
            <p:nvPr/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53FAC18-5156-473F-AC26-1A14E30B2B97}"/>
                </a:ext>
              </a:extLst>
            </p:cNvPr>
            <p:cNvSpPr/>
            <p:nvPr/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D439353-65DA-4E5B-9AAD-D98AF71A7EE6}"/>
              </a:ext>
            </a:extLst>
          </p:cNvPr>
          <p:cNvSpPr txBox="1"/>
          <p:nvPr/>
        </p:nvSpPr>
        <p:spPr>
          <a:xfrm>
            <a:off x="5582510" y="1724968"/>
            <a:ext cx="1026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8816507-5230-4021-A541-144957FDA4C6}"/>
              </a:ext>
            </a:extLst>
          </p:cNvPr>
          <p:cNvGrpSpPr/>
          <p:nvPr/>
        </p:nvGrpSpPr>
        <p:grpSpPr>
          <a:xfrm>
            <a:off x="5302584" y="1776884"/>
            <a:ext cx="224432" cy="233606"/>
            <a:chOff x="6110934" y="598864"/>
            <a:chExt cx="416948" cy="433995"/>
          </a:xfrm>
          <a:solidFill>
            <a:srgbClr val="0679E4"/>
          </a:solidFill>
        </p:grpSpPr>
        <p:sp>
          <p:nvSpPr>
            <p:cNvPr id="49" name="îŝľîḓê">
              <a:extLst>
                <a:ext uri="{FF2B5EF4-FFF2-40B4-BE49-F238E27FC236}">
                  <a16:creationId xmlns:a16="http://schemas.microsoft.com/office/drawing/2014/main" id="{2EACA452-7DBD-41A4-86FC-29D06F22E41B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ṣlíḑe">
              <a:extLst>
                <a:ext uri="{FF2B5EF4-FFF2-40B4-BE49-F238E27FC236}">
                  <a16:creationId xmlns:a16="http://schemas.microsoft.com/office/drawing/2014/main" id="{46EB97BD-66A0-400B-883C-C11FF7C181F4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Sḻide">
              <a:extLst>
                <a:ext uri="{FF2B5EF4-FFF2-40B4-BE49-F238E27FC236}">
                  <a16:creationId xmlns:a16="http://schemas.microsoft.com/office/drawing/2014/main" id="{03B133CA-98DC-4EC5-879B-533E0D8E6CBD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ṣlîḋè">
              <a:extLst>
                <a:ext uri="{FF2B5EF4-FFF2-40B4-BE49-F238E27FC236}">
                  <a16:creationId xmlns:a16="http://schemas.microsoft.com/office/drawing/2014/main" id="{F6A9D38B-A7D9-42B7-8F4D-0794D09006D6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ŝ1ide">
              <a:extLst>
                <a:ext uri="{FF2B5EF4-FFF2-40B4-BE49-F238E27FC236}">
                  <a16:creationId xmlns:a16="http://schemas.microsoft.com/office/drawing/2014/main" id="{03392FEA-62C8-457D-AA7C-234D897E2F12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$ḻíde">
              <a:extLst>
                <a:ext uri="{FF2B5EF4-FFF2-40B4-BE49-F238E27FC236}">
                  <a16:creationId xmlns:a16="http://schemas.microsoft.com/office/drawing/2014/main" id="{27221EC1-29C6-4144-8975-B643055E242A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209886F-C564-457F-893F-632CDB54BAC1}"/>
              </a:ext>
            </a:extLst>
          </p:cNvPr>
          <p:cNvGrpSpPr/>
          <p:nvPr/>
        </p:nvGrpSpPr>
        <p:grpSpPr>
          <a:xfrm>
            <a:off x="6664984" y="1776884"/>
            <a:ext cx="224432" cy="233606"/>
            <a:chOff x="6110934" y="598864"/>
            <a:chExt cx="416948" cy="433995"/>
          </a:xfrm>
          <a:solidFill>
            <a:srgbClr val="0679E4"/>
          </a:solidFill>
        </p:grpSpPr>
        <p:sp>
          <p:nvSpPr>
            <p:cNvPr id="56" name="îŝľîḓê">
              <a:extLst>
                <a:ext uri="{FF2B5EF4-FFF2-40B4-BE49-F238E27FC236}">
                  <a16:creationId xmlns:a16="http://schemas.microsoft.com/office/drawing/2014/main" id="{2779224F-F2D7-4664-BE1E-5ADB0507E274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ṣlíḑe">
              <a:extLst>
                <a:ext uri="{FF2B5EF4-FFF2-40B4-BE49-F238E27FC236}">
                  <a16:creationId xmlns:a16="http://schemas.microsoft.com/office/drawing/2014/main" id="{72789EF2-A0A2-4151-A880-10D0D23FB5AD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Sḻide">
              <a:extLst>
                <a:ext uri="{FF2B5EF4-FFF2-40B4-BE49-F238E27FC236}">
                  <a16:creationId xmlns:a16="http://schemas.microsoft.com/office/drawing/2014/main" id="{6D9D4FAF-AA01-4EFD-8B59-8D453EA1AA0C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ṣlîḋè">
              <a:extLst>
                <a:ext uri="{FF2B5EF4-FFF2-40B4-BE49-F238E27FC236}">
                  <a16:creationId xmlns:a16="http://schemas.microsoft.com/office/drawing/2014/main" id="{B28CEFB1-BE64-493B-8A56-A5B4D122AEDF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ŝ1ide">
              <a:extLst>
                <a:ext uri="{FF2B5EF4-FFF2-40B4-BE49-F238E27FC236}">
                  <a16:creationId xmlns:a16="http://schemas.microsoft.com/office/drawing/2014/main" id="{B033E4D3-CDCF-401F-996F-CA36A70F6134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$ḻíde">
              <a:extLst>
                <a:ext uri="{FF2B5EF4-FFF2-40B4-BE49-F238E27FC236}">
                  <a16:creationId xmlns:a16="http://schemas.microsoft.com/office/drawing/2014/main" id="{86850A6D-4C18-4031-9ECE-66318DF2D1D9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E95755D9-9AD1-4A21-9F46-27FC0B014F25}"/>
              </a:ext>
            </a:extLst>
          </p:cNvPr>
          <p:cNvSpPr/>
          <p:nvPr/>
        </p:nvSpPr>
        <p:spPr>
          <a:xfrm>
            <a:off x="1361186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021B9DA3-ED14-4EFD-83FE-794C2000BFBB}"/>
              </a:ext>
            </a:extLst>
          </p:cNvPr>
          <p:cNvSpPr/>
          <p:nvPr/>
        </p:nvSpPr>
        <p:spPr>
          <a:xfrm>
            <a:off x="6225541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7D03A3DF-745C-4F4E-9B75-C7DEAC16D6CD}"/>
              </a:ext>
            </a:extLst>
          </p:cNvPr>
          <p:cNvSpPr/>
          <p:nvPr/>
        </p:nvSpPr>
        <p:spPr>
          <a:xfrm>
            <a:off x="1345218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5D635EC0-FE72-4DB8-8218-3CD0B344007C}"/>
              </a:ext>
            </a:extLst>
          </p:cNvPr>
          <p:cNvSpPr/>
          <p:nvPr/>
        </p:nvSpPr>
        <p:spPr>
          <a:xfrm>
            <a:off x="6241509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B48E8A4-D6E4-4068-AFA7-F97F1D42CBD9}"/>
              </a:ext>
            </a:extLst>
          </p:cNvPr>
          <p:cNvSpPr txBox="1"/>
          <p:nvPr/>
        </p:nvSpPr>
        <p:spPr>
          <a:xfrm>
            <a:off x="1691149" y="271818"/>
            <a:ext cx="440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86000"/>
                        <a:lumOff val="14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崇尚实践之四段内容图文页</a:t>
            </a:r>
          </a:p>
        </p:txBody>
      </p:sp>
    </p:spTree>
    <p:extLst>
      <p:ext uri="{BB962C8B-B14F-4D97-AF65-F5344CB8AC3E}">
        <p14:creationId xmlns:p14="http://schemas.microsoft.com/office/powerpoint/2010/main" val="33058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3B9CBA78-8018-4CFD-BAF0-848EB74DBFB0}"/>
              </a:ext>
            </a:extLst>
          </p:cNvPr>
          <p:cNvSpPr/>
          <p:nvPr/>
        </p:nvSpPr>
        <p:spPr>
          <a:xfrm>
            <a:off x="435980" y="3738623"/>
            <a:ext cx="11320040" cy="1990845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0F01F50-0752-416E-8A9E-900806475A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4" r="40898"/>
          <a:stretch/>
        </p:blipFill>
        <p:spPr>
          <a:xfrm>
            <a:off x="828095" y="1469985"/>
            <a:ext cx="2864228" cy="4537275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679E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B7395D6-79B9-488D-ADE4-1BFD74B583AB}"/>
              </a:ext>
            </a:extLst>
          </p:cNvPr>
          <p:cNvSpPr txBox="1"/>
          <p:nvPr/>
        </p:nvSpPr>
        <p:spPr>
          <a:xfrm>
            <a:off x="3912242" y="3901037"/>
            <a:ext cx="312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graphicFrame>
        <p:nvGraphicFramePr>
          <p:cNvPr id="14" name="ís1ïďe">
            <a:extLst>
              <a:ext uri="{FF2B5EF4-FFF2-40B4-BE49-F238E27FC236}">
                <a16:creationId xmlns:a16="http://schemas.microsoft.com/office/drawing/2014/main" id="{EDCBF2D5-6A6E-4BF6-8388-29CA29FFC3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4627194"/>
              </p:ext>
            </p:extLst>
          </p:nvPr>
        </p:nvGraphicFramePr>
        <p:xfrm>
          <a:off x="2884368" y="1182535"/>
          <a:ext cx="8479537" cy="253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5A7988F2-A97B-495C-8BFF-4589A61C5388}"/>
              </a:ext>
            </a:extLst>
          </p:cNvPr>
          <p:cNvSpPr txBox="1"/>
          <p:nvPr/>
        </p:nvSpPr>
        <p:spPr>
          <a:xfrm>
            <a:off x="3912242" y="4493337"/>
            <a:ext cx="7731890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工程”优势学科创新平台建设高校。学校本部位于高校云集的北京市海淀区学院路，全校占地约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C344539-3271-4C83-944D-C70F618B6382}"/>
              </a:ext>
            </a:extLst>
          </p:cNvPr>
          <p:cNvGrpSpPr/>
          <p:nvPr/>
        </p:nvGrpSpPr>
        <p:grpSpPr>
          <a:xfrm>
            <a:off x="11155431" y="3854370"/>
            <a:ext cx="416948" cy="433995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32" name="îŝľîḓê">
              <a:extLst>
                <a:ext uri="{FF2B5EF4-FFF2-40B4-BE49-F238E27FC236}">
                  <a16:creationId xmlns:a16="http://schemas.microsoft.com/office/drawing/2014/main" id="{61EEC761-371B-48DC-8D0D-692CA8A4B03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ṣlíḑe">
              <a:extLst>
                <a:ext uri="{FF2B5EF4-FFF2-40B4-BE49-F238E27FC236}">
                  <a16:creationId xmlns:a16="http://schemas.microsoft.com/office/drawing/2014/main" id="{E8930137-1E11-4646-BF79-EEA65E7ABA7F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Sḻide">
              <a:extLst>
                <a:ext uri="{FF2B5EF4-FFF2-40B4-BE49-F238E27FC236}">
                  <a16:creationId xmlns:a16="http://schemas.microsoft.com/office/drawing/2014/main" id="{CC4E9018-D9D7-4DE5-8BE6-7A9CB2588E1D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ṣlîḋè">
              <a:extLst>
                <a:ext uri="{FF2B5EF4-FFF2-40B4-BE49-F238E27FC236}">
                  <a16:creationId xmlns:a16="http://schemas.microsoft.com/office/drawing/2014/main" id="{E49712A7-359D-4948-B676-E15245262E88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ŝ1ide">
              <a:extLst>
                <a:ext uri="{FF2B5EF4-FFF2-40B4-BE49-F238E27FC236}">
                  <a16:creationId xmlns:a16="http://schemas.microsoft.com/office/drawing/2014/main" id="{7DEA9AAA-177E-4A5F-89D4-DE85C855B2BA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$ḻíde">
              <a:extLst>
                <a:ext uri="{FF2B5EF4-FFF2-40B4-BE49-F238E27FC236}">
                  <a16:creationId xmlns:a16="http://schemas.microsoft.com/office/drawing/2014/main" id="{5BA01716-9913-40C5-A563-5243E5941B0B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0" name="矩形 79">
            <a:extLst>
              <a:ext uri="{FF2B5EF4-FFF2-40B4-BE49-F238E27FC236}">
                <a16:creationId xmlns:a16="http://schemas.microsoft.com/office/drawing/2014/main" id="{F2960996-1B19-46A1-A9B6-EEC2AF9FBC21}"/>
              </a:ext>
            </a:extLst>
          </p:cNvPr>
          <p:cNvSpPr/>
          <p:nvPr/>
        </p:nvSpPr>
        <p:spPr>
          <a:xfrm>
            <a:off x="817441" y="1469985"/>
            <a:ext cx="2864228" cy="4537275"/>
          </a:xfrm>
          <a:prstGeom prst="rect">
            <a:avLst/>
          </a:prstGeom>
          <a:gradFill flip="none" rotWithShape="1">
            <a:gsLst>
              <a:gs pos="0">
                <a:srgbClr val="0679E4">
                  <a:lumMod val="91000"/>
                  <a:alpha val="64000"/>
                </a:srgbClr>
              </a:gs>
              <a:gs pos="100000">
                <a:srgbClr val="0679E4">
                  <a:lumMod val="92000"/>
                  <a:lumOff val="8000"/>
                  <a:alpha val="1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57C9126-4A43-457B-B0C0-7ABE72470D57}"/>
              </a:ext>
            </a:extLst>
          </p:cNvPr>
          <p:cNvSpPr txBox="1"/>
          <p:nvPr/>
        </p:nvSpPr>
        <p:spPr>
          <a:xfrm>
            <a:off x="1691149" y="271818"/>
            <a:ext cx="440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86000"/>
                        <a:lumOff val="14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崇尚实践之图文图表页</a:t>
            </a:r>
          </a:p>
        </p:txBody>
      </p:sp>
    </p:spTree>
    <p:extLst>
      <p:ext uri="{BB962C8B-B14F-4D97-AF65-F5344CB8AC3E}">
        <p14:creationId xmlns:p14="http://schemas.microsoft.com/office/powerpoint/2010/main" val="319453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第四部分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fourth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BF497F4-7BFB-4224-81CE-0BBEC45F1CAE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9928866-606B-4918-BADD-A6BA801E76F0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id="{BD044251-BA5F-485F-BD91-44AB1FE95AFB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ïďé">
                <a:extLst>
                  <a:ext uri="{FF2B5EF4-FFF2-40B4-BE49-F238E27FC236}">
                    <a16:creationId xmlns:a16="http://schemas.microsoft.com/office/drawing/2014/main" id="{A3425BC0-EFF4-4E84-B518-B3F8F4AAAEB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740BBBD-F523-4ACB-8C7D-9747FF223D4D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>
                <a:extLst>
                  <a:ext uri="{FF2B5EF4-FFF2-40B4-BE49-F238E27FC236}">
                    <a16:creationId xmlns:a16="http://schemas.microsoft.com/office/drawing/2014/main" id="{693512A3-7A6F-4982-B1AE-8A72D8551998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ṩḻîḓé">
                <a:extLst>
                  <a:ext uri="{FF2B5EF4-FFF2-40B4-BE49-F238E27FC236}">
                    <a16:creationId xmlns:a16="http://schemas.microsoft.com/office/drawing/2014/main" id="{EE27BE9C-D790-4CF0-B5B6-BA42DC2EDEB6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šḷïḓe">
                <a:extLst>
                  <a:ext uri="{FF2B5EF4-FFF2-40B4-BE49-F238E27FC236}">
                    <a16:creationId xmlns:a16="http://schemas.microsoft.com/office/drawing/2014/main" id="{F7B170E5-6859-4A81-8942-A0E498970772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$ľíḍe">
                <a:extLst>
                  <a:ext uri="{FF2B5EF4-FFF2-40B4-BE49-F238E27FC236}">
                    <a16:creationId xmlns:a16="http://schemas.microsoft.com/office/drawing/2014/main" id="{1DAF77FC-7153-4300-AF3A-CE58E2BA9B14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$ḻîḑe">
                <a:extLst>
                  <a:ext uri="{FF2B5EF4-FFF2-40B4-BE49-F238E27FC236}">
                    <a16:creationId xmlns:a16="http://schemas.microsoft.com/office/drawing/2014/main" id="{31192502-D59A-4969-BBDA-DB8AE32B6BC8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ḻíḍe">
                <a:extLst>
                  <a:ext uri="{FF2B5EF4-FFF2-40B4-BE49-F238E27FC236}">
                    <a16:creationId xmlns:a16="http://schemas.microsoft.com/office/drawing/2014/main" id="{E53E9D40-6846-4C66-9C2C-9A4514687221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ṩľíḑè">
                <a:extLst>
                  <a:ext uri="{FF2B5EF4-FFF2-40B4-BE49-F238E27FC236}">
                    <a16:creationId xmlns:a16="http://schemas.microsoft.com/office/drawing/2014/main" id="{C3DDDBB3-B378-44F8-9709-1C2CD79F1CD4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ṣḷïḓê">
                <a:extLst>
                  <a:ext uri="{FF2B5EF4-FFF2-40B4-BE49-F238E27FC236}">
                    <a16:creationId xmlns:a16="http://schemas.microsoft.com/office/drawing/2014/main" id="{F04E0A66-4DD6-49A3-A548-0C838206579A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îḓé">
                <a:extLst>
                  <a:ext uri="{FF2B5EF4-FFF2-40B4-BE49-F238E27FC236}">
                    <a16:creationId xmlns:a16="http://schemas.microsoft.com/office/drawing/2014/main" id="{FFADC6F8-213B-4AD0-A85F-D41795F1CE19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ṧľîḋé">
                <a:extLst>
                  <a:ext uri="{FF2B5EF4-FFF2-40B4-BE49-F238E27FC236}">
                    <a16:creationId xmlns:a16="http://schemas.microsoft.com/office/drawing/2014/main" id="{968C81C1-6EAF-4028-86E6-075A45CE9A3B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ïḑê">
                <a:extLst>
                  <a:ext uri="{FF2B5EF4-FFF2-40B4-BE49-F238E27FC236}">
                    <a16:creationId xmlns:a16="http://schemas.microsoft.com/office/drawing/2014/main" id="{91DEC315-0B19-4FE1-BBF9-BA6A066DECDE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líḍe">
                <a:extLst>
                  <a:ext uri="{FF2B5EF4-FFF2-40B4-BE49-F238E27FC236}">
                    <a16:creationId xmlns:a16="http://schemas.microsoft.com/office/drawing/2014/main" id="{2C239EF3-F3B1-4FD3-AD77-0FBD70D2E318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ľîḓê">
                <a:extLst>
                  <a:ext uri="{FF2B5EF4-FFF2-40B4-BE49-F238E27FC236}">
                    <a16:creationId xmlns:a16="http://schemas.microsoft.com/office/drawing/2014/main" id="{9510B5FD-0A26-495E-AE98-45F67F531321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ḑe">
                <a:extLst>
                  <a:ext uri="{FF2B5EF4-FFF2-40B4-BE49-F238E27FC236}">
                    <a16:creationId xmlns:a16="http://schemas.microsoft.com/office/drawing/2014/main" id="{ABFA50EE-FD81-4208-BC8F-82D2C2E3F8FA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id="{C93EC33C-2EE8-4EC5-82FC-F8E08C54B839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lîḋè">
                <a:extLst>
                  <a:ext uri="{FF2B5EF4-FFF2-40B4-BE49-F238E27FC236}">
                    <a16:creationId xmlns:a16="http://schemas.microsoft.com/office/drawing/2014/main" id="{C4812E60-2A53-4593-B8E3-C2FD91DE5127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1ïḑe">
                <a:extLst>
                  <a:ext uri="{FF2B5EF4-FFF2-40B4-BE49-F238E27FC236}">
                    <a16:creationId xmlns:a16="http://schemas.microsoft.com/office/drawing/2014/main" id="{3B9765C5-BDB2-4F50-9F97-70892BF37CB0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îde">
                <a:extLst>
                  <a:ext uri="{FF2B5EF4-FFF2-40B4-BE49-F238E27FC236}">
                    <a16:creationId xmlns:a16="http://schemas.microsoft.com/office/drawing/2014/main" id="{22368F26-AEBB-4AC0-BF2E-280D35E55A70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1îḍé">
                <a:extLst>
                  <a:ext uri="{FF2B5EF4-FFF2-40B4-BE49-F238E27FC236}">
                    <a16:creationId xmlns:a16="http://schemas.microsoft.com/office/drawing/2014/main" id="{8C400F40-0303-49EA-809C-889A9E70B8AE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ļïḋè">
                <a:extLst>
                  <a:ext uri="{FF2B5EF4-FFF2-40B4-BE49-F238E27FC236}">
                    <a16:creationId xmlns:a16="http://schemas.microsoft.com/office/drawing/2014/main" id="{6605790B-435A-4E9B-BE73-67B3FDB67B5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ḷiḋé">
                <a:extLst>
                  <a:ext uri="{FF2B5EF4-FFF2-40B4-BE49-F238E27FC236}">
                    <a16:creationId xmlns:a16="http://schemas.microsoft.com/office/drawing/2014/main" id="{DA61978F-0F8A-44AD-B16F-E88709564FBB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ļiḋe">
                <a:extLst>
                  <a:ext uri="{FF2B5EF4-FFF2-40B4-BE49-F238E27FC236}">
                    <a16:creationId xmlns:a16="http://schemas.microsoft.com/office/drawing/2014/main" id="{E4D51516-D214-41FE-B2D9-BD38831880E2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iḓê">
                <a:extLst>
                  <a:ext uri="{FF2B5EF4-FFF2-40B4-BE49-F238E27FC236}">
                    <a16:creationId xmlns:a16="http://schemas.microsoft.com/office/drawing/2014/main" id="{07B8559F-008C-48E7-83FA-8FF63D74B2D3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1ïḓe">
                <a:extLst>
                  <a:ext uri="{FF2B5EF4-FFF2-40B4-BE49-F238E27FC236}">
                    <a16:creationId xmlns:a16="http://schemas.microsoft.com/office/drawing/2014/main" id="{B210D3CE-C24C-43D7-BD0F-6D85DC64941D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lîḋè">
                <a:extLst>
                  <a:ext uri="{FF2B5EF4-FFF2-40B4-BE49-F238E27FC236}">
                    <a16:creationId xmlns:a16="http://schemas.microsoft.com/office/drawing/2014/main" id="{E3957217-0005-414F-8B4C-CDDD52D45F97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îďe">
                <a:extLst>
                  <a:ext uri="{FF2B5EF4-FFF2-40B4-BE49-F238E27FC236}">
                    <a16:creationId xmlns:a16="http://schemas.microsoft.com/office/drawing/2014/main" id="{0E86DEEE-D34A-493B-A9EE-8E190B55753D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ļiḓe">
                <a:extLst>
                  <a:ext uri="{FF2B5EF4-FFF2-40B4-BE49-F238E27FC236}">
                    <a16:creationId xmlns:a16="http://schemas.microsoft.com/office/drawing/2014/main" id="{76D6F6AC-4234-457D-A33D-44A0C9E5F001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ḷïďe">
                <a:extLst>
                  <a:ext uri="{FF2B5EF4-FFF2-40B4-BE49-F238E27FC236}">
                    <a16:creationId xmlns:a16="http://schemas.microsoft.com/office/drawing/2014/main" id="{76684225-981F-4721-A90A-1EDAD4B2A61A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îḍe">
                <a:extLst>
                  <a:ext uri="{FF2B5EF4-FFF2-40B4-BE49-F238E27FC236}">
                    <a16:creationId xmlns:a16="http://schemas.microsoft.com/office/drawing/2014/main" id="{EC145D6C-1C3A-4852-9FC6-45E3CC9CFE0F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ļîḋê">
                <a:extLst>
                  <a:ext uri="{FF2B5EF4-FFF2-40B4-BE49-F238E27FC236}">
                    <a16:creationId xmlns:a16="http://schemas.microsoft.com/office/drawing/2014/main" id="{E14BFC46-8C6D-495F-8AD8-EC61C383ABE3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ḷiḋé">
                <a:extLst>
                  <a:ext uri="{FF2B5EF4-FFF2-40B4-BE49-F238E27FC236}">
                    <a16:creationId xmlns:a16="http://schemas.microsoft.com/office/drawing/2014/main" id="{9250EE0B-7591-4B5F-AF90-474E4765E341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ľïďé">
                <a:extLst>
                  <a:ext uri="{FF2B5EF4-FFF2-40B4-BE49-F238E27FC236}">
                    <a16:creationId xmlns:a16="http://schemas.microsoft.com/office/drawing/2014/main" id="{66B6CE50-970D-473F-8F0E-9F6733E23FE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iḋé">
                <a:extLst>
                  <a:ext uri="{FF2B5EF4-FFF2-40B4-BE49-F238E27FC236}">
                    <a16:creationId xmlns:a16="http://schemas.microsoft.com/office/drawing/2014/main" id="{521D33EE-3E92-4812-BE06-793A6B3B528A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iďê">
                <a:extLst>
                  <a:ext uri="{FF2B5EF4-FFF2-40B4-BE49-F238E27FC236}">
                    <a16:creationId xmlns:a16="http://schemas.microsoft.com/office/drawing/2014/main" id="{2F964982-F46B-4457-8202-30A9A6DE4AE5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Sliḋé">
                <a:extLst>
                  <a:ext uri="{FF2B5EF4-FFF2-40B4-BE49-F238E27FC236}">
                    <a16:creationId xmlns:a16="http://schemas.microsoft.com/office/drawing/2014/main" id="{57A6E336-5033-4162-948C-FD71E13E0722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îḑè">
                <a:extLst>
                  <a:ext uri="{FF2B5EF4-FFF2-40B4-BE49-F238E27FC236}">
                    <a16:creationId xmlns:a16="http://schemas.microsoft.com/office/drawing/2014/main" id="{5D9BF95C-F0DA-404D-9E81-26B293E88357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ḻiḋê">
                <a:extLst>
                  <a:ext uri="{FF2B5EF4-FFF2-40B4-BE49-F238E27FC236}">
                    <a16:creationId xmlns:a16="http://schemas.microsoft.com/office/drawing/2014/main" id="{9C1B3D28-7846-4EF7-8714-8E567D57FC3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ľíḍe">
                <a:extLst>
                  <a:ext uri="{FF2B5EF4-FFF2-40B4-BE49-F238E27FC236}">
                    <a16:creationId xmlns:a16="http://schemas.microsoft.com/office/drawing/2014/main" id="{5DB7628A-71E7-4B6A-A734-03864E3BB283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iḍe">
                <a:extLst>
                  <a:ext uri="{FF2B5EF4-FFF2-40B4-BE49-F238E27FC236}">
                    <a16:creationId xmlns:a16="http://schemas.microsoft.com/office/drawing/2014/main" id="{F586E7BE-6ADC-4291-9D5E-72A80DBBC75B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ļïḓè">
                <a:extLst>
                  <a:ext uri="{FF2B5EF4-FFF2-40B4-BE49-F238E27FC236}">
                    <a16:creationId xmlns:a16="http://schemas.microsoft.com/office/drawing/2014/main" id="{A1D9FEF2-119F-468E-8172-CCDD3819E74C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îde">
                <a:extLst>
                  <a:ext uri="{FF2B5EF4-FFF2-40B4-BE49-F238E27FC236}">
                    <a16:creationId xmlns:a16="http://schemas.microsoft.com/office/drawing/2014/main" id="{8092EE14-8716-458C-A7F3-B8805B38AB6F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ŝḷïḓê">
                <a:extLst>
                  <a:ext uri="{FF2B5EF4-FFF2-40B4-BE49-F238E27FC236}">
                    <a16:creationId xmlns:a16="http://schemas.microsoft.com/office/drawing/2014/main" id="{FD5617E8-09E4-460B-A5F3-2824D45958F4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îḑe">
                <a:extLst>
                  <a:ext uri="{FF2B5EF4-FFF2-40B4-BE49-F238E27FC236}">
                    <a16:creationId xmlns:a16="http://schemas.microsoft.com/office/drawing/2014/main" id="{607A7451-ECF2-4467-9E7C-14E3B5B401AF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ïḋê">
                <a:extLst>
                  <a:ext uri="{FF2B5EF4-FFF2-40B4-BE49-F238E27FC236}">
                    <a16:creationId xmlns:a16="http://schemas.microsoft.com/office/drawing/2014/main" id="{38BBAA4B-BC8C-40EA-BA31-2CCD7745C9C6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lïḍè">
                <a:extLst>
                  <a:ext uri="{FF2B5EF4-FFF2-40B4-BE49-F238E27FC236}">
                    <a16:creationId xmlns:a16="http://schemas.microsoft.com/office/drawing/2014/main" id="{28E2C011-0678-479E-A5F6-B2295BC362C1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ṩḷîḓê">
                <a:extLst>
                  <a:ext uri="{FF2B5EF4-FFF2-40B4-BE49-F238E27FC236}">
                    <a16:creationId xmlns:a16="http://schemas.microsoft.com/office/drawing/2014/main" id="{DE5B23A4-15B5-4405-9809-3D8D59CE07A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ļiďé">
                <a:extLst>
                  <a:ext uri="{FF2B5EF4-FFF2-40B4-BE49-F238E27FC236}">
                    <a16:creationId xmlns:a16="http://schemas.microsoft.com/office/drawing/2014/main" id="{72BE07E7-9A6A-42E5-8576-D98ED2ADC56C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ḷiḋè">
                <a:extLst>
                  <a:ext uri="{FF2B5EF4-FFF2-40B4-BE49-F238E27FC236}">
                    <a16:creationId xmlns:a16="http://schemas.microsoft.com/office/drawing/2014/main" id="{BC9B33F3-F10E-4AE3-B1E5-2300B8EBFD76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ḷíḋé">
                <a:extLst>
                  <a:ext uri="{FF2B5EF4-FFF2-40B4-BE49-F238E27FC236}">
                    <a16:creationId xmlns:a16="http://schemas.microsoft.com/office/drawing/2014/main" id="{BB72571B-8568-4245-8492-89978152B19E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liďè">
                <a:extLst>
                  <a:ext uri="{FF2B5EF4-FFF2-40B4-BE49-F238E27FC236}">
                    <a16:creationId xmlns:a16="http://schemas.microsoft.com/office/drawing/2014/main" id="{09630047-93F4-4370-B05B-56040E8E65A0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ṧlíḋè">
                <a:extLst>
                  <a:ext uri="{FF2B5EF4-FFF2-40B4-BE49-F238E27FC236}">
                    <a16:creationId xmlns:a16="http://schemas.microsoft.com/office/drawing/2014/main" id="{CB30EA2E-52C7-430A-A3AA-2323EA61EDC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ïḓè">
                <a:extLst>
                  <a:ext uri="{FF2B5EF4-FFF2-40B4-BE49-F238E27FC236}">
                    <a16:creationId xmlns:a16="http://schemas.microsoft.com/office/drawing/2014/main" id="{8DE22D37-179A-4410-B8C6-AC608D40036F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1iḍe">
                <a:extLst>
                  <a:ext uri="{FF2B5EF4-FFF2-40B4-BE49-F238E27FC236}">
                    <a16:creationId xmlns:a16="http://schemas.microsoft.com/office/drawing/2014/main" id="{BCC4DF93-C5E2-4802-94CB-E1C42D2BA6A8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ľîḋé">
                <a:extLst>
                  <a:ext uri="{FF2B5EF4-FFF2-40B4-BE49-F238E27FC236}">
                    <a16:creationId xmlns:a16="http://schemas.microsoft.com/office/drawing/2014/main" id="{CE3FD306-A0D6-45F5-8565-732E4AE49DE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lidè">
                <a:extLst>
                  <a:ext uri="{FF2B5EF4-FFF2-40B4-BE49-F238E27FC236}">
                    <a16:creationId xmlns:a16="http://schemas.microsoft.com/office/drawing/2014/main" id="{53819128-F0E8-40CF-8510-203361DAAB14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ŝ1ide">
                <a:extLst>
                  <a:ext uri="{FF2B5EF4-FFF2-40B4-BE49-F238E27FC236}">
                    <a16:creationId xmlns:a16="http://schemas.microsoft.com/office/drawing/2014/main" id="{704F8B33-A50A-4A69-A833-276B4EBDEAEE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ḻíde">
                <a:extLst>
                  <a:ext uri="{FF2B5EF4-FFF2-40B4-BE49-F238E27FC236}">
                    <a16:creationId xmlns:a16="http://schemas.microsoft.com/office/drawing/2014/main" id="{2A20A3E4-4805-483E-85BC-834426543C9E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72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rise of China</a:t>
            </a:r>
            <a:endParaRPr lang="zh-CN" altLang="en-US" spc="35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  <a:alpha val="72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EC1445F-D0FB-4D46-B094-3AD70AAD23BA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>
              <a:extLst>
                <a:ext uri="{FF2B5EF4-FFF2-40B4-BE49-F238E27FC236}">
                  <a16:creationId xmlns:a16="http://schemas.microsoft.com/office/drawing/2014/main" id="{7FEEAC4F-9D3D-415B-BE77-640EC169CE0A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şḷïḍe">
              <a:extLst>
                <a:ext uri="{FF2B5EF4-FFF2-40B4-BE49-F238E27FC236}">
                  <a16:creationId xmlns:a16="http://schemas.microsoft.com/office/drawing/2014/main" id="{8831635D-415B-4C96-9430-BF5F9EA333B2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ďe">
              <a:extLst>
                <a:ext uri="{FF2B5EF4-FFF2-40B4-BE49-F238E27FC236}">
                  <a16:creationId xmlns:a16="http://schemas.microsoft.com/office/drawing/2014/main" id="{7540D05F-27A2-470B-BCAD-0F7477F1AB46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ŝļïḓè">
              <a:extLst>
                <a:ext uri="{FF2B5EF4-FFF2-40B4-BE49-F238E27FC236}">
                  <a16:creationId xmlns:a16="http://schemas.microsoft.com/office/drawing/2014/main" id="{3ED7602F-122B-429E-93A8-27428EA9633F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s1îḋè">
              <a:extLst>
                <a:ext uri="{FF2B5EF4-FFF2-40B4-BE49-F238E27FC236}">
                  <a16:creationId xmlns:a16="http://schemas.microsoft.com/office/drawing/2014/main" id="{4962BA25-DF70-4737-98F1-2528C5D49612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š1ïdè">
              <a:extLst>
                <a:ext uri="{FF2B5EF4-FFF2-40B4-BE49-F238E27FC236}">
                  <a16:creationId xmlns:a16="http://schemas.microsoft.com/office/drawing/2014/main" id="{637C2C64-3CC2-48F2-900E-C9CA82259B5C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$líḋé">
              <a:extLst>
                <a:ext uri="{FF2B5EF4-FFF2-40B4-BE49-F238E27FC236}">
                  <a16:creationId xmlns:a16="http://schemas.microsoft.com/office/drawing/2014/main" id="{3B15BD5F-AD1F-4C99-A420-CCB6B625CEB7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şḷíḓè">
              <a:extLst>
                <a:ext uri="{FF2B5EF4-FFF2-40B4-BE49-F238E27FC236}">
                  <a16:creationId xmlns:a16="http://schemas.microsoft.com/office/drawing/2014/main" id="{DF39629F-6BDE-4B93-8358-CB9B1E8D4A01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Sḷîḋé">
              <a:extLst>
                <a:ext uri="{FF2B5EF4-FFF2-40B4-BE49-F238E27FC236}">
                  <a16:creationId xmlns:a16="http://schemas.microsoft.com/office/drawing/2014/main" id="{F4189871-9290-4BC9-88CB-736914BC1B98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šḷiḓé">
              <a:extLst>
                <a:ext uri="{FF2B5EF4-FFF2-40B4-BE49-F238E27FC236}">
                  <a16:creationId xmlns:a16="http://schemas.microsoft.com/office/drawing/2014/main" id="{5D671D51-FECE-4789-8FCE-9C6463F120EE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ṩľidè">
              <a:extLst>
                <a:ext uri="{FF2B5EF4-FFF2-40B4-BE49-F238E27FC236}">
                  <a16:creationId xmlns:a16="http://schemas.microsoft.com/office/drawing/2014/main" id="{A9A439E4-6B59-4A23-8ACD-D15F46F896B7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ļiḑe">
              <a:extLst>
                <a:ext uri="{FF2B5EF4-FFF2-40B4-BE49-F238E27FC236}">
                  <a16:creationId xmlns:a16="http://schemas.microsoft.com/office/drawing/2014/main" id="{6B16C402-67E9-4257-A459-EEC24C0B9B5C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ļíḓe">
              <a:extLst>
                <a:ext uri="{FF2B5EF4-FFF2-40B4-BE49-F238E27FC236}">
                  <a16:creationId xmlns:a16="http://schemas.microsoft.com/office/drawing/2014/main" id="{745647C8-0C41-4C09-B572-27C992F98A23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ṡľîdè">
              <a:extLst>
                <a:ext uri="{FF2B5EF4-FFF2-40B4-BE49-F238E27FC236}">
                  <a16:creationId xmlns:a16="http://schemas.microsoft.com/office/drawing/2014/main" id="{BF480C7C-8764-41E1-AB68-A2572A42583A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ś1iḋê">
              <a:extLst>
                <a:ext uri="{FF2B5EF4-FFF2-40B4-BE49-F238E27FC236}">
                  <a16:creationId xmlns:a16="http://schemas.microsoft.com/office/drawing/2014/main" id="{0C693348-44ED-4661-97B2-2861E2CEC31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šľîḋê">
              <a:extLst>
                <a:ext uri="{FF2B5EF4-FFF2-40B4-BE49-F238E27FC236}">
                  <a16:creationId xmlns:a16="http://schemas.microsoft.com/office/drawing/2014/main" id="{42A192B7-2D08-4A94-A00C-9A1B36E7F4F5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Sḷiḑè">
              <a:extLst>
                <a:ext uri="{FF2B5EF4-FFF2-40B4-BE49-F238E27FC236}">
                  <a16:creationId xmlns:a16="http://schemas.microsoft.com/office/drawing/2014/main" id="{E0279989-A48A-421E-8196-7123D9D46E8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ṣľïḑe">
              <a:extLst>
                <a:ext uri="{FF2B5EF4-FFF2-40B4-BE49-F238E27FC236}">
                  <a16:creationId xmlns:a16="http://schemas.microsoft.com/office/drawing/2014/main" id="{DD1D7302-D595-4342-A390-F7781B137F0F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š1îḍè">
              <a:extLst>
                <a:ext uri="{FF2B5EF4-FFF2-40B4-BE49-F238E27FC236}">
                  <a16:creationId xmlns:a16="http://schemas.microsoft.com/office/drawing/2014/main" id="{F3C2D79F-D436-40F7-87CD-826D875FC3B8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ṥľïḍê">
              <a:extLst>
                <a:ext uri="{FF2B5EF4-FFF2-40B4-BE49-F238E27FC236}">
                  <a16:creationId xmlns:a16="http://schemas.microsoft.com/office/drawing/2014/main" id="{9BFF276B-AE30-4743-9C95-1031AD45F38C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ṥ1ïdê">
              <a:extLst>
                <a:ext uri="{FF2B5EF4-FFF2-40B4-BE49-F238E27FC236}">
                  <a16:creationId xmlns:a16="http://schemas.microsoft.com/office/drawing/2014/main" id="{AEC47609-ADB4-4A81-9B3B-07B681508A6B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ṡ1îďé">
              <a:extLst>
                <a:ext uri="{FF2B5EF4-FFF2-40B4-BE49-F238E27FC236}">
                  <a16:creationId xmlns:a16="http://schemas.microsoft.com/office/drawing/2014/main" id="{0EA46EAC-B013-4757-A710-869A6FF40C63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ṩḷïḑé">
              <a:extLst>
                <a:ext uri="{FF2B5EF4-FFF2-40B4-BE49-F238E27FC236}">
                  <a16:creationId xmlns:a16="http://schemas.microsoft.com/office/drawing/2014/main" id="{22E5AF24-8185-4C25-8EC9-EE8593DB7BD6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şḷiḋè">
              <a:extLst>
                <a:ext uri="{FF2B5EF4-FFF2-40B4-BE49-F238E27FC236}">
                  <a16:creationId xmlns:a16="http://schemas.microsoft.com/office/drawing/2014/main" id="{24E9C0EB-70FD-4352-8817-A763A3B6FB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ṩľiḍé">
              <a:extLst>
                <a:ext uri="{FF2B5EF4-FFF2-40B4-BE49-F238E27FC236}">
                  <a16:creationId xmlns:a16="http://schemas.microsoft.com/office/drawing/2014/main" id="{84F56134-DFA9-419C-BCF9-8C459AB2FB4F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ṡḷïďe">
              <a:extLst>
                <a:ext uri="{FF2B5EF4-FFF2-40B4-BE49-F238E27FC236}">
                  <a16:creationId xmlns:a16="http://schemas.microsoft.com/office/drawing/2014/main" id="{1F7887DF-330B-47C7-96DA-ABCA88405B3A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$ľîde">
              <a:extLst>
                <a:ext uri="{FF2B5EF4-FFF2-40B4-BE49-F238E27FC236}">
                  <a16:creationId xmlns:a16="http://schemas.microsoft.com/office/drawing/2014/main" id="{31E6CB7F-F2D6-4DCB-AF73-EE5D5F2EFA7A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$ḻíḋê">
              <a:extLst>
                <a:ext uri="{FF2B5EF4-FFF2-40B4-BE49-F238E27FC236}">
                  <a16:creationId xmlns:a16="http://schemas.microsoft.com/office/drawing/2014/main" id="{9C373E8A-5615-4371-A1CE-F16DE75EB523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śḻïďè">
              <a:extLst>
                <a:ext uri="{FF2B5EF4-FFF2-40B4-BE49-F238E27FC236}">
                  <a16:creationId xmlns:a16="http://schemas.microsoft.com/office/drawing/2014/main" id="{8AD0B21A-5829-4A37-B804-DF9673C688C7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ṡľîdé">
              <a:extLst>
                <a:ext uri="{FF2B5EF4-FFF2-40B4-BE49-F238E27FC236}">
                  <a16:creationId xmlns:a16="http://schemas.microsoft.com/office/drawing/2014/main" id="{5B8E549D-1FC3-4FB9-9899-83502664ACE0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ṥḻíḋé">
              <a:extLst>
                <a:ext uri="{FF2B5EF4-FFF2-40B4-BE49-F238E27FC236}">
                  <a16:creationId xmlns:a16="http://schemas.microsoft.com/office/drawing/2014/main" id="{A5E1AA05-1881-45DF-936D-9C3475997C96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ṡļïḍè">
              <a:extLst>
                <a:ext uri="{FF2B5EF4-FFF2-40B4-BE49-F238E27FC236}">
                  <a16:creationId xmlns:a16="http://schemas.microsoft.com/office/drawing/2014/main" id="{00CCE70E-934E-4CF6-BFBB-CFFBAA9C3C7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ṩḷídê">
              <a:extLst>
                <a:ext uri="{FF2B5EF4-FFF2-40B4-BE49-F238E27FC236}">
                  <a16:creationId xmlns:a16="http://schemas.microsoft.com/office/drawing/2014/main" id="{55EEEF50-009D-44F8-8425-6C95280F1C86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lîḍe">
              <a:extLst>
                <a:ext uri="{FF2B5EF4-FFF2-40B4-BE49-F238E27FC236}">
                  <a16:creationId xmlns:a16="http://schemas.microsoft.com/office/drawing/2014/main" id="{7D079474-1F4D-49B3-AF4B-718A32C625F9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ṣľíḓè">
              <a:extLst>
                <a:ext uri="{FF2B5EF4-FFF2-40B4-BE49-F238E27FC236}">
                  <a16:creationId xmlns:a16="http://schemas.microsoft.com/office/drawing/2014/main" id="{E777847D-9555-43AC-B7CC-95B6BC52FC6B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š1ïḋé">
              <a:extLst>
                <a:ext uri="{FF2B5EF4-FFF2-40B4-BE49-F238E27FC236}">
                  <a16:creationId xmlns:a16="http://schemas.microsoft.com/office/drawing/2014/main" id="{ED736898-5DC0-4863-8F66-BC10811FAA9A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ŝḻíḍê">
              <a:extLst>
                <a:ext uri="{FF2B5EF4-FFF2-40B4-BE49-F238E27FC236}">
                  <a16:creationId xmlns:a16="http://schemas.microsoft.com/office/drawing/2014/main" id="{FF6C1B97-ADB2-4849-A138-A29C60577D07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ḷíḓé">
              <a:extLst>
                <a:ext uri="{FF2B5EF4-FFF2-40B4-BE49-F238E27FC236}">
                  <a16:creationId xmlns:a16="http://schemas.microsoft.com/office/drawing/2014/main" id="{3C0DEDA8-5FC0-4420-B727-3906706868CC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ŝlíde">
              <a:extLst>
                <a:ext uri="{FF2B5EF4-FFF2-40B4-BE49-F238E27FC236}">
                  <a16:creationId xmlns:a16="http://schemas.microsoft.com/office/drawing/2014/main" id="{2960CF88-C121-46E0-ADB5-E85536F8102B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ṧ1ïḍé">
              <a:extLst>
                <a:ext uri="{FF2B5EF4-FFF2-40B4-BE49-F238E27FC236}">
                  <a16:creationId xmlns:a16="http://schemas.microsoft.com/office/drawing/2014/main" id="{0FF25C72-A77E-44E6-9E37-22AD9493D107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ŝļidé">
              <a:extLst>
                <a:ext uri="{FF2B5EF4-FFF2-40B4-BE49-F238E27FC236}">
                  <a16:creationId xmlns:a16="http://schemas.microsoft.com/office/drawing/2014/main" id="{94E18627-C298-4D71-9BDA-7C833BEC9974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$lidè">
              <a:extLst>
                <a:ext uri="{FF2B5EF4-FFF2-40B4-BE49-F238E27FC236}">
                  <a16:creationId xmlns:a16="http://schemas.microsoft.com/office/drawing/2014/main" id="{899CD470-4AA9-4CB2-A61E-8AFB0ED37F5A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ļiḋé">
              <a:extLst>
                <a:ext uri="{FF2B5EF4-FFF2-40B4-BE49-F238E27FC236}">
                  <a16:creationId xmlns:a16="http://schemas.microsoft.com/office/drawing/2014/main" id="{0D33389A-8514-4B36-B0E3-55EB14088E73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ḷïḑe">
              <a:extLst>
                <a:ext uri="{FF2B5EF4-FFF2-40B4-BE49-F238E27FC236}">
                  <a16:creationId xmlns:a16="http://schemas.microsoft.com/office/drawing/2014/main" id="{37510829-B67B-492B-AE75-D67E27C4244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$ḷïḍè">
              <a:extLst>
                <a:ext uri="{FF2B5EF4-FFF2-40B4-BE49-F238E27FC236}">
                  <a16:creationId xmlns:a16="http://schemas.microsoft.com/office/drawing/2014/main" id="{C82774B8-A40A-40DF-8B25-A2132ADC6BDF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liḋé">
              <a:extLst>
                <a:ext uri="{FF2B5EF4-FFF2-40B4-BE49-F238E27FC236}">
                  <a16:creationId xmlns:a16="http://schemas.microsoft.com/office/drawing/2014/main" id="{DC0B0E91-80B0-4800-B7F0-6E1EC6AC2B51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sḷiďé">
              <a:extLst>
                <a:ext uri="{FF2B5EF4-FFF2-40B4-BE49-F238E27FC236}">
                  <a16:creationId xmlns:a16="http://schemas.microsoft.com/office/drawing/2014/main" id="{F3A5FDC5-714A-40EC-9723-38B19C4AAEB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ṩļïḍe">
              <a:extLst>
                <a:ext uri="{FF2B5EF4-FFF2-40B4-BE49-F238E27FC236}">
                  <a16:creationId xmlns:a16="http://schemas.microsoft.com/office/drawing/2014/main" id="{2A5848C0-0044-4379-9847-8D4CD0903689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$ľíḍê">
              <a:extLst>
                <a:ext uri="{FF2B5EF4-FFF2-40B4-BE49-F238E27FC236}">
                  <a16:creationId xmlns:a16="http://schemas.microsoft.com/office/drawing/2014/main" id="{71FED891-195F-45DE-996F-53A38898F927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$1ïḍè">
              <a:extLst>
                <a:ext uri="{FF2B5EF4-FFF2-40B4-BE49-F238E27FC236}">
                  <a16:creationId xmlns:a16="http://schemas.microsoft.com/office/drawing/2014/main" id="{3FFEE4CD-B8C2-43D9-8268-0EAF4440D72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ṡļîḑê">
              <a:extLst>
                <a:ext uri="{FF2B5EF4-FFF2-40B4-BE49-F238E27FC236}">
                  <a16:creationId xmlns:a16="http://schemas.microsoft.com/office/drawing/2014/main" id="{D59D086D-8408-4C6A-BC17-9480E00B8A69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44525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FE8BE3-540C-4559-ABA8-35A1155311F1}"/>
              </a:ext>
            </a:extLst>
          </p:cNvPr>
          <p:cNvSpPr txBox="1"/>
          <p:nvPr/>
        </p:nvSpPr>
        <p:spPr>
          <a:xfrm>
            <a:off x="1691149" y="271818"/>
            <a:ext cx="3783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86000"/>
                        <a:lumOff val="14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中华崛起之实验数据展示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71BFD2-CAEF-489B-8BA1-1D9B873695E0}"/>
              </a:ext>
            </a:extLst>
          </p:cNvPr>
          <p:cNvSpPr txBox="1"/>
          <p:nvPr/>
        </p:nvSpPr>
        <p:spPr>
          <a:xfrm>
            <a:off x="5023010" y="4116279"/>
            <a:ext cx="35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A3D895-0DE9-4E3B-AE89-D6B7486B2BE8}"/>
              </a:ext>
            </a:extLst>
          </p:cNvPr>
          <p:cNvSpPr txBox="1"/>
          <p:nvPr/>
        </p:nvSpPr>
        <p:spPr>
          <a:xfrm>
            <a:off x="5023010" y="4699615"/>
            <a:ext cx="4731657" cy="10293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北京科技大学于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6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050" b="1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71000"/>
                      <a:lumOff val="29000"/>
                    </a:srgbClr>
                  </a:gs>
                </a:gsLst>
                <a:lin ang="0" scaled="1"/>
              </a:gra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aphicFrame>
        <p:nvGraphicFramePr>
          <p:cNvPr id="5" name="PA_Chart 5">
            <a:extLst>
              <a:ext uri="{FF2B5EF4-FFF2-40B4-BE49-F238E27FC236}">
                <a16:creationId xmlns:a16="http://schemas.microsoft.com/office/drawing/2014/main" id="{047C64DA-D08B-47BB-8F72-EE88F399C59E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53756169"/>
              </p:ext>
            </p:extLst>
          </p:nvPr>
        </p:nvGraphicFramePr>
        <p:xfrm>
          <a:off x="3934439" y="1167446"/>
          <a:ext cx="3655244" cy="2420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6" name="PA_Chart 10">
            <a:extLst>
              <a:ext uri="{FF2B5EF4-FFF2-40B4-BE49-F238E27FC236}">
                <a16:creationId xmlns:a16="http://schemas.microsoft.com/office/drawing/2014/main" id="{8C361406-31B7-43FC-823D-74675C47462C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34744214"/>
              </p:ext>
            </p:extLst>
          </p:nvPr>
        </p:nvGraphicFramePr>
        <p:xfrm>
          <a:off x="7388839" y="1476265"/>
          <a:ext cx="2944044" cy="211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73822BA-2522-4AB9-AEB9-3E9B451121EC}"/>
              </a:ext>
            </a:extLst>
          </p:cNvPr>
          <p:cNvCxnSpPr/>
          <p:nvPr/>
        </p:nvCxnSpPr>
        <p:spPr>
          <a:xfrm>
            <a:off x="4909983" y="4244865"/>
            <a:ext cx="0" cy="1422400"/>
          </a:xfrm>
          <a:prstGeom prst="line">
            <a:avLst/>
          </a:prstGeom>
          <a:ln w="19050">
            <a:gradFill flip="none" rotWithShape="1">
              <a:gsLst>
                <a:gs pos="0">
                  <a:srgbClr val="0679E4">
                    <a:alpha val="52000"/>
                  </a:srgbClr>
                </a:gs>
                <a:gs pos="100000">
                  <a:srgbClr val="0679E4">
                    <a:alpha val="5200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PA_组合 19">
            <a:extLst>
              <a:ext uri="{FF2B5EF4-FFF2-40B4-BE49-F238E27FC236}">
                <a16:creationId xmlns:a16="http://schemas.microsoft.com/office/drawing/2014/main" id="{995746CB-A13C-496A-BB24-E81C9B0FF0C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10842" y="1939609"/>
            <a:ext cx="2102439" cy="839950"/>
            <a:chOff x="1839209" y="3497701"/>
            <a:chExt cx="2102439" cy="83995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141A4AB-48AE-4EFE-B068-E1C88B4BAC4C}"/>
                </a:ext>
              </a:extLst>
            </p:cNvPr>
            <p:cNvSpPr txBox="1"/>
            <p:nvPr/>
          </p:nvSpPr>
          <p:spPr>
            <a:xfrm>
              <a:off x="2186923" y="349770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alpha val="72000"/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27%</a:t>
              </a:r>
              <a:endParaRPr lang="zh-CN" altLang="en-US" sz="3200" spc="3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BDA0A0F-94D1-40CF-9756-8D099BC86C7D}"/>
                </a:ext>
              </a:extLst>
            </p:cNvPr>
            <p:cNvSpPr txBox="1"/>
            <p:nvPr/>
          </p:nvSpPr>
          <p:spPr>
            <a:xfrm>
              <a:off x="1839209" y="4029874"/>
              <a:ext cx="2102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alpha val="72000"/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grpSp>
        <p:nvGrpSpPr>
          <p:cNvPr id="14" name="PA_组合 22">
            <a:extLst>
              <a:ext uri="{FF2B5EF4-FFF2-40B4-BE49-F238E27FC236}">
                <a16:creationId xmlns:a16="http://schemas.microsoft.com/office/drawing/2014/main" id="{CC706E39-AF49-43AE-BF87-9599044BFFE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783383" y="2171179"/>
            <a:ext cx="2102439" cy="723796"/>
            <a:chOff x="1812950" y="3574861"/>
            <a:chExt cx="2102439" cy="72379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2B0D019-D036-4CC9-AD0D-B631E8890524}"/>
                </a:ext>
              </a:extLst>
            </p:cNvPr>
            <p:cNvSpPr txBox="1"/>
            <p:nvPr/>
          </p:nvSpPr>
          <p:spPr>
            <a:xfrm>
              <a:off x="2167117" y="357486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alpha val="72000"/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40%</a:t>
              </a:r>
              <a:endParaRPr lang="zh-CN" altLang="en-US" sz="3200" spc="3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D3F7032-099E-4B9B-BA07-428225FC793C}"/>
                </a:ext>
              </a:extLst>
            </p:cNvPr>
            <p:cNvSpPr txBox="1"/>
            <p:nvPr/>
          </p:nvSpPr>
          <p:spPr>
            <a:xfrm>
              <a:off x="1812950" y="4021658"/>
              <a:ext cx="2102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alpha val="72000"/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graphicFrame>
        <p:nvGraphicFramePr>
          <p:cNvPr id="17" name="PA_Chart 4">
            <a:extLst>
              <a:ext uri="{FF2B5EF4-FFF2-40B4-BE49-F238E27FC236}">
                <a16:creationId xmlns:a16="http://schemas.microsoft.com/office/drawing/2014/main" id="{6D2E0624-E90E-448F-8A18-4A88CAFCC580}"/>
              </a:ext>
            </a:extLst>
          </p:cNvPr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98606998"/>
              </p:ext>
            </p:extLst>
          </p:nvPr>
        </p:nvGraphicFramePr>
        <p:xfrm>
          <a:off x="688156" y="2279288"/>
          <a:ext cx="4404544" cy="2936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18" name="PA_组合 18">
            <a:extLst>
              <a:ext uri="{FF2B5EF4-FFF2-40B4-BE49-F238E27FC236}">
                <a16:creationId xmlns:a16="http://schemas.microsoft.com/office/drawing/2014/main" id="{112F2B6F-09AE-4260-9290-A4578F2B67C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839209" y="3196683"/>
            <a:ext cx="2102439" cy="1101573"/>
            <a:chOff x="1839209" y="3417585"/>
            <a:chExt cx="2102439" cy="110157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984901E-BD35-4733-9D7D-E84649041507}"/>
                </a:ext>
              </a:extLst>
            </p:cNvPr>
            <p:cNvSpPr txBox="1"/>
            <p:nvPr/>
          </p:nvSpPr>
          <p:spPr>
            <a:xfrm>
              <a:off x="2167117" y="3417585"/>
              <a:ext cx="1446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spc="3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alpha val="72000"/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</a:t>
              </a:r>
              <a:r>
                <a:rPr lang="en-US" altLang="zh-CN" sz="4000" spc="6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alpha val="72000"/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zh-CN" altLang="en-US" sz="4000" spc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41379D8-0EFB-4186-9148-A177F0900C5C}"/>
                </a:ext>
              </a:extLst>
            </p:cNvPr>
            <p:cNvSpPr txBox="1"/>
            <p:nvPr/>
          </p:nvSpPr>
          <p:spPr>
            <a:xfrm>
              <a:off x="1839209" y="4149826"/>
              <a:ext cx="210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alpha val="72000"/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AD64C88D-4037-4FA1-8B46-7026EA71C068}"/>
              </a:ext>
            </a:extLst>
          </p:cNvPr>
          <p:cNvSpPr/>
          <p:nvPr/>
        </p:nvSpPr>
        <p:spPr>
          <a:xfrm>
            <a:off x="5134241" y="4610319"/>
            <a:ext cx="373626" cy="56921"/>
          </a:xfrm>
          <a:prstGeom prst="rect">
            <a:avLst/>
          </a:prstGeom>
          <a:gradFill>
            <a:gsLst>
              <a:gs pos="0">
                <a:srgbClr val="0679E4">
                  <a:alpha val="0"/>
                </a:srgbClr>
              </a:gs>
              <a:gs pos="100000">
                <a:srgbClr val="0679E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C09A2E6-1B65-4C95-BA81-0CDFF82D7DA8}"/>
              </a:ext>
            </a:extLst>
          </p:cNvPr>
          <p:cNvSpPr/>
          <p:nvPr/>
        </p:nvSpPr>
        <p:spPr>
          <a:xfrm>
            <a:off x="4863156" y="4151211"/>
            <a:ext cx="93654" cy="93654"/>
          </a:xfrm>
          <a:prstGeom prst="ellipse">
            <a:avLst/>
          </a:pr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58C3A42-FE2E-4C8B-8787-94CAEC16A0DA}"/>
              </a:ext>
            </a:extLst>
          </p:cNvPr>
          <p:cNvGrpSpPr/>
          <p:nvPr/>
        </p:nvGrpSpPr>
        <p:grpSpPr>
          <a:xfrm>
            <a:off x="6995491" y="4244865"/>
            <a:ext cx="207622" cy="216108"/>
            <a:chOff x="6110934" y="598864"/>
            <a:chExt cx="416948" cy="433995"/>
          </a:xfrm>
          <a:solidFill>
            <a:srgbClr val="0679E4"/>
          </a:solidFill>
        </p:grpSpPr>
        <p:sp>
          <p:nvSpPr>
            <p:cNvPr id="22" name="îŝľîḓê">
              <a:extLst>
                <a:ext uri="{FF2B5EF4-FFF2-40B4-BE49-F238E27FC236}">
                  <a16:creationId xmlns:a16="http://schemas.microsoft.com/office/drawing/2014/main" id="{5A381630-275C-4CFA-B675-84A27819BFDD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ṣlíḑe">
              <a:extLst>
                <a:ext uri="{FF2B5EF4-FFF2-40B4-BE49-F238E27FC236}">
                  <a16:creationId xmlns:a16="http://schemas.microsoft.com/office/drawing/2014/main" id="{48C7A1D9-2A64-45BA-9247-B0FF04F4198C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ḻide">
              <a:extLst>
                <a:ext uri="{FF2B5EF4-FFF2-40B4-BE49-F238E27FC236}">
                  <a16:creationId xmlns:a16="http://schemas.microsoft.com/office/drawing/2014/main" id="{A09CB599-2827-4AAB-ABC4-36AFE0475EB0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ṣlîḋè">
              <a:extLst>
                <a:ext uri="{FF2B5EF4-FFF2-40B4-BE49-F238E27FC236}">
                  <a16:creationId xmlns:a16="http://schemas.microsoft.com/office/drawing/2014/main" id="{CCCAE2CD-EF51-4A55-B0D9-5D0C940F7863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1ide">
              <a:extLst>
                <a:ext uri="{FF2B5EF4-FFF2-40B4-BE49-F238E27FC236}">
                  <a16:creationId xmlns:a16="http://schemas.microsoft.com/office/drawing/2014/main" id="{9592DB12-A4BD-43A6-B1BF-FDA2FF1FE693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$ḻíde">
              <a:extLst>
                <a:ext uri="{FF2B5EF4-FFF2-40B4-BE49-F238E27FC236}">
                  <a16:creationId xmlns:a16="http://schemas.microsoft.com/office/drawing/2014/main" id="{7FADB6EB-3B50-4C70-8EB2-764E3CC294A9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31954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>
            <a:extLst>
              <a:ext uri="{FF2B5EF4-FFF2-40B4-BE49-F238E27FC236}">
                <a16:creationId xmlns:a16="http://schemas.microsoft.com/office/drawing/2014/main" id="{D1C685DB-C168-4C12-A737-2E143DE8F1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15" b="4027"/>
          <a:stretch/>
        </p:blipFill>
        <p:spPr>
          <a:xfrm>
            <a:off x="0" y="3967936"/>
            <a:ext cx="12192000" cy="2914103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8A4BACEA-6AFD-43D1-B9D7-2FA5DA2BBEC9}"/>
              </a:ext>
            </a:extLst>
          </p:cNvPr>
          <p:cNvGrpSpPr/>
          <p:nvPr/>
        </p:nvGrpSpPr>
        <p:grpSpPr>
          <a:xfrm>
            <a:off x="3080056" y="1273503"/>
            <a:ext cx="3197778" cy="2104117"/>
            <a:chOff x="400453" y="2181607"/>
            <a:chExt cx="3197778" cy="210411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F54970E-D323-4B92-9075-212B33CD009B}"/>
                </a:ext>
              </a:extLst>
            </p:cNvPr>
            <p:cNvGrpSpPr/>
            <p:nvPr/>
          </p:nvGrpSpPr>
          <p:grpSpPr>
            <a:xfrm>
              <a:off x="400453" y="2181607"/>
              <a:ext cx="3197778" cy="2104117"/>
              <a:chOff x="400453" y="2181607"/>
              <a:chExt cx="3197778" cy="210411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6F9C5150-094E-4CF7-9EA1-EBF5632E4D5D}"/>
                  </a:ext>
                </a:extLst>
              </p:cNvPr>
              <p:cNvGrpSpPr/>
              <p:nvPr/>
            </p:nvGrpSpPr>
            <p:grpSpPr>
              <a:xfrm>
                <a:off x="400453" y="2181607"/>
                <a:ext cx="2644037" cy="1762692"/>
                <a:chOff x="984113" y="1373483"/>
                <a:chExt cx="2644037" cy="1762692"/>
              </a:xfrm>
            </p:grpSpPr>
            <p:graphicFrame>
              <p:nvGraphicFramePr>
                <p:cNvPr id="32" name="图表 31">
                  <a:extLst>
                    <a:ext uri="{FF2B5EF4-FFF2-40B4-BE49-F238E27FC236}">
                      <a16:creationId xmlns:a16="http://schemas.microsoft.com/office/drawing/2014/main" id="{693686FC-76D8-4E07-B71F-71D499769A55}"/>
                    </a:ext>
                  </a:extLst>
                </p:cNvPr>
                <p:cNvGraphicFramePr/>
                <p:nvPr/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graphicFrame>
              <p:nvGraphicFramePr>
                <p:cNvPr id="33" name="图表 32">
                  <a:extLst>
                    <a:ext uri="{FF2B5EF4-FFF2-40B4-BE49-F238E27FC236}">
                      <a16:creationId xmlns:a16="http://schemas.microsoft.com/office/drawing/2014/main" id="{DFD7C60E-3750-4150-B605-A4C560DC0649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4108620169"/>
                    </p:ext>
                  </p:extLst>
                </p:nvPr>
              </p:nvGraphicFramePr>
              <p:xfrm>
                <a:off x="984113" y="1373483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</p:grp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5DAEFDE4-71B3-440F-A581-8F0A6E5BE4A2}"/>
                  </a:ext>
                </a:extLst>
              </p:cNvPr>
              <p:cNvSpPr/>
              <p:nvPr/>
            </p:nvSpPr>
            <p:spPr>
              <a:xfrm>
                <a:off x="822224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679E4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679E4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30" name="Freeform 93">
                <a:extLst>
                  <a:ext uri="{FF2B5EF4-FFF2-40B4-BE49-F238E27FC236}">
                    <a16:creationId xmlns:a16="http://schemas.microsoft.com/office/drawing/2014/main" id="{05FEF2F5-F5C4-44D9-AAF6-E4D21EDEB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00A25D99-F76F-415D-9F0E-A71F273C9BDB}"/>
                  </a:ext>
                </a:extLst>
              </p:cNvPr>
              <p:cNvSpPr/>
              <p:nvPr/>
            </p:nvSpPr>
            <p:spPr>
              <a:xfrm>
                <a:off x="2613025" y="2279401"/>
                <a:ext cx="9852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679E4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47.9%</a:t>
                </a:r>
                <a:r>
                  <a:rPr lang="zh-CN" altLang="en-US" spc="300" dirty="0">
                    <a:solidFill>
                      <a:srgbClr val="0679E4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</a:p>
            </p:txBody>
          </p:sp>
        </p:grp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6B8D229-1012-475C-98E5-829E010C6FF1}"/>
                </a:ext>
              </a:extLst>
            </p:cNvPr>
            <p:cNvSpPr/>
            <p:nvPr/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82" name="矩形 81">
            <a:extLst>
              <a:ext uri="{FF2B5EF4-FFF2-40B4-BE49-F238E27FC236}">
                <a16:creationId xmlns:a16="http://schemas.microsoft.com/office/drawing/2014/main" id="{A80FB196-091F-40F9-B258-42146E015818}"/>
              </a:ext>
            </a:extLst>
          </p:cNvPr>
          <p:cNvSpPr/>
          <p:nvPr/>
        </p:nvSpPr>
        <p:spPr>
          <a:xfrm>
            <a:off x="0" y="3943896"/>
            <a:ext cx="12192000" cy="2914103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FE8BE3-540C-4559-ABA8-35A1155311F1}"/>
              </a:ext>
            </a:extLst>
          </p:cNvPr>
          <p:cNvSpPr txBox="1"/>
          <p:nvPr/>
        </p:nvSpPr>
        <p:spPr>
          <a:xfrm>
            <a:off x="1691149" y="271818"/>
            <a:ext cx="3783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86000"/>
                        <a:lumOff val="14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中华崛起之实验数据展示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477362F-EDEC-4E7D-9472-329CE13CC0EC}"/>
              </a:ext>
            </a:extLst>
          </p:cNvPr>
          <p:cNvGrpSpPr/>
          <p:nvPr/>
        </p:nvGrpSpPr>
        <p:grpSpPr>
          <a:xfrm>
            <a:off x="8907479" y="1293050"/>
            <a:ext cx="3201380" cy="2110287"/>
            <a:chOff x="397812" y="2176516"/>
            <a:chExt cx="3201380" cy="2110287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B42D2D0-71A7-40AE-A78A-166BCA066A5C}"/>
                </a:ext>
              </a:extLst>
            </p:cNvPr>
            <p:cNvGrpSpPr/>
            <p:nvPr/>
          </p:nvGrpSpPr>
          <p:grpSpPr>
            <a:xfrm>
              <a:off x="397812" y="2176516"/>
              <a:ext cx="3201380" cy="2110287"/>
              <a:chOff x="397812" y="2176516"/>
              <a:chExt cx="3201380" cy="2110287"/>
            </a:xfrm>
          </p:grpSpPr>
          <p:sp>
            <p:nvSpPr>
              <p:cNvPr id="45" name="Freeform 93">
                <a:extLst>
                  <a:ext uri="{FF2B5EF4-FFF2-40B4-BE49-F238E27FC236}">
                    <a16:creationId xmlns:a16="http://schemas.microsoft.com/office/drawing/2014/main" id="{BFA5F347-CADC-4043-8937-E09AA7FAF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508" y="2514691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A8E1E44F-3F08-4632-AF1B-5F57779443F2}"/>
                  </a:ext>
                </a:extLst>
              </p:cNvPr>
              <p:cNvGrpSpPr/>
              <p:nvPr/>
            </p:nvGrpSpPr>
            <p:grpSpPr>
              <a:xfrm>
                <a:off x="397812" y="2176516"/>
                <a:ext cx="2646678" cy="1767783"/>
                <a:chOff x="981472" y="1368392"/>
                <a:chExt cx="2646678" cy="1767783"/>
              </a:xfrm>
            </p:grpSpPr>
            <p:graphicFrame>
              <p:nvGraphicFramePr>
                <p:cNvPr id="47" name="图表 46">
                  <a:extLst>
                    <a:ext uri="{FF2B5EF4-FFF2-40B4-BE49-F238E27FC236}">
                      <a16:creationId xmlns:a16="http://schemas.microsoft.com/office/drawing/2014/main" id="{2FD896FA-5B7B-48DD-A82E-3E5A9ECBA3C7}"/>
                    </a:ext>
                  </a:extLst>
                </p:cNvPr>
                <p:cNvGraphicFramePr/>
                <p:nvPr/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6"/>
                </a:graphicData>
              </a:graphic>
            </p:graphicFrame>
            <p:graphicFrame>
              <p:nvGraphicFramePr>
                <p:cNvPr id="48" name="图表 47">
                  <a:extLst>
                    <a:ext uri="{FF2B5EF4-FFF2-40B4-BE49-F238E27FC236}">
                      <a16:creationId xmlns:a16="http://schemas.microsoft.com/office/drawing/2014/main" id="{AC22C540-E967-4822-9BEB-8DEB77304957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1356989373"/>
                    </p:ext>
                  </p:extLst>
                </p:nvPr>
              </p:nvGraphicFramePr>
              <p:xfrm>
                <a:off x="981472" y="1368392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7"/>
                </a:graphicData>
              </a:graphic>
            </p:graphicFrame>
          </p:grp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B164E0AD-E03E-46B6-8024-CC8F9725C923}"/>
                  </a:ext>
                </a:extLst>
              </p:cNvPr>
              <p:cNvSpPr/>
              <p:nvPr/>
            </p:nvSpPr>
            <p:spPr>
              <a:xfrm>
                <a:off x="880757" y="3917471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679E4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679E4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9EF1444B-B717-47D5-BE3D-4FCDEEA77AD1}"/>
                  </a:ext>
                </a:extLst>
              </p:cNvPr>
              <p:cNvSpPr/>
              <p:nvPr/>
            </p:nvSpPr>
            <p:spPr>
              <a:xfrm>
                <a:off x="2613025" y="2279401"/>
                <a:ext cx="9861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679E4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10.4%</a:t>
                </a:r>
                <a:r>
                  <a:rPr lang="zh-CN" altLang="en-US" spc="300" dirty="0">
                    <a:solidFill>
                      <a:srgbClr val="0679E4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</a:p>
            </p:txBody>
          </p:sp>
        </p:grp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60FAB320-B078-4189-ADDF-63579482E94B}"/>
                </a:ext>
              </a:extLst>
            </p:cNvPr>
            <p:cNvSpPr/>
            <p:nvPr/>
          </p:nvSpPr>
          <p:spPr>
            <a:xfrm>
              <a:off x="2582438" y="2491707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0AD18C5-D10F-4B2F-89CA-D792E2316327}"/>
              </a:ext>
            </a:extLst>
          </p:cNvPr>
          <p:cNvGrpSpPr/>
          <p:nvPr/>
        </p:nvGrpSpPr>
        <p:grpSpPr>
          <a:xfrm>
            <a:off x="6009463" y="1292511"/>
            <a:ext cx="3173091" cy="2111365"/>
            <a:chOff x="400453" y="2174359"/>
            <a:chExt cx="3173091" cy="2111365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05F9B920-F74D-467F-B192-E76953D963AC}"/>
                </a:ext>
              </a:extLst>
            </p:cNvPr>
            <p:cNvGrpSpPr/>
            <p:nvPr/>
          </p:nvGrpSpPr>
          <p:grpSpPr>
            <a:xfrm>
              <a:off x="400453" y="2174359"/>
              <a:ext cx="3173091" cy="2111365"/>
              <a:chOff x="400453" y="2174359"/>
              <a:chExt cx="3173091" cy="2111365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A9E74445-FDE9-474B-8225-7E432423069F}"/>
                  </a:ext>
                </a:extLst>
              </p:cNvPr>
              <p:cNvGrpSpPr/>
              <p:nvPr/>
            </p:nvGrpSpPr>
            <p:grpSpPr>
              <a:xfrm>
                <a:off x="400453" y="2174359"/>
                <a:ext cx="2650507" cy="1769940"/>
                <a:chOff x="984113" y="1366235"/>
                <a:chExt cx="2650507" cy="1769940"/>
              </a:xfrm>
            </p:grpSpPr>
            <p:graphicFrame>
              <p:nvGraphicFramePr>
                <p:cNvPr id="68" name="图表 67">
                  <a:extLst>
                    <a:ext uri="{FF2B5EF4-FFF2-40B4-BE49-F238E27FC236}">
                      <a16:creationId xmlns:a16="http://schemas.microsoft.com/office/drawing/2014/main" id="{71BBB7FF-8B56-484D-8F68-350E7ED0C378}"/>
                    </a:ext>
                  </a:extLst>
                </p:cNvPr>
                <p:cNvGraphicFramePr/>
                <p:nvPr/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8"/>
                </a:graphicData>
              </a:graphic>
            </p:graphicFrame>
            <p:graphicFrame>
              <p:nvGraphicFramePr>
                <p:cNvPr id="69" name="图表 68">
                  <a:extLst>
                    <a:ext uri="{FF2B5EF4-FFF2-40B4-BE49-F238E27FC236}">
                      <a16:creationId xmlns:a16="http://schemas.microsoft.com/office/drawing/2014/main" id="{DCA0E08E-0F5E-4F62-9D1D-931DA6829466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672161117"/>
                    </p:ext>
                  </p:extLst>
                </p:nvPr>
              </p:nvGraphicFramePr>
              <p:xfrm>
                <a:off x="990583" y="1366235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9"/>
                </a:graphicData>
              </a:graphic>
            </p:graphicFrame>
          </p:grp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1A7D2487-E465-4B39-8028-E6EBDB26063B}"/>
                  </a:ext>
                </a:extLst>
              </p:cNvPr>
              <p:cNvSpPr/>
              <p:nvPr/>
            </p:nvSpPr>
            <p:spPr>
              <a:xfrm>
                <a:off x="822224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679E4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679E4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66" name="Freeform 93">
                <a:extLst>
                  <a:ext uri="{FF2B5EF4-FFF2-40B4-BE49-F238E27FC236}">
                    <a16:creationId xmlns:a16="http://schemas.microsoft.com/office/drawing/2014/main" id="{CACCD475-E749-4CA1-B792-0B0468671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E1400E7D-325C-45F5-B01C-446011516962}"/>
                  </a:ext>
                </a:extLst>
              </p:cNvPr>
              <p:cNvSpPr/>
              <p:nvPr/>
            </p:nvSpPr>
            <p:spPr>
              <a:xfrm>
                <a:off x="2613025" y="2279401"/>
                <a:ext cx="96051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679E4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17.5%</a:t>
                </a:r>
                <a:r>
                  <a:rPr lang="zh-CN" altLang="en-US" spc="300" dirty="0">
                    <a:solidFill>
                      <a:srgbClr val="0679E4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</a:p>
            </p:txBody>
          </p:sp>
        </p:grp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0FA2C31A-3D45-4373-AED1-F2047B128BDF}"/>
                </a:ext>
              </a:extLst>
            </p:cNvPr>
            <p:cNvSpPr/>
            <p:nvPr/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1" name="Freeform 37">
            <a:extLst>
              <a:ext uri="{FF2B5EF4-FFF2-40B4-BE49-F238E27FC236}">
                <a16:creationId xmlns:a16="http://schemas.microsoft.com/office/drawing/2014/main" id="{9DB2C2E9-1C7E-46FF-8DDA-652CBD2BFB4F}"/>
              </a:ext>
            </a:extLst>
          </p:cNvPr>
          <p:cNvSpPr>
            <a:spLocks/>
          </p:cNvSpPr>
          <p:nvPr/>
        </p:nvSpPr>
        <p:spPr bwMode="auto">
          <a:xfrm>
            <a:off x="7141294" y="2005037"/>
            <a:ext cx="373114" cy="325278"/>
          </a:xfrm>
          <a:custGeom>
            <a:avLst/>
            <a:gdLst>
              <a:gd name="T0" fmla="*/ 148 w 148"/>
              <a:gd name="T1" fmla="*/ 79 h 161"/>
              <a:gd name="T2" fmla="*/ 144 w 148"/>
              <a:gd name="T3" fmla="*/ 75 h 161"/>
              <a:gd name="T4" fmla="*/ 144 w 148"/>
              <a:gd name="T5" fmla="*/ 68 h 161"/>
              <a:gd name="T6" fmla="*/ 74 w 148"/>
              <a:gd name="T7" fmla="*/ 0 h 161"/>
              <a:gd name="T8" fmla="*/ 4 w 148"/>
              <a:gd name="T9" fmla="*/ 68 h 161"/>
              <a:gd name="T10" fmla="*/ 4 w 148"/>
              <a:gd name="T11" fmla="*/ 75 h 161"/>
              <a:gd name="T12" fmla="*/ 0 w 148"/>
              <a:gd name="T13" fmla="*/ 79 h 161"/>
              <a:gd name="T14" fmla="*/ 0 w 148"/>
              <a:gd name="T15" fmla="*/ 102 h 161"/>
              <a:gd name="T16" fmla="*/ 5 w 148"/>
              <a:gd name="T17" fmla="*/ 107 h 161"/>
              <a:gd name="T18" fmla="*/ 50 w 148"/>
              <a:gd name="T19" fmla="*/ 156 h 161"/>
              <a:gd name="T20" fmla="*/ 57 w 148"/>
              <a:gd name="T21" fmla="*/ 161 h 161"/>
              <a:gd name="T22" fmla="*/ 78 w 148"/>
              <a:gd name="T23" fmla="*/ 161 h 161"/>
              <a:gd name="T24" fmla="*/ 86 w 148"/>
              <a:gd name="T25" fmla="*/ 152 h 161"/>
              <a:gd name="T26" fmla="*/ 78 w 148"/>
              <a:gd name="T27" fmla="*/ 144 h 161"/>
              <a:gd name="T28" fmla="*/ 57 w 148"/>
              <a:gd name="T29" fmla="*/ 144 h 161"/>
              <a:gd name="T30" fmla="*/ 50 w 148"/>
              <a:gd name="T31" fmla="*/ 149 h 161"/>
              <a:gd name="T32" fmla="*/ 11 w 148"/>
              <a:gd name="T33" fmla="*/ 107 h 161"/>
              <a:gd name="T34" fmla="*/ 12 w 148"/>
              <a:gd name="T35" fmla="*/ 106 h 161"/>
              <a:gd name="T36" fmla="*/ 12 w 148"/>
              <a:gd name="T37" fmla="*/ 107 h 161"/>
              <a:gd name="T38" fmla="*/ 24 w 148"/>
              <a:gd name="T39" fmla="*/ 120 h 161"/>
              <a:gd name="T40" fmla="*/ 37 w 148"/>
              <a:gd name="T41" fmla="*/ 107 h 161"/>
              <a:gd name="T42" fmla="*/ 37 w 148"/>
              <a:gd name="T43" fmla="*/ 74 h 161"/>
              <a:gd name="T44" fmla="*/ 24 w 148"/>
              <a:gd name="T45" fmla="*/ 62 h 161"/>
              <a:gd name="T46" fmla="*/ 12 w 148"/>
              <a:gd name="T47" fmla="*/ 73 h 161"/>
              <a:gd name="T48" fmla="*/ 12 w 148"/>
              <a:gd name="T49" fmla="*/ 66 h 161"/>
              <a:gd name="T50" fmla="*/ 74 w 148"/>
              <a:gd name="T51" fmla="*/ 8 h 161"/>
              <a:gd name="T52" fmla="*/ 135 w 148"/>
              <a:gd name="T53" fmla="*/ 66 h 161"/>
              <a:gd name="T54" fmla="*/ 135 w 148"/>
              <a:gd name="T55" fmla="*/ 73 h 161"/>
              <a:gd name="T56" fmla="*/ 123 w 148"/>
              <a:gd name="T57" fmla="*/ 62 h 161"/>
              <a:gd name="T58" fmla="*/ 111 w 148"/>
              <a:gd name="T59" fmla="*/ 74 h 161"/>
              <a:gd name="T60" fmla="*/ 111 w 148"/>
              <a:gd name="T61" fmla="*/ 107 h 161"/>
              <a:gd name="T62" fmla="*/ 123 w 148"/>
              <a:gd name="T63" fmla="*/ 120 h 161"/>
              <a:gd name="T64" fmla="*/ 136 w 148"/>
              <a:gd name="T65" fmla="*/ 107 h 161"/>
              <a:gd name="T66" fmla="*/ 136 w 148"/>
              <a:gd name="T67" fmla="*/ 106 h 161"/>
              <a:gd name="T68" fmla="*/ 140 w 148"/>
              <a:gd name="T69" fmla="*/ 107 h 161"/>
              <a:gd name="T70" fmla="*/ 148 w 148"/>
              <a:gd name="T71" fmla="*/ 102 h 161"/>
              <a:gd name="T72" fmla="*/ 148 w 148"/>
              <a:gd name="T73" fmla="*/ 7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61">
                <a:moveTo>
                  <a:pt x="148" y="79"/>
                </a:moveTo>
                <a:cubicBezTo>
                  <a:pt x="148" y="77"/>
                  <a:pt x="146" y="76"/>
                  <a:pt x="144" y="75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31"/>
                  <a:pt x="112" y="0"/>
                  <a:pt x="74" y="0"/>
                </a:cubicBezTo>
                <a:cubicBezTo>
                  <a:pt x="35" y="0"/>
                  <a:pt x="4" y="31"/>
                  <a:pt x="4" y="68"/>
                </a:cubicBezTo>
                <a:cubicBezTo>
                  <a:pt x="4" y="75"/>
                  <a:pt x="4" y="75"/>
                  <a:pt x="4" y="75"/>
                </a:cubicBezTo>
                <a:cubicBezTo>
                  <a:pt x="1" y="76"/>
                  <a:pt x="0" y="77"/>
                  <a:pt x="0" y="7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4"/>
                  <a:pt x="2" y="106"/>
                  <a:pt x="5" y="107"/>
                </a:cubicBezTo>
                <a:cubicBezTo>
                  <a:pt x="7" y="132"/>
                  <a:pt x="26" y="152"/>
                  <a:pt x="50" y="156"/>
                </a:cubicBezTo>
                <a:cubicBezTo>
                  <a:pt x="51" y="159"/>
                  <a:pt x="54" y="161"/>
                  <a:pt x="57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2" y="161"/>
                  <a:pt x="86" y="157"/>
                  <a:pt x="86" y="152"/>
                </a:cubicBezTo>
                <a:cubicBezTo>
                  <a:pt x="86" y="148"/>
                  <a:pt x="82" y="144"/>
                  <a:pt x="78" y="14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4" y="144"/>
                  <a:pt x="51" y="146"/>
                  <a:pt x="50" y="149"/>
                </a:cubicBezTo>
                <a:cubicBezTo>
                  <a:pt x="29" y="146"/>
                  <a:pt x="13" y="128"/>
                  <a:pt x="11" y="107"/>
                </a:cubicBezTo>
                <a:cubicBezTo>
                  <a:pt x="11" y="107"/>
                  <a:pt x="12" y="107"/>
                  <a:pt x="12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14"/>
                  <a:pt x="18" y="120"/>
                  <a:pt x="24" y="120"/>
                </a:cubicBezTo>
                <a:cubicBezTo>
                  <a:pt x="31" y="120"/>
                  <a:pt x="37" y="114"/>
                  <a:pt x="37" y="107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67"/>
                  <a:pt x="31" y="62"/>
                  <a:pt x="24" y="62"/>
                </a:cubicBezTo>
                <a:cubicBezTo>
                  <a:pt x="18" y="62"/>
                  <a:pt x="13" y="67"/>
                  <a:pt x="12" y="73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34"/>
                  <a:pt x="40" y="8"/>
                  <a:pt x="74" y="8"/>
                </a:cubicBezTo>
                <a:cubicBezTo>
                  <a:pt x="108" y="8"/>
                  <a:pt x="135" y="34"/>
                  <a:pt x="135" y="66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35" y="67"/>
                  <a:pt x="130" y="62"/>
                  <a:pt x="123" y="62"/>
                </a:cubicBezTo>
                <a:cubicBezTo>
                  <a:pt x="116" y="62"/>
                  <a:pt x="111" y="67"/>
                  <a:pt x="111" y="74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6" y="120"/>
                  <a:pt x="123" y="120"/>
                </a:cubicBezTo>
                <a:cubicBezTo>
                  <a:pt x="130" y="120"/>
                  <a:pt x="136" y="114"/>
                  <a:pt x="136" y="107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7" y="107"/>
                  <a:pt x="138" y="107"/>
                  <a:pt x="140" y="107"/>
                </a:cubicBezTo>
                <a:cubicBezTo>
                  <a:pt x="144" y="107"/>
                  <a:pt x="148" y="105"/>
                  <a:pt x="148" y="102"/>
                </a:cubicBezTo>
                <a:lnTo>
                  <a:pt x="148" y="79"/>
                </a:lnTo>
                <a:close/>
              </a:path>
            </a:pathLst>
          </a:custGeom>
          <a:solidFill>
            <a:srgbClr val="0679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3B997FE-9D1D-461E-BCC3-321395698260}"/>
              </a:ext>
            </a:extLst>
          </p:cNvPr>
          <p:cNvGrpSpPr/>
          <p:nvPr/>
        </p:nvGrpSpPr>
        <p:grpSpPr>
          <a:xfrm>
            <a:off x="128471" y="1296135"/>
            <a:ext cx="3186108" cy="2104117"/>
            <a:chOff x="400453" y="2181607"/>
            <a:chExt cx="3186108" cy="2104117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1F7746F1-1F29-401F-AC5D-505B422FDF9A}"/>
                </a:ext>
              </a:extLst>
            </p:cNvPr>
            <p:cNvGrpSpPr/>
            <p:nvPr/>
          </p:nvGrpSpPr>
          <p:grpSpPr>
            <a:xfrm>
              <a:off x="400453" y="2181607"/>
              <a:ext cx="3186108" cy="2104117"/>
              <a:chOff x="400453" y="2181607"/>
              <a:chExt cx="3186108" cy="2104117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5EF894A3-CEDA-4E15-A21D-12E2EB38454D}"/>
                  </a:ext>
                </a:extLst>
              </p:cNvPr>
              <p:cNvGrpSpPr/>
              <p:nvPr/>
            </p:nvGrpSpPr>
            <p:grpSpPr>
              <a:xfrm>
                <a:off x="400453" y="2181607"/>
                <a:ext cx="2644037" cy="1762692"/>
                <a:chOff x="984113" y="1373483"/>
                <a:chExt cx="2644037" cy="1762692"/>
              </a:xfrm>
            </p:grpSpPr>
            <p:graphicFrame>
              <p:nvGraphicFramePr>
                <p:cNvPr id="79" name="图表 78">
                  <a:extLst>
                    <a:ext uri="{FF2B5EF4-FFF2-40B4-BE49-F238E27FC236}">
                      <a16:creationId xmlns:a16="http://schemas.microsoft.com/office/drawing/2014/main" id="{1B33B90B-63EC-4ABD-8746-CDC6B1B2493E}"/>
                    </a:ext>
                  </a:extLst>
                </p:cNvPr>
                <p:cNvGraphicFramePr/>
                <p:nvPr/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0"/>
                </a:graphicData>
              </a:graphic>
            </p:graphicFrame>
            <p:graphicFrame>
              <p:nvGraphicFramePr>
                <p:cNvPr id="80" name="图表 79">
                  <a:extLst>
                    <a:ext uri="{FF2B5EF4-FFF2-40B4-BE49-F238E27FC236}">
                      <a16:creationId xmlns:a16="http://schemas.microsoft.com/office/drawing/2014/main" id="{78996A6A-CEC3-48F7-B330-0A51C6FCF330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57044166"/>
                    </p:ext>
                  </p:extLst>
                </p:nvPr>
              </p:nvGraphicFramePr>
              <p:xfrm>
                <a:off x="984113" y="1373483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1"/>
                </a:graphicData>
              </a:graphic>
            </p:graphicFrame>
          </p:grp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D154ED97-2BCC-49FD-BE09-46A50460F4F0}"/>
                  </a:ext>
                </a:extLst>
              </p:cNvPr>
              <p:cNvSpPr/>
              <p:nvPr/>
            </p:nvSpPr>
            <p:spPr>
              <a:xfrm>
                <a:off x="822227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679E4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en-US" altLang="zh-CN" sz="1800" i="0" u="none" strike="noStrike" kern="1200" cap="none" spc="300" normalizeH="0" baseline="0" noProof="0" dirty="0">
                  <a:ln>
                    <a:noFill/>
                  </a:ln>
                  <a:solidFill>
                    <a:srgbClr val="0679E4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77" name="Freeform 93">
                <a:extLst>
                  <a:ext uri="{FF2B5EF4-FFF2-40B4-BE49-F238E27FC236}">
                    <a16:creationId xmlns:a16="http://schemas.microsoft.com/office/drawing/2014/main" id="{29171266-19E3-44A8-9D7F-6254CB99E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D07F9887-F138-4C57-B894-91C8C26B1214}"/>
                  </a:ext>
                </a:extLst>
              </p:cNvPr>
              <p:cNvSpPr/>
              <p:nvPr/>
            </p:nvSpPr>
            <p:spPr>
              <a:xfrm>
                <a:off x="2613025" y="2279401"/>
                <a:ext cx="9735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679E4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24.1%</a:t>
                </a:r>
                <a:r>
                  <a:rPr kumimoji="0" lang="zh-CN" altLang="en-US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679E4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</a:p>
            </p:txBody>
          </p:sp>
        </p:grp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BD84E393-DE31-4B16-BF6F-F763AADE8629}"/>
                </a:ext>
              </a:extLst>
            </p:cNvPr>
            <p:cNvSpPr/>
            <p:nvPr/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" name="Freeform 12">
            <a:extLst>
              <a:ext uri="{FF2B5EF4-FFF2-40B4-BE49-F238E27FC236}">
                <a16:creationId xmlns:a16="http://schemas.microsoft.com/office/drawing/2014/main" id="{028F793B-671F-4F39-82D7-C4CB732C61E9}"/>
              </a:ext>
            </a:extLst>
          </p:cNvPr>
          <p:cNvSpPr>
            <a:spLocks/>
          </p:cNvSpPr>
          <p:nvPr/>
        </p:nvSpPr>
        <p:spPr bwMode="auto">
          <a:xfrm>
            <a:off x="1268556" y="2014841"/>
            <a:ext cx="373114" cy="325278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rgbClr val="0679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1" name="图表 80">
            <a:extLst>
              <a:ext uri="{FF2B5EF4-FFF2-40B4-BE49-F238E27FC236}">
                <a16:creationId xmlns:a16="http://schemas.microsoft.com/office/drawing/2014/main" id="{B6EBF757-78CA-4CAD-9349-92AA5CF7572C}"/>
              </a:ext>
            </a:extLst>
          </p:cNvPr>
          <p:cNvGraphicFramePr/>
          <p:nvPr/>
        </p:nvGraphicFramePr>
        <p:xfrm>
          <a:off x="749300" y="4218217"/>
          <a:ext cx="10707688" cy="2385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id="{97E0ACD5-FE48-4DCE-9D70-B1BC7F360958}"/>
              </a:ext>
            </a:extLst>
          </p:cNvPr>
          <p:cNvGrpSpPr/>
          <p:nvPr/>
        </p:nvGrpSpPr>
        <p:grpSpPr>
          <a:xfrm>
            <a:off x="4224897" y="2013690"/>
            <a:ext cx="373114" cy="325278"/>
            <a:chOff x="4045625" y="1722005"/>
            <a:chExt cx="731657" cy="441522"/>
          </a:xfrm>
        </p:grpSpPr>
        <p:sp>
          <p:nvSpPr>
            <p:cNvPr id="34" name="Freeform 87">
              <a:extLst>
                <a:ext uri="{FF2B5EF4-FFF2-40B4-BE49-F238E27FC236}">
                  <a16:creationId xmlns:a16="http://schemas.microsoft.com/office/drawing/2014/main" id="{DB5ED52E-9ED2-43D1-A29C-40B2601064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5625" y="1833816"/>
              <a:ext cx="167514" cy="329711"/>
            </a:xfrm>
            <a:custGeom>
              <a:avLst/>
              <a:gdLst>
                <a:gd name="T0" fmla="*/ 73 w 87"/>
                <a:gd name="T1" fmla="*/ 0 h 171"/>
                <a:gd name="T2" fmla="*/ 13 w 87"/>
                <a:gd name="T3" fmla="*/ 0 h 171"/>
                <a:gd name="T4" fmla="*/ 0 w 87"/>
                <a:gd name="T5" fmla="*/ 13 h 171"/>
                <a:gd name="T6" fmla="*/ 0 w 87"/>
                <a:gd name="T7" fmla="*/ 158 h 171"/>
                <a:gd name="T8" fmla="*/ 13 w 87"/>
                <a:gd name="T9" fmla="*/ 171 h 171"/>
                <a:gd name="T10" fmla="*/ 73 w 87"/>
                <a:gd name="T11" fmla="*/ 171 h 171"/>
                <a:gd name="T12" fmla="*/ 87 w 87"/>
                <a:gd name="T13" fmla="*/ 158 h 171"/>
                <a:gd name="T14" fmla="*/ 87 w 87"/>
                <a:gd name="T15" fmla="*/ 13 h 171"/>
                <a:gd name="T16" fmla="*/ 73 w 87"/>
                <a:gd name="T17" fmla="*/ 0 h 171"/>
                <a:gd name="T18" fmla="*/ 32 w 87"/>
                <a:gd name="T19" fmla="*/ 10 h 171"/>
                <a:gd name="T20" fmla="*/ 55 w 87"/>
                <a:gd name="T21" fmla="*/ 10 h 171"/>
                <a:gd name="T22" fmla="*/ 56 w 87"/>
                <a:gd name="T23" fmla="*/ 11 h 171"/>
                <a:gd name="T24" fmla="*/ 55 w 87"/>
                <a:gd name="T25" fmla="*/ 12 h 171"/>
                <a:gd name="T26" fmla="*/ 32 w 87"/>
                <a:gd name="T27" fmla="*/ 12 h 171"/>
                <a:gd name="T28" fmla="*/ 31 w 87"/>
                <a:gd name="T29" fmla="*/ 11 h 171"/>
                <a:gd name="T30" fmla="*/ 32 w 87"/>
                <a:gd name="T31" fmla="*/ 10 h 171"/>
                <a:gd name="T32" fmla="*/ 43 w 87"/>
                <a:gd name="T33" fmla="*/ 162 h 171"/>
                <a:gd name="T34" fmla="*/ 36 w 87"/>
                <a:gd name="T35" fmla="*/ 154 h 171"/>
                <a:gd name="T36" fmla="*/ 43 w 87"/>
                <a:gd name="T37" fmla="*/ 146 h 171"/>
                <a:gd name="T38" fmla="*/ 51 w 87"/>
                <a:gd name="T39" fmla="*/ 154 h 171"/>
                <a:gd name="T40" fmla="*/ 43 w 87"/>
                <a:gd name="T41" fmla="*/ 162 h 171"/>
                <a:gd name="T42" fmla="*/ 81 w 87"/>
                <a:gd name="T43" fmla="*/ 138 h 171"/>
                <a:gd name="T44" fmla="*/ 5 w 87"/>
                <a:gd name="T45" fmla="*/ 138 h 171"/>
                <a:gd name="T46" fmla="*/ 5 w 87"/>
                <a:gd name="T47" fmla="*/ 26 h 171"/>
                <a:gd name="T48" fmla="*/ 81 w 87"/>
                <a:gd name="T49" fmla="*/ 26 h 171"/>
                <a:gd name="T50" fmla="*/ 81 w 87"/>
                <a:gd name="T51" fmla="*/ 13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1">
                  <a:moveTo>
                    <a:pt x="7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5"/>
                    <a:pt x="6" y="171"/>
                    <a:pt x="13" y="171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81" y="171"/>
                    <a:pt x="87" y="165"/>
                    <a:pt x="87" y="158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"/>
                    <a:pt x="81" y="0"/>
                    <a:pt x="73" y="0"/>
                  </a:cubicBezTo>
                  <a:close/>
                  <a:moveTo>
                    <a:pt x="32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0"/>
                    <a:pt x="32" y="10"/>
                  </a:cubicBezTo>
                  <a:close/>
                  <a:moveTo>
                    <a:pt x="43" y="162"/>
                  </a:moveTo>
                  <a:cubicBezTo>
                    <a:pt x="39" y="162"/>
                    <a:pt x="36" y="158"/>
                    <a:pt x="36" y="154"/>
                  </a:cubicBezTo>
                  <a:cubicBezTo>
                    <a:pt x="36" y="150"/>
                    <a:pt x="39" y="146"/>
                    <a:pt x="43" y="146"/>
                  </a:cubicBezTo>
                  <a:cubicBezTo>
                    <a:pt x="47" y="146"/>
                    <a:pt x="51" y="150"/>
                    <a:pt x="51" y="154"/>
                  </a:cubicBezTo>
                  <a:cubicBezTo>
                    <a:pt x="51" y="158"/>
                    <a:pt x="47" y="162"/>
                    <a:pt x="43" y="162"/>
                  </a:cubicBezTo>
                  <a:close/>
                  <a:moveTo>
                    <a:pt x="81" y="138"/>
                  </a:moveTo>
                  <a:cubicBezTo>
                    <a:pt x="5" y="138"/>
                    <a:pt x="5" y="138"/>
                    <a:pt x="5" y="13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138"/>
                  </a:lnTo>
                  <a:close/>
                </a:path>
              </a:pathLst>
            </a:custGeom>
            <a:solidFill>
              <a:srgbClr val="0679E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rgbClr val="000000"/>
                </a:solidFill>
                <a:latin typeface="Calibri" panose="020F0502020204030204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7CBC9416-90CA-4425-AD94-A74751CBE4FD}"/>
                </a:ext>
              </a:extLst>
            </p:cNvPr>
            <p:cNvGrpSpPr/>
            <p:nvPr/>
          </p:nvGrpSpPr>
          <p:grpSpPr>
            <a:xfrm>
              <a:off x="4243182" y="1722005"/>
              <a:ext cx="534100" cy="441522"/>
              <a:chOff x="3638550" y="1752601"/>
              <a:chExt cx="357188" cy="295275"/>
            </a:xfrm>
            <a:solidFill>
              <a:srgbClr val="9E3C3B">
                <a:alpha val="50000"/>
              </a:srgbClr>
            </a:solidFill>
          </p:grpSpPr>
          <p:sp>
            <p:nvSpPr>
              <p:cNvPr id="36" name="Freeform 88">
                <a:extLst>
                  <a:ext uri="{FF2B5EF4-FFF2-40B4-BE49-F238E27FC236}">
                    <a16:creationId xmlns:a16="http://schemas.microsoft.com/office/drawing/2014/main" id="{78CF6C20-AA16-46C6-B1BE-AC2EFA51B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388" y="2009776"/>
                <a:ext cx="163513" cy="38100"/>
              </a:xfrm>
              <a:custGeom>
                <a:avLst/>
                <a:gdLst>
                  <a:gd name="T0" fmla="*/ 62 w 71"/>
                  <a:gd name="T1" fmla="*/ 7 h 16"/>
                  <a:gd name="T2" fmla="*/ 46 w 71"/>
                  <a:gd name="T3" fmla="*/ 7 h 16"/>
                  <a:gd name="T4" fmla="*/ 46 w 71"/>
                  <a:gd name="T5" fmla="*/ 0 h 16"/>
                  <a:gd name="T6" fmla="*/ 25 w 71"/>
                  <a:gd name="T7" fmla="*/ 0 h 16"/>
                  <a:gd name="T8" fmla="*/ 25 w 71"/>
                  <a:gd name="T9" fmla="*/ 7 h 16"/>
                  <a:gd name="T10" fmla="*/ 8 w 71"/>
                  <a:gd name="T11" fmla="*/ 7 h 16"/>
                  <a:gd name="T12" fmla="*/ 0 w 71"/>
                  <a:gd name="T13" fmla="*/ 16 h 16"/>
                  <a:gd name="T14" fmla="*/ 71 w 71"/>
                  <a:gd name="T15" fmla="*/ 16 h 16"/>
                  <a:gd name="T16" fmla="*/ 62 w 71"/>
                  <a:gd name="T1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6">
                    <a:moveTo>
                      <a:pt x="62" y="7"/>
                    </a:moveTo>
                    <a:cubicBezTo>
                      <a:pt x="46" y="7"/>
                      <a:pt x="46" y="7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1"/>
                      <a:pt x="67" y="7"/>
                      <a:pt x="62" y="7"/>
                    </a:cubicBezTo>
                    <a:close/>
                  </a:path>
                </a:pathLst>
              </a:custGeom>
              <a:solidFill>
                <a:srgbClr val="0679E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Freeform 89">
                <a:extLst>
                  <a:ext uri="{FF2B5EF4-FFF2-40B4-BE49-F238E27FC236}">
                    <a16:creationId xmlns:a16="http://schemas.microsoft.com/office/drawing/2014/main" id="{C4874466-20D9-46FB-8764-7BFBA7C680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8550" y="1752601"/>
                <a:ext cx="357188" cy="250825"/>
              </a:xfrm>
              <a:custGeom>
                <a:avLst/>
                <a:gdLst>
                  <a:gd name="T0" fmla="*/ 151 w 155"/>
                  <a:gd name="T1" fmla="*/ 0 h 109"/>
                  <a:gd name="T2" fmla="*/ 4 w 155"/>
                  <a:gd name="T3" fmla="*/ 0 h 109"/>
                  <a:gd name="T4" fmla="*/ 0 w 155"/>
                  <a:gd name="T5" fmla="*/ 3 h 109"/>
                  <a:gd name="T6" fmla="*/ 0 w 155"/>
                  <a:gd name="T7" fmla="*/ 105 h 109"/>
                  <a:gd name="T8" fmla="*/ 4 w 155"/>
                  <a:gd name="T9" fmla="*/ 109 h 109"/>
                  <a:gd name="T10" fmla="*/ 151 w 155"/>
                  <a:gd name="T11" fmla="*/ 109 h 109"/>
                  <a:gd name="T12" fmla="*/ 155 w 155"/>
                  <a:gd name="T13" fmla="*/ 105 h 109"/>
                  <a:gd name="T14" fmla="*/ 155 w 155"/>
                  <a:gd name="T15" fmla="*/ 3 h 109"/>
                  <a:gd name="T16" fmla="*/ 151 w 155"/>
                  <a:gd name="T17" fmla="*/ 0 h 109"/>
                  <a:gd name="T18" fmla="*/ 140 w 155"/>
                  <a:gd name="T19" fmla="*/ 101 h 109"/>
                  <a:gd name="T20" fmla="*/ 136 w 155"/>
                  <a:gd name="T21" fmla="*/ 98 h 109"/>
                  <a:gd name="T22" fmla="*/ 140 w 155"/>
                  <a:gd name="T23" fmla="*/ 95 h 109"/>
                  <a:gd name="T24" fmla="*/ 143 w 155"/>
                  <a:gd name="T25" fmla="*/ 98 h 109"/>
                  <a:gd name="T26" fmla="*/ 140 w 155"/>
                  <a:gd name="T27" fmla="*/ 101 h 109"/>
                  <a:gd name="T28" fmla="*/ 145 w 155"/>
                  <a:gd name="T29" fmla="*/ 87 h 109"/>
                  <a:gd name="T30" fmla="*/ 9 w 155"/>
                  <a:gd name="T31" fmla="*/ 87 h 109"/>
                  <a:gd name="T32" fmla="*/ 9 w 155"/>
                  <a:gd name="T33" fmla="*/ 9 h 109"/>
                  <a:gd name="T34" fmla="*/ 145 w 155"/>
                  <a:gd name="T35" fmla="*/ 9 h 109"/>
                  <a:gd name="T36" fmla="*/ 145 w 155"/>
                  <a:gd name="T37" fmla="*/ 8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09">
                    <a:moveTo>
                      <a:pt x="1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3" y="109"/>
                      <a:pt x="155" y="107"/>
                      <a:pt x="155" y="105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55" y="1"/>
                      <a:pt x="153" y="0"/>
                      <a:pt x="151" y="0"/>
                    </a:cubicBezTo>
                    <a:close/>
                    <a:moveTo>
                      <a:pt x="140" y="101"/>
                    </a:moveTo>
                    <a:cubicBezTo>
                      <a:pt x="138" y="101"/>
                      <a:pt x="136" y="100"/>
                      <a:pt x="136" y="98"/>
                    </a:cubicBezTo>
                    <a:cubicBezTo>
                      <a:pt x="136" y="96"/>
                      <a:pt x="138" y="95"/>
                      <a:pt x="140" y="95"/>
                    </a:cubicBezTo>
                    <a:cubicBezTo>
                      <a:pt x="141" y="95"/>
                      <a:pt x="143" y="96"/>
                      <a:pt x="143" y="98"/>
                    </a:cubicBezTo>
                    <a:cubicBezTo>
                      <a:pt x="143" y="100"/>
                      <a:pt x="141" y="101"/>
                      <a:pt x="140" y="101"/>
                    </a:cubicBezTo>
                    <a:close/>
                    <a:moveTo>
                      <a:pt x="145" y="87"/>
                    </a:moveTo>
                    <a:cubicBezTo>
                      <a:pt x="9" y="87"/>
                      <a:pt x="9" y="87"/>
                      <a:pt x="9" y="8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45" y="9"/>
                      <a:pt x="145" y="9"/>
                      <a:pt x="145" y="9"/>
                    </a:cubicBezTo>
                    <a:lnTo>
                      <a:pt x="145" y="87"/>
                    </a:lnTo>
                    <a:close/>
                  </a:path>
                </a:pathLst>
              </a:custGeom>
              <a:solidFill>
                <a:srgbClr val="0679E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83" name="iconfont-1187-868615">
            <a:extLst>
              <a:ext uri="{FF2B5EF4-FFF2-40B4-BE49-F238E27FC236}">
                <a16:creationId xmlns:a16="http://schemas.microsoft.com/office/drawing/2014/main" id="{8338A740-4AB8-4B95-9C86-888A4204A33C}"/>
              </a:ext>
            </a:extLst>
          </p:cNvPr>
          <p:cNvSpPr/>
          <p:nvPr/>
        </p:nvSpPr>
        <p:spPr>
          <a:xfrm>
            <a:off x="10042940" y="2018212"/>
            <a:ext cx="373114" cy="325278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rgbClr val="0679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25B37DD-5CE7-449B-858D-7B647DA196FD}"/>
              </a:ext>
            </a:extLst>
          </p:cNvPr>
          <p:cNvSpPr/>
          <p:nvPr/>
        </p:nvSpPr>
        <p:spPr>
          <a:xfrm>
            <a:off x="1178562" y="1912288"/>
            <a:ext cx="528316" cy="528316"/>
          </a:xfrm>
          <a:prstGeom prst="ellipse">
            <a:avLst/>
          </a:prstGeom>
          <a:noFill/>
          <a:ln w="9525">
            <a:solidFill>
              <a:srgbClr val="0679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DDEB53CF-E661-4D07-8833-788ACD36E5B6}"/>
              </a:ext>
            </a:extLst>
          </p:cNvPr>
          <p:cNvSpPr/>
          <p:nvPr/>
        </p:nvSpPr>
        <p:spPr>
          <a:xfrm>
            <a:off x="4135327" y="1912288"/>
            <a:ext cx="528316" cy="528316"/>
          </a:xfrm>
          <a:prstGeom prst="ellipse">
            <a:avLst/>
          </a:prstGeom>
          <a:noFill/>
          <a:ln w="9525">
            <a:solidFill>
              <a:srgbClr val="0679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E0547225-F36E-4D62-A9F3-F89892CEA01D}"/>
              </a:ext>
            </a:extLst>
          </p:cNvPr>
          <p:cNvSpPr/>
          <p:nvPr/>
        </p:nvSpPr>
        <p:spPr>
          <a:xfrm>
            <a:off x="7059611" y="1912288"/>
            <a:ext cx="528316" cy="528316"/>
          </a:xfrm>
          <a:prstGeom prst="ellipse">
            <a:avLst/>
          </a:prstGeom>
          <a:noFill/>
          <a:ln w="9525">
            <a:solidFill>
              <a:srgbClr val="0679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DD1786BF-9AE6-4E20-9874-44B19D49E046}"/>
              </a:ext>
            </a:extLst>
          </p:cNvPr>
          <p:cNvSpPr/>
          <p:nvPr/>
        </p:nvSpPr>
        <p:spPr>
          <a:xfrm>
            <a:off x="9965339" y="1912288"/>
            <a:ext cx="528316" cy="528316"/>
          </a:xfrm>
          <a:prstGeom prst="ellipse">
            <a:avLst/>
          </a:prstGeom>
          <a:noFill/>
          <a:ln w="9525">
            <a:solidFill>
              <a:srgbClr val="0679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851D326-C984-4611-8F81-9C7BB75132F8}"/>
              </a:ext>
            </a:extLst>
          </p:cNvPr>
          <p:cNvSpPr txBox="1"/>
          <p:nvPr/>
        </p:nvSpPr>
        <p:spPr>
          <a:xfrm>
            <a:off x="550246" y="4045868"/>
            <a:ext cx="3674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请输入您的数据标题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11BDCC13-66A3-4A5F-92FD-73DBC73FAB2F}"/>
              </a:ext>
            </a:extLst>
          </p:cNvPr>
          <p:cNvSpPr/>
          <p:nvPr/>
        </p:nvSpPr>
        <p:spPr>
          <a:xfrm>
            <a:off x="660400" y="4569088"/>
            <a:ext cx="843280" cy="74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ABE6CA8F-34A0-4D99-A755-5E0836700679}"/>
              </a:ext>
            </a:extLst>
          </p:cNvPr>
          <p:cNvSpPr txBox="1"/>
          <p:nvPr/>
        </p:nvSpPr>
        <p:spPr>
          <a:xfrm>
            <a:off x="550246" y="4686927"/>
            <a:ext cx="1542714" cy="3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单位：求实鼎新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CAF13AEC-8EA1-4F7A-9FE5-D25ED2DE3100}"/>
              </a:ext>
            </a:extLst>
          </p:cNvPr>
          <p:cNvGrpSpPr/>
          <p:nvPr/>
        </p:nvGrpSpPr>
        <p:grpSpPr>
          <a:xfrm>
            <a:off x="2085144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94" name="îŝľîḓê">
              <a:extLst>
                <a:ext uri="{FF2B5EF4-FFF2-40B4-BE49-F238E27FC236}">
                  <a16:creationId xmlns:a16="http://schemas.microsoft.com/office/drawing/2014/main" id="{39BAC687-0DCD-457F-BEB5-66BE1E739732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ṣlíḑe">
              <a:extLst>
                <a:ext uri="{FF2B5EF4-FFF2-40B4-BE49-F238E27FC236}">
                  <a16:creationId xmlns:a16="http://schemas.microsoft.com/office/drawing/2014/main" id="{71E2D9FB-6E57-4D4C-97BA-C43D6D6B02E4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Sḻide">
              <a:extLst>
                <a:ext uri="{FF2B5EF4-FFF2-40B4-BE49-F238E27FC236}">
                  <a16:creationId xmlns:a16="http://schemas.microsoft.com/office/drawing/2014/main" id="{BF35DD7F-3F3B-4206-9E85-108F9F104C06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ṣlîḋè">
              <a:extLst>
                <a:ext uri="{FF2B5EF4-FFF2-40B4-BE49-F238E27FC236}">
                  <a16:creationId xmlns:a16="http://schemas.microsoft.com/office/drawing/2014/main" id="{5FC4B010-3C54-4D04-9141-CE897C0D4CB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ŝ1ide">
              <a:extLst>
                <a:ext uri="{FF2B5EF4-FFF2-40B4-BE49-F238E27FC236}">
                  <a16:creationId xmlns:a16="http://schemas.microsoft.com/office/drawing/2014/main" id="{6C3AC1E3-AF16-4E74-A4BC-F516278FF63F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$ḻíde">
              <a:extLst>
                <a:ext uri="{FF2B5EF4-FFF2-40B4-BE49-F238E27FC236}">
                  <a16:creationId xmlns:a16="http://schemas.microsoft.com/office/drawing/2014/main" id="{300785D5-346F-41AF-B578-26561A265203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D4B43C54-AACC-49CB-B0F1-916356505CB0}"/>
              </a:ext>
            </a:extLst>
          </p:cNvPr>
          <p:cNvGrpSpPr/>
          <p:nvPr/>
        </p:nvGrpSpPr>
        <p:grpSpPr>
          <a:xfrm>
            <a:off x="4702971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01" name="îŝľîḓê">
              <a:extLst>
                <a:ext uri="{FF2B5EF4-FFF2-40B4-BE49-F238E27FC236}">
                  <a16:creationId xmlns:a16="http://schemas.microsoft.com/office/drawing/2014/main" id="{B3D83647-0BCC-4DF8-BEBA-23B1CEEF187F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ṣlíḑe">
              <a:extLst>
                <a:ext uri="{FF2B5EF4-FFF2-40B4-BE49-F238E27FC236}">
                  <a16:creationId xmlns:a16="http://schemas.microsoft.com/office/drawing/2014/main" id="{714692DD-D4D8-4482-B957-C11696EA9DEB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Sḻide">
              <a:extLst>
                <a:ext uri="{FF2B5EF4-FFF2-40B4-BE49-F238E27FC236}">
                  <a16:creationId xmlns:a16="http://schemas.microsoft.com/office/drawing/2014/main" id="{C458B9DC-F262-4382-95ED-3D68B151DBB7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ṣlîḋè">
              <a:extLst>
                <a:ext uri="{FF2B5EF4-FFF2-40B4-BE49-F238E27FC236}">
                  <a16:creationId xmlns:a16="http://schemas.microsoft.com/office/drawing/2014/main" id="{846A1497-B649-43B3-AF07-D13F2404FF66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ŝ1ide">
              <a:extLst>
                <a:ext uri="{FF2B5EF4-FFF2-40B4-BE49-F238E27FC236}">
                  <a16:creationId xmlns:a16="http://schemas.microsoft.com/office/drawing/2014/main" id="{1A8BB077-0B6F-4CC9-9546-E9F69DBB05E1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$ḻíde">
              <a:extLst>
                <a:ext uri="{FF2B5EF4-FFF2-40B4-BE49-F238E27FC236}">
                  <a16:creationId xmlns:a16="http://schemas.microsoft.com/office/drawing/2014/main" id="{1F7E7B09-FF67-4294-8443-55A891F99990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A43B78A-269B-46AA-A71B-4EE6BC4A08CA}"/>
              </a:ext>
            </a:extLst>
          </p:cNvPr>
          <p:cNvGrpSpPr/>
          <p:nvPr/>
        </p:nvGrpSpPr>
        <p:grpSpPr>
          <a:xfrm>
            <a:off x="7300772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08" name="îŝľîḓê">
              <a:extLst>
                <a:ext uri="{FF2B5EF4-FFF2-40B4-BE49-F238E27FC236}">
                  <a16:creationId xmlns:a16="http://schemas.microsoft.com/office/drawing/2014/main" id="{B92BF95C-9A5A-4C72-87DD-D3DAF3D0ADB1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ṣlíḑe">
              <a:extLst>
                <a:ext uri="{FF2B5EF4-FFF2-40B4-BE49-F238E27FC236}">
                  <a16:creationId xmlns:a16="http://schemas.microsoft.com/office/drawing/2014/main" id="{D4473295-5F25-4D90-8521-933E0EAF888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Sḻide">
              <a:extLst>
                <a:ext uri="{FF2B5EF4-FFF2-40B4-BE49-F238E27FC236}">
                  <a16:creationId xmlns:a16="http://schemas.microsoft.com/office/drawing/2014/main" id="{A0E08D83-B43B-4CCB-AAB9-56E7D0315DA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ṣlîḋè">
              <a:extLst>
                <a:ext uri="{FF2B5EF4-FFF2-40B4-BE49-F238E27FC236}">
                  <a16:creationId xmlns:a16="http://schemas.microsoft.com/office/drawing/2014/main" id="{528AB3AA-EEDA-4B0C-94FB-E9D702526422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ŝ1ide">
              <a:extLst>
                <a:ext uri="{FF2B5EF4-FFF2-40B4-BE49-F238E27FC236}">
                  <a16:creationId xmlns:a16="http://schemas.microsoft.com/office/drawing/2014/main" id="{FABC7D75-893B-4A83-8C45-7EA854ADC87A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$ḻíde">
              <a:extLst>
                <a:ext uri="{FF2B5EF4-FFF2-40B4-BE49-F238E27FC236}">
                  <a16:creationId xmlns:a16="http://schemas.microsoft.com/office/drawing/2014/main" id="{3B5970D5-B99B-4868-A2C5-D546EEC936D7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693E0F79-1367-4619-B8E3-26501D266219}"/>
              </a:ext>
            </a:extLst>
          </p:cNvPr>
          <p:cNvGrpSpPr/>
          <p:nvPr/>
        </p:nvGrpSpPr>
        <p:grpSpPr>
          <a:xfrm>
            <a:off x="9814093" y="5606604"/>
            <a:ext cx="451594" cy="470052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15" name="îŝľîḓê">
              <a:extLst>
                <a:ext uri="{FF2B5EF4-FFF2-40B4-BE49-F238E27FC236}">
                  <a16:creationId xmlns:a16="http://schemas.microsoft.com/office/drawing/2014/main" id="{49B72790-275E-46C7-8C53-45BD4AD952C3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ṣlíḑe">
              <a:extLst>
                <a:ext uri="{FF2B5EF4-FFF2-40B4-BE49-F238E27FC236}">
                  <a16:creationId xmlns:a16="http://schemas.microsoft.com/office/drawing/2014/main" id="{77F386ED-1849-4181-8E3D-5DF4A7883D63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Sḻide">
              <a:extLst>
                <a:ext uri="{FF2B5EF4-FFF2-40B4-BE49-F238E27FC236}">
                  <a16:creationId xmlns:a16="http://schemas.microsoft.com/office/drawing/2014/main" id="{68A2ED60-3FD6-4031-B1C0-0C7E19A44360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ṣlîḋè">
              <a:extLst>
                <a:ext uri="{FF2B5EF4-FFF2-40B4-BE49-F238E27FC236}">
                  <a16:creationId xmlns:a16="http://schemas.microsoft.com/office/drawing/2014/main" id="{67ADDD68-3836-4339-BC43-D6C78F987EEE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ŝ1ide">
              <a:extLst>
                <a:ext uri="{FF2B5EF4-FFF2-40B4-BE49-F238E27FC236}">
                  <a16:creationId xmlns:a16="http://schemas.microsoft.com/office/drawing/2014/main" id="{040F1159-E461-496A-8E5B-0D353D0A2093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$ḻíde">
              <a:extLst>
                <a:ext uri="{FF2B5EF4-FFF2-40B4-BE49-F238E27FC236}">
                  <a16:creationId xmlns:a16="http://schemas.microsoft.com/office/drawing/2014/main" id="{31A08355-6709-4A8B-AA5B-C43D6D181982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89057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id="{2E93A6A3-4437-41A8-93E4-63C5BF59F1A0}"/>
              </a:ext>
            </a:extLst>
          </p:cNvPr>
          <p:cNvGrpSpPr/>
          <p:nvPr/>
        </p:nvGrpSpPr>
        <p:grpSpPr>
          <a:xfrm>
            <a:off x="652294" y="1763715"/>
            <a:ext cx="794828" cy="795538"/>
            <a:chOff x="1560409" y="3222819"/>
            <a:chExt cx="1776413" cy="1778000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8221B3BF-9F5B-479C-8D6D-3C3D676BB130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130" name="îS1îḋé">
                <a:extLst>
                  <a:ext uri="{FF2B5EF4-FFF2-40B4-BE49-F238E27FC236}">
                    <a16:creationId xmlns:a16="http://schemas.microsoft.com/office/drawing/2014/main" id="{7711DF3F-AD75-4C88-A45F-AF2927A9D5FA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ṣḷïďé">
                <a:extLst>
                  <a:ext uri="{FF2B5EF4-FFF2-40B4-BE49-F238E27FC236}">
                    <a16:creationId xmlns:a16="http://schemas.microsoft.com/office/drawing/2014/main" id="{CDDC55ED-E315-4D88-89CD-81DF03944450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464E6441-382D-4742-896F-1DAB26E2DC1B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73" name="ïś1íďê">
                <a:extLst>
                  <a:ext uri="{FF2B5EF4-FFF2-40B4-BE49-F238E27FC236}">
                    <a16:creationId xmlns:a16="http://schemas.microsoft.com/office/drawing/2014/main" id="{7DF0CD68-7E63-49FE-9B9D-17DDF4607C94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ṩḻîḓé">
                <a:extLst>
                  <a:ext uri="{FF2B5EF4-FFF2-40B4-BE49-F238E27FC236}">
                    <a16:creationId xmlns:a16="http://schemas.microsoft.com/office/drawing/2014/main" id="{8343453A-ABDE-4696-9EAB-438F787DEA1A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šḷïḓe">
                <a:extLst>
                  <a:ext uri="{FF2B5EF4-FFF2-40B4-BE49-F238E27FC236}">
                    <a16:creationId xmlns:a16="http://schemas.microsoft.com/office/drawing/2014/main" id="{B0E5BA84-9DF9-4DB1-BF62-DF12E7B590F1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$ľíḍe">
                <a:extLst>
                  <a:ext uri="{FF2B5EF4-FFF2-40B4-BE49-F238E27FC236}">
                    <a16:creationId xmlns:a16="http://schemas.microsoft.com/office/drawing/2014/main" id="{02A75159-887F-4747-BB9A-7AC7DB09EA7B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$ḻîḑe">
                <a:extLst>
                  <a:ext uri="{FF2B5EF4-FFF2-40B4-BE49-F238E27FC236}">
                    <a16:creationId xmlns:a16="http://schemas.microsoft.com/office/drawing/2014/main" id="{A4E6E0EF-0D55-40FA-8A76-BDB27D07B9F0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şḻíḍe">
                <a:extLst>
                  <a:ext uri="{FF2B5EF4-FFF2-40B4-BE49-F238E27FC236}">
                    <a16:creationId xmlns:a16="http://schemas.microsoft.com/office/drawing/2014/main" id="{F92DD3BC-EAE0-4A7E-9A94-A155251B38F0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ṩľíḑè">
                <a:extLst>
                  <a:ext uri="{FF2B5EF4-FFF2-40B4-BE49-F238E27FC236}">
                    <a16:creationId xmlns:a16="http://schemas.microsoft.com/office/drawing/2014/main" id="{1CA3C735-2E4B-41E3-87D5-B268A065CBB1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ṣḷïḓê">
                <a:extLst>
                  <a:ext uri="{FF2B5EF4-FFF2-40B4-BE49-F238E27FC236}">
                    <a16:creationId xmlns:a16="http://schemas.microsoft.com/office/drawing/2014/main" id="{9C1D7B63-16D0-40E6-A4A4-D0054ECC0B25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$ḻîḓé">
                <a:extLst>
                  <a:ext uri="{FF2B5EF4-FFF2-40B4-BE49-F238E27FC236}">
                    <a16:creationId xmlns:a16="http://schemas.microsoft.com/office/drawing/2014/main" id="{D5E58C34-5E18-4258-896D-08CFD84C482A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ṧľîḋé">
                <a:extLst>
                  <a:ext uri="{FF2B5EF4-FFF2-40B4-BE49-F238E27FC236}">
                    <a16:creationId xmlns:a16="http://schemas.microsoft.com/office/drawing/2014/main" id="{9AD942EA-21FC-4BBF-88FD-F799DF9A26F0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$ḻïḑê">
                <a:extLst>
                  <a:ext uri="{FF2B5EF4-FFF2-40B4-BE49-F238E27FC236}">
                    <a16:creationId xmlns:a16="http://schemas.microsoft.com/office/drawing/2014/main" id="{EE1B6616-738C-4FBB-81B5-FAA804966D90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ṧlíḍe">
                <a:extLst>
                  <a:ext uri="{FF2B5EF4-FFF2-40B4-BE49-F238E27FC236}">
                    <a16:creationId xmlns:a16="http://schemas.microsoft.com/office/drawing/2014/main" id="{CB5B6394-E114-4D70-BB68-6F22EB038F83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ŝľîḓê">
                <a:extLst>
                  <a:ext uri="{FF2B5EF4-FFF2-40B4-BE49-F238E27FC236}">
                    <a16:creationId xmlns:a16="http://schemas.microsoft.com/office/drawing/2014/main" id="{2E128348-5F35-4116-8CAC-91690968E26D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ṣlíḑe">
                <a:extLst>
                  <a:ext uri="{FF2B5EF4-FFF2-40B4-BE49-F238E27FC236}">
                    <a16:creationId xmlns:a16="http://schemas.microsoft.com/office/drawing/2014/main" id="{38F8F69E-BD24-41C1-863F-624851CC940F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Sḻide">
                <a:extLst>
                  <a:ext uri="{FF2B5EF4-FFF2-40B4-BE49-F238E27FC236}">
                    <a16:creationId xmlns:a16="http://schemas.microsoft.com/office/drawing/2014/main" id="{928A41CE-05DA-40BC-BAD2-0E93D92B0146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ṣlîḋè">
                <a:extLst>
                  <a:ext uri="{FF2B5EF4-FFF2-40B4-BE49-F238E27FC236}">
                    <a16:creationId xmlns:a16="http://schemas.microsoft.com/office/drawing/2014/main" id="{7109EBD3-0756-4C96-8F58-76A9866030B4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ṣ1ïḑe">
                <a:extLst>
                  <a:ext uri="{FF2B5EF4-FFF2-40B4-BE49-F238E27FC236}">
                    <a16:creationId xmlns:a16="http://schemas.microsoft.com/office/drawing/2014/main" id="{5D1A6895-A902-4E60-848C-BE75A889B88E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ṧḷîde">
                <a:extLst>
                  <a:ext uri="{FF2B5EF4-FFF2-40B4-BE49-F238E27FC236}">
                    <a16:creationId xmlns:a16="http://schemas.microsoft.com/office/drawing/2014/main" id="{78DF5D16-9BF9-4CE1-85B8-36FA246A6989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S1îḍé">
                <a:extLst>
                  <a:ext uri="{FF2B5EF4-FFF2-40B4-BE49-F238E27FC236}">
                    <a16:creationId xmlns:a16="http://schemas.microsoft.com/office/drawing/2014/main" id="{3C268291-0AAC-4D62-AD48-685168DCFD78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ṧļïḋè">
                <a:extLst>
                  <a:ext uri="{FF2B5EF4-FFF2-40B4-BE49-F238E27FC236}">
                    <a16:creationId xmlns:a16="http://schemas.microsoft.com/office/drawing/2014/main" id="{4A50954D-C8B8-482E-9199-9451B30404FC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ṡḷiḋé">
                <a:extLst>
                  <a:ext uri="{FF2B5EF4-FFF2-40B4-BE49-F238E27FC236}">
                    <a16:creationId xmlns:a16="http://schemas.microsoft.com/office/drawing/2014/main" id="{053A50D4-AABB-41A7-940B-2F975A0584DA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şļiḋe">
                <a:extLst>
                  <a:ext uri="{FF2B5EF4-FFF2-40B4-BE49-F238E27FC236}">
                    <a16:creationId xmlns:a16="http://schemas.microsoft.com/office/drawing/2014/main" id="{D05D0C91-7D8E-4B48-AD06-82F4BB420EDB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ś1iḓê">
                <a:extLst>
                  <a:ext uri="{FF2B5EF4-FFF2-40B4-BE49-F238E27FC236}">
                    <a16:creationId xmlns:a16="http://schemas.microsoft.com/office/drawing/2014/main" id="{A123DFF7-E61C-4C57-A7ED-395DD4CD1EA9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ş1ïḓe">
                <a:extLst>
                  <a:ext uri="{FF2B5EF4-FFF2-40B4-BE49-F238E27FC236}">
                    <a16:creationId xmlns:a16="http://schemas.microsoft.com/office/drawing/2014/main" id="{6E4DDFF3-B741-40CB-B1BE-BD9F8FE61F7B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ṩlîḋè">
                <a:extLst>
                  <a:ext uri="{FF2B5EF4-FFF2-40B4-BE49-F238E27FC236}">
                    <a16:creationId xmlns:a16="http://schemas.microsoft.com/office/drawing/2014/main" id="{5B658B4A-7046-44A0-9214-6476072CA474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ṣľîďe">
                <a:extLst>
                  <a:ext uri="{FF2B5EF4-FFF2-40B4-BE49-F238E27FC236}">
                    <a16:creationId xmlns:a16="http://schemas.microsoft.com/office/drawing/2014/main" id="{C407F587-E31B-4985-ABE4-8917723E1030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śļiḓe">
                <a:extLst>
                  <a:ext uri="{FF2B5EF4-FFF2-40B4-BE49-F238E27FC236}">
                    <a16:creationId xmlns:a16="http://schemas.microsoft.com/office/drawing/2014/main" id="{F88D7691-A8A6-47A6-BCA4-9C1709FD31C9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$ḷïďe">
                <a:extLst>
                  <a:ext uri="{FF2B5EF4-FFF2-40B4-BE49-F238E27FC236}">
                    <a16:creationId xmlns:a16="http://schemas.microsoft.com/office/drawing/2014/main" id="{2209BECB-132F-4666-BAAD-F5ABAD30D906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śḻîḍe">
                <a:extLst>
                  <a:ext uri="{FF2B5EF4-FFF2-40B4-BE49-F238E27FC236}">
                    <a16:creationId xmlns:a16="http://schemas.microsoft.com/office/drawing/2014/main" id="{9B986AAE-7A28-4BF0-8271-10EA95182E56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$ļîḋê">
                <a:extLst>
                  <a:ext uri="{FF2B5EF4-FFF2-40B4-BE49-F238E27FC236}">
                    <a16:creationId xmlns:a16="http://schemas.microsoft.com/office/drawing/2014/main" id="{2B9FD94D-9A45-49C0-AC99-79540B6B850D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ṩḷiḋé">
                <a:extLst>
                  <a:ext uri="{FF2B5EF4-FFF2-40B4-BE49-F238E27FC236}">
                    <a16:creationId xmlns:a16="http://schemas.microsoft.com/office/drawing/2014/main" id="{9A5C8E67-E4F2-46DF-B5DC-E7DA9906C63B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sľïďé">
                <a:extLst>
                  <a:ext uri="{FF2B5EF4-FFF2-40B4-BE49-F238E27FC236}">
                    <a16:creationId xmlns:a16="http://schemas.microsoft.com/office/drawing/2014/main" id="{7A492759-48CD-4655-90E8-3A9DCAC52BE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śliḋé">
                <a:extLst>
                  <a:ext uri="{FF2B5EF4-FFF2-40B4-BE49-F238E27FC236}">
                    <a16:creationId xmlns:a16="http://schemas.microsoft.com/office/drawing/2014/main" id="{7BFB6D47-33AE-4792-9FE7-5D4158295A11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Sļiďê">
                <a:extLst>
                  <a:ext uri="{FF2B5EF4-FFF2-40B4-BE49-F238E27FC236}">
                    <a16:creationId xmlns:a16="http://schemas.microsoft.com/office/drawing/2014/main" id="{42A554AB-454D-4E92-AC92-3FB91675FB54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Sliḋé">
                <a:extLst>
                  <a:ext uri="{FF2B5EF4-FFF2-40B4-BE49-F238E27FC236}">
                    <a16:creationId xmlns:a16="http://schemas.microsoft.com/office/drawing/2014/main" id="{AB8B0DE7-9A90-4900-8AEB-B038C9FB3AB0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ŝ1îḑè">
                <a:extLst>
                  <a:ext uri="{FF2B5EF4-FFF2-40B4-BE49-F238E27FC236}">
                    <a16:creationId xmlns:a16="http://schemas.microsoft.com/office/drawing/2014/main" id="{5CC7BDC2-9D4C-4E23-B945-8B7AA6105B48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ṩḻiḋê">
                <a:extLst>
                  <a:ext uri="{FF2B5EF4-FFF2-40B4-BE49-F238E27FC236}">
                    <a16:creationId xmlns:a16="http://schemas.microsoft.com/office/drawing/2014/main" id="{A40E2831-DD3E-4556-B579-8792583085CE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ṧľíḍe">
                <a:extLst>
                  <a:ext uri="{FF2B5EF4-FFF2-40B4-BE49-F238E27FC236}">
                    <a16:creationId xmlns:a16="http://schemas.microsoft.com/office/drawing/2014/main" id="{4EBE85A7-1F54-4386-9B46-EEE08D104A35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ṩḻiḍe">
                <a:extLst>
                  <a:ext uri="{FF2B5EF4-FFF2-40B4-BE49-F238E27FC236}">
                    <a16:creationId xmlns:a16="http://schemas.microsoft.com/office/drawing/2014/main" id="{6F829A53-607B-47A6-B75D-F63FD211117D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śļïḓè">
                <a:extLst>
                  <a:ext uri="{FF2B5EF4-FFF2-40B4-BE49-F238E27FC236}">
                    <a16:creationId xmlns:a16="http://schemas.microsoft.com/office/drawing/2014/main" id="{CABA3B5A-1205-4364-864C-66C6DF3CA6A6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ṩḻîde">
                <a:extLst>
                  <a:ext uri="{FF2B5EF4-FFF2-40B4-BE49-F238E27FC236}">
                    <a16:creationId xmlns:a16="http://schemas.microsoft.com/office/drawing/2014/main" id="{E1793120-10D1-4FD8-A0FB-3F5F1B0A99F1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ŝḷïḓê">
                <a:extLst>
                  <a:ext uri="{FF2B5EF4-FFF2-40B4-BE49-F238E27FC236}">
                    <a16:creationId xmlns:a16="http://schemas.microsoft.com/office/drawing/2014/main" id="{101AF6B4-27D6-4A89-A8F5-EC52AAF6BABD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şḷîḑe">
                <a:extLst>
                  <a:ext uri="{FF2B5EF4-FFF2-40B4-BE49-F238E27FC236}">
                    <a16:creationId xmlns:a16="http://schemas.microsoft.com/office/drawing/2014/main" id="{A77BA55F-ACA2-4307-AC72-B422712E4EDE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şḷïḋê">
                <a:extLst>
                  <a:ext uri="{FF2B5EF4-FFF2-40B4-BE49-F238E27FC236}">
                    <a16:creationId xmlns:a16="http://schemas.microsoft.com/office/drawing/2014/main" id="{96797065-E408-4CC7-9C72-5BF1B6182D2B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ṣlïḍè">
                <a:extLst>
                  <a:ext uri="{FF2B5EF4-FFF2-40B4-BE49-F238E27FC236}">
                    <a16:creationId xmlns:a16="http://schemas.microsoft.com/office/drawing/2014/main" id="{F2E5D27F-8AAD-4BC7-A813-2598975079F8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ṩḷîḓê">
                <a:extLst>
                  <a:ext uri="{FF2B5EF4-FFF2-40B4-BE49-F238E27FC236}">
                    <a16:creationId xmlns:a16="http://schemas.microsoft.com/office/drawing/2014/main" id="{468271B0-B895-40B8-84AC-FF7DFF4BA009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Sļiďé">
                <a:extLst>
                  <a:ext uri="{FF2B5EF4-FFF2-40B4-BE49-F238E27FC236}">
                    <a16:creationId xmlns:a16="http://schemas.microsoft.com/office/drawing/2014/main" id="{EBB02EDD-593C-4B4B-9000-46E5A7400553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ḷiḋè">
                <a:extLst>
                  <a:ext uri="{FF2B5EF4-FFF2-40B4-BE49-F238E27FC236}">
                    <a16:creationId xmlns:a16="http://schemas.microsoft.com/office/drawing/2014/main" id="{A581081A-115F-45D2-AE15-06AB2FFD43CF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ṣḷíḋé">
                <a:extLst>
                  <a:ext uri="{FF2B5EF4-FFF2-40B4-BE49-F238E27FC236}">
                    <a16:creationId xmlns:a16="http://schemas.microsoft.com/office/drawing/2014/main" id="{3F2619BB-CFDB-4B4A-B39A-B5BF704D4C17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ṩliďè">
                <a:extLst>
                  <a:ext uri="{FF2B5EF4-FFF2-40B4-BE49-F238E27FC236}">
                    <a16:creationId xmlns:a16="http://schemas.microsoft.com/office/drawing/2014/main" id="{D32D964E-8ABD-43C4-B544-8A1CC18C953D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ṧlíḋè">
                <a:extLst>
                  <a:ext uri="{FF2B5EF4-FFF2-40B4-BE49-F238E27FC236}">
                    <a16:creationId xmlns:a16="http://schemas.microsoft.com/office/drawing/2014/main" id="{688E387A-5FA5-4669-A8CD-11E153359B33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slïḓè">
                <a:extLst>
                  <a:ext uri="{FF2B5EF4-FFF2-40B4-BE49-F238E27FC236}">
                    <a16:creationId xmlns:a16="http://schemas.microsoft.com/office/drawing/2014/main" id="{11BE152D-7AF5-416D-9359-5784E5C98D82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ṥ1iḍe">
                <a:extLst>
                  <a:ext uri="{FF2B5EF4-FFF2-40B4-BE49-F238E27FC236}">
                    <a16:creationId xmlns:a16="http://schemas.microsoft.com/office/drawing/2014/main" id="{A95EDDFF-AD69-4BCD-B235-5A6606C33090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iṥľîḋé">
                <a:extLst>
                  <a:ext uri="{FF2B5EF4-FFF2-40B4-BE49-F238E27FC236}">
                    <a16:creationId xmlns:a16="http://schemas.microsoft.com/office/drawing/2014/main" id="{95E00F54-3EF6-4379-808F-F057DD11CAB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ślidè">
                <a:extLst>
                  <a:ext uri="{FF2B5EF4-FFF2-40B4-BE49-F238E27FC236}">
                    <a16:creationId xmlns:a16="http://schemas.microsoft.com/office/drawing/2014/main" id="{1D39E9B1-D692-45B8-9E93-4EA16295E5BC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ŝ1ide">
                <a:extLst>
                  <a:ext uri="{FF2B5EF4-FFF2-40B4-BE49-F238E27FC236}">
                    <a16:creationId xmlns:a16="http://schemas.microsoft.com/office/drawing/2014/main" id="{48C2356C-EE25-4111-9DE0-99B3FB64DFC3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í$ḻíde">
                <a:extLst>
                  <a:ext uri="{FF2B5EF4-FFF2-40B4-BE49-F238E27FC236}">
                    <a16:creationId xmlns:a16="http://schemas.microsoft.com/office/drawing/2014/main" id="{7B49573D-EFF9-47C8-9141-D4C822CC47FF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2ADBF00-4631-47FB-8F41-95ECC6F2ACCE}"/>
              </a:ext>
            </a:extLst>
          </p:cNvPr>
          <p:cNvGrpSpPr/>
          <p:nvPr/>
        </p:nvGrpSpPr>
        <p:grpSpPr>
          <a:xfrm>
            <a:off x="1769418" y="1864590"/>
            <a:ext cx="2876854" cy="593788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133" name="ïṩļîḑê">
              <a:extLst>
                <a:ext uri="{FF2B5EF4-FFF2-40B4-BE49-F238E27FC236}">
                  <a16:creationId xmlns:a16="http://schemas.microsoft.com/office/drawing/2014/main" id="{144DBDD9-B18F-450F-9919-0A53FECAC69F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şḷïḍe">
              <a:extLst>
                <a:ext uri="{FF2B5EF4-FFF2-40B4-BE49-F238E27FC236}">
                  <a16:creationId xmlns:a16="http://schemas.microsoft.com/office/drawing/2014/main" id="{FF9DA454-D090-4257-A4CE-96AB977BBA09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ṧļíďe">
              <a:extLst>
                <a:ext uri="{FF2B5EF4-FFF2-40B4-BE49-F238E27FC236}">
                  <a16:creationId xmlns:a16="http://schemas.microsoft.com/office/drawing/2014/main" id="{C9293D61-2915-475E-92D9-2B80CCAD8F54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ŝļïḓè">
              <a:extLst>
                <a:ext uri="{FF2B5EF4-FFF2-40B4-BE49-F238E27FC236}">
                  <a16:creationId xmlns:a16="http://schemas.microsoft.com/office/drawing/2014/main" id="{E1394527-DD75-420F-948C-BFD17C11A206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s1îḋè">
              <a:extLst>
                <a:ext uri="{FF2B5EF4-FFF2-40B4-BE49-F238E27FC236}">
                  <a16:creationId xmlns:a16="http://schemas.microsoft.com/office/drawing/2014/main" id="{FA96A6A8-115D-403D-963D-5CDD258804EF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š1ïdè">
              <a:extLst>
                <a:ext uri="{FF2B5EF4-FFF2-40B4-BE49-F238E27FC236}">
                  <a16:creationId xmlns:a16="http://schemas.microsoft.com/office/drawing/2014/main" id="{0E93CB58-5ED5-4FD9-A18D-73BB2C84EC45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$líḋé">
              <a:extLst>
                <a:ext uri="{FF2B5EF4-FFF2-40B4-BE49-F238E27FC236}">
                  <a16:creationId xmlns:a16="http://schemas.microsoft.com/office/drawing/2014/main" id="{3D3042B4-69A3-426D-A3FC-4D368593B68E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şḷíḓè">
              <a:extLst>
                <a:ext uri="{FF2B5EF4-FFF2-40B4-BE49-F238E27FC236}">
                  <a16:creationId xmlns:a16="http://schemas.microsoft.com/office/drawing/2014/main" id="{F65CE1CF-D402-4D0F-8996-7DD6E46E48B4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ïSḷîḋé">
              <a:extLst>
                <a:ext uri="{FF2B5EF4-FFF2-40B4-BE49-F238E27FC236}">
                  <a16:creationId xmlns:a16="http://schemas.microsoft.com/office/drawing/2014/main" id="{D43B2142-594C-4E78-8A3D-A97CDF0F69B4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išḷiḓé">
              <a:extLst>
                <a:ext uri="{FF2B5EF4-FFF2-40B4-BE49-F238E27FC236}">
                  <a16:creationId xmlns:a16="http://schemas.microsoft.com/office/drawing/2014/main" id="{7C200C21-3A3A-4F0A-9177-801E7ED83AB6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ṩľidè">
              <a:extLst>
                <a:ext uri="{FF2B5EF4-FFF2-40B4-BE49-F238E27FC236}">
                  <a16:creationId xmlns:a16="http://schemas.microsoft.com/office/drawing/2014/main" id="{1FF5A966-5F72-4DC8-8822-61B385297A69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ṡļiḑe">
              <a:extLst>
                <a:ext uri="{FF2B5EF4-FFF2-40B4-BE49-F238E27FC236}">
                  <a16:creationId xmlns:a16="http://schemas.microsoft.com/office/drawing/2014/main" id="{26478463-E11F-4A70-B70C-F582791423B4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śļíḓe">
              <a:extLst>
                <a:ext uri="{FF2B5EF4-FFF2-40B4-BE49-F238E27FC236}">
                  <a16:creationId xmlns:a16="http://schemas.microsoft.com/office/drawing/2014/main" id="{8175B206-CBEF-4015-BD8D-00B10A03A7C9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îṡľîdè">
              <a:extLst>
                <a:ext uri="{FF2B5EF4-FFF2-40B4-BE49-F238E27FC236}">
                  <a16:creationId xmlns:a16="http://schemas.microsoft.com/office/drawing/2014/main" id="{A61C9232-7CAF-432F-A405-5CB40B664E03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ś1iḋê">
              <a:extLst>
                <a:ext uri="{FF2B5EF4-FFF2-40B4-BE49-F238E27FC236}">
                  <a16:creationId xmlns:a16="http://schemas.microsoft.com/office/drawing/2014/main" id="{9D872684-9C56-4ECD-85DD-6DBD69DBA47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šľîḋê">
              <a:extLst>
                <a:ext uri="{FF2B5EF4-FFF2-40B4-BE49-F238E27FC236}">
                  <a16:creationId xmlns:a16="http://schemas.microsoft.com/office/drawing/2014/main" id="{BD8B2CD6-BBBE-4F49-959B-ECAE95AA59EF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Sḷiḑè">
              <a:extLst>
                <a:ext uri="{FF2B5EF4-FFF2-40B4-BE49-F238E27FC236}">
                  <a16:creationId xmlns:a16="http://schemas.microsoft.com/office/drawing/2014/main" id="{47304D21-442C-43D4-AE53-E88AB079081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ṣľïḑe">
              <a:extLst>
                <a:ext uri="{FF2B5EF4-FFF2-40B4-BE49-F238E27FC236}">
                  <a16:creationId xmlns:a16="http://schemas.microsoft.com/office/drawing/2014/main" id="{0417527E-DCD7-4375-84DE-14208914C19B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š1îḍè">
              <a:extLst>
                <a:ext uri="{FF2B5EF4-FFF2-40B4-BE49-F238E27FC236}">
                  <a16:creationId xmlns:a16="http://schemas.microsoft.com/office/drawing/2014/main" id="{53B01409-F829-4EBE-8D7A-1D6AEE312559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ṥľïḍê">
              <a:extLst>
                <a:ext uri="{FF2B5EF4-FFF2-40B4-BE49-F238E27FC236}">
                  <a16:creationId xmlns:a16="http://schemas.microsoft.com/office/drawing/2014/main" id="{94E0E8F0-44EB-4019-813D-399111A2132A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ṥ1ïdê">
              <a:extLst>
                <a:ext uri="{FF2B5EF4-FFF2-40B4-BE49-F238E27FC236}">
                  <a16:creationId xmlns:a16="http://schemas.microsoft.com/office/drawing/2014/main" id="{1A4EF262-6EAD-44AD-B02F-298270882B74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ṡ1îďé">
              <a:extLst>
                <a:ext uri="{FF2B5EF4-FFF2-40B4-BE49-F238E27FC236}">
                  <a16:creationId xmlns:a16="http://schemas.microsoft.com/office/drawing/2014/main" id="{C2391157-0BDA-4913-BD44-33A8F86B8838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ṩḷïḑé">
              <a:extLst>
                <a:ext uri="{FF2B5EF4-FFF2-40B4-BE49-F238E27FC236}">
                  <a16:creationId xmlns:a16="http://schemas.microsoft.com/office/drawing/2014/main" id="{B85788BA-6B02-4F03-BBC4-F3944EE4D7B9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ïşḷiḋè">
              <a:extLst>
                <a:ext uri="{FF2B5EF4-FFF2-40B4-BE49-F238E27FC236}">
                  <a16:creationId xmlns:a16="http://schemas.microsoft.com/office/drawing/2014/main" id="{86A20C0F-04B2-4974-B079-197A9ED0FD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ṩľiḍé">
              <a:extLst>
                <a:ext uri="{FF2B5EF4-FFF2-40B4-BE49-F238E27FC236}">
                  <a16:creationId xmlns:a16="http://schemas.microsoft.com/office/drawing/2014/main" id="{480A4AD6-10FE-4233-AC2A-338E30125E92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ṡḷïďe">
              <a:extLst>
                <a:ext uri="{FF2B5EF4-FFF2-40B4-BE49-F238E27FC236}">
                  <a16:creationId xmlns:a16="http://schemas.microsoft.com/office/drawing/2014/main" id="{FBD68E46-AE23-40F4-B174-043E1DBAA685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$ľîde">
              <a:extLst>
                <a:ext uri="{FF2B5EF4-FFF2-40B4-BE49-F238E27FC236}">
                  <a16:creationId xmlns:a16="http://schemas.microsoft.com/office/drawing/2014/main" id="{2549A934-565A-4A3B-B313-069E92D2D998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$ḻíḋê">
              <a:extLst>
                <a:ext uri="{FF2B5EF4-FFF2-40B4-BE49-F238E27FC236}">
                  <a16:creationId xmlns:a16="http://schemas.microsoft.com/office/drawing/2014/main" id="{E7FB2F05-3E0E-4FE7-B3FF-797CD38E4A6C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śḻïďè">
              <a:extLst>
                <a:ext uri="{FF2B5EF4-FFF2-40B4-BE49-F238E27FC236}">
                  <a16:creationId xmlns:a16="http://schemas.microsoft.com/office/drawing/2014/main" id="{181E2AA8-9995-4985-96FD-307CEB5155B4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ṡľîdé">
              <a:extLst>
                <a:ext uri="{FF2B5EF4-FFF2-40B4-BE49-F238E27FC236}">
                  <a16:creationId xmlns:a16="http://schemas.microsoft.com/office/drawing/2014/main" id="{9CB97CD1-DA32-4F7A-8261-39546A173F09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íṥḻíḋé">
              <a:extLst>
                <a:ext uri="{FF2B5EF4-FFF2-40B4-BE49-F238E27FC236}">
                  <a16:creationId xmlns:a16="http://schemas.microsoft.com/office/drawing/2014/main" id="{535A5CCF-5B1B-49F3-B4BE-F84CEA78B0F4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ṡļïḍè">
              <a:extLst>
                <a:ext uri="{FF2B5EF4-FFF2-40B4-BE49-F238E27FC236}">
                  <a16:creationId xmlns:a16="http://schemas.microsoft.com/office/drawing/2014/main" id="{7AC90796-2E76-4A71-8502-A37AD275C621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iṩḷídê">
              <a:extLst>
                <a:ext uri="{FF2B5EF4-FFF2-40B4-BE49-F238E27FC236}">
                  <a16:creationId xmlns:a16="http://schemas.microsoft.com/office/drawing/2014/main" id="{9ACF5312-2C4B-44D8-8481-C1B6802A1C37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slîḍe">
              <a:extLst>
                <a:ext uri="{FF2B5EF4-FFF2-40B4-BE49-F238E27FC236}">
                  <a16:creationId xmlns:a16="http://schemas.microsoft.com/office/drawing/2014/main" id="{A62ACE32-B442-467D-A023-815583B7C226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ṣľíḓè">
              <a:extLst>
                <a:ext uri="{FF2B5EF4-FFF2-40B4-BE49-F238E27FC236}">
                  <a16:creationId xmlns:a16="http://schemas.microsoft.com/office/drawing/2014/main" id="{E4F7E437-106A-4646-9A60-9A32F659D390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š1ïḋé">
              <a:extLst>
                <a:ext uri="{FF2B5EF4-FFF2-40B4-BE49-F238E27FC236}">
                  <a16:creationId xmlns:a16="http://schemas.microsoft.com/office/drawing/2014/main" id="{897EA5E7-6403-49C3-85EF-15CBF583F400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ŝḻíḍê">
              <a:extLst>
                <a:ext uri="{FF2B5EF4-FFF2-40B4-BE49-F238E27FC236}">
                  <a16:creationId xmlns:a16="http://schemas.microsoft.com/office/drawing/2014/main" id="{4238247F-4F0A-4A67-9D1A-F98E08C587AF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ṧḷíḓé">
              <a:extLst>
                <a:ext uri="{FF2B5EF4-FFF2-40B4-BE49-F238E27FC236}">
                  <a16:creationId xmlns:a16="http://schemas.microsoft.com/office/drawing/2014/main" id="{FB2A8B9D-2C49-4C1A-AEDE-B5F797BEFFB1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ŝlíde">
              <a:extLst>
                <a:ext uri="{FF2B5EF4-FFF2-40B4-BE49-F238E27FC236}">
                  <a16:creationId xmlns:a16="http://schemas.microsoft.com/office/drawing/2014/main" id="{B840CA75-AF34-417A-99EA-DDF6E86BB375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íṧ1ïḍé">
              <a:extLst>
                <a:ext uri="{FF2B5EF4-FFF2-40B4-BE49-F238E27FC236}">
                  <a16:creationId xmlns:a16="http://schemas.microsoft.com/office/drawing/2014/main" id="{CCBD358D-662A-4E3C-A115-7A4D0D84ADAA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iŝļidé">
              <a:extLst>
                <a:ext uri="{FF2B5EF4-FFF2-40B4-BE49-F238E27FC236}">
                  <a16:creationId xmlns:a16="http://schemas.microsoft.com/office/drawing/2014/main" id="{440B43E8-9D35-4B80-A50E-29A0534E73B7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$lidè">
              <a:extLst>
                <a:ext uri="{FF2B5EF4-FFF2-40B4-BE49-F238E27FC236}">
                  <a16:creationId xmlns:a16="http://schemas.microsoft.com/office/drawing/2014/main" id="{5BBA82D9-F28A-4013-B573-004252097501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iSļiḋé">
              <a:extLst>
                <a:ext uri="{FF2B5EF4-FFF2-40B4-BE49-F238E27FC236}">
                  <a16:creationId xmlns:a16="http://schemas.microsoft.com/office/drawing/2014/main" id="{3442ED55-B751-4771-BF9A-8460708DF277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ṩḷïḑe">
              <a:extLst>
                <a:ext uri="{FF2B5EF4-FFF2-40B4-BE49-F238E27FC236}">
                  <a16:creationId xmlns:a16="http://schemas.microsoft.com/office/drawing/2014/main" id="{5EC52301-0213-441E-9D23-95467AC0319B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$ḷïḍè">
              <a:extLst>
                <a:ext uri="{FF2B5EF4-FFF2-40B4-BE49-F238E27FC236}">
                  <a16:creationId xmlns:a16="http://schemas.microsoft.com/office/drawing/2014/main" id="{ECA58CB2-80F3-4B9B-B8F6-C330AC434766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ṩliḋé">
              <a:extLst>
                <a:ext uri="{FF2B5EF4-FFF2-40B4-BE49-F238E27FC236}">
                  <a16:creationId xmlns:a16="http://schemas.microsoft.com/office/drawing/2014/main" id="{7D36FE07-8D87-45D6-B31D-DD20482668D5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sḷiďé">
              <a:extLst>
                <a:ext uri="{FF2B5EF4-FFF2-40B4-BE49-F238E27FC236}">
                  <a16:creationId xmlns:a16="http://schemas.microsoft.com/office/drawing/2014/main" id="{31FC7B16-3AD5-48CB-90AF-C1A8B738A0F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ṩļïḍe">
              <a:extLst>
                <a:ext uri="{FF2B5EF4-FFF2-40B4-BE49-F238E27FC236}">
                  <a16:creationId xmlns:a16="http://schemas.microsoft.com/office/drawing/2014/main" id="{7F456BB3-5B37-4DC0-AD14-42E404539CFC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$ľíḍê">
              <a:extLst>
                <a:ext uri="{FF2B5EF4-FFF2-40B4-BE49-F238E27FC236}">
                  <a16:creationId xmlns:a16="http://schemas.microsoft.com/office/drawing/2014/main" id="{E97DF6D6-DF02-4983-8761-1E8F72A3347A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î$1ïḍè">
              <a:extLst>
                <a:ext uri="{FF2B5EF4-FFF2-40B4-BE49-F238E27FC236}">
                  <a16:creationId xmlns:a16="http://schemas.microsoft.com/office/drawing/2014/main" id="{121A0C50-A102-4E97-8D2F-586B19C69CF4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ïṡļîḑê">
              <a:extLst>
                <a:ext uri="{FF2B5EF4-FFF2-40B4-BE49-F238E27FC236}">
                  <a16:creationId xmlns:a16="http://schemas.microsoft.com/office/drawing/2014/main" id="{22B48899-66DA-438B-9EEE-F5205CDA9147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FE0FA668-6811-4FDD-9CA0-C9E76C408BBF}"/>
              </a:ext>
            </a:extLst>
          </p:cNvPr>
          <p:cNvSpPr txBox="1"/>
          <p:nvPr/>
        </p:nvSpPr>
        <p:spPr>
          <a:xfrm>
            <a:off x="539381" y="2828836"/>
            <a:ext cx="87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学风严谨 崇尚实践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EAA53AED-0D95-4C25-9766-2D401D097903}"/>
              </a:ext>
            </a:extLst>
          </p:cNvPr>
          <p:cNvSpPr txBox="1"/>
          <p:nvPr/>
        </p:nvSpPr>
        <p:spPr>
          <a:xfrm>
            <a:off x="539381" y="3961791"/>
            <a:ext cx="5198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5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北京科技大学学术答辩</a:t>
            </a:r>
            <a:r>
              <a:rPr lang="en-US" altLang="zh-CN" spc="35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pc="35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70DD3A2-FF3D-4517-BDF7-F890D7CA28A1}"/>
              </a:ext>
            </a:extLst>
          </p:cNvPr>
          <p:cNvGrpSpPr/>
          <p:nvPr/>
        </p:nvGrpSpPr>
        <p:grpSpPr>
          <a:xfrm>
            <a:off x="2867701" y="4776352"/>
            <a:ext cx="1935776" cy="338554"/>
            <a:chOff x="880279" y="4896091"/>
            <a:chExt cx="1935776" cy="338554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7229B389-3883-4FCC-A237-CBA2A86DC2A1}"/>
                </a:ext>
              </a:extLst>
            </p:cNvPr>
            <p:cNvSpPr/>
            <p:nvPr/>
          </p:nvSpPr>
          <p:spPr>
            <a:xfrm>
              <a:off x="880279" y="4901433"/>
              <a:ext cx="1935776" cy="32787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AF6421CB-D66A-417E-B114-A8272BD5B0B5}"/>
                </a:ext>
              </a:extLst>
            </p:cNvPr>
            <p:cNvSpPr txBox="1"/>
            <p:nvPr/>
          </p:nvSpPr>
          <p:spPr>
            <a:xfrm>
              <a:off x="1012600" y="4896091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学院：</a:t>
              </a:r>
              <a:r>
                <a:rPr lang="en-US" altLang="zh-CN" sz="16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1600" dirty="0">
                <a:solidFill>
                  <a:srgbClr val="0679E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4A4E8205-3809-4419-94A1-5DF277AF02EE}"/>
              </a:ext>
            </a:extLst>
          </p:cNvPr>
          <p:cNvGrpSpPr/>
          <p:nvPr/>
        </p:nvGrpSpPr>
        <p:grpSpPr>
          <a:xfrm>
            <a:off x="688601" y="4776352"/>
            <a:ext cx="1935776" cy="338554"/>
            <a:chOff x="2986672" y="4901974"/>
            <a:chExt cx="1935776" cy="338554"/>
          </a:xfrm>
        </p:grpSpPr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1B7A7F15-EC71-437D-8E64-CFAFA37B32B9}"/>
                </a:ext>
              </a:extLst>
            </p:cNvPr>
            <p:cNvSpPr/>
            <p:nvPr/>
          </p:nvSpPr>
          <p:spPr>
            <a:xfrm>
              <a:off x="2986672" y="4907316"/>
              <a:ext cx="1935776" cy="32787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959F9D38-9513-4A70-BFD5-6676DFEC0AE5}"/>
                </a:ext>
              </a:extLst>
            </p:cNvPr>
            <p:cNvSpPr txBox="1"/>
            <p:nvPr/>
          </p:nvSpPr>
          <p:spPr>
            <a:xfrm>
              <a:off x="3118993" y="4901974"/>
              <a:ext cx="167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作者：</a:t>
              </a:r>
              <a:r>
                <a:rPr lang="en-US" altLang="zh-CN" sz="16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</a:t>
              </a:r>
              <a:endParaRPr lang="zh-CN" altLang="en-US" sz="1600" dirty="0">
                <a:solidFill>
                  <a:srgbClr val="0679E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13081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5EEC415-7FEF-4FE5-9214-3B4578CBDD1D}"/>
              </a:ext>
            </a:extLst>
          </p:cNvPr>
          <p:cNvSpPr txBox="1"/>
          <p:nvPr/>
        </p:nvSpPr>
        <p:spPr>
          <a:xfrm>
            <a:off x="254641" y="2644170"/>
            <a:ext cx="5625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alpha val="2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context</a:t>
            </a:r>
            <a:endParaRPr lang="zh-CN" altLang="en-US" sz="9600" dirty="0">
              <a:solidFill>
                <a:schemeClr val="bg1">
                  <a:alpha val="2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A06DF2-B766-4A08-8D92-14AF1DFCC494}"/>
              </a:ext>
            </a:extLst>
          </p:cNvPr>
          <p:cNvSpPr txBox="1"/>
          <p:nvPr/>
        </p:nvSpPr>
        <p:spPr>
          <a:xfrm>
            <a:off x="787077" y="2644170"/>
            <a:ext cx="4317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D73EEBB-B8DA-4A69-BDB8-0B835F88167E}"/>
              </a:ext>
            </a:extLst>
          </p:cNvPr>
          <p:cNvGrpSpPr/>
          <p:nvPr/>
        </p:nvGrpSpPr>
        <p:grpSpPr>
          <a:xfrm>
            <a:off x="204902" y="226050"/>
            <a:ext cx="453179" cy="453584"/>
            <a:chOff x="1560409" y="3222819"/>
            <a:chExt cx="1776413" cy="177800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A974C4B-4EBA-488B-ABDA-58A902CFAB5C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id="{122FF932-53B4-4A01-8B2C-5A86DBFA1102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ïďé">
                <a:extLst>
                  <a:ext uri="{FF2B5EF4-FFF2-40B4-BE49-F238E27FC236}">
                    <a16:creationId xmlns:a16="http://schemas.microsoft.com/office/drawing/2014/main" id="{264DF19F-A27A-4536-B52C-61026B3CF5BF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63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B6CDD08-0015-498A-9964-CAE28CF3B243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>
                <a:extLst>
                  <a:ext uri="{FF2B5EF4-FFF2-40B4-BE49-F238E27FC236}">
                    <a16:creationId xmlns:a16="http://schemas.microsoft.com/office/drawing/2014/main" id="{011394C4-E2C4-417A-BC32-B1ACCB4FA110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ṩḻîḓé">
                <a:extLst>
                  <a:ext uri="{FF2B5EF4-FFF2-40B4-BE49-F238E27FC236}">
                    <a16:creationId xmlns:a16="http://schemas.microsoft.com/office/drawing/2014/main" id="{909E6590-B8CA-4F2C-BDDE-C33F7D13FF8C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šḷïḓe">
                <a:extLst>
                  <a:ext uri="{FF2B5EF4-FFF2-40B4-BE49-F238E27FC236}">
                    <a16:creationId xmlns:a16="http://schemas.microsoft.com/office/drawing/2014/main" id="{EA07ABA7-400B-41CB-8BA5-18D9E4FAFA80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$ľíḍe">
                <a:extLst>
                  <a:ext uri="{FF2B5EF4-FFF2-40B4-BE49-F238E27FC236}">
                    <a16:creationId xmlns:a16="http://schemas.microsoft.com/office/drawing/2014/main" id="{AA96B876-770C-41CA-9DD7-616F803C2133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$ḻîḑe">
                <a:extLst>
                  <a:ext uri="{FF2B5EF4-FFF2-40B4-BE49-F238E27FC236}">
                    <a16:creationId xmlns:a16="http://schemas.microsoft.com/office/drawing/2014/main" id="{0FBD6BC5-9081-4EE5-B54C-FDA59E42E55A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ḻíḍe">
                <a:extLst>
                  <a:ext uri="{FF2B5EF4-FFF2-40B4-BE49-F238E27FC236}">
                    <a16:creationId xmlns:a16="http://schemas.microsoft.com/office/drawing/2014/main" id="{241C09AE-3F18-44B0-A742-BCBEB10D82D3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ṩľíḑè">
                <a:extLst>
                  <a:ext uri="{FF2B5EF4-FFF2-40B4-BE49-F238E27FC236}">
                    <a16:creationId xmlns:a16="http://schemas.microsoft.com/office/drawing/2014/main" id="{63D2A72A-17A6-4520-BAA7-8B791B6BD5C0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ṣḷïḓê">
                <a:extLst>
                  <a:ext uri="{FF2B5EF4-FFF2-40B4-BE49-F238E27FC236}">
                    <a16:creationId xmlns:a16="http://schemas.microsoft.com/office/drawing/2014/main" id="{2D4AEF0F-6CCC-4612-AF2C-AE340B9BDC9D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îḓé">
                <a:extLst>
                  <a:ext uri="{FF2B5EF4-FFF2-40B4-BE49-F238E27FC236}">
                    <a16:creationId xmlns:a16="http://schemas.microsoft.com/office/drawing/2014/main" id="{84CB1FB2-0957-44C3-BDD5-541CBA7A00EA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ṧľîḋé">
                <a:extLst>
                  <a:ext uri="{FF2B5EF4-FFF2-40B4-BE49-F238E27FC236}">
                    <a16:creationId xmlns:a16="http://schemas.microsoft.com/office/drawing/2014/main" id="{3C385BAA-2DA7-49F2-AB03-C307A3C50055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ïḑê">
                <a:extLst>
                  <a:ext uri="{FF2B5EF4-FFF2-40B4-BE49-F238E27FC236}">
                    <a16:creationId xmlns:a16="http://schemas.microsoft.com/office/drawing/2014/main" id="{763C152B-6B82-4D9B-9A26-B24914B07F91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líḍe">
                <a:extLst>
                  <a:ext uri="{FF2B5EF4-FFF2-40B4-BE49-F238E27FC236}">
                    <a16:creationId xmlns:a16="http://schemas.microsoft.com/office/drawing/2014/main" id="{F040FF70-33B4-4114-BB09-56094F18A164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ľîḓê">
                <a:extLst>
                  <a:ext uri="{FF2B5EF4-FFF2-40B4-BE49-F238E27FC236}">
                    <a16:creationId xmlns:a16="http://schemas.microsoft.com/office/drawing/2014/main" id="{FE08E266-5B6A-4B22-8D66-FB901E6B5C77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ḑe">
                <a:extLst>
                  <a:ext uri="{FF2B5EF4-FFF2-40B4-BE49-F238E27FC236}">
                    <a16:creationId xmlns:a16="http://schemas.microsoft.com/office/drawing/2014/main" id="{0BFEB60D-858C-4158-902A-F7A03C9CFC90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id="{EA1966AF-18FC-4815-8B64-08BE5920828F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lîḋè">
                <a:extLst>
                  <a:ext uri="{FF2B5EF4-FFF2-40B4-BE49-F238E27FC236}">
                    <a16:creationId xmlns:a16="http://schemas.microsoft.com/office/drawing/2014/main" id="{9454E877-0477-41E6-9A72-02F8E720FBFA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1ïḑe">
                <a:extLst>
                  <a:ext uri="{FF2B5EF4-FFF2-40B4-BE49-F238E27FC236}">
                    <a16:creationId xmlns:a16="http://schemas.microsoft.com/office/drawing/2014/main" id="{F9290ADD-3951-48FB-B397-E409457B3BFF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îde">
                <a:extLst>
                  <a:ext uri="{FF2B5EF4-FFF2-40B4-BE49-F238E27FC236}">
                    <a16:creationId xmlns:a16="http://schemas.microsoft.com/office/drawing/2014/main" id="{64002ECF-9FD5-431F-9614-701AABF1E7F2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1îḍé">
                <a:extLst>
                  <a:ext uri="{FF2B5EF4-FFF2-40B4-BE49-F238E27FC236}">
                    <a16:creationId xmlns:a16="http://schemas.microsoft.com/office/drawing/2014/main" id="{4D9F7BA8-5267-46DB-8C77-A9781974A90D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ļïḋè">
                <a:extLst>
                  <a:ext uri="{FF2B5EF4-FFF2-40B4-BE49-F238E27FC236}">
                    <a16:creationId xmlns:a16="http://schemas.microsoft.com/office/drawing/2014/main" id="{21EA2A56-C0B1-4AA7-83D7-EF92DB717E41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ḷiḋé">
                <a:extLst>
                  <a:ext uri="{FF2B5EF4-FFF2-40B4-BE49-F238E27FC236}">
                    <a16:creationId xmlns:a16="http://schemas.microsoft.com/office/drawing/2014/main" id="{BFF1C6F9-0543-45D4-91DF-2B81578ECDD0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ļiḋe">
                <a:extLst>
                  <a:ext uri="{FF2B5EF4-FFF2-40B4-BE49-F238E27FC236}">
                    <a16:creationId xmlns:a16="http://schemas.microsoft.com/office/drawing/2014/main" id="{4390BB56-6A5B-4F13-9DE5-3DC3916EB677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iḓê">
                <a:extLst>
                  <a:ext uri="{FF2B5EF4-FFF2-40B4-BE49-F238E27FC236}">
                    <a16:creationId xmlns:a16="http://schemas.microsoft.com/office/drawing/2014/main" id="{C8EAC128-09B4-4944-A30D-501F43E4D1E6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1ïḓe">
                <a:extLst>
                  <a:ext uri="{FF2B5EF4-FFF2-40B4-BE49-F238E27FC236}">
                    <a16:creationId xmlns:a16="http://schemas.microsoft.com/office/drawing/2014/main" id="{03F9D16A-11CD-40D9-B99C-D826F8818DD8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lîḋè">
                <a:extLst>
                  <a:ext uri="{FF2B5EF4-FFF2-40B4-BE49-F238E27FC236}">
                    <a16:creationId xmlns:a16="http://schemas.microsoft.com/office/drawing/2014/main" id="{ACAD2ADD-2E6E-44CD-A4BD-4C31A718707A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îďe">
                <a:extLst>
                  <a:ext uri="{FF2B5EF4-FFF2-40B4-BE49-F238E27FC236}">
                    <a16:creationId xmlns:a16="http://schemas.microsoft.com/office/drawing/2014/main" id="{C4B33A10-BEE3-4DFE-9D32-4259B8C09471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ļiḓe">
                <a:extLst>
                  <a:ext uri="{FF2B5EF4-FFF2-40B4-BE49-F238E27FC236}">
                    <a16:creationId xmlns:a16="http://schemas.microsoft.com/office/drawing/2014/main" id="{67C8A0DD-AFEC-4A10-B39F-3DEF399A373B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ḷïďe">
                <a:extLst>
                  <a:ext uri="{FF2B5EF4-FFF2-40B4-BE49-F238E27FC236}">
                    <a16:creationId xmlns:a16="http://schemas.microsoft.com/office/drawing/2014/main" id="{015B38BE-48DD-4450-BE4F-7BBBCE2D7428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îḍe">
                <a:extLst>
                  <a:ext uri="{FF2B5EF4-FFF2-40B4-BE49-F238E27FC236}">
                    <a16:creationId xmlns:a16="http://schemas.microsoft.com/office/drawing/2014/main" id="{BC0EBCA2-1984-4662-9B1F-39A3CC5880A6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ļîḋê">
                <a:extLst>
                  <a:ext uri="{FF2B5EF4-FFF2-40B4-BE49-F238E27FC236}">
                    <a16:creationId xmlns:a16="http://schemas.microsoft.com/office/drawing/2014/main" id="{A3E099C0-6B9C-4DD0-9CB1-75F35201F7BA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ḷiḋé">
                <a:extLst>
                  <a:ext uri="{FF2B5EF4-FFF2-40B4-BE49-F238E27FC236}">
                    <a16:creationId xmlns:a16="http://schemas.microsoft.com/office/drawing/2014/main" id="{DE2DA49A-1659-474A-8E30-AED5FEA55FE0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ľïďé">
                <a:extLst>
                  <a:ext uri="{FF2B5EF4-FFF2-40B4-BE49-F238E27FC236}">
                    <a16:creationId xmlns:a16="http://schemas.microsoft.com/office/drawing/2014/main" id="{A044D177-4E16-4C39-A250-262C20E99818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iḋé">
                <a:extLst>
                  <a:ext uri="{FF2B5EF4-FFF2-40B4-BE49-F238E27FC236}">
                    <a16:creationId xmlns:a16="http://schemas.microsoft.com/office/drawing/2014/main" id="{C7863532-8DCF-454A-A279-89EC8B14F519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iďê">
                <a:extLst>
                  <a:ext uri="{FF2B5EF4-FFF2-40B4-BE49-F238E27FC236}">
                    <a16:creationId xmlns:a16="http://schemas.microsoft.com/office/drawing/2014/main" id="{7FD1AEE4-2116-4548-88AC-CFB91445742B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Sliḋé">
                <a:extLst>
                  <a:ext uri="{FF2B5EF4-FFF2-40B4-BE49-F238E27FC236}">
                    <a16:creationId xmlns:a16="http://schemas.microsoft.com/office/drawing/2014/main" id="{7E298BA4-2E96-4987-A517-757E8482FBB3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îḑè">
                <a:extLst>
                  <a:ext uri="{FF2B5EF4-FFF2-40B4-BE49-F238E27FC236}">
                    <a16:creationId xmlns:a16="http://schemas.microsoft.com/office/drawing/2014/main" id="{89C91A5D-08E2-45A3-8AC7-1F85D91579C2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ḻiḋê">
                <a:extLst>
                  <a:ext uri="{FF2B5EF4-FFF2-40B4-BE49-F238E27FC236}">
                    <a16:creationId xmlns:a16="http://schemas.microsoft.com/office/drawing/2014/main" id="{723181A6-FCFA-4546-A37B-995E9D19EFF1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ľíḍe">
                <a:extLst>
                  <a:ext uri="{FF2B5EF4-FFF2-40B4-BE49-F238E27FC236}">
                    <a16:creationId xmlns:a16="http://schemas.microsoft.com/office/drawing/2014/main" id="{37F9CA83-7B46-4BD5-BF4A-4E33C5238DB3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iḍe">
                <a:extLst>
                  <a:ext uri="{FF2B5EF4-FFF2-40B4-BE49-F238E27FC236}">
                    <a16:creationId xmlns:a16="http://schemas.microsoft.com/office/drawing/2014/main" id="{77EC56AE-3C8F-49B3-91AC-6DD53AFC48DC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ļïḓè">
                <a:extLst>
                  <a:ext uri="{FF2B5EF4-FFF2-40B4-BE49-F238E27FC236}">
                    <a16:creationId xmlns:a16="http://schemas.microsoft.com/office/drawing/2014/main" id="{054F05B4-4D07-4370-9A6E-3B95EF5275DA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îde">
                <a:extLst>
                  <a:ext uri="{FF2B5EF4-FFF2-40B4-BE49-F238E27FC236}">
                    <a16:creationId xmlns:a16="http://schemas.microsoft.com/office/drawing/2014/main" id="{82B6D97A-2F3D-45E8-9F47-B7C06496CC8B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ŝḷïḓê">
                <a:extLst>
                  <a:ext uri="{FF2B5EF4-FFF2-40B4-BE49-F238E27FC236}">
                    <a16:creationId xmlns:a16="http://schemas.microsoft.com/office/drawing/2014/main" id="{0EE30D5C-BA53-4674-A09B-180FC9A635ED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îḑe">
                <a:extLst>
                  <a:ext uri="{FF2B5EF4-FFF2-40B4-BE49-F238E27FC236}">
                    <a16:creationId xmlns:a16="http://schemas.microsoft.com/office/drawing/2014/main" id="{20E3C708-255A-4FE8-8507-0389D9D7D43E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ïḋê">
                <a:extLst>
                  <a:ext uri="{FF2B5EF4-FFF2-40B4-BE49-F238E27FC236}">
                    <a16:creationId xmlns:a16="http://schemas.microsoft.com/office/drawing/2014/main" id="{EF3CCD0B-CDF2-4DAA-972D-9BF3D02887CE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lïḍè">
                <a:extLst>
                  <a:ext uri="{FF2B5EF4-FFF2-40B4-BE49-F238E27FC236}">
                    <a16:creationId xmlns:a16="http://schemas.microsoft.com/office/drawing/2014/main" id="{E4C82BAC-2743-413C-AA4B-9888D71A5DDE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ṩḷîḓê">
                <a:extLst>
                  <a:ext uri="{FF2B5EF4-FFF2-40B4-BE49-F238E27FC236}">
                    <a16:creationId xmlns:a16="http://schemas.microsoft.com/office/drawing/2014/main" id="{E9694A91-E19B-4A01-BF64-76D279F68214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ļiďé">
                <a:extLst>
                  <a:ext uri="{FF2B5EF4-FFF2-40B4-BE49-F238E27FC236}">
                    <a16:creationId xmlns:a16="http://schemas.microsoft.com/office/drawing/2014/main" id="{080FEBBA-318F-496D-99D1-D0B590CDC35B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ḷiḋè">
                <a:extLst>
                  <a:ext uri="{FF2B5EF4-FFF2-40B4-BE49-F238E27FC236}">
                    <a16:creationId xmlns:a16="http://schemas.microsoft.com/office/drawing/2014/main" id="{897AB063-5A1B-492F-9926-F7B7FBB0DE24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ḷíḋé">
                <a:extLst>
                  <a:ext uri="{FF2B5EF4-FFF2-40B4-BE49-F238E27FC236}">
                    <a16:creationId xmlns:a16="http://schemas.microsoft.com/office/drawing/2014/main" id="{750AB451-9E07-41BE-B834-C677213F982F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liďè">
                <a:extLst>
                  <a:ext uri="{FF2B5EF4-FFF2-40B4-BE49-F238E27FC236}">
                    <a16:creationId xmlns:a16="http://schemas.microsoft.com/office/drawing/2014/main" id="{EE5CC2CF-DCEC-4D84-A4FB-A7C0B00FA046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ṧlíḋè">
                <a:extLst>
                  <a:ext uri="{FF2B5EF4-FFF2-40B4-BE49-F238E27FC236}">
                    <a16:creationId xmlns:a16="http://schemas.microsoft.com/office/drawing/2014/main" id="{F7695265-F1BE-4FB0-81B5-281E8C8E9724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ïḓè">
                <a:extLst>
                  <a:ext uri="{FF2B5EF4-FFF2-40B4-BE49-F238E27FC236}">
                    <a16:creationId xmlns:a16="http://schemas.microsoft.com/office/drawing/2014/main" id="{D4A0E65A-1B19-41CB-A7BF-D623A30137CB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1iḍe">
                <a:extLst>
                  <a:ext uri="{FF2B5EF4-FFF2-40B4-BE49-F238E27FC236}">
                    <a16:creationId xmlns:a16="http://schemas.microsoft.com/office/drawing/2014/main" id="{E2B45E1B-C02C-4E76-9D48-3DB6047E811B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ľîḋé">
                <a:extLst>
                  <a:ext uri="{FF2B5EF4-FFF2-40B4-BE49-F238E27FC236}">
                    <a16:creationId xmlns:a16="http://schemas.microsoft.com/office/drawing/2014/main" id="{F485AFDB-5839-41B1-8315-D87D2BADD9F7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lidè">
                <a:extLst>
                  <a:ext uri="{FF2B5EF4-FFF2-40B4-BE49-F238E27FC236}">
                    <a16:creationId xmlns:a16="http://schemas.microsoft.com/office/drawing/2014/main" id="{2D49BF43-87C8-469A-850C-5E581C5412FC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ŝ1ide">
                <a:extLst>
                  <a:ext uri="{FF2B5EF4-FFF2-40B4-BE49-F238E27FC236}">
                    <a16:creationId xmlns:a16="http://schemas.microsoft.com/office/drawing/2014/main" id="{AD90B6BF-C057-4557-AC41-7C87B1A1B712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ḻíde">
                <a:extLst>
                  <a:ext uri="{FF2B5EF4-FFF2-40B4-BE49-F238E27FC236}">
                    <a16:creationId xmlns:a16="http://schemas.microsoft.com/office/drawing/2014/main" id="{25021532-C002-4CF8-B910-DFA50C9D6D71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AD90DC1-D7CC-4745-AD41-1C9A5E10519D}"/>
              </a:ext>
            </a:extLst>
          </p:cNvPr>
          <p:cNvGrpSpPr/>
          <p:nvPr/>
        </p:nvGrpSpPr>
        <p:grpSpPr>
          <a:xfrm>
            <a:off x="741103" y="283566"/>
            <a:ext cx="1640266" cy="33855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69" name="ïṩļîḑê">
              <a:extLst>
                <a:ext uri="{FF2B5EF4-FFF2-40B4-BE49-F238E27FC236}">
                  <a16:creationId xmlns:a16="http://schemas.microsoft.com/office/drawing/2014/main" id="{BB2BBC73-0971-4200-89F8-CCFD9B797AEB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şḷïḍe">
              <a:extLst>
                <a:ext uri="{FF2B5EF4-FFF2-40B4-BE49-F238E27FC236}">
                  <a16:creationId xmlns:a16="http://schemas.microsoft.com/office/drawing/2014/main" id="{49C0C9EF-FA66-4A92-9662-9CC27DCD4B01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ṧļíďe">
              <a:extLst>
                <a:ext uri="{FF2B5EF4-FFF2-40B4-BE49-F238E27FC236}">
                  <a16:creationId xmlns:a16="http://schemas.microsoft.com/office/drawing/2014/main" id="{3B551205-2D9A-4743-A12E-95018DB16758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ŝļïḓè">
              <a:extLst>
                <a:ext uri="{FF2B5EF4-FFF2-40B4-BE49-F238E27FC236}">
                  <a16:creationId xmlns:a16="http://schemas.microsoft.com/office/drawing/2014/main" id="{249CD55D-EA20-4155-A91E-F62AE01F114E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s1îḋè">
              <a:extLst>
                <a:ext uri="{FF2B5EF4-FFF2-40B4-BE49-F238E27FC236}">
                  <a16:creationId xmlns:a16="http://schemas.microsoft.com/office/drawing/2014/main" id="{0A74A232-5B57-4DA0-AF56-E1E9780D1654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š1ïdè">
              <a:extLst>
                <a:ext uri="{FF2B5EF4-FFF2-40B4-BE49-F238E27FC236}">
                  <a16:creationId xmlns:a16="http://schemas.microsoft.com/office/drawing/2014/main" id="{1F218410-3141-4906-A249-721DCACD50D2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$líḋé">
              <a:extLst>
                <a:ext uri="{FF2B5EF4-FFF2-40B4-BE49-F238E27FC236}">
                  <a16:creationId xmlns:a16="http://schemas.microsoft.com/office/drawing/2014/main" id="{DE85E7AA-53EA-41C8-9115-C01A0E65EAB3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şḷíḓè">
              <a:extLst>
                <a:ext uri="{FF2B5EF4-FFF2-40B4-BE49-F238E27FC236}">
                  <a16:creationId xmlns:a16="http://schemas.microsoft.com/office/drawing/2014/main" id="{02631A3F-3287-4A85-8502-C1F01DA89BD3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Sḷîḋé">
              <a:extLst>
                <a:ext uri="{FF2B5EF4-FFF2-40B4-BE49-F238E27FC236}">
                  <a16:creationId xmlns:a16="http://schemas.microsoft.com/office/drawing/2014/main" id="{7222E843-E126-4AEA-A060-AACF3987EEFA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šḷiḓé">
              <a:extLst>
                <a:ext uri="{FF2B5EF4-FFF2-40B4-BE49-F238E27FC236}">
                  <a16:creationId xmlns:a16="http://schemas.microsoft.com/office/drawing/2014/main" id="{68E698AC-2497-4E64-ADD3-395DFA505C7A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ṩľidè">
              <a:extLst>
                <a:ext uri="{FF2B5EF4-FFF2-40B4-BE49-F238E27FC236}">
                  <a16:creationId xmlns:a16="http://schemas.microsoft.com/office/drawing/2014/main" id="{A8006CE2-72CE-41F6-A114-C8E5028E1D35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ṡļiḑe">
              <a:extLst>
                <a:ext uri="{FF2B5EF4-FFF2-40B4-BE49-F238E27FC236}">
                  <a16:creationId xmlns:a16="http://schemas.microsoft.com/office/drawing/2014/main" id="{C236428F-3115-4562-97C8-FF79E68FB6C2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śļíḓe">
              <a:extLst>
                <a:ext uri="{FF2B5EF4-FFF2-40B4-BE49-F238E27FC236}">
                  <a16:creationId xmlns:a16="http://schemas.microsoft.com/office/drawing/2014/main" id="{0CEC7D6B-7F09-47A6-A991-53057EE85F36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ľîdè">
              <a:extLst>
                <a:ext uri="{FF2B5EF4-FFF2-40B4-BE49-F238E27FC236}">
                  <a16:creationId xmlns:a16="http://schemas.microsoft.com/office/drawing/2014/main" id="{AD8212B3-2613-4EFA-A5BD-18AE54B3ED6E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ś1iḋê">
              <a:extLst>
                <a:ext uri="{FF2B5EF4-FFF2-40B4-BE49-F238E27FC236}">
                  <a16:creationId xmlns:a16="http://schemas.microsoft.com/office/drawing/2014/main" id="{AEE23EE8-4797-43E1-ABFD-1AF4493BB0FB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šľîḋê">
              <a:extLst>
                <a:ext uri="{FF2B5EF4-FFF2-40B4-BE49-F238E27FC236}">
                  <a16:creationId xmlns:a16="http://schemas.microsoft.com/office/drawing/2014/main" id="{38626DDB-2C96-4638-B25E-AF9D5834C231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Sḷiḑè">
              <a:extLst>
                <a:ext uri="{FF2B5EF4-FFF2-40B4-BE49-F238E27FC236}">
                  <a16:creationId xmlns:a16="http://schemas.microsoft.com/office/drawing/2014/main" id="{995577EE-7DEC-4B5D-80CF-C2C5146D6AA8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ṣľïḑe">
              <a:extLst>
                <a:ext uri="{FF2B5EF4-FFF2-40B4-BE49-F238E27FC236}">
                  <a16:creationId xmlns:a16="http://schemas.microsoft.com/office/drawing/2014/main" id="{6E602639-941D-45ED-9D3A-B1F8F3614267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š1îḍè">
              <a:extLst>
                <a:ext uri="{FF2B5EF4-FFF2-40B4-BE49-F238E27FC236}">
                  <a16:creationId xmlns:a16="http://schemas.microsoft.com/office/drawing/2014/main" id="{30FD6769-8BAB-419E-9B73-59E6E8663812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ṥľïḍê">
              <a:extLst>
                <a:ext uri="{FF2B5EF4-FFF2-40B4-BE49-F238E27FC236}">
                  <a16:creationId xmlns:a16="http://schemas.microsoft.com/office/drawing/2014/main" id="{BC9F01CF-0871-4E61-B4CF-ECEF69858370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ṥ1ïdê">
              <a:extLst>
                <a:ext uri="{FF2B5EF4-FFF2-40B4-BE49-F238E27FC236}">
                  <a16:creationId xmlns:a16="http://schemas.microsoft.com/office/drawing/2014/main" id="{40D4C368-5B67-4EBF-88AE-12D7838A3F00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ṡ1îďé">
              <a:extLst>
                <a:ext uri="{FF2B5EF4-FFF2-40B4-BE49-F238E27FC236}">
                  <a16:creationId xmlns:a16="http://schemas.microsoft.com/office/drawing/2014/main" id="{7B05DAB3-7949-4213-82B7-9170C53AD78C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ṩḷïḑé">
              <a:extLst>
                <a:ext uri="{FF2B5EF4-FFF2-40B4-BE49-F238E27FC236}">
                  <a16:creationId xmlns:a16="http://schemas.microsoft.com/office/drawing/2014/main" id="{2C9D7E7C-2E00-4ADD-A0F4-577916023887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şḷiḋè">
              <a:extLst>
                <a:ext uri="{FF2B5EF4-FFF2-40B4-BE49-F238E27FC236}">
                  <a16:creationId xmlns:a16="http://schemas.microsoft.com/office/drawing/2014/main" id="{520186DD-0DDD-4A0A-B03D-1B27540B7FE4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ṩľiḍé">
              <a:extLst>
                <a:ext uri="{FF2B5EF4-FFF2-40B4-BE49-F238E27FC236}">
                  <a16:creationId xmlns:a16="http://schemas.microsoft.com/office/drawing/2014/main" id="{6243E19C-B578-46F2-91E4-44D68364EBAD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ṡḷïďe">
              <a:extLst>
                <a:ext uri="{FF2B5EF4-FFF2-40B4-BE49-F238E27FC236}">
                  <a16:creationId xmlns:a16="http://schemas.microsoft.com/office/drawing/2014/main" id="{65408E26-59D6-4C5F-A7B2-A54BF5F8A972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$ľîde">
              <a:extLst>
                <a:ext uri="{FF2B5EF4-FFF2-40B4-BE49-F238E27FC236}">
                  <a16:creationId xmlns:a16="http://schemas.microsoft.com/office/drawing/2014/main" id="{48A03EB2-640B-4EEA-BA60-753A07229192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$ḻíḋê">
              <a:extLst>
                <a:ext uri="{FF2B5EF4-FFF2-40B4-BE49-F238E27FC236}">
                  <a16:creationId xmlns:a16="http://schemas.microsoft.com/office/drawing/2014/main" id="{5F84A164-D145-4E63-BCC5-592485F2074A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śḻïďè">
              <a:extLst>
                <a:ext uri="{FF2B5EF4-FFF2-40B4-BE49-F238E27FC236}">
                  <a16:creationId xmlns:a16="http://schemas.microsoft.com/office/drawing/2014/main" id="{EC0A16E2-17BE-4E23-8C77-7326CA1FACFA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ṡľîdé">
              <a:extLst>
                <a:ext uri="{FF2B5EF4-FFF2-40B4-BE49-F238E27FC236}">
                  <a16:creationId xmlns:a16="http://schemas.microsoft.com/office/drawing/2014/main" id="{BBD2D2C2-A8E5-4CBF-80EF-ADF1E96B1DA1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ṥḻíḋé">
              <a:extLst>
                <a:ext uri="{FF2B5EF4-FFF2-40B4-BE49-F238E27FC236}">
                  <a16:creationId xmlns:a16="http://schemas.microsoft.com/office/drawing/2014/main" id="{E1CEC0E8-D1F9-42D0-9F89-F30AB3573035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ṡļïḍè">
              <a:extLst>
                <a:ext uri="{FF2B5EF4-FFF2-40B4-BE49-F238E27FC236}">
                  <a16:creationId xmlns:a16="http://schemas.microsoft.com/office/drawing/2014/main" id="{5AF8FA23-E30D-4DB6-9C4B-8648180960B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ṩḷídê">
              <a:extLst>
                <a:ext uri="{FF2B5EF4-FFF2-40B4-BE49-F238E27FC236}">
                  <a16:creationId xmlns:a16="http://schemas.microsoft.com/office/drawing/2014/main" id="{4B02458D-577E-446E-B2C5-85D91D584BDF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slîḍe">
              <a:extLst>
                <a:ext uri="{FF2B5EF4-FFF2-40B4-BE49-F238E27FC236}">
                  <a16:creationId xmlns:a16="http://schemas.microsoft.com/office/drawing/2014/main" id="{D6CAAB81-48B9-46DB-8F50-3BF11307A2EC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ṣľíḓè">
              <a:extLst>
                <a:ext uri="{FF2B5EF4-FFF2-40B4-BE49-F238E27FC236}">
                  <a16:creationId xmlns:a16="http://schemas.microsoft.com/office/drawing/2014/main" id="{81753904-86B2-4221-84C4-23B03A2E3A38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š1ïḋé">
              <a:extLst>
                <a:ext uri="{FF2B5EF4-FFF2-40B4-BE49-F238E27FC236}">
                  <a16:creationId xmlns:a16="http://schemas.microsoft.com/office/drawing/2014/main" id="{1A7C6D0A-9D61-471B-8699-64FD23B775B4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ŝḻíḍê">
              <a:extLst>
                <a:ext uri="{FF2B5EF4-FFF2-40B4-BE49-F238E27FC236}">
                  <a16:creationId xmlns:a16="http://schemas.microsoft.com/office/drawing/2014/main" id="{DE3268C2-6970-4806-954D-1A65E3DED4A9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ṧḷíḓé">
              <a:extLst>
                <a:ext uri="{FF2B5EF4-FFF2-40B4-BE49-F238E27FC236}">
                  <a16:creationId xmlns:a16="http://schemas.microsoft.com/office/drawing/2014/main" id="{F1AE1739-0D30-4A32-AD9C-9FAF4A35BD8D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ŝlíde">
              <a:extLst>
                <a:ext uri="{FF2B5EF4-FFF2-40B4-BE49-F238E27FC236}">
                  <a16:creationId xmlns:a16="http://schemas.microsoft.com/office/drawing/2014/main" id="{4941C3D1-CB41-4935-B839-3C20C12B2C82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1ïḍé">
              <a:extLst>
                <a:ext uri="{FF2B5EF4-FFF2-40B4-BE49-F238E27FC236}">
                  <a16:creationId xmlns:a16="http://schemas.microsoft.com/office/drawing/2014/main" id="{CB0D5CC3-31AB-429C-BE56-8970CE28311F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ŝļidé">
              <a:extLst>
                <a:ext uri="{FF2B5EF4-FFF2-40B4-BE49-F238E27FC236}">
                  <a16:creationId xmlns:a16="http://schemas.microsoft.com/office/drawing/2014/main" id="{28EFDBC3-36B6-4BB0-BDC9-881236FFF789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$lidè">
              <a:extLst>
                <a:ext uri="{FF2B5EF4-FFF2-40B4-BE49-F238E27FC236}">
                  <a16:creationId xmlns:a16="http://schemas.microsoft.com/office/drawing/2014/main" id="{87BD1D89-FB0C-4BDF-B3D9-616C39767669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Sļiḋé">
              <a:extLst>
                <a:ext uri="{FF2B5EF4-FFF2-40B4-BE49-F238E27FC236}">
                  <a16:creationId xmlns:a16="http://schemas.microsoft.com/office/drawing/2014/main" id="{B7993A57-F39A-41EC-A352-AFD06B388A96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ṩḷïḑe">
              <a:extLst>
                <a:ext uri="{FF2B5EF4-FFF2-40B4-BE49-F238E27FC236}">
                  <a16:creationId xmlns:a16="http://schemas.microsoft.com/office/drawing/2014/main" id="{E8574689-E7BA-41BD-9A78-60086EFCF12B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$ḷïḍè">
              <a:extLst>
                <a:ext uri="{FF2B5EF4-FFF2-40B4-BE49-F238E27FC236}">
                  <a16:creationId xmlns:a16="http://schemas.microsoft.com/office/drawing/2014/main" id="{ABEE85AC-B290-49F9-929B-5F17FA78F77A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liḋé">
              <a:extLst>
                <a:ext uri="{FF2B5EF4-FFF2-40B4-BE49-F238E27FC236}">
                  <a16:creationId xmlns:a16="http://schemas.microsoft.com/office/drawing/2014/main" id="{70A92177-2516-4631-ABC6-3EDE9FA9038E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sḷiďé">
              <a:extLst>
                <a:ext uri="{FF2B5EF4-FFF2-40B4-BE49-F238E27FC236}">
                  <a16:creationId xmlns:a16="http://schemas.microsoft.com/office/drawing/2014/main" id="{1813CB46-3B28-4D47-9392-5A088E24AAEC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ļïḍe">
              <a:extLst>
                <a:ext uri="{FF2B5EF4-FFF2-40B4-BE49-F238E27FC236}">
                  <a16:creationId xmlns:a16="http://schemas.microsoft.com/office/drawing/2014/main" id="{18F3F9B7-B79E-4F1E-BFFC-6847DC721941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$ľíḍê">
              <a:extLst>
                <a:ext uri="{FF2B5EF4-FFF2-40B4-BE49-F238E27FC236}">
                  <a16:creationId xmlns:a16="http://schemas.microsoft.com/office/drawing/2014/main" id="{9C83EEB1-E224-44F0-9DED-7DD69E43221F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$1ïḍè">
              <a:extLst>
                <a:ext uri="{FF2B5EF4-FFF2-40B4-BE49-F238E27FC236}">
                  <a16:creationId xmlns:a16="http://schemas.microsoft.com/office/drawing/2014/main" id="{B512AF87-209B-4858-9C89-C19B04352BC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ṡļîḑê">
              <a:extLst>
                <a:ext uri="{FF2B5EF4-FFF2-40B4-BE49-F238E27FC236}">
                  <a16:creationId xmlns:a16="http://schemas.microsoft.com/office/drawing/2014/main" id="{A8764B4D-ACD9-40C8-BB8F-E7F8414E5ABD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id="{7C77B4BA-DEDF-423F-8B4B-DCD00D918E9A}"/>
              </a:ext>
            </a:extLst>
          </p:cNvPr>
          <p:cNvSpPr txBox="1"/>
          <p:nvPr/>
        </p:nvSpPr>
        <p:spPr>
          <a:xfrm>
            <a:off x="10952480" y="6441440"/>
            <a:ext cx="1239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CB81D4C-09ED-48F8-9BE4-F5CCF34108B5}"/>
              </a:ext>
            </a:extLst>
          </p:cNvPr>
          <p:cNvSpPr txBox="1"/>
          <p:nvPr/>
        </p:nvSpPr>
        <p:spPr>
          <a:xfrm>
            <a:off x="7736086" y="1479516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7858DD80-C8D3-4E84-B9AE-D2D5022E1AD1}"/>
              </a:ext>
            </a:extLst>
          </p:cNvPr>
          <p:cNvSpPr txBox="1"/>
          <p:nvPr/>
        </p:nvSpPr>
        <p:spPr>
          <a:xfrm>
            <a:off x="8130587" y="1852291"/>
            <a:ext cx="436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Seeking truth and pursuing innovation</a:t>
            </a:r>
            <a:endParaRPr lang="zh-CN" altLang="en-US" sz="1200" dirty="0">
              <a:gradFill flip="none" rotWithShape="1"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23" name="ruler-and-pencil_74091">
            <a:extLst>
              <a:ext uri="{FF2B5EF4-FFF2-40B4-BE49-F238E27FC236}">
                <a16:creationId xmlns:a16="http://schemas.microsoft.com/office/drawing/2014/main" id="{A0E88E4F-D624-48EB-80BF-463894C3F710}"/>
              </a:ext>
            </a:extLst>
          </p:cNvPr>
          <p:cNvSpPr>
            <a:spLocks noChangeAspect="1"/>
          </p:cNvSpPr>
          <p:nvPr/>
        </p:nvSpPr>
        <p:spPr bwMode="auto">
          <a:xfrm>
            <a:off x="7592040" y="1632088"/>
            <a:ext cx="339100" cy="338553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133" name="open-book_1123">
            <a:extLst>
              <a:ext uri="{FF2B5EF4-FFF2-40B4-BE49-F238E27FC236}">
                <a16:creationId xmlns:a16="http://schemas.microsoft.com/office/drawing/2014/main" id="{0B807261-B042-49B9-A222-EEF21562B137}"/>
              </a:ext>
            </a:extLst>
          </p:cNvPr>
          <p:cNvSpPr>
            <a:spLocks noChangeAspect="1"/>
          </p:cNvSpPr>
          <p:nvPr/>
        </p:nvSpPr>
        <p:spPr bwMode="auto">
          <a:xfrm>
            <a:off x="7570264" y="2745621"/>
            <a:ext cx="331644" cy="339100"/>
          </a:xfrm>
          <a:custGeom>
            <a:avLst/>
            <a:gdLst>
              <a:gd name="connsiteX0" fmla="*/ 213146 w 589931"/>
              <a:gd name="connsiteY0" fmla="*/ 526615 h 603193"/>
              <a:gd name="connsiteX1" fmla="*/ 213146 w 589931"/>
              <a:gd name="connsiteY1" fmla="*/ 585675 h 603193"/>
              <a:gd name="connsiteX2" fmla="*/ 400206 w 589931"/>
              <a:gd name="connsiteY2" fmla="*/ 585675 h 603193"/>
              <a:gd name="connsiteX3" fmla="*/ 400206 w 589931"/>
              <a:gd name="connsiteY3" fmla="*/ 526615 h 603193"/>
              <a:gd name="connsiteX4" fmla="*/ 175558 w 589931"/>
              <a:gd name="connsiteY4" fmla="*/ 332292 h 603193"/>
              <a:gd name="connsiteX5" fmla="*/ 352470 w 589931"/>
              <a:gd name="connsiteY5" fmla="*/ 509097 h 603193"/>
              <a:gd name="connsiteX6" fmla="*/ 417747 w 589931"/>
              <a:gd name="connsiteY6" fmla="*/ 509097 h 603193"/>
              <a:gd name="connsiteX7" fmla="*/ 417747 w 589931"/>
              <a:gd name="connsiteY7" fmla="*/ 603193 h 603193"/>
              <a:gd name="connsiteX8" fmla="*/ 195605 w 589931"/>
              <a:gd name="connsiteY8" fmla="*/ 603193 h 603193"/>
              <a:gd name="connsiteX9" fmla="*/ 195605 w 589931"/>
              <a:gd name="connsiteY9" fmla="*/ 509097 h 603193"/>
              <a:gd name="connsiteX10" fmla="*/ 204250 w 589931"/>
              <a:gd name="connsiteY10" fmla="*/ 509097 h 603193"/>
              <a:gd name="connsiteX11" fmla="*/ 100132 w 589931"/>
              <a:gd name="connsiteY11" fmla="*/ 405116 h 603193"/>
              <a:gd name="connsiteX12" fmla="*/ 149748 w 589931"/>
              <a:gd name="connsiteY12" fmla="*/ 378589 h 603193"/>
              <a:gd name="connsiteX13" fmla="*/ 175558 w 589931"/>
              <a:gd name="connsiteY13" fmla="*/ 332292 h 603193"/>
              <a:gd name="connsiteX14" fmla="*/ 85031 w 589931"/>
              <a:gd name="connsiteY14" fmla="*/ 272382 h 603193"/>
              <a:gd name="connsiteX15" fmla="*/ 118832 w 589931"/>
              <a:gd name="connsiteY15" fmla="*/ 306042 h 603193"/>
              <a:gd name="connsiteX16" fmla="*/ 85031 w 589931"/>
              <a:gd name="connsiteY16" fmla="*/ 339702 h 603193"/>
              <a:gd name="connsiteX17" fmla="*/ 51230 w 589931"/>
              <a:gd name="connsiteY17" fmla="*/ 306042 h 603193"/>
              <a:gd name="connsiteX18" fmla="*/ 85031 w 589931"/>
              <a:gd name="connsiteY18" fmla="*/ 272382 h 603193"/>
              <a:gd name="connsiteX19" fmla="*/ 85102 w 589931"/>
              <a:gd name="connsiteY19" fmla="*/ 242228 h 603193"/>
              <a:gd name="connsiteX20" fmla="*/ 21181 w 589931"/>
              <a:gd name="connsiteY20" fmla="*/ 306042 h 603193"/>
              <a:gd name="connsiteX21" fmla="*/ 85102 w 589931"/>
              <a:gd name="connsiteY21" fmla="*/ 369731 h 603193"/>
              <a:gd name="connsiteX22" fmla="*/ 148897 w 589931"/>
              <a:gd name="connsiteY22" fmla="*/ 306042 h 603193"/>
              <a:gd name="connsiteX23" fmla="*/ 85102 w 589931"/>
              <a:gd name="connsiteY23" fmla="*/ 242228 h 603193"/>
              <a:gd name="connsiteX24" fmla="*/ 85102 w 589931"/>
              <a:gd name="connsiteY24" fmla="*/ 221081 h 603193"/>
              <a:gd name="connsiteX25" fmla="*/ 169703 w 589931"/>
              <a:gd name="connsiteY25" fmla="*/ 297408 h 603193"/>
              <a:gd name="connsiteX26" fmla="*/ 170204 w 589931"/>
              <a:gd name="connsiteY26" fmla="*/ 306042 h 603193"/>
              <a:gd name="connsiteX27" fmla="*/ 85102 w 589931"/>
              <a:gd name="connsiteY27" fmla="*/ 391002 h 603193"/>
              <a:gd name="connsiteX28" fmla="*/ 0 w 589931"/>
              <a:gd name="connsiteY28" fmla="*/ 306042 h 603193"/>
              <a:gd name="connsiteX29" fmla="*/ 85102 w 589931"/>
              <a:gd name="connsiteY29" fmla="*/ 221081 h 603193"/>
              <a:gd name="connsiteX30" fmla="*/ 412008 w 589931"/>
              <a:gd name="connsiteY30" fmla="*/ 0 h 603193"/>
              <a:gd name="connsiteX31" fmla="*/ 546850 w 589931"/>
              <a:gd name="connsiteY31" fmla="*/ 8384 h 603193"/>
              <a:gd name="connsiteX32" fmla="*/ 553743 w 589931"/>
              <a:gd name="connsiteY32" fmla="*/ 11762 h 603193"/>
              <a:gd name="connsiteX33" fmla="*/ 556249 w 589931"/>
              <a:gd name="connsiteY33" fmla="*/ 19020 h 603193"/>
              <a:gd name="connsiteX34" fmla="*/ 550986 w 589931"/>
              <a:gd name="connsiteY34" fmla="*/ 27278 h 603193"/>
              <a:gd name="connsiteX35" fmla="*/ 546349 w 589931"/>
              <a:gd name="connsiteY35" fmla="*/ 28404 h 603193"/>
              <a:gd name="connsiteX36" fmla="*/ 545472 w 589931"/>
              <a:gd name="connsiteY36" fmla="*/ 28404 h 603193"/>
              <a:gd name="connsiteX37" fmla="*/ 418525 w 589931"/>
              <a:gd name="connsiteY37" fmla="*/ 20396 h 603193"/>
              <a:gd name="connsiteX38" fmla="*/ 395216 w 589931"/>
              <a:gd name="connsiteY38" fmla="*/ 79582 h 603193"/>
              <a:gd name="connsiteX39" fmla="*/ 439578 w 589931"/>
              <a:gd name="connsiteY39" fmla="*/ 159914 h 603193"/>
              <a:gd name="connsiteX40" fmla="*/ 509004 w 589931"/>
              <a:gd name="connsiteY40" fmla="*/ 173678 h 603193"/>
              <a:gd name="connsiteX41" fmla="*/ 571162 w 589931"/>
              <a:gd name="connsiteY41" fmla="*/ 62815 h 603193"/>
              <a:gd name="connsiteX42" fmla="*/ 574922 w 589931"/>
              <a:gd name="connsiteY42" fmla="*/ 58936 h 603193"/>
              <a:gd name="connsiteX43" fmla="*/ 584822 w 589931"/>
              <a:gd name="connsiteY43" fmla="*/ 58936 h 603193"/>
              <a:gd name="connsiteX44" fmla="*/ 588707 w 589931"/>
              <a:gd name="connsiteY44" fmla="*/ 72575 h 603193"/>
              <a:gd name="connsiteX45" fmla="*/ 522915 w 589931"/>
              <a:gd name="connsiteY45" fmla="*/ 189820 h 603193"/>
              <a:gd name="connsiteX46" fmla="*/ 514268 w 589931"/>
              <a:gd name="connsiteY46" fmla="*/ 194950 h 603193"/>
              <a:gd name="connsiteX47" fmla="*/ 512263 w 589931"/>
              <a:gd name="connsiteY47" fmla="*/ 194825 h 603193"/>
              <a:gd name="connsiteX48" fmla="*/ 453739 w 589931"/>
              <a:gd name="connsiteY48" fmla="*/ 183063 h 603193"/>
              <a:gd name="connsiteX49" fmla="*/ 455869 w 589931"/>
              <a:gd name="connsiteY49" fmla="*/ 185690 h 603193"/>
              <a:gd name="connsiteX50" fmla="*/ 445593 w 589931"/>
              <a:gd name="connsiteY50" fmla="*/ 189820 h 603193"/>
              <a:gd name="connsiteX51" fmla="*/ 405617 w 589931"/>
              <a:gd name="connsiteY51" fmla="*/ 210966 h 603193"/>
              <a:gd name="connsiteX52" fmla="*/ 395717 w 589931"/>
              <a:gd name="connsiteY52" fmla="*/ 192322 h 603193"/>
              <a:gd name="connsiteX53" fmla="*/ 180295 w 589931"/>
              <a:gd name="connsiteY53" fmla="*/ 308441 h 603193"/>
              <a:gd name="connsiteX54" fmla="*/ 167763 w 589931"/>
              <a:gd name="connsiteY54" fmla="*/ 253260 h 603193"/>
              <a:gd name="connsiteX55" fmla="*/ 128288 w 589931"/>
              <a:gd name="connsiteY55" fmla="*/ 214970 h 603193"/>
              <a:gd name="connsiteX56" fmla="*/ 346718 w 589931"/>
              <a:gd name="connsiteY56" fmla="*/ 99727 h 603193"/>
              <a:gd name="connsiteX57" fmla="*/ 336817 w 589931"/>
              <a:gd name="connsiteY57" fmla="*/ 80958 h 603193"/>
              <a:gd name="connsiteX58" fmla="*/ 382684 w 589931"/>
              <a:gd name="connsiteY58" fmla="*/ 56808 h 603193"/>
              <a:gd name="connsiteX59" fmla="*/ 402609 w 589931"/>
              <a:gd name="connsiteY59" fmla="*/ 6257 h 603193"/>
              <a:gd name="connsiteX60" fmla="*/ 412008 w 589931"/>
              <a:gd name="connsiteY6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9931" h="603193">
                <a:moveTo>
                  <a:pt x="213146" y="526615"/>
                </a:moveTo>
                <a:lnTo>
                  <a:pt x="213146" y="585675"/>
                </a:lnTo>
                <a:lnTo>
                  <a:pt x="400206" y="585675"/>
                </a:lnTo>
                <a:lnTo>
                  <a:pt x="400206" y="526615"/>
                </a:lnTo>
                <a:close/>
                <a:moveTo>
                  <a:pt x="175558" y="332292"/>
                </a:moveTo>
                <a:lnTo>
                  <a:pt x="352470" y="509097"/>
                </a:lnTo>
                <a:lnTo>
                  <a:pt x="417747" y="509097"/>
                </a:lnTo>
                <a:lnTo>
                  <a:pt x="417747" y="603193"/>
                </a:lnTo>
                <a:lnTo>
                  <a:pt x="195605" y="603193"/>
                </a:lnTo>
                <a:lnTo>
                  <a:pt x="195605" y="509097"/>
                </a:lnTo>
                <a:lnTo>
                  <a:pt x="204250" y="509097"/>
                </a:lnTo>
                <a:lnTo>
                  <a:pt x="100132" y="405116"/>
                </a:lnTo>
                <a:cubicBezTo>
                  <a:pt x="100132" y="405116"/>
                  <a:pt x="124438" y="403865"/>
                  <a:pt x="149748" y="378589"/>
                </a:cubicBezTo>
                <a:cubicBezTo>
                  <a:pt x="175057" y="353439"/>
                  <a:pt x="175558" y="332292"/>
                  <a:pt x="175558" y="332292"/>
                </a:cubicBezTo>
                <a:close/>
                <a:moveTo>
                  <a:pt x="85031" y="272382"/>
                </a:moveTo>
                <a:cubicBezTo>
                  <a:pt x="103699" y="272382"/>
                  <a:pt x="118832" y="287452"/>
                  <a:pt x="118832" y="306042"/>
                </a:cubicBezTo>
                <a:cubicBezTo>
                  <a:pt x="118832" y="324632"/>
                  <a:pt x="103699" y="339702"/>
                  <a:pt x="85031" y="339702"/>
                </a:cubicBezTo>
                <a:cubicBezTo>
                  <a:pt x="66363" y="339702"/>
                  <a:pt x="51230" y="324632"/>
                  <a:pt x="51230" y="306042"/>
                </a:cubicBezTo>
                <a:cubicBezTo>
                  <a:pt x="51230" y="287452"/>
                  <a:pt x="66363" y="272382"/>
                  <a:pt x="85031" y="272382"/>
                </a:cubicBezTo>
                <a:close/>
                <a:moveTo>
                  <a:pt x="85102" y="242228"/>
                </a:moveTo>
                <a:cubicBezTo>
                  <a:pt x="49883" y="242228"/>
                  <a:pt x="21181" y="270881"/>
                  <a:pt x="21181" y="306042"/>
                </a:cubicBezTo>
                <a:cubicBezTo>
                  <a:pt x="21181" y="341202"/>
                  <a:pt x="49883" y="369731"/>
                  <a:pt x="85102" y="369731"/>
                </a:cubicBezTo>
                <a:cubicBezTo>
                  <a:pt x="120321" y="369731"/>
                  <a:pt x="148897" y="341202"/>
                  <a:pt x="148897" y="306042"/>
                </a:cubicBezTo>
                <a:cubicBezTo>
                  <a:pt x="148897" y="270881"/>
                  <a:pt x="120321" y="242228"/>
                  <a:pt x="85102" y="242228"/>
                </a:cubicBezTo>
                <a:close/>
                <a:moveTo>
                  <a:pt x="85102" y="221081"/>
                </a:moveTo>
                <a:cubicBezTo>
                  <a:pt x="128969" y="221081"/>
                  <a:pt x="165316" y="253864"/>
                  <a:pt x="169703" y="297408"/>
                </a:cubicBezTo>
                <a:cubicBezTo>
                  <a:pt x="170079" y="300286"/>
                  <a:pt x="170204" y="303164"/>
                  <a:pt x="170204" y="306042"/>
                </a:cubicBezTo>
                <a:cubicBezTo>
                  <a:pt x="170204" y="352839"/>
                  <a:pt x="131977" y="391002"/>
                  <a:pt x="85102" y="391002"/>
                </a:cubicBezTo>
                <a:cubicBezTo>
                  <a:pt x="38101" y="391002"/>
                  <a:pt x="0" y="352839"/>
                  <a:pt x="0" y="306042"/>
                </a:cubicBezTo>
                <a:cubicBezTo>
                  <a:pt x="0" y="259120"/>
                  <a:pt x="38101" y="221081"/>
                  <a:pt x="85102" y="221081"/>
                </a:cubicBezTo>
                <a:close/>
                <a:moveTo>
                  <a:pt x="412008" y="0"/>
                </a:moveTo>
                <a:lnTo>
                  <a:pt x="546850" y="8384"/>
                </a:lnTo>
                <a:cubicBezTo>
                  <a:pt x="549482" y="8509"/>
                  <a:pt x="551988" y="9760"/>
                  <a:pt x="553743" y="11762"/>
                </a:cubicBezTo>
                <a:cubicBezTo>
                  <a:pt x="555497" y="13764"/>
                  <a:pt x="556375" y="16392"/>
                  <a:pt x="556249" y="19020"/>
                </a:cubicBezTo>
                <a:cubicBezTo>
                  <a:pt x="555999" y="22523"/>
                  <a:pt x="553993" y="25526"/>
                  <a:pt x="550986" y="27278"/>
                </a:cubicBezTo>
                <a:cubicBezTo>
                  <a:pt x="549482" y="28029"/>
                  <a:pt x="547853" y="28404"/>
                  <a:pt x="546349" y="28404"/>
                </a:cubicBezTo>
                <a:lnTo>
                  <a:pt x="545472" y="28404"/>
                </a:lnTo>
                <a:lnTo>
                  <a:pt x="418525" y="20396"/>
                </a:lnTo>
                <a:lnTo>
                  <a:pt x="395216" y="79582"/>
                </a:lnTo>
                <a:lnTo>
                  <a:pt x="439578" y="159914"/>
                </a:lnTo>
                <a:lnTo>
                  <a:pt x="509004" y="173678"/>
                </a:lnTo>
                <a:lnTo>
                  <a:pt x="571162" y="62815"/>
                </a:lnTo>
                <a:cubicBezTo>
                  <a:pt x="572039" y="61188"/>
                  <a:pt x="573292" y="59937"/>
                  <a:pt x="574922" y="58936"/>
                </a:cubicBezTo>
                <a:cubicBezTo>
                  <a:pt x="577929" y="57309"/>
                  <a:pt x="581814" y="57309"/>
                  <a:pt x="584822" y="58936"/>
                </a:cubicBezTo>
                <a:cubicBezTo>
                  <a:pt x="589584" y="61563"/>
                  <a:pt x="591338" y="67695"/>
                  <a:pt x="588707" y="72575"/>
                </a:cubicBezTo>
                <a:lnTo>
                  <a:pt x="522915" y="189820"/>
                </a:lnTo>
                <a:cubicBezTo>
                  <a:pt x="521285" y="193073"/>
                  <a:pt x="517902" y="194950"/>
                  <a:pt x="514268" y="194950"/>
                </a:cubicBezTo>
                <a:cubicBezTo>
                  <a:pt x="513641" y="194950"/>
                  <a:pt x="512889" y="194950"/>
                  <a:pt x="512263" y="194825"/>
                </a:cubicBezTo>
                <a:lnTo>
                  <a:pt x="453739" y="183063"/>
                </a:lnTo>
                <a:lnTo>
                  <a:pt x="455869" y="185690"/>
                </a:lnTo>
                <a:lnTo>
                  <a:pt x="445593" y="189820"/>
                </a:lnTo>
                <a:lnTo>
                  <a:pt x="405617" y="210966"/>
                </a:lnTo>
                <a:lnTo>
                  <a:pt x="395717" y="192322"/>
                </a:lnTo>
                <a:lnTo>
                  <a:pt x="180295" y="308441"/>
                </a:lnTo>
                <a:cubicBezTo>
                  <a:pt x="180295" y="308441"/>
                  <a:pt x="190697" y="290923"/>
                  <a:pt x="167763" y="253260"/>
                </a:cubicBezTo>
                <a:cubicBezTo>
                  <a:pt x="144830" y="215596"/>
                  <a:pt x="128288" y="214970"/>
                  <a:pt x="128288" y="214970"/>
                </a:cubicBezTo>
                <a:lnTo>
                  <a:pt x="346718" y="99727"/>
                </a:lnTo>
                <a:lnTo>
                  <a:pt x="336817" y="80958"/>
                </a:lnTo>
                <a:lnTo>
                  <a:pt x="382684" y="56808"/>
                </a:lnTo>
                <a:lnTo>
                  <a:pt x="402609" y="6257"/>
                </a:lnTo>
                <a:cubicBezTo>
                  <a:pt x="404113" y="2378"/>
                  <a:pt x="407622" y="0"/>
                  <a:pt x="412008" y="0"/>
                </a:cubicBezTo>
                <a:close/>
              </a:path>
            </a:pathLst>
          </a:cu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" name="studying_73355">
            <a:extLst>
              <a:ext uri="{FF2B5EF4-FFF2-40B4-BE49-F238E27FC236}">
                <a16:creationId xmlns:a16="http://schemas.microsoft.com/office/drawing/2014/main" id="{ABCDF7DD-8678-4ADE-9D41-D819A8E12CE7}"/>
              </a:ext>
            </a:extLst>
          </p:cNvPr>
          <p:cNvSpPr>
            <a:spLocks noChangeAspect="1"/>
          </p:cNvSpPr>
          <p:nvPr/>
        </p:nvSpPr>
        <p:spPr bwMode="auto">
          <a:xfrm>
            <a:off x="7566536" y="3681342"/>
            <a:ext cx="339100" cy="292253"/>
          </a:xfrm>
          <a:custGeom>
            <a:avLst/>
            <a:gdLst>
              <a:gd name="T0" fmla="*/ 2870 w 2937"/>
              <a:gd name="T1" fmla="*/ 1298 h 2535"/>
              <a:gd name="T2" fmla="*/ 2651 w 2937"/>
              <a:gd name="T3" fmla="*/ 2454 h 2535"/>
              <a:gd name="T4" fmla="*/ 1809 w 2937"/>
              <a:gd name="T5" fmla="*/ 2521 h 2535"/>
              <a:gd name="T6" fmla="*/ 1742 w 2937"/>
              <a:gd name="T7" fmla="*/ 1298 h 2535"/>
              <a:gd name="T8" fmla="*/ 1194 w 2937"/>
              <a:gd name="T9" fmla="*/ 1232 h 2535"/>
              <a:gd name="T10" fmla="*/ 1002 w 2937"/>
              <a:gd name="T11" fmla="*/ 1018 h 2535"/>
              <a:gd name="T12" fmla="*/ 983 w 2937"/>
              <a:gd name="T13" fmla="*/ 1007 h 2535"/>
              <a:gd name="T14" fmla="*/ 966 w 2937"/>
              <a:gd name="T15" fmla="*/ 1020 h 2535"/>
              <a:gd name="T16" fmla="*/ 808 w 2937"/>
              <a:gd name="T17" fmla="*/ 1510 h 2535"/>
              <a:gd name="T18" fmla="*/ 1156 w 2937"/>
              <a:gd name="T19" fmla="*/ 1534 h 2535"/>
              <a:gd name="T20" fmla="*/ 1463 w 2937"/>
              <a:gd name="T21" fmla="*/ 2364 h 2535"/>
              <a:gd name="T22" fmla="*/ 1317 w 2937"/>
              <a:gd name="T23" fmla="*/ 2535 h 2535"/>
              <a:gd name="T24" fmla="*/ 1076 w 2937"/>
              <a:gd name="T25" fmla="*/ 1914 h 2535"/>
              <a:gd name="T26" fmla="*/ 813 w 2937"/>
              <a:gd name="T27" fmla="*/ 1858 h 2535"/>
              <a:gd name="T28" fmla="*/ 747 w 2937"/>
              <a:gd name="T29" fmla="*/ 2521 h 2535"/>
              <a:gd name="T30" fmla="*/ 109 w 2937"/>
              <a:gd name="T31" fmla="*/ 2454 h 2535"/>
              <a:gd name="T32" fmla="*/ 5 w 2937"/>
              <a:gd name="T33" fmla="*/ 1045 h 2535"/>
              <a:gd name="T34" fmla="*/ 137 w 2937"/>
              <a:gd name="T35" fmla="*/ 1028 h 2535"/>
              <a:gd name="T36" fmla="*/ 345 w 2937"/>
              <a:gd name="T37" fmla="*/ 1739 h 2535"/>
              <a:gd name="T38" fmla="*/ 340 w 2937"/>
              <a:gd name="T39" fmla="*/ 1601 h 2535"/>
              <a:gd name="T40" fmla="*/ 785 w 2937"/>
              <a:gd name="T41" fmla="*/ 636 h 2535"/>
              <a:gd name="T42" fmla="*/ 1015 w 2937"/>
              <a:gd name="T43" fmla="*/ 0 h 2535"/>
              <a:gd name="T44" fmla="*/ 1141 w 2937"/>
              <a:gd name="T45" fmla="*/ 697 h 2535"/>
              <a:gd name="T46" fmla="*/ 1748 w 2937"/>
              <a:gd name="T47" fmla="*/ 946 h 2535"/>
              <a:gd name="T48" fmla="*/ 1858 w 2937"/>
              <a:gd name="T49" fmla="*/ 1083 h 2535"/>
              <a:gd name="T50" fmla="*/ 2130 w 2937"/>
              <a:gd name="T51" fmla="*/ 1165 h 2535"/>
              <a:gd name="T52" fmla="*/ 2091 w 2937"/>
              <a:gd name="T53" fmla="*/ 1103 h 2535"/>
              <a:gd name="T54" fmla="*/ 2719 w 2937"/>
              <a:gd name="T55" fmla="*/ 1036 h 2535"/>
              <a:gd name="T56" fmla="*/ 2786 w 2937"/>
              <a:gd name="T57" fmla="*/ 1105 h 2535"/>
              <a:gd name="T58" fmla="*/ 2870 w 2937"/>
              <a:gd name="T59" fmla="*/ 1165 h 2535"/>
              <a:gd name="T60" fmla="*/ 2271 w 2937"/>
              <a:gd name="T61" fmla="*/ 856 h 2535"/>
              <a:gd name="T62" fmla="*/ 2207 w 2937"/>
              <a:gd name="T63" fmla="*/ 921 h 2535"/>
              <a:gd name="T64" fmla="*/ 2838 w 2937"/>
              <a:gd name="T65" fmla="*/ 985 h 2535"/>
              <a:gd name="T66" fmla="*/ 2902 w 2937"/>
              <a:gd name="T67" fmla="*/ 920 h 2535"/>
              <a:gd name="T68" fmla="*/ 2271 w 2937"/>
              <a:gd name="T69" fmla="*/ 856 h 2535"/>
              <a:gd name="T70" fmla="*/ 2500 w 2937"/>
              <a:gd name="T71" fmla="*/ 630 h 2535"/>
              <a:gd name="T72" fmla="*/ 2556 w 2937"/>
              <a:gd name="T73" fmla="*/ 572 h 2535"/>
              <a:gd name="T74" fmla="*/ 2200 w 2937"/>
              <a:gd name="T75" fmla="*/ 516 h 2535"/>
              <a:gd name="T76" fmla="*/ 2143 w 2937"/>
              <a:gd name="T77" fmla="*/ 574 h 2535"/>
              <a:gd name="T78" fmla="*/ 2194 w 2937"/>
              <a:gd name="T79" fmla="*/ 794 h 2535"/>
              <a:gd name="T80" fmla="*/ 2870 w 2937"/>
              <a:gd name="T81" fmla="*/ 744 h 2535"/>
              <a:gd name="T82" fmla="*/ 2819 w 2937"/>
              <a:gd name="T83" fmla="*/ 692 h 2535"/>
              <a:gd name="T84" fmla="*/ 2143 w 2937"/>
              <a:gd name="T85" fmla="*/ 743 h 2535"/>
              <a:gd name="T86" fmla="*/ 2194 w 2937"/>
              <a:gd name="T87" fmla="*/ 794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130" y="1165"/>
                </a:lnTo>
                <a:cubicBezTo>
                  <a:pt x="2107" y="1154"/>
                  <a:pt x="2091" y="1131"/>
                  <a:pt x="2091" y="1105"/>
                </a:cubicBezTo>
                <a:lnTo>
                  <a:pt x="2091" y="1103"/>
                </a:lnTo>
                <a:cubicBezTo>
                  <a:pt x="2091" y="1066"/>
                  <a:pt x="2121" y="1036"/>
                  <a:pt x="2158" y="1036"/>
                </a:cubicBezTo>
                <a:lnTo>
                  <a:pt x="2719" y="1036"/>
                </a:lnTo>
                <a:cubicBezTo>
                  <a:pt x="2756" y="1036"/>
                  <a:pt x="2786" y="1066"/>
                  <a:pt x="2786" y="1103"/>
                </a:cubicBezTo>
                <a:lnTo>
                  <a:pt x="2786" y="1105"/>
                </a:lnTo>
                <a:cubicBezTo>
                  <a:pt x="2786" y="1131"/>
                  <a:pt x="2770" y="1154"/>
                  <a:pt x="2748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  <a:moveTo>
                  <a:pt x="2271" y="856"/>
                </a:moveTo>
                <a:cubicBezTo>
                  <a:pt x="2236" y="856"/>
                  <a:pt x="2207" y="885"/>
                  <a:pt x="2207" y="920"/>
                </a:cubicBezTo>
                <a:lnTo>
                  <a:pt x="2207" y="921"/>
                </a:lnTo>
                <a:cubicBezTo>
                  <a:pt x="2207" y="956"/>
                  <a:pt x="2236" y="985"/>
                  <a:pt x="2271" y="985"/>
                </a:cubicBezTo>
                <a:lnTo>
                  <a:pt x="2838" y="985"/>
                </a:lnTo>
                <a:cubicBezTo>
                  <a:pt x="2873" y="985"/>
                  <a:pt x="2902" y="956"/>
                  <a:pt x="2902" y="921"/>
                </a:cubicBezTo>
                <a:lnTo>
                  <a:pt x="2902" y="920"/>
                </a:lnTo>
                <a:cubicBezTo>
                  <a:pt x="2902" y="885"/>
                  <a:pt x="2873" y="856"/>
                  <a:pt x="2838" y="856"/>
                </a:cubicBezTo>
                <a:lnTo>
                  <a:pt x="2271" y="856"/>
                </a:lnTo>
                <a:close/>
                <a:moveTo>
                  <a:pt x="2200" y="630"/>
                </a:moveTo>
                <a:lnTo>
                  <a:pt x="2500" y="630"/>
                </a:lnTo>
                <a:cubicBezTo>
                  <a:pt x="2531" y="630"/>
                  <a:pt x="2556" y="605"/>
                  <a:pt x="2556" y="574"/>
                </a:cubicBezTo>
                <a:lnTo>
                  <a:pt x="2556" y="572"/>
                </a:lnTo>
                <a:cubicBezTo>
                  <a:pt x="2556" y="541"/>
                  <a:pt x="2531" y="516"/>
                  <a:pt x="2500" y="516"/>
                </a:cubicBezTo>
                <a:lnTo>
                  <a:pt x="2200" y="516"/>
                </a:lnTo>
                <a:cubicBezTo>
                  <a:pt x="2169" y="516"/>
                  <a:pt x="2143" y="541"/>
                  <a:pt x="2143" y="572"/>
                </a:cubicBezTo>
                <a:lnTo>
                  <a:pt x="2143" y="574"/>
                </a:lnTo>
                <a:cubicBezTo>
                  <a:pt x="2143" y="605"/>
                  <a:pt x="2169" y="630"/>
                  <a:pt x="2200" y="630"/>
                </a:cubicBezTo>
                <a:close/>
                <a:moveTo>
                  <a:pt x="2194" y="794"/>
                </a:moveTo>
                <a:lnTo>
                  <a:pt x="2819" y="794"/>
                </a:lnTo>
                <a:cubicBezTo>
                  <a:pt x="2847" y="794"/>
                  <a:pt x="2870" y="772"/>
                  <a:pt x="2870" y="744"/>
                </a:cubicBezTo>
                <a:lnTo>
                  <a:pt x="2870" y="743"/>
                </a:lnTo>
                <a:cubicBezTo>
                  <a:pt x="2870" y="715"/>
                  <a:pt x="2847" y="692"/>
                  <a:pt x="2819" y="692"/>
                </a:cubicBezTo>
                <a:lnTo>
                  <a:pt x="2194" y="692"/>
                </a:lnTo>
                <a:cubicBezTo>
                  <a:pt x="2166" y="692"/>
                  <a:pt x="2143" y="715"/>
                  <a:pt x="2143" y="743"/>
                </a:cubicBezTo>
                <a:lnTo>
                  <a:pt x="2143" y="744"/>
                </a:lnTo>
                <a:cubicBezTo>
                  <a:pt x="2143" y="772"/>
                  <a:pt x="2166" y="794"/>
                  <a:pt x="2194" y="794"/>
                </a:cubicBezTo>
                <a:close/>
              </a:path>
            </a:pathLst>
          </a:cu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134" name="book-and-apple_65888">
            <a:extLst>
              <a:ext uri="{FF2B5EF4-FFF2-40B4-BE49-F238E27FC236}">
                <a16:creationId xmlns:a16="http://schemas.microsoft.com/office/drawing/2014/main" id="{F2616DA6-0E06-4EE9-8786-68449BA129F8}"/>
              </a:ext>
            </a:extLst>
          </p:cNvPr>
          <p:cNvSpPr>
            <a:spLocks noChangeAspect="1"/>
          </p:cNvSpPr>
          <p:nvPr/>
        </p:nvSpPr>
        <p:spPr bwMode="auto">
          <a:xfrm>
            <a:off x="7592040" y="4734085"/>
            <a:ext cx="339100" cy="338642"/>
          </a:xfrm>
          <a:custGeom>
            <a:avLst/>
            <a:gdLst>
              <a:gd name="T0" fmla="*/ 201 w 833"/>
              <a:gd name="T1" fmla="*/ 278 h 833"/>
              <a:gd name="T2" fmla="*/ 180 w 833"/>
              <a:gd name="T3" fmla="*/ 274 h 833"/>
              <a:gd name="T4" fmla="*/ 833 w 833"/>
              <a:gd name="T5" fmla="*/ 417 h 833"/>
              <a:gd name="T6" fmla="*/ 335 w 833"/>
              <a:gd name="T7" fmla="*/ 779 h 833"/>
              <a:gd name="T8" fmla="*/ 381 w 833"/>
              <a:gd name="T9" fmla="*/ 753 h 833"/>
              <a:gd name="T10" fmla="*/ 317 w 833"/>
              <a:gd name="T11" fmla="*/ 592 h 833"/>
              <a:gd name="T12" fmla="*/ 197 w 833"/>
              <a:gd name="T13" fmla="*/ 484 h 833"/>
              <a:gd name="T14" fmla="*/ 81 w 833"/>
              <a:gd name="T15" fmla="*/ 405 h 833"/>
              <a:gd name="T16" fmla="*/ 115 w 833"/>
              <a:gd name="T17" fmla="*/ 334 h 833"/>
              <a:gd name="T18" fmla="*/ 158 w 833"/>
              <a:gd name="T19" fmla="*/ 357 h 833"/>
              <a:gd name="T20" fmla="*/ 341 w 833"/>
              <a:gd name="T21" fmla="*/ 271 h 833"/>
              <a:gd name="T22" fmla="*/ 380 w 833"/>
              <a:gd name="T23" fmla="*/ 227 h 833"/>
              <a:gd name="T24" fmla="*/ 338 w 833"/>
              <a:gd name="T25" fmla="*/ 179 h 833"/>
              <a:gd name="T26" fmla="*/ 345 w 833"/>
              <a:gd name="T27" fmla="*/ 146 h 833"/>
              <a:gd name="T28" fmla="*/ 301 w 833"/>
              <a:gd name="T29" fmla="*/ 134 h 833"/>
              <a:gd name="T30" fmla="*/ 264 w 833"/>
              <a:gd name="T31" fmla="*/ 118 h 833"/>
              <a:gd name="T32" fmla="*/ 226 w 833"/>
              <a:gd name="T33" fmla="*/ 104 h 833"/>
              <a:gd name="T34" fmla="*/ 132 w 833"/>
              <a:gd name="T35" fmla="*/ 158 h 833"/>
              <a:gd name="T36" fmla="*/ 294 w 833"/>
              <a:gd name="T37" fmla="*/ 782 h 833"/>
              <a:gd name="T38" fmla="*/ 633 w 833"/>
              <a:gd name="T39" fmla="*/ 139 h 833"/>
              <a:gd name="T40" fmla="*/ 633 w 833"/>
              <a:gd name="T41" fmla="*/ 133 h 833"/>
              <a:gd name="T42" fmla="*/ 629 w 833"/>
              <a:gd name="T43" fmla="*/ 99 h 833"/>
              <a:gd name="T44" fmla="*/ 642 w 833"/>
              <a:gd name="T45" fmla="*/ 119 h 833"/>
              <a:gd name="T46" fmla="*/ 603 w 833"/>
              <a:gd name="T47" fmla="*/ 188 h 833"/>
              <a:gd name="T48" fmla="*/ 607 w 833"/>
              <a:gd name="T49" fmla="*/ 194 h 833"/>
              <a:gd name="T50" fmla="*/ 610 w 833"/>
              <a:gd name="T51" fmla="*/ 200 h 833"/>
              <a:gd name="T52" fmla="*/ 612 w 833"/>
              <a:gd name="T53" fmla="*/ 176 h 833"/>
              <a:gd name="T54" fmla="*/ 559 w 833"/>
              <a:gd name="T55" fmla="*/ 138 h 833"/>
              <a:gd name="T56" fmla="*/ 523 w 833"/>
              <a:gd name="T57" fmla="*/ 100 h 833"/>
              <a:gd name="T58" fmla="*/ 492 w 833"/>
              <a:gd name="T59" fmla="*/ 60 h 833"/>
              <a:gd name="T60" fmla="*/ 472 w 833"/>
              <a:gd name="T61" fmla="*/ 60 h 833"/>
              <a:gd name="T62" fmla="*/ 440 w 833"/>
              <a:gd name="T63" fmla="*/ 70 h 833"/>
              <a:gd name="T64" fmla="*/ 446 w 833"/>
              <a:gd name="T65" fmla="*/ 127 h 833"/>
              <a:gd name="T66" fmla="*/ 523 w 833"/>
              <a:gd name="T67" fmla="*/ 120 h 833"/>
              <a:gd name="T68" fmla="*/ 370 w 833"/>
              <a:gd name="T69" fmla="*/ 168 h 833"/>
              <a:gd name="T70" fmla="*/ 386 w 833"/>
              <a:gd name="T71" fmla="*/ 116 h 833"/>
              <a:gd name="T72" fmla="*/ 353 w 833"/>
              <a:gd name="T73" fmla="*/ 112 h 833"/>
              <a:gd name="T74" fmla="*/ 352 w 833"/>
              <a:gd name="T75" fmla="*/ 82 h 833"/>
              <a:gd name="T76" fmla="*/ 350 w 833"/>
              <a:gd name="T77" fmla="*/ 99 h 833"/>
              <a:gd name="T78" fmla="*/ 357 w 833"/>
              <a:gd name="T79" fmla="*/ 62 h 833"/>
              <a:gd name="T80" fmla="*/ 286 w 833"/>
              <a:gd name="T81" fmla="*/ 110 h 833"/>
              <a:gd name="T82" fmla="*/ 296 w 833"/>
              <a:gd name="T83" fmla="*/ 96 h 833"/>
              <a:gd name="T84" fmla="*/ 327 w 833"/>
              <a:gd name="T85" fmla="*/ 99 h 833"/>
              <a:gd name="T86" fmla="*/ 328 w 833"/>
              <a:gd name="T87" fmla="*/ 81 h 833"/>
              <a:gd name="T88" fmla="*/ 311 w 833"/>
              <a:gd name="T89" fmla="*/ 91 h 833"/>
              <a:gd name="T90" fmla="*/ 407 w 833"/>
              <a:gd name="T91" fmla="*/ 65 h 833"/>
              <a:gd name="T92" fmla="*/ 405 w 833"/>
              <a:gd name="T93" fmla="*/ 91 h 833"/>
              <a:gd name="T94" fmla="*/ 358 w 833"/>
              <a:gd name="T95" fmla="*/ 248 h 833"/>
              <a:gd name="T96" fmla="*/ 205 w 833"/>
              <a:gd name="T97" fmla="*/ 435 h 833"/>
              <a:gd name="T98" fmla="*/ 135 w 833"/>
              <a:gd name="T99" fmla="*/ 401 h 833"/>
              <a:gd name="T100" fmla="*/ 802 w 833"/>
              <a:gd name="T101" fmla="*/ 417 h 833"/>
              <a:gd name="T102" fmla="*/ 669 w 833"/>
              <a:gd name="T103" fmla="*/ 290 h 833"/>
              <a:gd name="T104" fmla="*/ 663 w 833"/>
              <a:gd name="T105" fmla="*/ 296 h 833"/>
              <a:gd name="T106" fmla="*/ 613 w 833"/>
              <a:gd name="T107" fmla="*/ 467 h 833"/>
              <a:gd name="T108" fmla="*/ 675 w 833"/>
              <a:gd name="T109" fmla="*/ 159 h 833"/>
              <a:gd name="T110" fmla="*/ 650 w 833"/>
              <a:gd name="T111" fmla="*/ 182 h 833"/>
              <a:gd name="T112" fmla="*/ 620 w 833"/>
              <a:gd name="T113" fmla="*/ 162 h 833"/>
              <a:gd name="T114" fmla="*/ 630 w 833"/>
              <a:gd name="T115" fmla="*/ 196 h 833"/>
              <a:gd name="T116" fmla="*/ 638 w 833"/>
              <a:gd name="T117" fmla="*/ 272 h 833"/>
              <a:gd name="T118" fmla="*/ 641 w 833"/>
              <a:gd name="T119" fmla="*/ 281 h 833"/>
              <a:gd name="T120" fmla="*/ 696 w 833"/>
              <a:gd name="T121" fmla="*/ 215 h 833"/>
              <a:gd name="T122" fmla="*/ 709 w 833"/>
              <a:gd name="T123" fmla="*/ 209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3" h="833">
                <a:moveTo>
                  <a:pt x="204" y="243"/>
                </a:moveTo>
                <a:cubicBezTo>
                  <a:pt x="199" y="240"/>
                  <a:pt x="195" y="236"/>
                  <a:pt x="190" y="235"/>
                </a:cubicBezTo>
                <a:cubicBezTo>
                  <a:pt x="202" y="223"/>
                  <a:pt x="207" y="222"/>
                  <a:pt x="225" y="228"/>
                </a:cubicBezTo>
                <a:cubicBezTo>
                  <a:pt x="229" y="244"/>
                  <a:pt x="232" y="254"/>
                  <a:pt x="243" y="260"/>
                </a:cubicBezTo>
                <a:lnTo>
                  <a:pt x="243" y="260"/>
                </a:lnTo>
                <a:cubicBezTo>
                  <a:pt x="229" y="265"/>
                  <a:pt x="219" y="280"/>
                  <a:pt x="201" y="278"/>
                </a:cubicBezTo>
                <a:cubicBezTo>
                  <a:pt x="203" y="272"/>
                  <a:pt x="208" y="266"/>
                  <a:pt x="208" y="259"/>
                </a:cubicBezTo>
                <a:lnTo>
                  <a:pt x="218" y="252"/>
                </a:lnTo>
                <a:cubicBezTo>
                  <a:pt x="217" y="252"/>
                  <a:pt x="216" y="252"/>
                  <a:pt x="214" y="252"/>
                </a:cubicBezTo>
                <a:cubicBezTo>
                  <a:pt x="211" y="252"/>
                  <a:pt x="208" y="252"/>
                  <a:pt x="206" y="253"/>
                </a:cubicBezTo>
                <a:cubicBezTo>
                  <a:pt x="206" y="253"/>
                  <a:pt x="199" y="259"/>
                  <a:pt x="192" y="265"/>
                </a:cubicBezTo>
                <a:cubicBezTo>
                  <a:pt x="190" y="268"/>
                  <a:pt x="187" y="270"/>
                  <a:pt x="180" y="274"/>
                </a:cubicBezTo>
                <a:cubicBezTo>
                  <a:pt x="182" y="263"/>
                  <a:pt x="185" y="255"/>
                  <a:pt x="204" y="243"/>
                </a:cubicBezTo>
                <a:close/>
                <a:moveTo>
                  <a:pt x="641" y="201"/>
                </a:moveTo>
                <a:lnTo>
                  <a:pt x="651" y="195"/>
                </a:lnTo>
                <a:lnTo>
                  <a:pt x="651" y="187"/>
                </a:lnTo>
                <a:cubicBezTo>
                  <a:pt x="647" y="192"/>
                  <a:pt x="643" y="195"/>
                  <a:pt x="641" y="201"/>
                </a:cubicBezTo>
                <a:close/>
                <a:moveTo>
                  <a:pt x="833" y="417"/>
                </a:moveTo>
                <a:cubicBezTo>
                  <a:pt x="833" y="647"/>
                  <a:pt x="647" y="833"/>
                  <a:pt x="417" y="833"/>
                </a:cubicBezTo>
                <a:cubicBezTo>
                  <a:pt x="187" y="833"/>
                  <a:pt x="0" y="647"/>
                  <a:pt x="0" y="417"/>
                </a:cubicBezTo>
                <a:cubicBezTo>
                  <a:pt x="0" y="187"/>
                  <a:pt x="187" y="0"/>
                  <a:pt x="417" y="0"/>
                </a:cubicBezTo>
                <a:cubicBezTo>
                  <a:pt x="647" y="0"/>
                  <a:pt x="833" y="187"/>
                  <a:pt x="833" y="417"/>
                </a:cubicBezTo>
                <a:close/>
                <a:moveTo>
                  <a:pt x="339" y="794"/>
                </a:moveTo>
                <a:cubicBezTo>
                  <a:pt x="334" y="786"/>
                  <a:pt x="333" y="786"/>
                  <a:pt x="335" y="779"/>
                </a:cubicBezTo>
                <a:lnTo>
                  <a:pt x="324" y="776"/>
                </a:lnTo>
                <a:cubicBezTo>
                  <a:pt x="334" y="774"/>
                  <a:pt x="336" y="774"/>
                  <a:pt x="346" y="774"/>
                </a:cubicBezTo>
                <a:cubicBezTo>
                  <a:pt x="345" y="772"/>
                  <a:pt x="343" y="769"/>
                  <a:pt x="341" y="767"/>
                </a:cubicBezTo>
                <a:cubicBezTo>
                  <a:pt x="350" y="763"/>
                  <a:pt x="360" y="762"/>
                  <a:pt x="368" y="756"/>
                </a:cubicBezTo>
                <a:cubicBezTo>
                  <a:pt x="370" y="757"/>
                  <a:pt x="372" y="757"/>
                  <a:pt x="374" y="758"/>
                </a:cubicBezTo>
                <a:lnTo>
                  <a:pt x="381" y="753"/>
                </a:lnTo>
                <a:cubicBezTo>
                  <a:pt x="382" y="734"/>
                  <a:pt x="382" y="734"/>
                  <a:pt x="378" y="724"/>
                </a:cubicBezTo>
                <a:cubicBezTo>
                  <a:pt x="428" y="694"/>
                  <a:pt x="428" y="694"/>
                  <a:pt x="421" y="676"/>
                </a:cubicBezTo>
                <a:cubicBezTo>
                  <a:pt x="449" y="646"/>
                  <a:pt x="449" y="646"/>
                  <a:pt x="450" y="627"/>
                </a:cubicBezTo>
                <a:cubicBezTo>
                  <a:pt x="451" y="625"/>
                  <a:pt x="451" y="622"/>
                  <a:pt x="451" y="620"/>
                </a:cubicBezTo>
                <a:cubicBezTo>
                  <a:pt x="450" y="620"/>
                  <a:pt x="385" y="617"/>
                  <a:pt x="345" y="580"/>
                </a:cubicBezTo>
                <a:cubicBezTo>
                  <a:pt x="340" y="581"/>
                  <a:pt x="331" y="581"/>
                  <a:pt x="317" y="592"/>
                </a:cubicBezTo>
                <a:cubicBezTo>
                  <a:pt x="314" y="590"/>
                  <a:pt x="309" y="586"/>
                  <a:pt x="305" y="584"/>
                </a:cubicBezTo>
                <a:lnTo>
                  <a:pt x="315" y="574"/>
                </a:lnTo>
                <a:cubicBezTo>
                  <a:pt x="299" y="544"/>
                  <a:pt x="296" y="544"/>
                  <a:pt x="284" y="542"/>
                </a:cubicBezTo>
                <a:cubicBezTo>
                  <a:pt x="261" y="539"/>
                  <a:pt x="261" y="539"/>
                  <a:pt x="255" y="518"/>
                </a:cubicBezTo>
                <a:lnTo>
                  <a:pt x="249" y="512"/>
                </a:lnTo>
                <a:cubicBezTo>
                  <a:pt x="235" y="498"/>
                  <a:pt x="216" y="491"/>
                  <a:pt x="197" y="484"/>
                </a:cubicBezTo>
                <a:lnTo>
                  <a:pt x="184" y="485"/>
                </a:lnTo>
                <a:cubicBezTo>
                  <a:pt x="173" y="479"/>
                  <a:pt x="168" y="476"/>
                  <a:pt x="158" y="470"/>
                </a:cubicBezTo>
                <a:cubicBezTo>
                  <a:pt x="143" y="484"/>
                  <a:pt x="138" y="481"/>
                  <a:pt x="107" y="460"/>
                </a:cubicBezTo>
                <a:cubicBezTo>
                  <a:pt x="107" y="458"/>
                  <a:pt x="98" y="443"/>
                  <a:pt x="81" y="433"/>
                </a:cubicBezTo>
                <a:lnTo>
                  <a:pt x="78" y="425"/>
                </a:lnTo>
                <a:cubicBezTo>
                  <a:pt x="79" y="419"/>
                  <a:pt x="80" y="412"/>
                  <a:pt x="81" y="405"/>
                </a:cubicBezTo>
                <a:cubicBezTo>
                  <a:pt x="87" y="398"/>
                  <a:pt x="88" y="396"/>
                  <a:pt x="91" y="387"/>
                </a:cubicBezTo>
                <a:cubicBezTo>
                  <a:pt x="83" y="386"/>
                  <a:pt x="78" y="389"/>
                  <a:pt x="69" y="400"/>
                </a:cubicBezTo>
                <a:cubicBezTo>
                  <a:pt x="65" y="399"/>
                  <a:pt x="61" y="397"/>
                  <a:pt x="58" y="395"/>
                </a:cubicBezTo>
                <a:cubicBezTo>
                  <a:pt x="57" y="390"/>
                  <a:pt x="52" y="371"/>
                  <a:pt x="55" y="352"/>
                </a:cubicBezTo>
                <a:cubicBezTo>
                  <a:pt x="62" y="348"/>
                  <a:pt x="62" y="348"/>
                  <a:pt x="75" y="323"/>
                </a:cubicBezTo>
                <a:cubicBezTo>
                  <a:pt x="100" y="324"/>
                  <a:pt x="100" y="324"/>
                  <a:pt x="115" y="334"/>
                </a:cubicBezTo>
                <a:cubicBezTo>
                  <a:pt x="118" y="332"/>
                  <a:pt x="123" y="329"/>
                  <a:pt x="127" y="327"/>
                </a:cubicBezTo>
                <a:lnTo>
                  <a:pt x="131" y="339"/>
                </a:lnTo>
                <a:cubicBezTo>
                  <a:pt x="135" y="340"/>
                  <a:pt x="136" y="340"/>
                  <a:pt x="144" y="337"/>
                </a:cubicBezTo>
                <a:cubicBezTo>
                  <a:pt x="141" y="353"/>
                  <a:pt x="145" y="370"/>
                  <a:pt x="144" y="386"/>
                </a:cubicBezTo>
                <a:cubicBezTo>
                  <a:pt x="150" y="381"/>
                  <a:pt x="158" y="375"/>
                  <a:pt x="164" y="370"/>
                </a:cubicBezTo>
                <a:lnTo>
                  <a:pt x="158" y="357"/>
                </a:lnTo>
                <a:cubicBezTo>
                  <a:pt x="160" y="349"/>
                  <a:pt x="161" y="345"/>
                  <a:pt x="168" y="333"/>
                </a:cubicBezTo>
                <a:cubicBezTo>
                  <a:pt x="167" y="336"/>
                  <a:pt x="167" y="339"/>
                  <a:pt x="166" y="343"/>
                </a:cubicBezTo>
                <a:cubicBezTo>
                  <a:pt x="174" y="337"/>
                  <a:pt x="184" y="334"/>
                  <a:pt x="192" y="329"/>
                </a:cubicBezTo>
                <a:cubicBezTo>
                  <a:pt x="199" y="329"/>
                  <a:pt x="205" y="330"/>
                  <a:pt x="210" y="331"/>
                </a:cubicBezTo>
                <a:cubicBezTo>
                  <a:pt x="228" y="310"/>
                  <a:pt x="228" y="310"/>
                  <a:pt x="234" y="304"/>
                </a:cubicBezTo>
                <a:cubicBezTo>
                  <a:pt x="264" y="291"/>
                  <a:pt x="264" y="291"/>
                  <a:pt x="341" y="271"/>
                </a:cubicBezTo>
                <a:cubicBezTo>
                  <a:pt x="334" y="269"/>
                  <a:pt x="334" y="269"/>
                  <a:pt x="328" y="262"/>
                </a:cubicBezTo>
                <a:cubicBezTo>
                  <a:pt x="331" y="259"/>
                  <a:pt x="335" y="255"/>
                  <a:pt x="338" y="252"/>
                </a:cubicBezTo>
                <a:cubicBezTo>
                  <a:pt x="337" y="252"/>
                  <a:pt x="337" y="252"/>
                  <a:pt x="303" y="258"/>
                </a:cubicBezTo>
                <a:cubicBezTo>
                  <a:pt x="320" y="245"/>
                  <a:pt x="336" y="244"/>
                  <a:pt x="366" y="245"/>
                </a:cubicBezTo>
                <a:cubicBezTo>
                  <a:pt x="373" y="245"/>
                  <a:pt x="373" y="245"/>
                  <a:pt x="401" y="222"/>
                </a:cubicBezTo>
                <a:cubicBezTo>
                  <a:pt x="393" y="222"/>
                  <a:pt x="391" y="223"/>
                  <a:pt x="380" y="227"/>
                </a:cubicBezTo>
                <a:cubicBezTo>
                  <a:pt x="382" y="221"/>
                  <a:pt x="382" y="221"/>
                  <a:pt x="385" y="215"/>
                </a:cubicBezTo>
                <a:cubicBezTo>
                  <a:pt x="383" y="211"/>
                  <a:pt x="380" y="207"/>
                  <a:pt x="379" y="203"/>
                </a:cubicBezTo>
                <a:cubicBezTo>
                  <a:pt x="380" y="198"/>
                  <a:pt x="380" y="198"/>
                  <a:pt x="384" y="191"/>
                </a:cubicBezTo>
                <a:cubicBezTo>
                  <a:pt x="375" y="187"/>
                  <a:pt x="367" y="187"/>
                  <a:pt x="358" y="189"/>
                </a:cubicBezTo>
                <a:cubicBezTo>
                  <a:pt x="345" y="168"/>
                  <a:pt x="345" y="168"/>
                  <a:pt x="339" y="167"/>
                </a:cubicBezTo>
                <a:cubicBezTo>
                  <a:pt x="339" y="171"/>
                  <a:pt x="338" y="176"/>
                  <a:pt x="338" y="179"/>
                </a:cubicBezTo>
                <a:cubicBezTo>
                  <a:pt x="334" y="179"/>
                  <a:pt x="329" y="178"/>
                  <a:pt x="325" y="178"/>
                </a:cubicBezTo>
                <a:cubicBezTo>
                  <a:pt x="309" y="196"/>
                  <a:pt x="290" y="212"/>
                  <a:pt x="273" y="230"/>
                </a:cubicBezTo>
                <a:cubicBezTo>
                  <a:pt x="265" y="220"/>
                  <a:pt x="260" y="190"/>
                  <a:pt x="259" y="180"/>
                </a:cubicBezTo>
                <a:cubicBezTo>
                  <a:pt x="264" y="177"/>
                  <a:pt x="271" y="174"/>
                  <a:pt x="276" y="172"/>
                </a:cubicBezTo>
                <a:lnTo>
                  <a:pt x="289" y="165"/>
                </a:lnTo>
                <a:cubicBezTo>
                  <a:pt x="330" y="139"/>
                  <a:pt x="330" y="139"/>
                  <a:pt x="345" y="146"/>
                </a:cubicBezTo>
                <a:cubicBezTo>
                  <a:pt x="349" y="143"/>
                  <a:pt x="353" y="139"/>
                  <a:pt x="357" y="136"/>
                </a:cubicBezTo>
                <a:lnTo>
                  <a:pt x="354" y="128"/>
                </a:lnTo>
                <a:cubicBezTo>
                  <a:pt x="346" y="132"/>
                  <a:pt x="343" y="133"/>
                  <a:pt x="338" y="134"/>
                </a:cubicBezTo>
                <a:cubicBezTo>
                  <a:pt x="334" y="125"/>
                  <a:pt x="337" y="115"/>
                  <a:pt x="336" y="106"/>
                </a:cubicBezTo>
                <a:lnTo>
                  <a:pt x="334" y="105"/>
                </a:lnTo>
                <a:cubicBezTo>
                  <a:pt x="318" y="135"/>
                  <a:pt x="318" y="135"/>
                  <a:pt x="301" y="134"/>
                </a:cubicBezTo>
                <a:cubicBezTo>
                  <a:pt x="300" y="133"/>
                  <a:pt x="300" y="132"/>
                  <a:pt x="299" y="130"/>
                </a:cubicBezTo>
                <a:cubicBezTo>
                  <a:pt x="292" y="130"/>
                  <a:pt x="291" y="129"/>
                  <a:pt x="283" y="126"/>
                </a:cubicBezTo>
                <a:cubicBezTo>
                  <a:pt x="279" y="128"/>
                  <a:pt x="275" y="130"/>
                  <a:pt x="271" y="132"/>
                </a:cubicBezTo>
                <a:cubicBezTo>
                  <a:pt x="272" y="131"/>
                  <a:pt x="272" y="129"/>
                  <a:pt x="273" y="128"/>
                </a:cubicBezTo>
                <a:cubicBezTo>
                  <a:pt x="271" y="128"/>
                  <a:pt x="267" y="127"/>
                  <a:pt x="265" y="127"/>
                </a:cubicBezTo>
                <a:cubicBezTo>
                  <a:pt x="265" y="124"/>
                  <a:pt x="264" y="120"/>
                  <a:pt x="264" y="118"/>
                </a:cubicBezTo>
                <a:cubicBezTo>
                  <a:pt x="229" y="135"/>
                  <a:pt x="229" y="135"/>
                  <a:pt x="224" y="129"/>
                </a:cubicBezTo>
                <a:cubicBezTo>
                  <a:pt x="240" y="126"/>
                  <a:pt x="242" y="126"/>
                  <a:pt x="260" y="117"/>
                </a:cubicBezTo>
                <a:cubicBezTo>
                  <a:pt x="257" y="116"/>
                  <a:pt x="255" y="115"/>
                  <a:pt x="252" y="114"/>
                </a:cubicBezTo>
                <a:lnTo>
                  <a:pt x="255" y="107"/>
                </a:lnTo>
                <a:cubicBezTo>
                  <a:pt x="252" y="106"/>
                  <a:pt x="248" y="104"/>
                  <a:pt x="245" y="103"/>
                </a:cubicBezTo>
                <a:cubicBezTo>
                  <a:pt x="236" y="107"/>
                  <a:pt x="233" y="107"/>
                  <a:pt x="226" y="104"/>
                </a:cubicBezTo>
                <a:cubicBezTo>
                  <a:pt x="228" y="101"/>
                  <a:pt x="231" y="96"/>
                  <a:pt x="233" y="93"/>
                </a:cubicBezTo>
                <a:cubicBezTo>
                  <a:pt x="229" y="91"/>
                  <a:pt x="226" y="91"/>
                  <a:pt x="211" y="94"/>
                </a:cubicBezTo>
                <a:cubicBezTo>
                  <a:pt x="212" y="93"/>
                  <a:pt x="213" y="91"/>
                  <a:pt x="214" y="90"/>
                </a:cubicBezTo>
                <a:cubicBezTo>
                  <a:pt x="196" y="101"/>
                  <a:pt x="178" y="114"/>
                  <a:pt x="162" y="128"/>
                </a:cubicBezTo>
                <a:cubicBezTo>
                  <a:pt x="163" y="128"/>
                  <a:pt x="164" y="129"/>
                  <a:pt x="165" y="129"/>
                </a:cubicBezTo>
                <a:cubicBezTo>
                  <a:pt x="152" y="140"/>
                  <a:pt x="142" y="149"/>
                  <a:pt x="132" y="158"/>
                </a:cubicBezTo>
                <a:cubicBezTo>
                  <a:pt x="74" y="222"/>
                  <a:pt x="37" y="305"/>
                  <a:pt x="32" y="397"/>
                </a:cubicBezTo>
                <a:cubicBezTo>
                  <a:pt x="94" y="437"/>
                  <a:pt x="122" y="509"/>
                  <a:pt x="123" y="509"/>
                </a:cubicBezTo>
                <a:cubicBezTo>
                  <a:pt x="79" y="577"/>
                  <a:pt x="115" y="597"/>
                  <a:pt x="140" y="610"/>
                </a:cubicBezTo>
                <a:cubicBezTo>
                  <a:pt x="141" y="617"/>
                  <a:pt x="143" y="623"/>
                  <a:pt x="145" y="629"/>
                </a:cubicBezTo>
                <a:cubicBezTo>
                  <a:pt x="155" y="639"/>
                  <a:pt x="186" y="666"/>
                  <a:pt x="212" y="674"/>
                </a:cubicBezTo>
                <a:cubicBezTo>
                  <a:pt x="222" y="721"/>
                  <a:pt x="249" y="758"/>
                  <a:pt x="294" y="782"/>
                </a:cubicBezTo>
                <a:cubicBezTo>
                  <a:pt x="308" y="787"/>
                  <a:pt x="324" y="791"/>
                  <a:pt x="339" y="794"/>
                </a:cubicBezTo>
                <a:close/>
                <a:moveTo>
                  <a:pt x="591" y="73"/>
                </a:moveTo>
                <a:cubicBezTo>
                  <a:pt x="589" y="75"/>
                  <a:pt x="587" y="76"/>
                  <a:pt x="584" y="78"/>
                </a:cubicBezTo>
                <a:cubicBezTo>
                  <a:pt x="601" y="97"/>
                  <a:pt x="603" y="99"/>
                  <a:pt x="611" y="114"/>
                </a:cubicBezTo>
                <a:cubicBezTo>
                  <a:pt x="609" y="125"/>
                  <a:pt x="609" y="125"/>
                  <a:pt x="629" y="141"/>
                </a:cubicBezTo>
                <a:cubicBezTo>
                  <a:pt x="630" y="140"/>
                  <a:pt x="632" y="139"/>
                  <a:pt x="633" y="139"/>
                </a:cubicBezTo>
                <a:cubicBezTo>
                  <a:pt x="631" y="133"/>
                  <a:pt x="631" y="133"/>
                  <a:pt x="625" y="125"/>
                </a:cubicBezTo>
                <a:lnTo>
                  <a:pt x="626" y="126"/>
                </a:lnTo>
                <a:lnTo>
                  <a:pt x="628" y="128"/>
                </a:lnTo>
                <a:lnTo>
                  <a:pt x="630" y="129"/>
                </a:lnTo>
                <a:lnTo>
                  <a:pt x="632" y="131"/>
                </a:lnTo>
                <a:lnTo>
                  <a:pt x="633" y="133"/>
                </a:lnTo>
                <a:lnTo>
                  <a:pt x="635" y="135"/>
                </a:lnTo>
                <a:lnTo>
                  <a:pt x="637" y="137"/>
                </a:lnTo>
                <a:lnTo>
                  <a:pt x="639" y="139"/>
                </a:lnTo>
                <a:lnTo>
                  <a:pt x="642" y="139"/>
                </a:lnTo>
                <a:cubicBezTo>
                  <a:pt x="646" y="129"/>
                  <a:pt x="646" y="129"/>
                  <a:pt x="622" y="99"/>
                </a:cubicBezTo>
                <a:lnTo>
                  <a:pt x="629" y="99"/>
                </a:lnTo>
                <a:lnTo>
                  <a:pt x="641" y="115"/>
                </a:lnTo>
                <a:cubicBezTo>
                  <a:pt x="643" y="115"/>
                  <a:pt x="647" y="115"/>
                  <a:pt x="650" y="115"/>
                </a:cubicBezTo>
                <a:cubicBezTo>
                  <a:pt x="651" y="114"/>
                  <a:pt x="652" y="113"/>
                  <a:pt x="653" y="112"/>
                </a:cubicBezTo>
                <a:cubicBezTo>
                  <a:pt x="633" y="97"/>
                  <a:pt x="613" y="84"/>
                  <a:pt x="591" y="73"/>
                </a:cubicBezTo>
                <a:close/>
                <a:moveTo>
                  <a:pt x="643" y="119"/>
                </a:moveTo>
                <a:lnTo>
                  <a:pt x="642" y="119"/>
                </a:lnTo>
                <a:lnTo>
                  <a:pt x="642" y="119"/>
                </a:lnTo>
                <a:cubicBezTo>
                  <a:pt x="643" y="122"/>
                  <a:pt x="643" y="124"/>
                  <a:pt x="643" y="127"/>
                </a:cubicBezTo>
                <a:lnTo>
                  <a:pt x="644" y="128"/>
                </a:lnTo>
                <a:cubicBezTo>
                  <a:pt x="650" y="134"/>
                  <a:pt x="651" y="136"/>
                  <a:pt x="651" y="137"/>
                </a:cubicBezTo>
                <a:cubicBezTo>
                  <a:pt x="651" y="136"/>
                  <a:pt x="648" y="129"/>
                  <a:pt x="643" y="119"/>
                </a:cubicBezTo>
                <a:close/>
                <a:moveTo>
                  <a:pt x="603" y="188"/>
                </a:moveTo>
                <a:lnTo>
                  <a:pt x="603" y="189"/>
                </a:lnTo>
                <a:lnTo>
                  <a:pt x="604" y="190"/>
                </a:lnTo>
                <a:lnTo>
                  <a:pt x="605" y="191"/>
                </a:lnTo>
                <a:lnTo>
                  <a:pt x="605" y="192"/>
                </a:lnTo>
                <a:lnTo>
                  <a:pt x="606" y="193"/>
                </a:lnTo>
                <a:lnTo>
                  <a:pt x="607" y="194"/>
                </a:lnTo>
                <a:lnTo>
                  <a:pt x="607" y="195"/>
                </a:lnTo>
                <a:lnTo>
                  <a:pt x="608" y="196"/>
                </a:lnTo>
                <a:lnTo>
                  <a:pt x="608" y="197"/>
                </a:lnTo>
                <a:lnTo>
                  <a:pt x="609" y="198"/>
                </a:lnTo>
                <a:lnTo>
                  <a:pt x="609" y="199"/>
                </a:lnTo>
                <a:lnTo>
                  <a:pt x="610" y="200"/>
                </a:lnTo>
                <a:lnTo>
                  <a:pt x="611" y="201"/>
                </a:lnTo>
                <a:lnTo>
                  <a:pt x="611" y="202"/>
                </a:lnTo>
                <a:lnTo>
                  <a:pt x="612" y="203"/>
                </a:lnTo>
                <a:lnTo>
                  <a:pt x="612" y="205"/>
                </a:lnTo>
                <a:cubicBezTo>
                  <a:pt x="613" y="197"/>
                  <a:pt x="615" y="194"/>
                  <a:pt x="620" y="192"/>
                </a:cubicBezTo>
                <a:lnTo>
                  <a:pt x="612" y="176"/>
                </a:lnTo>
                <a:lnTo>
                  <a:pt x="611" y="177"/>
                </a:lnTo>
                <a:cubicBezTo>
                  <a:pt x="607" y="178"/>
                  <a:pt x="605" y="184"/>
                  <a:pt x="603" y="188"/>
                </a:cubicBezTo>
                <a:close/>
                <a:moveTo>
                  <a:pt x="542" y="137"/>
                </a:moveTo>
                <a:cubicBezTo>
                  <a:pt x="537" y="138"/>
                  <a:pt x="533" y="139"/>
                  <a:pt x="530" y="142"/>
                </a:cubicBezTo>
                <a:cubicBezTo>
                  <a:pt x="533" y="144"/>
                  <a:pt x="537" y="146"/>
                  <a:pt x="540" y="148"/>
                </a:cubicBezTo>
                <a:cubicBezTo>
                  <a:pt x="559" y="145"/>
                  <a:pt x="559" y="141"/>
                  <a:pt x="559" y="138"/>
                </a:cubicBezTo>
                <a:lnTo>
                  <a:pt x="559" y="136"/>
                </a:lnTo>
                <a:cubicBezTo>
                  <a:pt x="553" y="136"/>
                  <a:pt x="548" y="136"/>
                  <a:pt x="542" y="137"/>
                </a:cubicBezTo>
                <a:close/>
                <a:moveTo>
                  <a:pt x="510" y="113"/>
                </a:moveTo>
                <a:cubicBezTo>
                  <a:pt x="512" y="111"/>
                  <a:pt x="513" y="111"/>
                  <a:pt x="524" y="111"/>
                </a:cubicBezTo>
                <a:cubicBezTo>
                  <a:pt x="521" y="106"/>
                  <a:pt x="518" y="102"/>
                  <a:pt x="515" y="98"/>
                </a:cubicBezTo>
                <a:cubicBezTo>
                  <a:pt x="516" y="98"/>
                  <a:pt x="518" y="98"/>
                  <a:pt x="523" y="100"/>
                </a:cubicBezTo>
                <a:cubicBezTo>
                  <a:pt x="522" y="97"/>
                  <a:pt x="521" y="94"/>
                  <a:pt x="521" y="92"/>
                </a:cubicBezTo>
                <a:cubicBezTo>
                  <a:pt x="506" y="79"/>
                  <a:pt x="501" y="63"/>
                  <a:pt x="501" y="63"/>
                </a:cubicBezTo>
                <a:lnTo>
                  <a:pt x="501" y="62"/>
                </a:lnTo>
                <a:cubicBezTo>
                  <a:pt x="493" y="68"/>
                  <a:pt x="493" y="69"/>
                  <a:pt x="489" y="67"/>
                </a:cubicBezTo>
                <a:cubicBezTo>
                  <a:pt x="487" y="65"/>
                  <a:pt x="486" y="63"/>
                  <a:pt x="484" y="61"/>
                </a:cubicBezTo>
                <a:cubicBezTo>
                  <a:pt x="486" y="61"/>
                  <a:pt x="489" y="60"/>
                  <a:pt x="492" y="60"/>
                </a:cubicBezTo>
                <a:lnTo>
                  <a:pt x="483" y="55"/>
                </a:lnTo>
                <a:lnTo>
                  <a:pt x="482" y="56"/>
                </a:lnTo>
                <a:lnTo>
                  <a:pt x="480" y="56"/>
                </a:lnTo>
                <a:lnTo>
                  <a:pt x="479" y="57"/>
                </a:lnTo>
                <a:cubicBezTo>
                  <a:pt x="477" y="57"/>
                  <a:pt x="476" y="59"/>
                  <a:pt x="474" y="60"/>
                </a:cubicBezTo>
                <a:cubicBezTo>
                  <a:pt x="473" y="60"/>
                  <a:pt x="472" y="60"/>
                  <a:pt x="472" y="60"/>
                </a:cubicBezTo>
                <a:cubicBezTo>
                  <a:pt x="471" y="60"/>
                  <a:pt x="470" y="59"/>
                  <a:pt x="469" y="60"/>
                </a:cubicBezTo>
                <a:cubicBezTo>
                  <a:pt x="467" y="62"/>
                  <a:pt x="467" y="64"/>
                  <a:pt x="467" y="68"/>
                </a:cubicBezTo>
                <a:cubicBezTo>
                  <a:pt x="464" y="67"/>
                  <a:pt x="462" y="65"/>
                  <a:pt x="459" y="65"/>
                </a:cubicBezTo>
                <a:cubicBezTo>
                  <a:pt x="455" y="65"/>
                  <a:pt x="451" y="65"/>
                  <a:pt x="451" y="65"/>
                </a:cubicBezTo>
                <a:cubicBezTo>
                  <a:pt x="450" y="65"/>
                  <a:pt x="447" y="63"/>
                  <a:pt x="441" y="61"/>
                </a:cubicBezTo>
                <a:cubicBezTo>
                  <a:pt x="440" y="63"/>
                  <a:pt x="440" y="67"/>
                  <a:pt x="440" y="70"/>
                </a:cubicBezTo>
                <a:cubicBezTo>
                  <a:pt x="438" y="70"/>
                  <a:pt x="437" y="70"/>
                  <a:pt x="434" y="66"/>
                </a:cubicBezTo>
                <a:cubicBezTo>
                  <a:pt x="429" y="75"/>
                  <a:pt x="424" y="80"/>
                  <a:pt x="416" y="89"/>
                </a:cubicBezTo>
                <a:cubicBezTo>
                  <a:pt x="420" y="89"/>
                  <a:pt x="427" y="91"/>
                  <a:pt x="427" y="91"/>
                </a:cubicBezTo>
                <a:cubicBezTo>
                  <a:pt x="432" y="95"/>
                  <a:pt x="436" y="103"/>
                  <a:pt x="441" y="108"/>
                </a:cubicBezTo>
                <a:cubicBezTo>
                  <a:pt x="441" y="111"/>
                  <a:pt x="441" y="114"/>
                  <a:pt x="440" y="119"/>
                </a:cubicBezTo>
                <a:cubicBezTo>
                  <a:pt x="442" y="121"/>
                  <a:pt x="444" y="124"/>
                  <a:pt x="446" y="127"/>
                </a:cubicBezTo>
                <a:cubicBezTo>
                  <a:pt x="444" y="133"/>
                  <a:pt x="441" y="138"/>
                  <a:pt x="439" y="143"/>
                </a:cubicBezTo>
                <a:lnTo>
                  <a:pt x="437" y="146"/>
                </a:lnTo>
                <a:cubicBezTo>
                  <a:pt x="437" y="153"/>
                  <a:pt x="442" y="158"/>
                  <a:pt x="443" y="165"/>
                </a:cubicBezTo>
                <a:cubicBezTo>
                  <a:pt x="449" y="166"/>
                  <a:pt x="452" y="173"/>
                  <a:pt x="459" y="173"/>
                </a:cubicBezTo>
                <a:cubicBezTo>
                  <a:pt x="465" y="173"/>
                  <a:pt x="465" y="169"/>
                  <a:pt x="464" y="164"/>
                </a:cubicBezTo>
                <a:cubicBezTo>
                  <a:pt x="473" y="162"/>
                  <a:pt x="503" y="145"/>
                  <a:pt x="523" y="120"/>
                </a:cubicBezTo>
                <a:cubicBezTo>
                  <a:pt x="520" y="120"/>
                  <a:pt x="510" y="115"/>
                  <a:pt x="510" y="113"/>
                </a:cubicBezTo>
                <a:close/>
                <a:moveTo>
                  <a:pt x="378" y="129"/>
                </a:moveTo>
                <a:cubicBezTo>
                  <a:pt x="370" y="138"/>
                  <a:pt x="366" y="143"/>
                  <a:pt x="361" y="152"/>
                </a:cubicBezTo>
                <a:cubicBezTo>
                  <a:pt x="356" y="152"/>
                  <a:pt x="351" y="153"/>
                  <a:pt x="345" y="154"/>
                </a:cubicBezTo>
                <a:cubicBezTo>
                  <a:pt x="351" y="155"/>
                  <a:pt x="357" y="155"/>
                  <a:pt x="363" y="155"/>
                </a:cubicBezTo>
                <a:lnTo>
                  <a:pt x="370" y="168"/>
                </a:lnTo>
                <a:cubicBezTo>
                  <a:pt x="383" y="143"/>
                  <a:pt x="391" y="148"/>
                  <a:pt x="400" y="157"/>
                </a:cubicBezTo>
                <a:cubicBezTo>
                  <a:pt x="402" y="155"/>
                  <a:pt x="406" y="150"/>
                  <a:pt x="407" y="144"/>
                </a:cubicBezTo>
                <a:lnTo>
                  <a:pt x="407" y="142"/>
                </a:lnTo>
                <a:cubicBezTo>
                  <a:pt x="401" y="144"/>
                  <a:pt x="402" y="135"/>
                  <a:pt x="402" y="130"/>
                </a:cubicBezTo>
                <a:cubicBezTo>
                  <a:pt x="396" y="126"/>
                  <a:pt x="395" y="123"/>
                  <a:pt x="395" y="119"/>
                </a:cubicBezTo>
                <a:cubicBezTo>
                  <a:pt x="393" y="119"/>
                  <a:pt x="391" y="118"/>
                  <a:pt x="386" y="116"/>
                </a:cubicBezTo>
                <a:cubicBezTo>
                  <a:pt x="381" y="114"/>
                  <a:pt x="379" y="114"/>
                  <a:pt x="377" y="114"/>
                </a:cubicBezTo>
                <a:cubicBezTo>
                  <a:pt x="376" y="112"/>
                  <a:pt x="375" y="109"/>
                  <a:pt x="374" y="107"/>
                </a:cubicBezTo>
                <a:cubicBezTo>
                  <a:pt x="371" y="109"/>
                  <a:pt x="369" y="110"/>
                  <a:pt x="365" y="113"/>
                </a:cubicBezTo>
                <a:cubicBezTo>
                  <a:pt x="364" y="113"/>
                  <a:pt x="364" y="111"/>
                  <a:pt x="366" y="106"/>
                </a:cubicBezTo>
                <a:lnTo>
                  <a:pt x="365" y="106"/>
                </a:lnTo>
                <a:cubicBezTo>
                  <a:pt x="357" y="109"/>
                  <a:pt x="357" y="109"/>
                  <a:pt x="353" y="112"/>
                </a:cubicBezTo>
                <a:cubicBezTo>
                  <a:pt x="353" y="113"/>
                  <a:pt x="353" y="113"/>
                  <a:pt x="357" y="120"/>
                </a:cubicBezTo>
                <a:cubicBezTo>
                  <a:pt x="364" y="117"/>
                  <a:pt x="377" y="121"/>
                  <a:pt x="378" y="129"/>
                </a:cubicBezTo>
                <a:close/>
                <a:moveTo>
                  <a:pt x="352" y="89"/>
                </a:moveTo>
                <a:lnTo>
                  <a:pt x="352" y="89"/>
                </a:lnTo>
                <a:cubicBezTo>
                  <a:pt x="352" y="87"/>
                  <a:pt x="352" y="84"/>
                  <a:pt x="352" y="82"/>
                </a:cubicBezTo>
                <a:lnTo>
                  <a:pt x="352" y="82"/>
                </a:lnTo>
                <a:cubicBezTo>
                  <a:pt x="348" y="84"/>
                  <a:pt x="345" y="85"/>
                  <a:pt x="345" y="85"/>
                </a:cubicBezTo>
                <a:lnTo>
                  <a:pt x="345" y="86"/>
                </a:lnTo>
                <a:cubicBezTo>
                  <a:pt x="344" y="89"/>
                  <a:pt x="342" y="91"/>
                  <a:pt x="341" y="94"/>
                </a:cubicBezTo>
                <a:cubicBezTo>
                  <a:pt x="342" y="94"/>
                  <a:pt x="345" y="94"/>
                  <a:pt x="352" y="89"/>
                </a:cubicBezTo>
                <a:close/>
                <a:moveTo>
                  <a:pt x="350" y="98"/>
                </a:moveTo>
                <a:lnTo>
                  <a:pt x="350" y="99"/>
                </a:lnTo>
                <a:cubicBezTo>
                  <a:pt x="349" y="101"/>
                  <a:pt x="347" y="104"/>
                  <a:pt x="348" y="115"/>
                </a:cubicBezTo>
                <a:lnTo>
                  <a:pt x="348" y="116"/>
                </a:lnTo>
                <a:cubicBezTo>
                  <a:pt x="351" y="111"/>
                  <a:pt x="351" y="105"/>
                  <a:pt x="350" y="98"/>
                </a:cubicBezTo>
                <a:close/>
                <a:moveTo>
                  <a:pt x="356" y="69"/>
                </a:moveTo>
                <a:cubicBezTo>
                  <a:pt x="357" y="68"/>
                  <a:pt x="357" y="68"/>
                  <a:pt x="358" y="62"/>
                </a:cubicBezTo>
                <a:lnTo>
                  <a:pt x="357" y="62"/>
                </a:lnTo>
                <a:cubicBezTo>
                  <a:pt x="343" y="71"/>
                  <a:pt x="343" y="71"/>
                  <a:pt x="340" y="72"/>
                </a:cubicBezTo>
                <a:cubicBezTo>
                  <a:pt x="347" y="71"/>
                  <a:pt x="347" y="71"/>
                  <a:pt x="350" y="70"/>
                </a:cubicBezTo>
                <a:cubicBezTo>
                  <a:pt x="350" y="71"/>
                  <a:pt x="350" y="72"/>
                  <a:pt x="351" y="73"/>
                </a:cubicBezTo>
                <a:cubicBezTo>
                  <a:pt x="351" y="73"/>
                  <a:pt x="352" y="72"/>
                  <a:pt x="356" y="69"/>
                </a:cubicBezTo>
                <a:close/>
                <a:moveTo>
                  <a:pt x="288" y="105"/>
                </a:moveTo>
                <a:cubicBezTo>
                  <a:pt x="288" y="107"/>
                  <a:pt x="287" y="108"/>
                  <a:pt x="286" y="110"/>
                </a:cubicBezTo>
                <a:cubicBezTo>
                  <a:pt x="286" y="110"/>
                  <a:pt x="281" y="110"/>
                  <a:pt x="277" y="112"/>
                </a:cubicBezTo>
                <a:cubicBezTo>
                  <a:pt x="282" y="121"/>
                  <a:pt x="299" y="123"/>
                  <a:pt x="318" y="107"/>
                </a:cubicBezTo>
                <a:lnTo>
                  <a:pt x="321" y="105"/>
                </a:lnTo>
                <a:cubicBezTo>
                  <a:pt x="312" y="104"/>
                  <a:pt x="311" y="101"/>
                  <a:pt x="311" y="99"/>
                </a:cubicBezTo>
                <a:cubicBezTo>
                  <a:pt x="309" y="99"/>
                  <a:pt x="307" y="100"/>
                  <a:pt x="302" y="102"/>
                </a:cubicBezTo>
                <a:cubicBezTo>
                  <a:pt x="300" y="100"/>
                  <a:pt x="298" y="98"/>
                  <a:pt x="296" y="96"/>
                </a:cubicBezTo>
                <a:cubicBezTo>
                  <a:pt x="296" y="91"/>
                  <a:pt x="296" y="91"/>
                  <a:pt x="292" y="88"/>
                </a:cubicBezTo>
                <a:lnTo>
                  <a:pt x="293" y="88"/>
                </a:lnTo>
                <a:cubicBezTo>
                  <a:pt x="292" y="92"/>
                  <a:pt x="288" y="94"/>
                  <a:pt x="288" y="98"/>
                </a:cubicBezTo>
                <a:cubicBezTo>
                  <a:pt x="287" y="101"/>
                  <a:pt x="289" y="103"/>
                  <a:pt x="288" y="105"/>
                </a:cubicBezTo>
                <a:close/>
                <a:moveTo>
                  <a:pt x="321" y="98"/>
                </a:moveTo>
                <a:cubicBezTo>
                  <a:pt x="323" y="98"/>
                  <a:pt x="325" y="99"/>
                  <a:pt x="327" y="99"/>
                </a:cubicBezTo>
                <a:cubicBezTo>
                  <a:pt x="330" y="96"/>
                  <a:pt x="332" y="94"/>
                  <a:pt x="334" y="91"/>
                </a:cubicBezTo>
                <a:lnTo>
                  <a:pt x="335" y="90"/>
                </a:lnTo>
                <a:cubicBezTo>
                  <a:pt x="332" y="92"/>
                  <a:pt x="329" y="93"/>
                  <a:pt x="327" y="94"/>
                </a:cubicBezTo>
                <a:cubicBezTo>
                  <a:pt x="327" y="92"/>
                  <a:pt x="326" y="89"/>
                  <a:pt x="326" y="87"/>
                </a:cubicBezTo>
                <a:cubicBezTo>
                  <a:pt x="326" y="85"/>
                  <a:pt x="327" y="83"/>
                  <a:pt x="329" y="81"/>
                </a:cubicBezTo>
                <a:lnTo>
                  <a:pt x="328" y="81"/>
                </a:lnTo>
                <a:cubicBezTo>
                  <a:pt x="325" y="81"/>
                  <a:pt x="323" y="81"/>
                  <a:pt x="321" y="81"/>
                </a:cubicBezTo>
                <a:cubicBezTo>
                  <a:pt x="319" y="81"/>
                  <a:pt x="319" y="80"/>
                  <a:pt x="319" y="79"/>
                </a:cubicBezTo>
                <a:cubicBezTo>
                  <a:pt x="312" y="82"/>
                  <a:pt x="309" y="83"/>
                  <a:pt x="307" y="85"/>
                </a:cubicBezTo>
                <a:lnTo>
                  <a:pt x="307" y="86"/>
                </a:lnTo>
                <a:cubicBezTo>
                  <a:pt x="319" y="87"/>
                  <a:pt x="319" y="87"/>
                  <a:pt x="320" y="87"/>
                </a:cubicBezTo>
                <a:cubicBezTo>
                  <a:pt x="317" y="88"/>
                  <a:pt x="314" y="90"/>
                  <a:pt x="311" y="91"/>
                </a:cubicBezTo>
                <a:cubicBezTo>
                  <a:pt x="315" y="92"/>
                  <a:pt x="317" y="97"/>
                  <a:pt x="321" y="98"/>
                </a:cubicBezTo>
                <a:close/>
                <a:moveTo>
                  <a:pt x="412" y="82"/>
                </a:moveTo>
                <a:cubicBezTo>
                  <a:pt x="420" y="82"/>
                  <a:pt x="423" y="79"/>
                  <a:pt x="427" y="68"/>
                </a:cubicBezTo>
                <a:cubicBezTo>
                  <a:pt x="428" y="65"/>
                  <a:pt x="424" y="62"/>
                  <a:pt x="423" y="62"/>
                </a:cubicBezTo>
                <a:cubicBezTo>
                  <a:pt x="423" y="63"/>
                  <a:pt x="422" y="63"/>
                  <a:pt x="421" y="64"/>
                </a:cubicBezTo>
                <a:cubicBezTo>
                  <a:pt x="418" y="63"/>
                  <a:pt x="412" y="64"/>
                  <a:pt x="407" y="65"/>
                </a:cubicBezTo>
                <a:cubicBezTo>
                  <a:pt x="402" y="67"/>
                  <a:pt x="399" y="67"/>
                  <a:pt x="397" y="67"/>
                </a:cubicBezTo>
                <a:cubicBezTo>
                  <a:pt x="398" y="70"/>
                  <a:pt x="399" y="73"/>
                  <a:pt x="404" y="79"/>
                </a:cubicBezTo>
                <a:cubicBezTo>
                  <a:pt x="389" y="91"/>
                  <a:pt x="384" y="94"/>
                  <a:pt x="374" y="94"/>
                </a:cubicBezTo>
                <a:cubicBezTo>
                  <a:pt x="376" y="94"/>
                  <a:pt x="377" y="95"/>
                  <a:pt x="382" y="97"/>
                </a:cubicBezTo>
                <a:cubicBezTo>
                  <a:pt x="395" y="93"/>
                  <a:pt x="396" y="92"/>
                  <a:pt x="400" y="88"/>
                </a:cubicBezTo>
                <a:cubicBezTo>
                  <a:pt x="401" y="89"/>
                  <a:pt x="403" y="89"/>
                  <a:pt x="405" y="91"/>
                </a:cubicBezTo>
                <a:cubicBezTo>
                  <a:pt x="408" y="89"/>
                  <a:pt x="410" y="85"/>
                  <a:pt x="412" y="82"/>
                </a:cubicBezTo>
                <a:close/>
                <a:moveTo>
                  <a:pt x="358" y="248"/>
                </a:moveTo>
                <a:lnTo>
                  <a:pt x="359" y="249"/>
                </a:lnTo>
                <a:cubicBezTo>
                  <a:pt x="359" y="249"/>
                  <a:pt x="370" y="258"/>
                  <a:pt x="372" y="262"/>
                </a:cubicBezTo>
                <a:lnTo>
                  <a:pt x="381" y="252"/>
                </a:lnTo>
                <a:lnTo>
                  <a:pt x="358" y="248"/>
                </a:lnTo>
                <a:close/>
                <a:moveTo>
                  <a:pt x="198" y="423"/>
                </a:moveTo>
                <a:lnTo>
                  <a:pt x="185" y="416"/>
                </a:lnTo>
                <a:lnTo>
                  <a:pt x="183" y="417"/>
                </a:lnTo>
                <a:cubicBezTo>
                  <a:pt x="175" y="419"/>
                  <a:pt x="174" y="420"/>
                  <a:pt x="177" y="433"/>
                </a:cubicBezTo>
                <a:cubicBezTo>
                  <a:pt x="186" y="432"/>
                  <a:pt x="186" y="432"/>
                  <a:pt x="196" y="444"/>
                </a:cubicBezTo>
                <a:lnTo>
                  <a:pt x="205" y="435"/>
                </a:lnTo>
                <a:lnTo>
                  <a:pt x="198" y="423"/>
                </a:lnTo>
                <a:close/>
                <a:moveTo>
                  <a:pt x="156" y="405"/>
                </a:moveTo>
                <a:cubicBezTo>
                  <a:pt x="149" y="395"/>
                  <a:pt x="149" y="395"/>
                  <a:pt x="137" y="401"/>
                </a:cubicBezTo>
                <a:cubicBezTo>
                  <a:pt x="137" y="398"/>
                  <a:pt x="136" y="388"/>
                  <a:pt x="126" y="388"/>
                </a:cubicBezTo>
                <a:cubicBezTo>
                  <a:pt x="121" y="388"/>
                  <a:pt x="117" y="388"/>
                  <a:pt x="112" y="387"/>
                </a:cubicBezTo>
                <a:cubicBezTo>
                  <a:pt x="114" y="389"/>
                  <a:pt x="118" y="396"/>
                  <a:pt x="135" y="401"/>
                </a:cubicBezTo>
                <a:lnTo>
                  <a:pt x="137" y="401"/>
                </a:lnTo>
                <a:cubicBezTo>
                  <a:pt x="144" y="412"/>
                  <a:pt x="144" y="412"/>
                  <a:pt x="159" y="416"/>
                </a:cubicBezTo>
                <a:lnTo>
                  <a:pt x="164" y="412"/>
                </a:lnTo>
                <a:cubicBezTo>
                  <a:pt x="162" y="412"/>
                  <a:pt x="160" y="410"/>
                  <a:pt x="156" y="405"/>
                </a:cubicBezTo>
                <a:close/>
                <a:moveTo>
                  <a:pt x="773" y="565"/>
                </a:moveTo>
                <a:cubicBezTo>
                  <a:pt x="792" y="519"/>
                  <a:pt x="802" y="469"/>
                  <a:pt x="802" y="417"/>
                </a:cubicBezTo>
                <a:cubicBezTo>
                  <a:pt x="802" y="364"/>
                  <a:pt x="792" y="314"/>
                  <a:pt x="773" y="268"/>
                </a:cubicBezTo>
                <a:cubicBezTo>
                  <a:pt x="770" y="269"/>
                  <a:pt x="767" y="270"/>
                  <a:pt x="764" y="272"/>
                </a:cubicBezTo>
                <a:cubicBezTo>
                  <a:pt x="764" y="277"/>
                  <a:pt x="764" y="279"/>
                  <a:pt x="761" y="288"/>
                </a:cubicBezTo>
                <a:cubicBezTo>
                  <a:pt x="749" y="287"/>
                  <a:pt x="726" y="263"/>
                  <a:pt x="726" y="263"/>
                </a:cubicBezTo>
                <a:cubicBezTo>
                  <a:pt x="716" y="269"/>
                  <a:pt x="696" y="280"/>
                  <a:pt x="667" y="288"/>
                </a:cubicBezTo>
                <a:lnTo>
                  <a:pt x="669" y="290"/>
                </a:lnTo>
                <a:cubicBezTo>
                  <a:pt x="669" y="291"/>
                  <a:pt x="669" y="293"/>
                  <a:pt x="669" y="294"/>
                </a:cubicBezTo>
                <a:lnTo>
                  <a:pt x="668" y="294"/>
                </a:lnTo>
                <a:lnTo>
                  <a:pt x="667" y="295"/>
                </a:lnTo>
                <a:lnTo>
                  <a:pt x="665" y="295"/>
                </a:lnTo>
                <a:lnTo>
                  <a:pt x="664" y="295"/>
                </a:lnTo>
                <a:lnTo>
                  <a:pt x="663" y="296"/>
                </a:lnTo>
                <a:lnTo>
                  <a:pt x="662" y="296"/>
                </a:lnTo>
                <a:lnTo>
                  <a:pt x="660" y="296"/>
                </a:lnTo>
                <a:lnTo>
                  <a:pt x="659" y="297"/>
                </a:lnTo>
                <a:cubicBezTo>
                  <a:pt x="647" y="327"/>
                  <a:pt x="636" y="354"/>
                  <a:pt x="602" y="401"/>
                </a:cubicBezTo>
                <a:lnTo>
                  <a:pt x="613" y="410"/>
                </a:lnTo>
                <a:cubicBezTo>
                  <a:pt x="619" y="453"/>
                  <a:pt x="619" y="453"/>
                  <a:pt x="613" y="467"/>
                </a:cubicBezTo>
                <a:cubicBezTo>
                  <a:pt x="667" y="515"/>
                  <a:pt x="667" y="515"/>
                  <a:pt x="679" y="519"/>
                </a:cubicBezTo>
                <a:cubicBezTo>
                  <a:pt x="682" y="515"/>
                  <a:pt x="685" y="510"/>
                  <a:pt x="687" y="507"/>
                </a:cubicBezTo>
                <a:cubicBezTo>
                  <a:pt x="704" y="503"/>
                  <a:pt x="720" y="499"/>
                  <a:pt x="734" y="494"/>
                </a:cubicBezTo>
                <a:cubicBezTo>
                  <a:pt x="777" y="481"/>
                  <a:pt x="780" y="480"/>
                  <a:pt x="773" y="565"/>
                </a:cubicBezTo>
                <a:close/>
                <a:moveTo>
                  <a:pt x="656" y="115"/>
                </a:moveTo>
                <a:cubicBezTo>
                  <a:pt x="674" y="149"/>
                  <a:pt x="674" y="150"/>
                  <a:pt x="675" y="159"/>
                </a:cubicBezTo>
                <a:cubicBezTo>
                  <a:pt x="670" y="157"/>
                  <a:pt x="670" y="157"/>
                  <a:pt x="664" y="154"/>
                </a:cubicBezTo>
                <a:cubicBezTo>
                  <a:pt x="663" y="156"/>
                  <a:pt x="662" y="159"/>
                  <a:pt x="662" y="162"/>
                </a:cubicBezTo>
                <a:cubicBezTo>
                  <a:pt x="657" y="160"/>
                  <a:pt x="656" y="160"/>
                  <a:pt x="645" y="147"/>
                </a:cubicBezTo>
                <a:cubicBezTo>
                  <a:pt x="644" y="151"/>
                  <a:pt x="644" y="151"/>
                  <a:pt x="655" y="164"/>
                </a:cubicBezTo>
                <a:cubicBezTo>
                  <a:pt x="654" y="166"/>
                  <a:pt x="652" y="168"/>
                  <a:pt x="650" y="170"/>
                </a:cubicBezTo>
                <a:cubicBezTo>
                  <a:pt x="650" y="173"/>
                  <a:pt x="650" y="179"/>
                  <a:pt x="650" y="182"/>
                </a:cubicBezTo>
                <a:cubicBezTo>
                  <a:pt x="636" y="177"/>
                  <a:pt x="636" y="177"/>
                  <a:pt x="628" y="173"/>
                </a:cubicBezTo>
                <a:cubicBezTo>
                  <a:pt x="626" y="172"/>
                  <a:pt x="626" y="171"/>
                  <a:pt x="626" y="170"/>
                </a:cubicBezTo>
                <a:lnTo>
                  <a:pt x="624" y="168"/>
                </a:lnTo>
                <a:lnTo>
                  <a:pt x="623" y="166"/>
                </a:lnTo>
                <a:lnTo>
                  <a:pt x="621" y="164"/>
                </a:lnTo>
                <a:lnTo>
                  <a:pt x="620" y="162"/>
                </a:lnTo>
                <a:lnTo>
                  <a:pt x="618" y="160"/>
                </a:lnTo>
                <a:lnTo>
                  <a:pt x="617" y="159"/>
                </a:lnTo>
                <a:lnTo>
                  <a:pt x="615" y="157"/>
                </a:lnTo>
                <a:cubicBezTo>
                  <a:pt x="614" y="158"/>
                  <a:pt x="611" y="160"/>
                  <a:pt x="609" y="162"/>
                </a:cubicBezTo>
                <a:cubicBezTo>
                  <a:pt x="610" y="165"/>
                  <a:pt x="611" y="170"/>
                  <a:pt x="629" y="181"/>
                </a:cubicBezTo>
                <a:cubicBezTo>
                  <a:pt x="629" y="186"/>
                  <a:pt x="630" y="192"/>
                  <a:pt x="630" y="196"/>
                </a:cubicBezTo>
                <a:cubicBezTo>
                  <a:pt x="631" y="198"/>
                  <a:pt x="634" y="200"/>
                  <a:pt x="635" y="202"/>
                </a:cubicBezTo>
                <a:lnTo>
                  <a:pt x="635" y="204"/>
                </a:lnTo>
                <a:cubicBezTo>
                  <a:pt x="641" y="205"/>
                  <a:pt x="641" y="205"/>
                  <a:pt x="659" y="233"/>
                </a:cubicBezTo>
                <a:cubicBezTo>
                  <a:pt x="656" y="234"/>
                  <a:pt x="654" y="236"/>
                  <a:pt x="624" y="237"/>
                </a:cubicBezTo>
                <a:cubicBezTo>
                  <a:pt x="629" y="248"/>
                  <a:pt x="636" y="258"/>
                  <a:pt x="641" y="269"/>
                </a:cubicBezTo>
                <a:lnTo>
                  <a:pt x="638" y="272"/>
                </a:lnTo>
                <a:lnTo>
                  <a:pt x="639" y="273"/>
                </a:lnTo>
                <a:lnTo>
                  <a:pt x="639" y="275"/>
                </a:lnTo>
                <a:lnTo>
                  <a:pt x="640" y="276"/>
                </a:lnTo>
                <a:lnTo>
                  <a:pt x="640" y="278"/>
                </a:lnTo>
                <a:lnTo>
                  <a:pt x="641" y="279"/>
                </a:lnTo>
                <a:lnTo>
                  <a:pt x="641" y="281"/>
                </a:lnTo>
                <a:lnTo>
                  <a:pt x="642" y="282"/>
                </a:lnTo>
                <a:lnTo>
                  <a:pt x="643" y="283"/>
                </a:lnTo>
                <a:cubicBezTo>
                  <a:pt x="669" y="274"/>
                  <a:pt x="670" y="274"/>
                  <a:pt x="684" y="268"/>
                </a:cubicBezTo>
                <a:cubicBezTo>
                  <a:pt x="681" y="262"/>
                  <a:pt x="678" y="256"/>
                  <a:pt x="675" y="250"/>
                </a:cubicBezTo>
                <a:cubicBezTo>
                  <a:pt x="685" y="241"/>
                  <a:pt x="680" y="228"/>
                  <a:pt x="688" y="219"/>
                </a:cubicBezTo>
                <a:cubicBezTo>
                  <a:pt x="691" y="218"/>
                  <a:pt x="694" y="216"/>
                  <a:pt x="696" y="215"/>
                </a:cubicBezTo>
                <a:cubicBezTo>
                  <a:pt x="717" y="236"/>
                  <a:pt x="718" y="237"/>
                  <a:pt x="729" y="233"/>
                </a:cubicBezTo>
                <a:cubicBezTo>
                  <a:pt x="732" y="238"/>
                  <a:pt x="732" y="238"/>
                  <a:pt x="737" y="243"/>
                </a:cubicBezTo>
                <a:cubicBezTo>
                  <a:pt x="733" y="237"/>
                  <a:pt x="731" y="233"/>
                  <a:pt x="718" y="215"/>
                </a:cubicBezTo>
                <a:cubicBezTo>
                  <a:pt x="717" y="216"/>
                  <a:pt x="717" y="217"/>
                  <a:pt x="716" y="218"/>
                </a:cubicBezTo>
                <a:cubicBezTo>
                  <a:pt x="712" y="217"/>
                  <a:pt x="712" y="217"/>
                  <a:pt x="706" y="212"/>
                </a:cubicBezTo>
                <a:cubicBezTo>
                  <a:pt x="707" y="211"/>
                  <a:pt x="708" y="209"/>
                  <a:pt x="709" y="209"/>
                </a:cubicBezTo>
                <a:cubicBezTo>
                  <a:pt x="717" y="210"/>
                  <a:pt x="717" y="210"/>
                  <a:pt x="757" y="242"/>
                </a:cubicBezTo>
                <a:cubicBezTo>
                  <a:pt x="757" y="238"/>
                  <a:pt x="757" y="235"/>
                  <a:pt x="755" y="232"/>
                </a:cubicBezTo>
                <a:cubicBezTo>
                  <a:pt x="754" y="229"/>
                  <a:pt x="752" y="226"/>
                  <a:pt x="750" y="224"/>
                </a:cubicBezTo>
                <a:cubicBezTo>
                  <a:pt x="748" y="220"/>
                  <a:pt x="745" y="217"/>
                  <a:pt x="744" y="213"/>
                </a:cubicBezTo>
                <a:cubicBezTo>
                  <a:pt x="720" y="176"/>
                  <a:pt x="691" y="143"/>
                  <a:pt x="656" y="115"/>
                </a:cubicBezTo>
                <a:close/>
              </a:path>
            </a:pathLst>
          </a:cu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BD6CD204-DBBF-406E-9F2F-CC9BCF2C2E61}"/>
              </a:ext>
            </a:extLst>
          </p:cNvPr>
          <p:cNvSpPr txBox="1"/>
          <p:nvPr/>
        </p:nvSpPr>
        <p:spPr>
          <a:xfrm>
            <a:off x="7736086" y="2554253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20DBAB9A-EF04-483F-9B13-5D2452330A52}"/>
              </a:ext>
            </a:extLst>
          </p:cNvPr>
          <p:cNvSpPr txBox="1"/>
          <p:nvPr/>
        </p:nvSpPr>
        <p:spPr>
          <a:xfrm>
            <a:off x="7736086" y="3628990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3.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57CFF34A-EDD8-4116-8879-B1771DC60518}"/>
              </a:ext>
            </a:extLst>
          </p:cNvPr>
          <p:cNvSpPr txBox="1"/>
          <p:nvPr/>
        </p:nvSpPr>
        <p:spPr>
          <a:xfrm>
            <a:off x="7736086" y="4703727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E02F212B-6A04-4EFC-8E73-37C3518B3860}"/>
              </a:ext>
            </a:extLst>
          </p:cNvPr>
          <p:cNvSpPr txBox="1"/>
          <p:nvPr/>
        </p:nvSpPr>
        <p:spPr>
          <a:xfrm>
            <a:off x="8130587" y="2915101"/>
            <a:ext cx="436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/>
            <a:r>
              <a:rPr lang="en-US" altLang="zh-CN" sz="12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Cradle of iron and steel engineers</a:t>
            </a:r>
            <a:endParaRPr lang="zh-CN" altLang="zh-CN" sz="1200" dirty="0">
              <a:gradFill flip="none" rotWithShape="1"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DF93DF8F-7404-46DE-8648-DDD247A3B256}"/>
              </a:ext>
            </a:extLst>
          </p:cNvPr>
          <p:cNvSpPr txBox="1"/>
          <p:nvPr/>
        </p:nvSpPr>
        <p:spPr>
          <a:xfrm>
            <a:off x="8130587" y="4003894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Advocating practice</a:t>
            </a:r>
            <a:endParaRPr lang="zh-CN" altLang="en-US" sz="1200" dirty="0">
              <a:gradFill flip="none" rotWithShape="1"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1C59BBA2-2EA2-4BE1-BCB7-89F8A1208102}"/>
              </a:ext>
            </a:extLst>
          </p:cNvPr>
          <p:cNvSpPr txBox="1"/>
          <p:nvPr/>
        </p:nvSpPr>
        <p:spPr>
          <a:xfrm>
            <a:off x="8130587" y="5039930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The rise of China</a:t>
            </a:r>
            <a:endParaRPr lang="zh-CN" altLang="en-US" sz="1200" dirty="0">
              <a:gradFill flip="none" rotWithShape="1"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7867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第一部分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first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BF497F4-7BFB-4224-81CE-0BBEC45F1CAE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9928866-606B-4918-BADD-A6BA801E76F0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id="{BD044251-BA5F-485F-BD91-44AB1FE95AFB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ïďé">
                <a:extLst>
                  <a:ext uri="{FF2B5EF4-FFF2-40B4-BE49-F238E27FC236}">
                    <a16:creationId xmlns:a16="http://schemas.microsoft.com/office/drawing/2014/main" id="{A3425BC0-EFF4-4E84-B518-B3F8F4AAAEB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740BBBD-F523-4ACB-8C7D-9747FF223D4D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>
                <a:extLst>
                  <a:ext uri="{FF2B5EF4-FFF2-40B4-BE49-F238E27FC236}">
                    <a16:creationId xmlns:a16="http://schemas.microsoft.com/office/drawing/2014/main" id="{693512A3-7A6F-4982-B1AE-8A72D8551998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ṩḻîḓé">
                <a:extLst>
                  <a:ext uri="{FF2B5EF4-FFF2-40B4-BE49-F238E27FC236}">
                    <a16:creationId xmlns:a16="http://schemas.microsoft.com/office/drawing/2014/main" id="{EE27BE9C-D790-4CF0-B5B6-BA42DC2EDEB6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šḷïḓe">
                <a:extLst>
                  <a:ext uri="{FF2B5EF4-FFF2-40B4-BE49-F238E27FC236}">
                    <a16:creationId xmlns:a16="http://schemas.microsoft.com/office/drawing/2014/main" id="{F7B170E5-6859-4A81-8942-A0E498970772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$ľíḍe">
                <a:extLst>
                  <a:ext uri="{FF2B5EF4-FFF2-40B4-BE49-F238E27FC236}">
                    <a16:creationId xmlns:a16="http://schemas.microsoft.com/office/drawing/2014/main" id="{1DAF77FC-7153-4300-AF3A-CE58E2BA9B14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$ḻîḑe">
                <a:extLst>
                  <a:ext uri="{FF2B5EF4-FFF2-40B4-BE49-F238E27FC236}">
                    <a16:creationId xmlns:a16="http://schemas.microsoft.com/office/drawing/2014/main" id="{31192502-D59A-4969-BBDA-DB8AE32B6BC8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ḻíḍe">
                <a:extLst>
                  <a:ext uri="{FF2B5EF4-FFF2-40B4-BE49-F238E27FC236}">
                    <a16:creationId xmlns:a16="http://schemas.microsoft.com/office/drawing/2014/main" id="{E53E9D40-6846-4C66-9C2C-9A4514687221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ṩľíḑè">
                <a:extLst>
                  <a:ext uri="{FF2B5EF4-FFF2-40B4-BE49-F238E27FC236}">
                    <a16:creationId xmlns:a16="http://schemas.microsoft.com/office/drawing/2014/main" id="{C3DDDBB3-B378-44F8-9709-1C2CD79F1CD4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ṣḷïḓê">
                <a:extLst>
                  <a:ext uri="{FF2B5EF4-FFF2-40B4-BE49-F238E27FC236}">
                    <a16:creationId xmlns:a16="http://schemas.microsoft.com/office/drawing/2014/main" id="{F04E0A66-4DD6-49A3-A548-0C838206579A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îḓé">
                <a:extLst>
                  <a:ext uri="{FF2B5EF4-FFF2-40B4-BE49-F238E27FC236}">
                    <a16:creationId xmlns:a16="http://schemas.microsoft.com/office/drawing/2014/main" id="{FFADC6F8-213B-4AD0-A85F-D41795F1CE19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ṧľîḋé">
                <a:extLst>
                  <a:ext uri="{FF2B5EF4-FFF2-40B4-BE49-F238E27FC236}">
                    <a16:creationId xmlns:a16="http://schemas.microsoft.com/office/drawing/2014/main" id="{968C81C1-6EAF-4028-86E6-075A45CE9A3B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ïḑê">
                <a:extLst>
                  <a:ext uri="{FF2B5EF4-FFF2-40B4-BE49-F238E27FC236}">
                    <a16:creationId xmlns:a16="http://schemas.microsoft.com/office/drawing/2014/main" id="{91DEC315-0B19-4FE1-BBF9-BA6A066DECDE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líḍe">
                <a:extLst>
                  <a:ext uri="{FF2B5EF4-FFF2-40B4-BE49-F238E27FC236}">
                    <a16:creationId xmlns:a16="http://schemas.microsoft.com/office/drawing/2014/main" id="{2C239EF3-F3B1-4FD3-AD77-0FBD70D2E318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ľîḓê">
                <a:extLst>
                  <a:ext uri="{FF2B5EF4-FFF2-40B4-BE49-F238E27FC236}">
                    <a16:creationId xmlns:a16="http://schemas.microsoft.com/office/drawing/2014/main" id="{9510B5FD-0A26-495E-AE98-45F67F531321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ḑe">
                <a:extLst>
                  <a:ext uri="{FF2B5EF4-FFF2-40B4-BE49-F238E27FC236}">
                    <a16:creationId xmlns:a16="http://schemas.microsoft.com/office/drawing/2014/main" id="{ABFA50EE-FD81-4208-BC8F-82D2C2E3F8FA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id="{C93EC33C-2EE8-4EC5-82FC-F8E08C54B839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lîḋè">
                <a:extLst>
                  <a:ext uri="{FF2B5EF4-FFF2-40B4-BE49-F238E27FC236}">
                    <a16:creationId xmlns:a16="http://schemas.microsoft.com/office/drawing/2014/main" id="{C4812E60-2A53-4593-B8E3-C2FD91DE5127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1ïḑe">
                <a:extLst>
                  <a:ext uri="{FF2B5EF4-FFF2-40B4-BE49-F238E27FC236}">
                    <a16:creationId xmlns:a16="http://schemas.microsoft.com/office/drawing/2014/main" id="{3B9765C5-BDB2-4F50-9F97-70892BF37CB0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îde">
                <a:extLst>
                  <a:ext uri="{FF2B5EF4-FFF2-40B4-BE49-F238E27FC236}">
                    <a16:creationId xmlns:a16="http://schemas.microsoft.com/office/drawing/2014/main" id="{22368F26-AEBB-4AC0-BF2E-280D35E55A70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1îḍé">
                <a:extLst>
                  <a:ext uri="{FF2B5EF4-FFF2-40B4-BE49-F238E27FC236}">
                    <a16:creationId xmlns:a16="http://schemas.microsoft.com/office/drawing/2014/main" id="{8C400F40-0303-49EA-809C-889A9E70B8AE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ļïḋè">
                <a:extLst>
                  <a:ext uri="{FF2B5EF4-FFF2-40B4-BE49-F238E27FC236}">
                    <a16:creationId xmlns:a16="http://schemas.microsoft.com/office/drawing/2014/main" id="{6605790B-435A-4E9B-BE73-67B3FDB67B5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ḷiḋé">
                <a:extLst>
                  <a:ext uri="{FF2B5EF4-FFF2-40B4-BE49-F238E27FC236}">
                    <a16:creationId xmlns:a16="http://schemas.microsoft.com/office/drawing/2014/main" id="{DA61978F-0F8A-44AD-B16F-E88709564FBB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ļiḋe">
                <a:extLst>
                  <a:ext uri="{FF2B5EF4-FFF2-40B4-BE49-F238E27FC236}">
                    <a16:creationId xmlns:a16="http://schemas.microsoft.com/office/drawing/2014/main" id="{E4D51516-D214-41FE-B2D9-BD38831880E2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iḓê">
                <a:extLst>
                  <a:ext uri="{FF2B5EF4-FFF2-40B4-BE49-F238E27FC236}">
                    <a16:creationId xmlns:a16="http://schemas.microsoft.com/office/drawing/2014/main" id="{07B8559F-008C-48E7-83FA-8FF63D74B2D3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1ïḓe">
                <a:extLst>
                  <a:ext uri="{FF2B5EF4-FFF2-40B4-BE49-F238E27FC236}">
                    <a16:creationId xmlns:a16="http://schemas.microsoft.com/office/drawing/2014/main" id="{B210D3CE-C24C-43D7-BD0F-6D85DC64941D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lîḋè">
                <a:extLst>
                  <a:ext uri="{FF2B5EF4-FFF2-40B4-BE49-F238E27FC236}">
                    <a16:creationId xmlns:a16="http://schemas.microsoft.com/office/drawing/2014/main" id="{E3957217-0005-414F-8B4C-CDDD52D45F97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îďe">
                <a:extLst>
                  <a:ext uri="{FF2B5EF4-FFF2-40B4-BE49-F238E27FC236}">
                    <a16:creationId xmlns:a16="http://schemas.microsoft.com/office/drawing/2014/main" id="{0E86DEEE-D34A-493B-A9EE-8E190B55753D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ļiḓe">
                <a:extLst>
                  <a:ext uri="{FF2B5EF4-FFF2-40B4-BE49-F238E27FC236}">
                    <a16:creationId xmlns:a16="http://schemas.microsoft.com/office/drawing/2014/main" id="{76D6F6AC-4234-457D-A33D-44A0C9E5F001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ḷïďe">
                <a:extLst>
                  <a:ext uri="{FF2B5EF4-FFF2-40B4-BE49-F238E27FC236}">
                    <a16:creationId xmlns:a16="http://schemas.microsoft.com/office/drawing/2014/main" id="{76684225-981F-4721-A90A-1EDAD4B2A61A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îḍe">
                <a:extLst>
                  <a:ext uri="{FF2B5EF4-FFF2-40B4-BE49-F238E27FC236}">
                    <a16:creationId xmlns:a16="http://schemas.microsoft.com/office/drawing/2014/main" id="{EC145D6C-1C3A-4852-9FC6-45E3CC9CFE0F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ļîḋê">
                <a:extLst>
                  <a:ext uri="{FF2B5EF4-FFF2-40B4-BE49-F238E27FC236}">
                    <a16:creationId xmlns:a16="http://schemas.microsoft.com/office/drawing/2014/main" id="{E14BFC46-8C6D-495F-8AD8-EC61C383ABE3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ḷiḋé">
                <a:extLst>
                  <a:ext uri="{FF2B5EF4-FFF2-40B4-BE49-F238E27FC236}">
                    <a16:creationId xmlns:a16="http://schemas.microsoft.com/office/drawing/2014/main" id="{9250EE0B-7591-4B5F-AF90-474E4765E341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ľïďé">
                <a:extLst>
                  <a:ext uri="{FF2B5EF4-FFF2-40B4-BE49-F238E27FC236}">
                    <a16:creationId xmlns:a16="http://schemas.microsoft.com/office/drawing/2014/main" id="{66B6CE50-970D-473F-8F0E-9F6733E23FE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iḋé">
                <a:extLst>
                  <a:ext uri="{FF2B5EF4-FFF2-40B4-BE49-F238E27FC236}">
                    <a16:creationId xmlns:a16="http://schemas.microsoft.com/office/drawing/2014/main" id="{521D33EE-3E92-4812-BE06-793A6B3B528A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iďê">
                <a:extLst>
                  <a:ext uri="{FF2B5EF4-FFF2-40B4-BE49-F238E27FC236}">
                    <a16:creationId xmlns:a16="http://schemas.microsoft.com/office/drawing/2014/main" id="{2F964982-F46B-4457-8202-30A9A6DE4AE5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Sliḋé">
                <a:extLst>
                  <a:ext uri="{FF2B5EF4-FFF2-40B4-BE49-F238E27FC236}">
                    <a16:creationId xmlns:a16="http://schemas.microsoft.com/office/drawing/2014/main" id="{57A6E336-5033-4162-948C-FD71E13E0722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îḑè">
                <a:extLst>
                  <a:ext uri="{FF2B5EF4-FFF2-40B4-BE49-F238E27FC236}">
                    <a16:creationId xmlns:a16="http://schemas.microsoft.com/office/drawing/2014/main" id="{5D9BF95C-F0DA-404D-9E81-26B293E88357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ḻiḋê">
                <a:extLst>
                  <a:ext uri="{FF2B5EF4-FFF2-40B4-BE49-F238E27FC236}">
                    <a16:creationId xmlns:a16="http://schemas.microsoft.com/office/drawing/2014/main" id="{9C1B3D28-7846-4EF7-8714-8E567D57FC3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ľíḍe">
                <a:extLst>
                  <a:ext uri="{FF2B5EF4-FFF2-40B4-BE49-F238E27FC236}">
                    <a16:creationId xmlns:a16="http://schemas.microsoft.com/office/drawing/2014/main" id="{5DB7628A-71E7-4B6A-A734-03864E3BB283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iḍe">
                <a:extLst>
                  <a:ext uri="{FF2B5EF4-FFF2-40B4-BE49-F238E27FC236}">
                    <a16:creationId xmlns:a16="http://schemas.microsoft.com/office/drawing/2014/main" id="{F586E7BE-6ADC-4291-9D5E-72A80DBBC75B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ļïḓè">
                <a:extLst>
                  <a:ext uri="{FF2B5EF4-FFF2-40B4-BE49-F238E27FC236}">
                    <a16:creationId xmlns:a16="http://schemas.microsoft.com/office/drawing/2014/main" id="{A1D9FEF2-119F-468E-8172-CCDD3819E74C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îde">
                <a:extLst>
                  <a:ext uri="{FF2B5EF4-FFF2-40B4-BE49-F238E27FC236}">
                    <a16:creationId xmlns:a16="http://schemas.microsoft.com/office/drawing/2014/main" id="{8092EE14-8716-458C-A7F3-B8805B38AB6F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ŝḷïḓê">
                <a:extLst>
                  <a:ext uri="{FF2B5EF4-FFF2-40B4-BE49-F238E27FC236}">
                    <a16:creationId xmlns:a16="http://schemas.microsoft.com/office/drawing/2014/main" id="{FD5617E8-09E4-460B-A5F3-2824D45958F4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îḑe">
                <a:extLst>
                  <a:ext uri="{FF2B5EF4-FFF2-40B4-BE49-F238E27FC236}">
                    <a16:creationId xmlns:a16="http://schemas.microsoft.com/office/drawing/2014/main" id="{607A7451-ECF2-4467-9E7C-14E3B5B401AF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ïḋê">
                <a:extLst>
                  <a:ext uri="{FF2B5EF4-FFF2-40B4-BE49-F238E27FC236}">
                    <a16:creationId xmlns:a16="http://schemas.microsoft.com/office/drawing/2014/main" id="{38BBAA4B-BC8C-40EA-BA31-2CCD7745C9C6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lïḍè">
                <a:extLst>
                  <a:ext uri="{FF2B5EF4-FFF2-40B4-BE49-F238E27FC236}">
                    <a16:creationId xmlns:a16="http://schemas.microsoft.com/office/drawing/2014/main" id="{28E2C011-0678-479E-A5F6-B2295BC362C1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ṩḷîḓê">
                <a:extLst>
                  <a:ext uri="{FF2B5EF4-FFF2-40B4-BE49-F238E27FC236}">
                    <a16:creationId xmlns:a16="http://schemas.microsoft.com/office/drawing/2014/main" id="{DE5B23A4-15B5-4405-9809-3D8D59CE07A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ļiďé">
                <a:extLst>
                  <a:ext uri="{FF2B5EF4-FFF2-40B4-BE49-F238E27FC236}">
                    <a16:creationId xmlns:a16="http://schemas.microsoft.com/office/drawing/2014/main" id="{72BE07E7-9A6A-42E5-8576-D98ED2ADC56C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ḷiḋè">
                <a:extLst>
                  <a:ext uri="{FF2B5EF4-FFF2-40B4-BE49-F238E27FC236}">
                    <a16:creationId xmlns:a16="http://schemas.microsoft.com/office/drawing/2014/main" id="{BC9B33F3-F10E-4AE3-B1E5-2300B8EBFD76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ḷíḋé">
                <a:extLst>
                  <a:ext uri="{FF2B5EF4-FFF2-40B4-BE49-F238E27FC236}">
                    <a16:creationId xmlns:a16="http://schemas.microsoft.com/office/drawing/2014/main" id="{BB72571B-8568-4245-8492-89978152B19E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liďè">
                <a:extLst>
                  <a:ext uri="{FF2B5EF4-FFF2-40B4-BE49-F238E27FC236}">
                    <a16:creationId xmlns:a16="http://schemas.microsoft.com/office/drawing/2014/main" id="{09630047-93F4-4370-B05B-56040E8E65A0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ṧlíḋè">
                <a:extLst>
                  <a:ext uri="{FF2B5EF4-FFF2-40B4-BE49-F238E27FC236}">
                    <a16:creationId xmlns:a16="http://schemas.microsoft.com/office/drawing/2014/main" id="{CB30EA2E-52C7-430A-A3AA-2323EA61EDC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ïḓè">
                <a:extLst>
                  <a:ext uri="{FF2B5EF4-FFF2-40B4-BE49-F238E27FC236}">
                    <a16:creationId xmlns:a16="http://schemas.microsoft.com/office/drawing/2014/main" id="{8DE22D37-179A-4410-B8C6-AC608D40036F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1iḍe">
                <a:extLst>
                  <a:ext uri="{FF2B5EF4-FFF2-40B4-BE49-F238E27FC236}">
                    <a16:creationId xmlns:a16="http://schemas.microsoft.com/office/drawing/2014/main" id="{BCC4DF93-C5E2-4802-94CB-E1C42D2BA6A8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ľîḋé">
                <a:extLst>
                  <a:ext uri="{FF2B5EF4-FFF2-40B4-BE49-F238E27FC236}">
                    <a16:creationId xmlns:a16="http://schemas.microsoft.com/office/drawing/2014/main" id="{CE3FD306-A0D6-45F5-8565-732E4AE49DE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lidè">
                <a:extLst>
                  <a:ext uri="{FF2B5EF4-FFF2-40B4-BE49-F238E27FC236}">
                    <a16:creationId xmlns:a16="http://schemas.microsoft.com/office/drawing/2014/main" id="{53819128-F0E8-40CF-8510-203361DAAB14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ŝ1ide">
                <a:extLst>
                  <a:ext uri="{FF2B5EF4-FFF2-40B4-BE49-F238E27FC236}">
                    <a16:creationId xmlns:a16="http://schemas.microsoft.com/office/drawing/2014/main" id="{704F8B33-A50A-4A69-A833-276B4EBDEAEE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ḻíde">
                <a:extLst>
                  <a:ext uri="{FF2B5EF4-FFF2-40B4-BE49-F238E27FC236}">
                    <a16:creationId xmlns:a16="http://schemas.microsoft.com/office/drawing/2014/main" id="{2A20A3E4-4805-483E-85BC-834426543C9E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72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2083904" y="4293414"/>
            <a:ext cx="8024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72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Seeking truth and pursuing innovation</a:t>
            </a:r>
            <a:endParaRPr lang="zh-CN" altLang="en-US" spc="35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  <a:alpha val="72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EC1445F-D0FB-4D46-B094-3AD70AAD23BA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>
              <a:extLst>
                <a:ext uri="{FF2B5EF4-FFF2-40B4-BE49-F238E27FC236}">
                  <a16:creationId xmlns:a16="http://schemas.microsoft.com/office/drawing/2014/main" id="{7FEEAC4F-9D3D-415B-BE77-640EC169CE0A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şḷïḍe">
              <a:extLst>
                <a:ext uri="{FF2B5EF4-FFF2-40B4-BE49-F238E27FC236}">
                  <a16:creationId xmlns:a16="http://schemas.microsoft.com/office/drawing/2014/main" id="{8831635D-415B-4C96-9430-BF5F9EA333B2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ďe">
              <a:extLst>
                <a:ext uri="{FF2B5EF4-FFF2-40B4-BE49-F238E27FC236}">
                  <a16:creationId xmlns:a16="http://schemas.microsoft.com/office/drawing/2014/main" id="{7540D05F-27A2-470B-BCAD-0F7477F1AB46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ŝļïḓè">
              <a:extLst>
                <a:ext uri="{FF2B5EF4-FFF2-40B4-BE49-F238E27FC236}">
                  <a16:creationId xmlns:a16="http://schemas.microsoft.com/office/drawing/2014/main" id="{3ED7602F-122B-429E-93A8-27428EA9633F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s1îḋè">
              <a:extLst>
                <a:ext uri="{FF2B5EF4-FFF2-40B4-BE49-F238E27FC236}">
                  <a16:creationId xmlns:a16="http://schemas.microsoft.com/office/drawing/2014/main" id="{4962BA25-DF70-4737-98F1-2528C5D49612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š1ïdè">
              <a:extLst>
                <a:ext uri="{FF2B5EF4-FFF2-40B4-BE49-F238E27FC236}">
                  <a16:creationId xmlns:a16="http://schemas.microsoft.com/office/drawing/2014/main" id="{637C2C64-3CC2-48F2-900E-C9CA82259B5C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$líḋé">
              <a:extLst>
                <a:ext uri="{FF2B5EF4-FFF2-40B4-BE49-F238E27FC236}">
                  <a16:creationId xmlns:a16="http://schemas.microsoft.com/office/drawing/2014/main" id="{3B15BD5F-AD1F-4C99-A420-CCB6B625CEB7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şḷíḓè">
              <a:extLst>
                <a:ext uri="{FF2B5EF4-FFF2-40B4-BE49-F238E27FC236}">
                  <a16:creationId xmlns:a16="http://schemas.microsoft.com/office/drawing/2014/main" id="{DF39629F-6BDE-4B93-8358-CB9B1E8D4A01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Sḷîḋé">
              <a:extLst>
                <a:ext uri="{FF2B5EF4-FFF2-40B4-BE49-F238E27FC236}">
                  <a16:creationId xmlns:a16="http://schemas.microsoft.com/office/drawing/2014/main" id="{F4189871-9290-4BC9-88CB-736914BC1B98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šḷiḓé">
              <a:extLst>
                <a:ext uri="{FF2B5EF4-FFF2-40B4-BE49-F238E27FC236}">
                  <a16:creationId xmlns:a16="http://schemas.microsoft.com/office/drawing/2014/main" id="{5D671D51-FECE-4789-8FCE-9C6463F120EE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ṩľidè">
              <a:extLst>
                <a:ext uri="{FF2B5EF4-FFF2-40B4-BE49-F238E27FC236}">
                  <a16:creationId xmlns:a16="http://schemas.microsoft.com/office/drawing/2014/main" id="{A9A439E4-6B59-4A23-8ACD-D15F46F896B7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ļiḑe">
              <a:extLst>
                <a:ext uri="{FF2B5EF4-FFF2-40B4-BE49-F238E27FC236}">
                  <a16:creationId xmlns:a16="http://schemas.microsoft.com/office/drawing/2014/main" id="{6B16C402-67E9-4257-A459-EEC24C0B9B5C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ļíḓe">
              <a:extLst>
                <a:ext uri="{FF2B5EF4-FFF2-40B4-BE49-F238E27FC236}">
                  <a16:creationId xmlns:a16="http://schemas.microsoft.com/office/drawing/2014/main" id="{745647C8-0C41-4C09-B572-27C992F98A23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ṡľîdè">
              <a:extLst>
                <a:ext uri="{FF2B5EF4-FFF2-40B4-BE49-F238E27FC236}">
                  <a16:creationId xmlns:a16="http://schemas.microsoft.com/office/drawing/2014/main" id="{BF480C7C-8764-41E1-AB68-A2572A42583A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ś1iḋê">
              <a:extLst>
                <a:ext uri="{FF2B5EF4-FFF2-40B4-BE49-F238E27FC236}">
                  <a16:creationId xmlns:a16="http://schemas.microsoft.com/office/drawing/2014/main" id="{0C693348-44ED-4661-97B2-2861E2CEC31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šľîḋê">
              <a:extLst>
                <a:ext uri="{FF2B5EF4-FFF2-40B4-BE49-F238E27FC236}">
                  <a16:creationId xmlns:a16="http://schemas.microsoft.com/office/drawing/2014/main" id="{42A192B7-2D08-4A94-A00C-9A1B36E7F4F5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Sḷiḑè">
              <a:extLst>
                <a:ext uri="{FF2B5EF4-FFF2-40B4-BE49-F238E27FC236}">
                  <a16:creationId xmlns:a16="http://schemas.microsoft.com/office/drawing/2014/main" id="{E0279989-A48A-421E-8196-7123D9D46E8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ṣľïḑe">
              <a:extLst>
                <a:ext uri="{FF2B5EF4-FFF2-40B4-BE49-F238E27FC236}">
                  <a16:creationId xmlns:a16="http://schemas.microsoft.com/office/drawing/2014/main" id="{DD1D7302-D595-4342-A390-F7781B137F0F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š1îḍè">
              <a:extLst>
                <a:ext uri="{FF2B5EF4-FFF2-40B4-BE49-F238E27FC236}">
                  <a16:creationId xmlns:a16="http://schemas.microsoft.com/office/drawing/2014/main" id="{F3C2D79F-D436-40F7-87CD-826D875FC3B8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ṥľïḍê">
              <a:extLst>
                <a:ext uri="{FF2B5EF4-FFF2-40B4-BE49-F238E27FC236}">
                  <a16:creationId xmlns:a16="http://schemas.microsoft.com/office/drawing/2014/main" id="{9BFF276B-AE30-4743-9C95-1031AD45F38C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ṥ1ïdê">
              <a:extLst>
                <a:ext uri="{FF2B5EF4-FFF2-40B4-BE49-F238E27FC236}">
                  <a16:creationId xmlns:a16="http://schemas.microsoft.com/office/drawing/2014/main" id="{AEC47609-ADB4-4A81-9B3B-07B681508A6B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ṡ1îďé">
              <a:extLst>
                <a:ext uri="{FF2B5EF4-FFF2-40B4-BE49-F238E27FC236}">
                  <a16:creationId xmlns:a16="http://schemas.microsoft.com/office/drawing/2014/main" id="{0EA46EAC-B013-4757-A710-869A6FF40C63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ṩḷïḑé">
              <a:extLst>
                <a:ext uri="{FF2B5EF4-FFF2-40B4-BE49-F238E27FC236}">
                  <a16:creationId xmlns:a16="http://schemas.microsoft.com/office/drawing/2014/main" id="{22E5AF24-8185-4C25-8EC9-EE8593DB7BD6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şḷiḋè">
              <a:extLst>
                <a:ext uri="{FF2B5EF4-FFF2-40B4-BE49-F238E27FC236}">
                  <a16:creationId xmlns:a16="http://schemas.microsoft.com/office/drawing/2014/main" id="{24E9C0EB-70FD-4352-8817-A763A3B6FB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ṩľiḍé">
              <a:extLst>
                <a:ext uri="{FF2B5EF4-FFF2-40B4-BE49-F238E27FC236}">
                  <a16:creationId xmlns:a16="http://schemas.microsoft.com/office/drawing/2014/main" id="{84F56134-DFA9-419C-BCF9-8C459AB2FB4F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ṡḷïďe">
              <a:extLst>
                <a:ext uri="{FF2B5EF4-FFF2-40B4-BE49-F238E27FC236}">
                  <a16:creationId xmlns:a16="http://schemas.microsoft.com/office/drawing/2014/main" id="{1F7887DF-330B-47C7-96DA-ABCA88405B3A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$ľîde">
              <a:extLst>
                <a:ext uri="{FF2B5EF4-FFF2-40B4-BE49-F238E27FC236}">
                  <a16:creationId xmlns:a16="http://schemas.microsoft.com/office/drawing/2014/main" id="{31E6CB7F-F2D6-4DCB-AF73-EE5D5F2EFA7A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$ḻíḋê">
              <a:extLst>
                <a:ext uri="{FF2B5EF4-FFF2-40B4-BE49-F238E27FC236}">
                  <a16:creationId xmlns:a16="http://schemas.microsoft.com/office/drawing/2014/main" id="{9C373E8A-5615-4371-A1CE-F16DE75EB523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śḻïďè">
              <a:extLst>
                <a:ext uri="{FF2B5EF4-FFF2-40B4-BE49-F238E27FC236}">
                  <a16:creationId xmlns:a16="http://schemas.microsoft.com/office/drawing/2014/main" id="{8AD0B21A-5829-4A37-B804-DF9673C688C7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ṡľîdé">
              <a:extLst>
                <a:ext uri="{FF2B5EF4-FFF2-40B4-BE49-F238E27FC236}">
                  <a16:creationId xmlns:a16="http://schemas.microsoft.com/office/drawing/2014/main" id="{5B8E549D-1FC3-4FB9-9899-83502664ACE0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ṥḻíḋé">
              <a:extLst>
                <a:ext uri="{FF2B5EF4-FFF2-40B4-BE49-F238E27FC236}">
                  <a16:creationId xmlns:a16="http://schemas.microsoft.com/office/drawing/2014/main" id="{A5E1AA05-1881-45DF-936D-9C3475997C96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ṡļïḍè">
              <a:extLst>
                <a:ext uri="{FF2B5EF4-FFF2-40B4-BE49-F238E27FC236}">
                  <a16:creationId xmlns:a16="http://schemas.microsoft.com/office/drawing/2014/main" id="{00CCE70E-934E-4CF6-BFBB-CFFBAA9C3C7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ṩḷídê">
              <a:extLst>
                <a:ext uri="{FF2B5EF4-FFF2-40B4-BE49-F238E27FC236}">
                  <a16:creationId xmlns:a16="http://schemas.microsoft.com/office/drawing/2014/main" id="{55EEEF50-009D-44F8-8425-6C95280F1C86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lîḍe">
              <a:extLst>
                <a:ext uri="{FF2B5EF4-FFF2-40B4-BE49-F238E27FC236}">
                  <a16:creationId xmlns:a16="http://schemas.microsoft.com/office/drawing/2014/main" id="{7D079474-1F4D-49B3-AF4B-718A32C625F9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ṣľíḓè">
              <a:extLst>
                <a:ext uri="{FF2B5EF4-FFF2-40B4-BE49-F238E27FC236}">
                  <a16:creationId xmlns:a16="http://schemas.microsoft.com/office/drawing/2014/main" id="{E777847D-9555-43AC-B7CC-95B6BC52FC6B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š1ïḋé">
              <a:extLst>
                <a:ext uri="{FF2B5EF4-FFF2-40B4-BE49-F238E27FC236}">
                  <a16:creationId xmlns:a16="http://schemas.microsoft.com/office/drawing/2014/main" id="{ED736898-5DC0-4863-8F66-BC10811FAA9A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ŝḻíḍê">
              <a:extLst>
                <a:ext uri="{FF2B5EF4-FFF2-40B4-BE49-F238E27FC236}">
                  <a16:creationId xmlns:a16="http://schemas.microsoft.com/office/drawing/2014/main" id="{FF6C1B97-ADB2-4849-A138-A29C60577D07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ḷíḓé">
              <a:extLst>
                <a:ext uri="{FF2B5EF4-FFF2-40B4-BE49-F238E27FC236}">
                  <a16:creationId xmlns:a16="http://schemas.microsoft.com/office/drawing/2014/main" id="{3C0DEDA8-5FC0-4420-B727-3906706868CC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ŝlíde">
              <a:extLst>
                <a:ext uri="{FF2B5EF4-FFF2-40B4-BE49-F238E27FC236}">
                  <a16:creationId xmlns:a16="http://schemas.microsoft.com/office/drawing/2014/main" id="{2960CF88-C121-46E0-ADB5-E85536F8102B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ṧ1ïḍé">
              <a:extLst>
                <a:ext uri="{FF2B5EF4-FFF2-40B4-BE49-F238E27FC236}">
                  <a16:creationId xmlns:a16="http://schemas.microsoft.com/office/drawing/2014/main" id="{0FF25C72-A77E-44E6-9E37-22AD9493D107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ŝļidé">
              <a:extLst>
                <a:ext uri="{FF2B5EF4-FFF2-40B4-BE49-F238E27FC236}">
                  <a16:creationId xmlns:a16="http://schemas.microsoft.com/office/drawing/2014/main" id="{94E18627-C298-4D71-9BDA-7C833BEC9974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$lidè">
              <a:extLst>
                <a:ext uri="{FF2B5EF4-FFF2-40B4-BE49-F238E27FC236}">
                  <a16:creationId xmlns:a16="http://schemas.microsoft.com/office/drawing/2014/main" id="{899CD470-4AA9-4CB2-A61E-8AFB0ED37F5A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ļiḋé">
              <a:extLst>
                <a:ext uri="{FF2B5EF4-FFF2-40B4-BE49-F238E27FC236}">
                  <a16:creationId xmlns:a16="http://schemas.microsoft.com/office/drawing/2014/main" id="{0D33389A-8514-4B36-B0E3-55EB14088E73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ḷïḑe">
              <a:extLst>
                <a:ext uri="{FF2B5EF4-FFF2-40B4-BE49-F238E27FC236}">
                  <a16:creationId xmlns:a16="http://schemas.microsoft.com/office/drawing/2014/main" id="{37510829-B67B-492B-AE75-D67E27C4244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$ḷïḍè">
              <a:extLst>
                <a:ext uri="{FF2B5EF4-FFF2-40B4-BE49-F238E27FC236}">
                  <a16:creationId xmlns:a16="http://schemas.microsoft.com/office/drawing/2014/main" id="{C82774B8-A40A-40DF-8B25-A2132ADC6BDF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liḋé">
              <a:extLst>
                <a:ext uri="{FF2B5EF4-FFF2-40B4-BE49-F238E27FC236}">
                  <a16:creationId xmlns:a16="http://schemas.microsoft.com/office/drawing/2014/main" id="{DC0B0E91-80B0-4800-B7F0-6E1EC6AC2B51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sḷiďé">
              <a:extLst>
                <a:ext uri="{FF2B5EF4-FFF2-40B4-BE49-F238E27FC236}">
                  <a16:creationId xmlns:a16="http://schemas.microsoft.com/office/drawing/2014/main" id="{F3A5FDC5-714A-40EC-9723-38B19C4AAEB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ṩļïḍe">
              <a:extLst>
                <a:ext uri="{FF2B5EF4-FFF2-40B4-BE49-F238E27FC236}">
                  <a16:creationId xmlns:a16="http://schemas.microsoft.com/office/drawing/2014/main" id="{2A5848C0-0044-4379-9847-8D4CD0903689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$ľíḍê">
              <a:extLst>
                <a:ext uri="{FF2B5EF4-FFF2-40B4-BE49-F238E27FC236}">
                  <a16:creationId xmlns:a16="http://schemas.microsoft.com/office/drawing/2014/main" id="{71FED891-195F-45DE-996F-53A38898F927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$1ïḍè">
              <a:extLst>
                <a:ext uri="{FF2B5EF4-FFF2-40B4-BE49-F238E27FC236}">
                  <a16:creationId xmlns:a16="http://schemas.microsoft.com/office/drawing/2014/main" id="{3FFEE4CD-B8C2-43D9-8268-0EAF4440D72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ṡļîḑê">
              <a:extLst>
                <a:ext uri="{FF2B5EF4-FFF2-40B4-BE49-F238E27FC236}">
                  <a16:creationId xmlns:a16="http://schemas.microsoft.com/office/drawing/2014/main" id="{D59D086D-8408-4C6A-BC17-9480E00B8A69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42714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FE8BE3-540C-4559-ABA8-35A1155311F1}"/>
              </a:ext>
            </a:extLst>
          </p:cNvPr>
          <p:cNvSpPr txBox="1"/>
          <p:nvPr/>
        </p:nvSpPr>
        <p:spPr>
          <a:xfrm>
            <a:off x="1691148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86000"/>
                        <a:lumOff val="14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求实鼎新之三段内容图文页</a:t>
            </a: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1EEDC2A7-F0E1-4481-B418-C944F603A935}"/>
              </a:ext>
            </a:extLst>
          </p:cNvPr>
          <p:cNvGrpSpPr/>
          <p:nvPr/>
        </p:nvGrpSpPr>
        <p:grpSpPr>
          <a:xfrm>
            <a:off x="4723093" y="2049240"/>
            <a:ext cx="2751426" cy="1804854"/>
            <a:chOff x="4723093" y="2280734"/>
            <a:chExt cx="2751426" cy="1804854"/>
          </a:xfrm>
        </p:grpSpPr>
        <p:pic>
          <p:nvPicPr>
            <p:cNvPr id="119" name="图片 118">
              <a:extLst>
                <a:ext uri="{FF2B5EF4-FFF2-40B4-BE49-F238E27FC236}">
                  <a16:creationId xmlns:a16="http://schemas.microsoft.com/office/drawing/2014/main" id="{58EBDF90-2812-45F3-BE22-6480BB8480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" r="84"/>
            <a:stretch/>
          </p:blipFill>
          <p:spPr>
            <a:xfrm>
              <a:off x="4723093" y="2280734"/>
              <a:ext cx="2751426" cy="1804854"/>
            </a:xfrm>
            <a:custGeom>
              <a:avLst/>
              <a:gdLst>
                <a:gd name="connsiteX0" fmla="*/ 0 w 3569381"/>
                <a:gd name="connsiteY0" fmla="*/ 0 h 2341409"/>
                <a:gd name="connsiteX1" fmla="*/ 3569381 w 3569381"/>
                <a:gd name="connsiteY1" fmla="*/ 0 h 2341409"/>
                <a:gd name="connsiteX2" fmla="*/ 3569381 w 3569381"/>
                <a:gd name="connsiteY2" fmla="*/ 2341409 h 2341409"/>
                <a:gd name="connsiteX3" fmla="*/ 0 w 3569381"/>
                <a:gd name="connsiteY3" fmla="*/ 2341409 h 234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9381" h="2341409">
                  <a:moveTo>
                    <a:pt x="0" y="0"/>
                  </a:moveTo>
                  <a:lnTo>
                    <a:pt x="3569381" y="0"/>
                  </a:lnTo>
                  <a:lnTo>
                    <a:pt x="3569381" y="2341409"/>
                  </a:lnTo>
                  <a:lnTo>
                    <a:pt x="0" y="2341409"/>
                  </a:lnTo>
                  <a:close/>
                </a:path>
              </a:pathLst>
            </a:custGeom>
            <a:ln w="12700">
              <a:solidFill>
                <a:srgbClr val="0679E4"/>
              </a:solidFill>
            </a:ln>
          </p:spPr>
        </p:pic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2C8F8A19-9B14-43EA-8472-663C4B9141D3}"/>
                </a:ext>
              </a:extLst>
            </p:cNvPr>
            <p:cNvSpPr txBox="1"/>
            <p:nvPr/>
          </p:nvSpPr>
          <p:spPr>
            <a:xfrm>
              <a:off x="6074343" y="3747034"/>
              <a:ext cx="1400175" cy="338554"/>
            </a:xfrm>
            <a:prstGeom prst="rect">
              <a:avLst/>
            </a:prstGeom>
            <a:gradFill>
              <a:gsLst>
                <a:gs pos="0">
                  <a:srgbClr val="0679E4">
                    <a:lumMod val="91000"/>
                  </a:srgbClr>
                </a:gs>
                <a:gs pos="100000">
                  <a:srgbClr val="0679E4">
                    <a:alpha val="72000"/>
                    <a:lumMod val="92000"/>
                    <a:lumOff val="8000"/>
                  </a:srgbClr>
                </a:gs>
              </a:gsLst>
              <a:lin ang="5400000" scaled="1"/>
            </a:gra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百炼成钢</a:t>
              </a:r>
            </a:p>
          </p:txBody>
        </p:sp>
      </p:grpSp>
      <p:pic>
        <p:nvPicPr>
          <p:cNvPr id="124" name="图片 123">
            <a:extLst>
              <a:ext uri="{FF2B5EF4-FFF2-40B4-BE49-F238E27FC236}">
                <a16:creationId xmlns:a16="http://schemas.microsoft.com/office/drawing/2014/main" id="{0363F5EE-45A8-4D9C-BBEC-B67DFB5AD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" b="113"/>
          <a:stretch/>
        </p:blipFill>
        <p:spPr>
          <a:xfrm>
            <a:off x="1357110" y="2047400"/>
            <a:ext cx="2757036" cy="180853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679E4"/>
            </a:solidFill>
          </a:ln>
        </p:spPr>
      </p:pic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CF5821A2-CB59-4C54-97D6-712AC35884FA}"/>
              </a:ext>
            </a:extLst>
          </p:cNvPr>
          <p:cNvGrpSpPr/>
          <p:nvPr/>
        </p:nvGrpSpPr>
        <p:grpSpPr>
          <a:xfrm>
            <a:off x="8096567" y="2056776"/>
            <a:ext cx="2754030" cy="1812900"/>
            <a:chOff x="8096567" y="2288270"/>
            <a:chExt cx="2754030" cy="1812900"/>
          </a:xfrm>
        </p:grpSpPr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FC82595A-1DC5-4A39-84DA-7C4A0F609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096567" y="2288270"/>
              <a:ext cx="2754030" cy="1803523"/>
            </a:xfrm>
            <a:custGeom>
              <a:avLst/>
              <a:gdLst>
                <a:gd name="connsiteX0" fmla="*/ 0 w 3569381"/>
                <a:gd name="connsiteY0" fmla="*/ 0 h 2341409"/>
                <a:gd name="connsiteX1" fmla="*/ 3569381 w 3569381"/>
                <a:gd name="connsiteY1" fmla="*/ 0 h 2341409"/>
                <a:gd name="connsiteX2" fmla="*/ 3569381 w 3569381"/>
                <a:gd name="connsiteY2" fmla="*/ 2341409 h 2341409"/>
                <a:gd name="connsiteX3" fmla="*/ 0 w 3569381"/>
                <a:gd name="connsiteY3" fmla="*/ 2341409 h 234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9381" h="2341409">
                  <a:moveTo>
                    <a:pt x="0" y="0"/>
                  </a:moveTo>
                  <a:lnTo>
                    <a:pt x="3569381" y="0"/>
                  </a:lnTo>
                  <a:lnTo>
                    <a:pt x="3569381" y="2341409"/>
                  </a:lnTo>
                  <a:lnTo>
                    <a:pt x="0" y="2341409"/>
                  </a:lnTo>
                  <a:close/>
                </a:path>
              </a:pathLst>
            </a:custGeom>
            <a:ln w="12700">
              <a:solidFill>
                <a:srgbClr val="0679E4"/>
              </a:solidFill>
            </a:ln>
          </p:spPr>
        </p:pic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1F3B3079-50F2-4DD6-8488-8074E19D3013}"/>
                </a:ext>
              </a:extLst>
            </p:cNvPr>
            <p:cNvSpPr txBox="1"/>
            <p:nvPr/>
          </p:nvSpPr>
          <p:spPr>
            <a:xfrm>
              <a:off x="9450422" y="3762616"/>
              <a:ext cx="1400175" cy="338554"/>
            </a:xfrm>
            <a:prstGeom prst="rect">
              <a:avLst/>
            </a:prstGeom>
            <a:gradFill>
              <a:gsLst>
                <a:gs pos="0">
                  <a:srgbClr val="0679E4">
                    <a:lumMod val="91000"/>
                  </a:srgbClr>
                </a:gs>
                <a:gs pos="100000">
                  <a:srgbClr val="0679E4">
                    <a:alpha val="72000"/>
                    <a:lumMod val="92000"/>
                    <a:lumOff val="8000"/>
                  </a:srgbClr>
                </a:gs>
              </a:gsLst>
              <a:lin ang="5400000" scaled="1"/>
            </a:gra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学院路</a:t>
              </a:r>
              <a:r>
                <a:rPr lang="en-US" altLang="zh-CN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30</a:t>
              </a:r>
              <a:r>
                <a:rPr lang="zh-CN" altLang="en-US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号</a:t>
              </a:r>
            </a:p>
          </p:txBody>
        </p:sp>
      </p:grp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5D543EB-BCBB-494E-9263-2BFD73133820}"/>
              </a:ext>
            </a:extLst>
          </p:cNvPr>
          <p:cNvSpPr txBox="1"/>
          <p:nvPr/>
        </p:nvSpPr>
        <p:spPr>
          <a:xfrm>
            <a:off x="1357110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I LOVE USTB</a:t>
            </a:r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EA3B489C-B47B-4598-82CF-8B11151F6352}"/>
              </a:ext>
            </a:extLst>
          </p:cNvPr>
          <p:cNvSpPr txBox="1"/>
          <p:nvPr/>
        </p:nvSpPr>
        <p:spPr>
          <a:xfrm>
            <a:off x="1357110" y="5007748"/>
            <a:ext cx="2713722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  <a:endParaRPr lang="zh-CN" altLang="en-US" sz="9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BA14FE6-5148-4A50-A97E-FF74B4E0008C}"/>
              </a:ext>
            </a:extLst>
          </p:cNvPr>
          <p:cNvSpPr txBox="1"/>
          <p:nvPr/>
        </p:nvSpPr>
        <p:spPr>
          <a:xfrm>
            <a:off x="4717482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3C154BB9-9DDF-42EA-A389-E743051E3DC4}"/>
              </a:ext>
            </a:extLst>
          </p:cNvPr>
          <p:cNvSpPr txBox="1"/>
          <p:nvPr/>
        </p:nvSpPr>
        <p:spPr>
          <a:xfrm>
            <a:off x="4788310" y="5007748"/>
            <a:ext cx="2615380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鼎，取新也”，意为树立新的标准、风气等，体现了学校坚持与时俱进、不断开拓创新的精神特征。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D6F4161B-4322-4A9F-981B-37219455940A}"/>
              </a:ext>
            </a:extLst>
          </p:cNvPr>
          <p:cNvSpPr txBox="1"/>
          <p:nvPr/>
        </p:nvSpPr>
        <p:spPr>
          <a:xfrm>
            <a:off x="8080861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6EF4E063-CB30-43C4-8E7D-45746E629F9E}"/>
              </a:ext>
            </a:extLst>
          </p:cNvPr>
          <p:cNvSpPr txBox="1"/>
          <p:nvPr/>
        </p:nvSpPr>
        <p:spPr>
          <a:xfrm>
            <a:off x="2713971" y="3515540"/>
            <a:ext cx="1400175" cy="338554"/>
          </a:xfrm>
          <a:prstGeom prst="rect">
            <a:avLst/>
          </a:pr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银杏大道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96805F8-478D-421F-958E-6E4561196FA8}"/>
              </a:ext>
            </a:extLst>
          </p:cNvPr>
          <p:cNvSpPr txBox="1"/>
          <p:nvPr/>
        </p:nvSpPr>
        <p:spPr>
          <a:xfrm>
            <a:off x="7979430" y="5007748"/>
            <a:ext cx="2858468" cy="1171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“求实鼎新”合并使用，既是对学校“学风严谨、崇尚实践”优良传统的传承，也是对全体北科大人实事求是、敢为人先、勇于创新的激励和号召，更是学校深化改革、科学发展、不断铸就新辉煌的有力宣言。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E13BA3D-8B16-40E9-A03C-AB96FABCDB24}"/>
              </a:ext>
            </a:extLst>
          </p:cNvPr>
          <p:cNvGrpSpPr/>
          <p:nvPr/>
        </p:nvGrpSpPr>
        <p:grpSpPr>
          <a:xfrm>
            <a:off x="2543595" y="4297161"/>
            <a:ext cx="340752" cy="354680"/>
            <a:chOff x="6110934" y="598864"/>
            <a:chExt cx="416948" cy="433995"/>
          </a:xfrm>
          <a:solidFill>
            <a:srgbClr val="0679E4"/>
          </a:solidFill>
        </p:grpSpPr>
        <p:sp>
          <p:nvSpPr>
            <p:cNvPr id="57" name="îŝľîḓê">
              <a:extLst>
                <a:ext uri="{FF2B5EF4-FFF2-40B4-BE49-F238E27FC236}">
                  <a16:creationId xmlns:a16="http://schemas.microsoft.com/office/drawing/2014/main" id="{FAD07FEF-3AB4-42A8-B5EB-33B4D99F3D2A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ṣlíḑe">
              <a:extLst>
                <a:ext uri="{FF2B5EF4-FFF2-40B4-BE49-F238E27FC236}">
                  <a16:creationId xmlns:a16="http://schemas.microsoft.com/office/drawing/2014/main" id="{E8D76818-9696-4512-BF26-441B96A96CB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Sḻide">
              <a:extLst>
                <a:ext uri="{FF2B5EF4-FFF2-40B4-BE49-F238E27FC236}">
                  <a16:creationId xmlns:a16="http://schemas.microsoft.com/office/drawing/2014/main" id="{6C47F230-456E-4350-AD45-AD894EBD9CAE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ṣlîḋè">
              <a:extLst>
                <a:ext uri="{FF2B5EF4-FFF2-40B4-BE49-F238E27FC236}">
                  <a16:creationId xmlns:a16="http://schemas.microsoft.com/office/drawing/2014/main" id="{F1D5E249-6A42-41E2-902D-5337814859E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ŝ1ide">
              <a:extLst>
                <a:ext uri="{FF2B5EF4-FFF2-40B4-BE49-F238E27FC236}">
                  <a16:creationId xmlns:a16="http://schemas.microsoft.com/office/drawing/2014/main" id="{2B5DAF98-2298-4554-81D2-710035D49FD9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$ḻíde">
              <a:extLst>
                <a:ext uri="{FF2B5EF4-FFF2-40B4-BE49-F238E27FC236}">
                  <a16:creationId xmlns:a16="http://schemas.microsoft.com/office/drawing/2014/main" id="{6A4F087D-0A9C-4186-BAF9-A6114354A18C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1AA871D-B4E4-4AC3-85D9-D8D6BD798ED8}"/>
              </a:ext>
            </a:extLst>
          </p:cNvPr>
          <p:cNvGrpSpPr/>
          <p:nvPr/>
        </p:nvGrpSpPr>
        <p:grpSpPr>
          <a:xfrm>
            <a:off x="5903967" y="4297161"/>
            <a:ext cx="340752" cy="354680"/>
            <a:chOff x="6110934" y="598864"/>
            <a:chExt cx="416948" cy="433995"/>
          </a:xfrm>
          <a:solidFill>
            <a:srgbClr val="0679E4"/>
          </a:solidFill>
        </p:grpSpPr>
        <p:sp>
          <p:nvSpPr>
            <p:cNvPr id="64" name="îŝľîḓê">
              <a:extLst>
                <a:ext uri="{FF2B5EF4-FFF2-40B4-BE49-F238E27FC236}">
                  <a16:creationId xmlns:a16="http://schemas.microsoft.com/office/drawing/2014/main" id="{52CF4360-423A-4F9A-A08B-26B2918BC9BC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ṣlíḑe">
              <a:extLst>
                <a:ext uri="{FF2B5EF4-FFF2-40B4-BE49-F238E27FC236}">
                  <a16:creationId xmlns:a16="http://schemas.microsoft.com/office/drawing/2014/main" id="{B7C5713D-A68B-436C-B60A-8EF905D0B615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Sḻide">
              <a:extLst>
                <a:ext uri="{FF2B5EF4-FFF2-40B4-BE49-F238E27FC236}">
                  <a16:creationId xmlns:a16="http://schemas.microsoft.com/office/drawing/2014/main" id="{CC9CDEC0-5B0E-4617-A060-728E6E2981FB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ṣlîḋè">
              <a:extLst>
                <a:ext uri="{FF2B5EF4-FFF2-40B4-BE49-F238E27FC236}">
                  <a16:creationId xmlns:a16="http://schemas.microsoft.com/office/drawing/2014/main" id="{9C0F07D0-D865-46C1-ADCC-DE14727E2F24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ŝ1ide">
              <a:extLst>
                <a:ext uri="{FF2B5EF4-FFF2-40B4-BE49-F238E27FC236}">
                  <a16:creationId xmlns:a16="http://schemas.microsoft.com/office/drawing/2014/main" id="{949CB588-836D-4041-8B0E-FD182A240CB2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$ḻíde">
              <a:extLst>
                <a:ext uri="{FF2B5EF4-FFF2-40B4-BE49-F238E27FC236}">
                  <a16:creationId xmlns:a16="http://schemas.microsoft.com/office/drawing/2014/main" id="{889A4ED8-EA57-4F45-88FB-1BA6C06F8B4D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867103E-22F0-40EC-A8E0-C2E487EF46C0}"/>
              </a:ext>
            </a:extLst>
          </p:cNvPr>
          <p:cNvGrpSpPr/>
          <p:nvPr/>
        </p:nvGrpSpPr>
        <p:grpSpPr>
          <a:xfrm>
            <a:off x="9238288" y="4297161"/>
            <a:ext cx="340752" cy="354680"/>
            <a:chOff x="6110934" y="598864"/>
            <a:chExt cx="416948" cy="433995"/>
          </a:xfrm>
          <a:solidFill>
            <a:srgbClr val="0679E4"/>
          </a:solidFill>
        </p:grpSpPr>
        <p:sp>
          <p:nvSpPr>
            <p:cNvPr id="71" name="îŝľîḓê">
              <a:extLst>
                <a:ext uri="{FF2B5EF4-FFF2-40B4-BE49-F238E27FC236}">
                  <a16:creationId xmlns:a16="http://schemas.microsoft.com/office/drawing/2014/main" id="{4859AFF9-45E1-4FE7-A94F-68D677B20511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ṣlíḑe">
              <a:extLst>
                <a:ext uri="{FF2B5EF4-FFF2-40B4-BE49-F238E27FC236}">
                  <a16:creationId xmlns:a16="http://schemas.microsoft.com/office/drawing/2014/main" id="{99C67692-DD14-45F4-A940-DD670B793AFC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Sḻide">
              <a:extLst>
                <a:ext uri="{FF2B5EF4-FFF2-40B4-BE49-F238E27FC236}">
                  <a16:creationId xmlns:a16="http://schemas.microsoft.com/office/drawing/2014/main" id="{8FE37053-27E0-4770-ABDB-0D048D80C279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ṣlîḋè">
              <a:extLst>
                <a:ext uri="{FF2B5EF4-FFF2-40B4-BE49-F238E27FC236}">
                  <a16:creationId xmlns:a16="http://schemas.microsoft.com/office/drawing/2014/main" id="{CF10A7C8-8137-46B6-B78A-41558E295B02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ŝ1ide">
              <a:extLst>
                <a:ext uri="{FF2B5EF4-FFF2-40B4-BE49-F238E27FC236}">
                  <a16:creationId xmlns:a16="http://schemas.microsoft.com/office/drawing/2014/main" id="{5517E670-432F-46DF-AC00-85F4BBA2DA3A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$ḻíde">
              <a:extLst>
                <a:ext uri="{FF2B5EF4-FFF2-40B4-BE49-F238E27FC236}">
                  <a16:creationId xmlns:a16="http://schemas.microsoft.com/office/drawing/2014/main" id="{3BA5C874-6DBB-477B-AFED-E7A52849932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13827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FE8BE3-540C-4559-ABA8-35A1155311F1}"/>
              </a:ext>
            </a:extLst>
          </p:cNvPr>
          <p:cNvSpPr txBox="1"/>
          <p:nvPr/>
        </p:nvSpPr>
        <p:spPr>
          <a:xfrm>
            <a:off x="1691149" y="271818"/>
            <a:ext cx="440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86000"/>
                        <a:lumOff val="14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求实鼎新之三图内容图文页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411CED93-E765-4D45-BA7A-DDECCDE7D17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/>
        </p:blipFill>
        <p:spPr>
          <a:xfrm>
            <a:off x="3396343" y="1864132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solidFill>
              <a:srgbClr val="0679E4"/>
            </a:solidFill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47C5C19-5B3D-4BC2-ADB1-678296D04F8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/>
        </p:blipFill>
        <p:spPr>
          <a:xfrm>
            <a:off x="6850743" y="1851655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ln>
            <a:solidFill>
              <a:srgbClr val="0679E4"/>
            </a:solidFill>
          </a:ln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3D57C592-4279-45E6-95EC-74F374F846DE}"/>
              </a:ext>
            </a:extLst>
          </p:cNvPr>
          <p:cNvSpPr txBox="1"/>
          <p:nvPr/>
        </p:nvSpPr>
        <p:spPr>
          <a:xfrm>
            <a:off x="3044722" y="4431014"/>
            <a:ext cx="2648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zh-CN" altLang="en-US" sz="11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71000"/>
                      <a:lumOff val="29000"/>
                    </a:srgbClr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44FCFA-36F6-4018-8A16-96198E0A9248}"/>
              </a:ext>
            </a:extLst>
          </p:cNvPr>
          <p:cNvSpPr txBox="1"/>
          <p:nvPr/>
        </p:nvSpPr>
        <p:spPr>
          <a:xfrm>
            <a:off x="5531757" y="4354069"/>
            <a:ext cx="11284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校史馆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9FFABBA-4705-44E1-A624-30068FA804A5}"/>
              </a:ext>
            </a:extLst>
          </p:cNvPr>
          <p:cNvSpPr txBox="1"/>
          <p:nvPr/>
        </p:nvSpPr>
        <p:spPr>
          <a:xfrm>
            <a:off x="6609616" y="4431014"/>
            <a:ext cx="2503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zh-CN" altLang="en-US" sz="11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71000"/>
                      <a:lumOff val="29000"/>
                    </a:srgbClr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14ACF13-D115-405F-B838-CD8DF03BEC7E}"/>
              </a:ext>
            </a:extLst>
          </p:cNvPr>
          <p:cNvSpPr txBox="1"/>
          <p:nvPr/>
        </p:nvSpPr>
        <p:spPr>
          <a:xfrm>
            <a:off x="875072" y="5518291"/>
            <a:ext cx="1044185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北京科技大学于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050" b="1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71000"/>
                      <a:lumOff val="29000"/>
                    </a:srgbClr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D8E237-CF1E-47DA-B73E-8C011284020F}"/>
              </a:ext>
            </a:extLst>
          </p:cNvPr>
          <p:cNvGrpSpPr/>
          <p:nvPr/>
        </p:nvGrpSpPr>
        <p:grpSpPr>
          <a:xfrm>
            <a:off x="2387601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BA6F789-D43C-4034-B3A5-D27ED0981DAE}"/>
                </a:ext>
              </a:extLst>
            </p:cNvPr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0679E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3B6EFFD5-DF15-471D-ACB9-419F119F2696}"/>
                </a:ext>
              </a:extLst>
            </p:cNvPr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0679E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BCF068B-EFE7-4EC0-B437-E58140A3BEAB}"/>
              </a:ext>
            </a:extLst>
          </p:cNvPr>
          <p:cNvGrpSpPr/>
          <p:nvPr/>
        </p:nvGrpSpPr>
        <p:grpSpPr>
          <a:xfrm flipH="1">
            <a:off x="9332686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AB5BE2D-EC47-4B34-8226-6ECDFC1BC7F5}"/>
                </a:ext>
              </a:extLst>
            </p:cNvPr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0679E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F55C449E-C852-47A4-9FF4-65F11509451F}"/>
                </a:ext>
              </a:extLst>
            </p:cNvPr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0679E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C86C9955-5AD6-4EF7-B791-0055F13B4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r="22008"/>
          <a:stretch/>
        </p:blipFill>
        <p:spPr>
          <a:xfrm>
            <a:off x="4920343" y="1660932"/>
            <a:ext cx="2351314" cy="23513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rgbClr val="0679E4"/>
            </a:solidFill>
          </a:ln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6BDD8C-B4D9-4BF0-8EAB-042556FD4BFB}"/>
              </a:ext>
            </a:extLst>
          </p:cNvPr>
          <p:cNvGrpSpPr/>
          <p:nvPr/>
        </p:nvGrpSpPr>
        <p:grpSpPr>
          <a:xfrm>
            <a:off x="5989181" y="5055828"/>
            <a:ext cx="213636" cy="222368"/>
            <a:chOff x="6110934" y="598864"/>
            <a:chExt cx="416948" cy="433995"/>
          </a:xfrm>
          <a:solidFill>
            <a:srgbClr val="0679E4"/>
          </a:solidFill>
        </p:grpSpPr>
        <p:sp>
          <p:nvSpPr>
            <p:cNvPr id="37" name="îŝľîḓê">
              <a:extLst>
                <a:ext uri="{FF2B5EF4-FFF2-40B4-BE49-F238E27FC236}">
                  <a16:creationId xmlns:a16="http://schemas.microsoft.com/office/drawing/2014/main" id="{B8FB86C3-5893-42DB-89B3-5006F5BAC7E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ṣlíḑe">
              <a:extLst>
                <a:ext uri="{FF2B5EF4-FFF2-40B4-BE49-F238E27FC236}">
                  <a16:creationId xmlns:a16="http://schemas.microsoft.com/office/drawing/2014/main" id="{3FEA9C26-09D8-4568-B33C-FEEC089A0D60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Sḻide">
              <a:extLst>
                <a:ext uri="{FF2B5EF4-FFF2-40B4-BE49-F238E27FC236}">
                  <a16:creationId xmlns:a16="http://schemas.microsoft.com/office/drawing/2014/main" id="{138F96B2-3988-47D2-B5FD-21FFA71BF81D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ṣlîḋè">
              <a:extLst>
                <a:ext uri="{FF2B5EF4-FFF2-40B4-BE49-F238E27FC236}">
                  <a16:creationId xmlns:a16="http://schemas.microsoft.com/office/drawing/2014/main" id="{D7320AFA-5950-4F00-9C5D-65EBF5EF4926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1ide">
              <a:extLst>
                <a:ext uri="{FF2B5EF4-FFF2-40B4-BE49-F238E27FC236}">
                  <a16:creationId xmlns:a16="http://schemas.microsoft.com/office/drawing/2014/main" id="{C6064102-65ED-4F48-B9EB-1F9373C67611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$ḻíde">
              <a:extLst>
                <a:ext uri="{FF2B5EF4-FFF2-40B4-BE49-F238E27FC236}">
                  <a16:creationId xmlns:a16="http://schemas.microsoft.com/office/drawing/2014/main" id="{03AE5088-574B-4B6E-98BD-DD03B46F6B6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49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第二部分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second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BF497F4-7BFB-4224-81CE-0BBEC45F1CAE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9928866-606B-4918-BADD-A6BA801E76F0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id="{BD044251-BA5F-485F-BD91-44AB1FE95AFB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ïďé">
                <a:extLst>
                  <a:ext uri="{FF2B5EF4-FFF2-40B4-BE49-F238E27FC236}">
                    <a16:creationId xmlns:a16="http://schemas.microsoft.com/office/drawing/2014/main" id="{A3425BC0-EFF4-4E84-B518-B3F8F4AAAEB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740BBBD-F523-4ACB-8C7D-9747FF223D4D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>
                <a:extLst>
                  <a:ext uri="{FF2B5EF4-FFF2-40B4-BE49-F238E27FC236}">
                    <a16:creationId xmlns:a16="http://schemas.microsoft.com/office/drawing/2014/main" id="{693512A3-7A6F-4982-B1AE-8A72D8551998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ṩḻîḓé">
                <a:extLst>
                  <a:ext uri="{FF2B5EF4-FFF2-40B4-BE49-F238E27FC236}">
                    <a16:creationId xmlns:a16="http://schemas.microsoft.com/office/drawing/2014/main" id="{EE27BE9C-D790-4CF0-B5B6-BA42DC2EDEB6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šḷïḓe">
                <a:extLst>
                  <a:ext uri="{FF2B5EF4-FFF2-40B4-BE49-F238E27FC236}">
                    <a16:creationId xmlns:a16="http://schemas.microsoft.com/office/drawing/2014/main" id="{F7B170E5-6859-4A81-8942-A0E498970772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$ľíḍe">
                <a:extLst>
                  <a:ext uri="{FF2B5EF4-FFF2-40B4-BE49-F238E27FC236}">
                    <a16:creationId xmlns:a16="http://schemas.microsoft.com/office/drawing/2014/main" id="{1DAF77FC-7153-4300-AF3A-CE58E2BA9B14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$ḻîḑe">
                <a:extLst>
                  <a:ext uri="{FF2B5EF4-FFF2-40B4-BE49-F238E27FC236}">
                    <a16:creationId xmlns:a16="http://schemas.microsoft.com/office/drawing/2014/main" id="{31192502-D59A-4969-BBDA-DB8AE32B6BC8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ḻíḍe">
                <a:extLst>
                  <a:ext uri="{FF2B5EF4-FFF2-40B4-BE49-F238E27FC236}">
                    <a16:creationId xmlns:a16="http://schemas.microsoft.com/office/drawing/2014/main" id="{E53E9D40-6846-4C66-9C2C-9A4514687221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ṩľíḑè">
                <a:extLst>
                  <a:ext uri="{FF2B5EF4-FFF2-40B4-BE49-F238E27FC236}">
                    <a16:creationId xmlns:a16="http://schemas.microsoft.com/office/drawing/2014/main" id="{C3DDDBB3-B378-44F8-9709-1C2CD79F1CD4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ṣḷïḓê">
                <a:extLst>
                  <a:ext uri="{FF2B5EF4-FFF2-40B4-BE49-F238E27FC236}">
                    <a16:creationId xmlns:a16="http://schemas.microsoft.com/office/drawing/2014/main" id="{F04E0A66-4DD6-49A3-A548-0C838206579A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îḓé">
                <a:extLst>
                  <a:ext uri="{FF2B5EF4-FFF2-40B4-BE49-F238E27FC236}">
                    <a16:creationId xmlns:a16="http://schemas.microsoft.com/office/drawing/2014/main" id="{FFADC6F8-213B-4AD0-A85F-D41795F1CE19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ṧľîḋé">
                <a:extLst>
                  <a:ext uri="{FF2B5EF4-FFF2-40B4-BE49-F238E27FC236}">
                    <a16:creationId xmlns:a16="http://schemas.microsoft.com/office/drawing/2014/main" id="{968C81C1-6EAF-4028-86E6-075A45CE9A3B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ïḑê">
                <a:extLst>
                  <a:ext uri="{FF2B5EF4-FFF2-40B4-BE49-F238E27FC236}">
                    <a16:creationId xmlns:a16="http://schemas.microsoft.com/office/drawing/2014/main" id="{91DEC315-0B19-4FE1-BBF9-BA6A066DECDE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líḍe">
                <a:extLst>
                  <a:ext uri="{FF2B5EF4-FFF2-40B4-BE49-F238E27FC236}">
                    <a16:creationId xmlns:a16="http://schemas.microsoft.com/office/drawing/2014/main" id="{2C239EF3-F3B1-4FD3-AD77-0FBD70D2E318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ľîḓê">
                <a:extLst>
                  <a:ext uri="{FF2B5EF4-FFF2-40B4-BE49-F238E27FC236}">
                    <a16:creationId xmlns:a16="http://schemas.microsoft.com/office/drawing/2014/main" id="{9510B5FD-0A26-495E-AE98-45F67F531321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ḑe">
                <a:extLst>
                  <a:ext uri="{FF2B5EF4-FFF2-40B4-BE49-F238E27FC236}">
                    <a16:creationId xmlns:a16="http://schemas.microsoft.com/office/drawing/2014/main" id="{ABFA50EE-FD81-4208-BC8F-82D2C2E3F8FA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id="{C93EC33C-2EE8-4EC5-82FC-F8E08C54B839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lîḋè">
                <a:extLst>
                  <a:ext uri="{FF2B5EF4-FFF2-40B4-BE49-F238E27FC236}">
                    <a16:creationId xmlns:a16="http://schemas.microsoft.com/office/drawing/2014/main" id="{C4812E60-2A53-4593-B8E3-C2FD91DE5127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1ïḑe">
                <a:extLst>
                  <a:ext uri="{FF2B5EF4-FFF2-40B4-BE49-F238E27FC236}">
                    <a16:creationId xmlns:a16="http://schemas.microsoft.com/office/drawing/2014/main" id="{3B9765C5-BDB2-4F50-9F97-70892BF37CB0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îde">
                <a:extLst>
                  <a:ext uri="{FF2B5EF4-FFF2-40B4-BE49-F238E27FC236}">
                    <a16:creationId xmlns:a16="http://schemas.microsoft.com/office/drawing/2014/main" id="{22368F26-AEBB-4AC0-BF2E-280D35E55A70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1îḍé">
                <a:extLst>
                  <a:ext uri="{FF2B5EF4-FFF2-40B4-BE49-F238E27FC236}">
                    <a16:creationId xmlns:a16="http://schemas.microsoft.com/office/drawing/2014/main" id="{8C400F40-0303-49EA-809C-889A9E70B8AE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ļïḋè">
                <a:extLst>
                  <a:ext uri="{FF2B5EF4-FFF2-40B4-BE49-F238E27FC236}">
                    <a16:creationId xmlns:a16="http://schemas.microsoft.com/office/drawing/2014/main" id="{6605790B-435A-4E9B-BE73-67B3FDB67B5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ḷiḋé">
                <a:extLst>
                  <a:ext uri="{FF2B5EF4-FFF2-40B4-BE49-F238E27FC236}">
                    <a16:creationId xmlns:a16="http://schemas.microsoft.com/office/drawing/2014/main" id="{DA61978F-0F8A-44AD-B16F-E88709564FBB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ļiḋe">
                <a:extLst>
                  <a:ext uri="{FF2B5EF4-FFF2-40B4-BE49-F238E27FC236}">
                    <a16:creationId xmlns:a16="http://schemas.microsoft.com/office/drawing/2014/main" id="{E4D51516-D214-41FE-B2D9-BD38831880E2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iḓê">
                <a:extLst>
                  <a:ext uri="{FF2B5EF4-FFF2-40B4-BE49-F238E27FC236}">
                    <a16:creationId xmlns:a16="http://schemas.microsoft.com/office/drawing/2014/main" id="{07B8559F-008C-48E7-83FA-8FF63D74B2D3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1ïḓe">
                <a:extLst>
                  <a:ext uri="{FF2B5EF4-FFF2-40B4-BE49-F238E27FC236}">
                    <a16:creationId xmlns:a16="http://schemas.microsoft.com/office/drawing/2014/main" id="{B210D3CE-C24C-43D7-BD0F-6D85DC64941D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lîḋè">
                <a:extLst>
                  <a:ext uri="{FF2B5EF4-FFF2-40B4-BE49-F238E27FC236}">
                    <a16:creationId xmlns:a16="http://schemas.microsoft.com/office/drawing/2014/main" id="{E3957217-0005-414F-8B4C-CDDD52D45F97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îďe">
                <a:extLst>
                  <a:ext uri="{FF2B5EF4-FFF2-40B4-BE49-F238E27FC236}">
                    <a16:creationId xmlns:a16="http://schemas.microsoft.com/office/drawing/2014/main" id="{0E86DEEE-D34A-493B-A9EE-8E190B55753D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ļiḓe">
                <a:extLst>
                  <a:ext uri="{FF2B5EF4-FFF2-40B4-BE49-F238E27FC236}">
                    <a16:creationId xmlns:a16="http://schemas.microsoft.com/office/drawing/2014/main" id="{76D6F6AC-4234-457D-A33D-44A0C9E5F001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ḷïďe">
                <a:extLst>
                  <a:ext uri="{FF2B5EF4-FFF2-40B4-BE49-F238E27FC236}">
                    <a16:creationId xmlns:a16="http://schemas.microsoft.com/office/drawing/2014/main" id="{76684225-981F-4721-A90A-1EDAD4B2A61A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îḍe">
                <a:extLst>
                  <a:ext uri="{FF2B5EF4-FFF2-40B4-BE49-F238E27FC236}">
                    <a16:creationId xmlns:a16="http://schemas.microsoft.com/office/drawing/2014/main" id="{EC145D6C-1C3A-4852-9FC6-45E3CC9CFE0F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ļîḋê">
                <a:extLst>
                  <a:ext uri="{FF2B5EF4-FFF2-40B4-BE49-F238E27FC236}">
                    <a16:creationId xmlns:a16="http://schemas.microsoft.com/office/drawing/2014/main" id="{E14BFC46-8C6D-495F-8AD8-EC61C383ABE3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ḷiḋé">
                <a:extLst>
                  <a:ext uri="{FF2B5EF4-FFF2-40B4-BE49-F238E27FC236}">
                    <a16:creationId xmlns:a16="http://schemas.microsoft.com/office/drawing/2014/main" id="{9250EE0B-7591-4B5F-AF90-474E4765E341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ľïďé">
                <a:extLst>
                  <a:ext uri="{FF2B5EF4-FFF2-40B4-BE49-F238E27FC236}">
                    <a16:creationId xmlns:a16="http://schemas.microsoft.com/office/drawing/2014/main" id="{66B6CE50-970D-473F-8F0E-9F6733E23FE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iḋé">
                <a:extLst>
                  <a:ext uri="{FF2B5EF4-FFF2-40B4-BE49-F238E27FC236}">
                    <a16:creationId xmlns:a16="http://schemas.microsoft.com/office/drawing/2014/main" id="{521D33EE-3E92-4812-BE06-793A6B3B528A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iďê">
                <a:extLst>
                  <a:ext uri="{FF2B5EF4-FFF2-40B4-BE49-F238E27FC236}">
                    <a16:creationId xmlns:a16="http://schemas.microsoft.com/office/drawing/2014/main" id="{2F964982-F46B-4457-8202-30A9A6DE4AE5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Sliḋé">
                <a:extLst>
                  <a:ext uri="{FF2B5EF4-FFF2-40B4-BE49-F238E27FC236}">
                    <a16:creationId xmlns:a16="http://schemas.microsoft.com/office/drawing/2014/main" id="{57A6E336-5033-4162-948C-FD71E13E0722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îḑè">
                <a:extLst>
                  <a:ext uri="{FF2B5EF4-FFF2-40B4-BE49-F238E27FC236}">
                    <a16:creationId xmlns:a16="http://schemas.microsoft.com/office/drawing/2014/main" id="{5D9BF95C-F0DA-404D-9E81-26B293E88357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ḻiḋê">
                <a:extLst>
                  <a:ext uri="{FF2B5EF4-FFF2-40B4-BE49-F238E27FC236}">
                    <a16:creationId xmlns:a16="http://schemas.microsoft.com/office/drawing/2014/main" id="{9C1B3D28-7846-4EF7-8714-8E567D57FC3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ľíḍe">
                <a:extLst>
                  <a:ext uri="{FF2B5EF4-FFF2-40B4-BE49-F238E27FC236}">
                    <a16:creationId xmlns:a16="http://schemas.microsoft.com/office/drawing/2014/main" id="{5DB7628A-71E7-4B6A-A734-03864E3BB283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iḍe">
                <a:extLst>
                  <a:ext uri="{FF2B5EF4-FFF2-40B4-BE49-F238E27FC236}">
                    <a16:creationId xmlns:a16="http://schemas.microsoft.com/office/drawing/2014/main" id="{F586E7BE-6ADC-4291-9D5E-72A80DBBC75B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ļïḓè">
                <a:extLst>
                  <a:ext uri="{FF2B5EF4-FFF2-40B4-BE49-F238E27FC236}">
                    <a16:creationId xmlns:a16="http://schemas.microsoft.com/office/drawing/2014/main" id="{A1D9FEF2-119F-468E-8172-CCDD3819E74C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îde">
                <a:extLst>
                  <a:ext uri="{FF2B5EF4-FFF2-40B4-BE49-F238E27FC236}">
                    <a16:creationId xmlns:a16="http://schemas.microsoft.com/office/drawing/2014/main" id="{8092EE14-8716-458C-A7F3-B8805B38AB6F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ŝḷïḓê">
                <a:extLst>
                  <a:ext uri="{FF2B5EF4-FFF2-40B4-BE49-F238E27FC236}">
                    <a16:creationId xmlns:a16="http://schemas.microsoft.com/office/drawing/2014/main" id="{FD5617E8-09E4-460B-A5F3-2824D45958F4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îḑe">
                <a:extLst>
                  <a:ext uri="{FF2B5EF4-FFF2-40B4-BE49-F238E27FC236}">
                    <a16:creationId xmlns:a16="http://schemas.microsoft.com/office/drawing/2014/main" id="{607A7451-ECF2-4467-9E7C-14E3B5B401AF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ïḋê">
                <a:extLst>
                  <a:ext uri="{FF2B5EF4-FFF2-40B4-BE49-F238E27FC236}">
                    <a16:creationId xmlns:a16="http://schemas.microsoft.com/office/drawing/2014/main" id="{38BBAA4B-BC8C-40EA-BA31-2CCD7745C9C6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lïḍè">
                <a:extLst>
                  <a:ext uri="{FF2B5EF4-FFF2-40B4-BE49-F238E27FC236}">
                    <a16:creationId xmlns:a16="http://schemas.microsoft.com/office/drawing/2014/main" id="{28E2C011-0678-479E-A5F6-B2295BC362C1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ṩḷîḓê">
                <a:extLst>
                  <a:ext uri="{FF2B5EF4-FFF2-40B4-BE49-F238E27FC236}">
                    <a16:creationId xmlns:a16="http://schemas.microsoft.com/office/drawing/2014/main" id="{DE5B23A4-15B5-4405-9809-3D8D59CE07A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ļiďé">
                <a:extLst>
                  <a:ext uri="{FF2B5EF4-FFF2-40B4-BE49-F238E27FC236}">
                    <a16:creationId xmlns:a16="http://schemas.microsoft.com/office/drawing/2014/main" id="{72BE07E7-9A6A-42E5-8576-D98ED2ADC56C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ḷiḋè">
                <a:extLst>
                  <a:ext uri="{FF2B5EF4-FFF2-40B4-BE49-F238E27FC236}">
                    <a16:creationId xmlns:a16="http://schemas.microsoft.com/office/drawing/2014/main" id="{BC9B33F3-F10E-4AE3-B1E5-2300B8EBFD76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ḷíḋé">
                <a:extLst>
                  <a:ext uri="{FF2B5EF4-FFF2-40B4-BE49-F238E27FC236}">
                    <a16:creationId xmlns:a16="http://schemas.microsoft.com/office/drawing/2014/main" id="{BB72571B-8568-4245-8492-89978152B19E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liďè">
                <a:extLst>
                  <a:ext uri="{FF2B5EF4-FFF2-40B4-BE49-F238E27FC236}">
                    <a16:creationId xmlns:a16="http://schemas.microsoft.com/office/drawing/2014/main" id="{09630047-93F4-4370-B05B-56040E8E65A0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ṧlíḋè">
                <a:extLst>
                  <a:ext uri="{FF2B5EF4-FFF2-40B4-BE49-F238E27FC236}">
                    <a16:creationId xmlns:a16="http://schemas.microsoft.com/office/drawing/2014/main" id="{CB30EA2E-52C7-430A-A3AA-2323EA61EDC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ïḓè">
                <a:extLst>
                  <a:ext uri="{FF2B5EF4-FFF2-40B4-BE49-F238E27FC236}">
                    <a16:creationId xmlns:a16="http://schemas.microsoft.com/office/drawing/2014/main" id="{8DE22D37-179A-4410-B8C6-AC608D40036F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1iḍe">
                <a:extLst>
                  <a:ext uri="{FF2B5EF4-FFF2-40B4-BE49-F238E27FC236}">
                    <a16:creationId xmlns:a16="http://schemas.microsoft.com/office/drawing/2014/main" id="{BCC4DF93-C5E2-4802-94CB-E1C42D2BA6A8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ľîḋé">
                <a:extLst>
                  <a:ext uri="{FF2B5EF4-FFF2-40B4-BE49-F238E27FC236}">
                    <a16:creationId xmlns:a16="http://schemas.microsoft.com/office/drawing/2014/main" id="{CE3FD306-A0D6-45F5-8565-732E4AE49DE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lidè">
                <a:extLst>
                  <a:ext uri="{FF2B5EF4-FFF2-40B4-BE49-F238E27FC236}">
                    <a16:creationId xmlns:a16="http://schemas.microsoft.com/office/drawing/2014/main" id="{53819128-F0E8-40CF-8510-203361DAAB14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ŝ1ide">
                <a:extLst>
                  <a:ext uri="{FF2B5EF4-FFF2-40B4-BE49-F238E27FC236}">
                    <a16:creationId xmlns:a16="http://schemas.microsoft.com/office/drawing/2014/main" id="{704F8B33-A50A-4A69-A833-276B4EBDEAEE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ḻíde">
                <a:extLst>
                  <a:ext uri="{FF2B5EF4-FFF2-40B4-BE49-F238E27FC236}">
                    <a16:creationId xmlns:a16="http://schemas.microsoft.com/office/drawing/2014/main" id="{2A20A3E4-4805-483E-85BC-834426543C9E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  <a:endParaRPr lang="zh-CN" altLang="en-US" sz="5400" spc="600" dirty="0">
              <a:gradFill flip="none" rotWithShape="1"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  <a:alpha val="72000"/>
                    </a:srgbClr>
                  </a:gs>
                </a:gsLst>
                <a:lin ang="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2501348" y="4293414"/>
            <a:ext cx="718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ctr"/>
            <a:r>
              <a:rPr lang="en-US" altLang="zh-CN" spc="35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72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Cradle of iron and steel engineers</a:t>
            </a:r>
            <a:endParaRPr lang="zh-CN" altLang="zh-CN" spc="35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  <a:alpha val="72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EC1445F-D0FB-4D46-B094-3AD70AAD23BA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>
              <a:extLst>
                <a:ext uri="{FF2B5EF4-FFF2-40B4-BE49-F238E27FC236}">
                  <a16:creationId xmlns:a16="http://schemas.microsoft.com/office/drawing/2014/main" id="{7FEEAC4F-9D3D-415B-BE77-640EC169CE0A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şḷïḍe">
              <a:extLst>
                <a:ext uri="{FF2B5EF4-FFF2-40B4-BE49-F238E27FC236}">
                  <a16:creationId xmlns:a16="http://schemas.microsoft.com/office/drawing/2014/main" id="{8831635D-415B-4C96-9430-BF5F9EA333B2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ďe">
              <a:extLst>
                <a:ext uri="{FF2B5EF4-FFF2-40B4-BE49-F238E27FC236}">
                  <a16:creationId xmlns:a16="http://schemas.microsoft.com/office/drawing/2014/main" id="{7540D05F-27A2-470B-BCAD-0F7477F1AB46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ŝļïḓè">
              <a:extLst>
                <a:ext uri="{FF2B5EF4-FFF2-40B4-BE49-F238E27FC236}">
                  <a16:creationId xmlns:a16="http://schemas.microsoft.com/office/drawing/2014/main" id="{3ED7602F-122B-429E-93A8-27428EA9633F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s1îḋè">
              <a:extLst>
                <a:ext uri="{FF2B5EF4-FFF2-40B4-BE49-F238E27FC236}">
                  <a16:creationId xmlns:a16="http://schemas.microsoft.com/office/drawing/2014/main" id="{4962BA25-DF70-4737-98F1-2528C5D49612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š1ïdè">
              <a:extLst>
                <a:ext uri="{FF2B5EF4-FFF2-40B4-BE49-F238E27FC236}">
                  <a16:creationId xmlns:a16="http://schemas.microsoft.com/office/drawing/2014/main" id="{637C2C64-3CC2-48F2-900E-C9CA82259B5C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$líḋé">
              <a:extLst>
                <a:ext uri="{FF2B5EF4-FFF2-40B4-BE49-F238E27FC236}">
                  <a16:creationId xmlns:a16="http://schemas.microsoft.com/office/drawing/2014/main" id="{3B15BD5F-AD1F-4C99-A420-CCB6B625CEB7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şḷíḓè">
              <a:extLst>
                <a:ext uri="{FF2B5EF4-FFF2-40B4-BE49-F238E27FC236}">
                  <a16:creationId xmlns:a16="http://schemas.microsoft.com/office/drawing/2014/main" id="{DF39629F-6BDE-4B93-8358-CB9B1E8D4A01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Sḷîḋé">
              <a:extLst>
                <a:ext uri="{FF2B5EF4-FFF2-40B4-BE49-F238E27FC236}">
                  <a16:creationId xmlns:a16="http://schemas.microsoft.com/office/drawing/2014/main" id="{F4189871-9290-4BC9-88CB-736914BC1B98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šḷiḓé">
              <a:extLst>
                <a:ext uri="{FF2B5EF4-FFF2-40B4-BE49-F238E27FC236}">
                  <a16:creationId xmlns:a16="http://schemas.microsoft.com/office/drawing/2014/main" id="{5D671D51-FECE-4789-8FCE-9C6463F120EE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ṩľidè">
              <a:extLst>
                <a:ext uri="{FF2B5EF4-FFF2-40B4-BE49-F238E27FC236}">
                  <a16:creationId xmlns:a16="http://schemas.microsoft.com/office/drawing/2014/main" id="{A9A439E4-6B59-4A23-8ACD-D15F46F896B7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ļiḑe">
              <a:extLst>
                <a:ext uri="{FF2B5EF4-FFF2-40B4-BE49-F238E27FC236}">
                  <a16:creationId xmlns:a16="http://schemas.microsoft.com/office/drawing/2014/main" id="{6B16C402-67E9-4257-A459-EEC24C0B9B5C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ļíḓe">
              <a:extLst>
                <a:ext uri="{FF2B5EF4-FFF2-40B4-BE49-F238E27FC236}">
                  <a16:creationId xmlns:a16="http://schemas.microsoft.com/office/drawing/2014/main" id="{745647C8-0C41-4C09-B572-27C992F98A23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ṡľîdè">
              <a:extLst>
                <a:ext uri="{FF2B5EF4-FFF2-40B4-BE49-F238E27FC236}">
                  <a16:creationId xmlns:a16="http://schemas.microsoft.com/office/drawing/2014/main" id="{BF480C7C-8764-41E1-AB68-A2572A42583A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ś1iḋê">
              <a:extLst>
                <a:ext uri="{FF2B5EF4-FFF2-40B4-BE49-F238E27FC236}">
                  <a16:creationId xmlns:a16="http://schemas.microsoft.com/office/drawing/2014/main" id="{0C693348-44ED-4661-97B2-2861E2CEC31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šľîḋê">
              <a:extLst>
                <a:ext uri="{FF2B5EF4-FFF2-40B4-BE49-F238E27FC236}">
                  <a16:creationId xmlns:a16="http://schemas.microsoft.com/office/drawing/2014/main" id="{42A192B7-2D08-4A94-A00C-9A1B36E7F4F5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Sḷiḑè">
              <a:extLst>
                <a:ext uri="{FF2B5EF4-FFF2-40B4-BE49-F238E27FC236}">
                  <a16:creationId xmlns:a16="http://schemas.microsoft.com/office/drawing/2014/main" id="{E0279989-A48A-421E-8196-7123D9D46E8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ṣľïḑe">
              <a:extLst>
                <a:ext uri="{FF2B5EF4-FFF2-40B4-BE49-F238E27FC236}">
                  <a16:creationId xmlns:a16="http://schemas.microsoft.com/office/drawing/2014/main" id="{DD1D7302-D595-4342-A390-F7781B137F0F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š1îḍè">
              <a:extLst>
                <a:ext uri="{FF2B5EF4-FFF2-40B4-BE49-F238E27FC236}">
                  <a16:creationId xmlns:a16="http://schemas.microsoft.com/office/drawing/2014/main" id="{F3C2D79F-D436-40F7-87CD-826D875FC3B8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ṥľïḍê">
              <a:extLst>
                <a:ext uri="{FF2B5EF4-FFF2-40B4-BE49-F238E27FC236}">
                  <a16:creationId xmlns:a16="http://schemas.microsoft.com/office/drawing/2014/main" id="{9BFF276B-AE30-4743-9C95-1031AD45F38C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ṥ1ïdê">
              <a:extLst>
                <a:ext uri="{FF2B5EF4-FFF2-40B4-BE49-F238E27FC236}">
                  <a16:creationId xmlns:a16="http://schemas.microsoft.com/office/drawing/2014/main" id="{AEC47609-ADB4-4A81-9B3B-07B681508A6B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ṡ1îďé">
              <a:extLst>
                <a:ext uri="{FF2B5EF4-FFF2-40B4-BE49-F238E27FC236}">
                  <a16:creationId xmlns:a16="http://schemas.microsoft.com/office/drawing/2014/main" id="{0EA46EAC-B013-4757-A710-869A6FF40C63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ṩḷïḑé">
              <a:extLst>
                <a:ext uri="{FF2B5EF4-FFF2-40B4-BE49-F238E27FC236}">
                  <a16:creationId xmlns:a16="http://schemas.microsoft.com/office/drawing/2014/main" id="{22E5AF24-8185-4C25-8EC9-EE8593DB7BD6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şḷiḋè">
              <a:extLst>
                <a:ext uri="{FF2B5EF4-FFF2-40B4-BE49-F238E27FC236}">
                  <a16:creationId xmlns:a16="http://schemas.microsoft.com/office/drawing/2014/main" id="{24E9C0EB-70FD-4352-8817-A763A3B6FB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ṩľiḍé">
              <a:extLst>
                <a:ext uri="{FF2B5EF4-FFF2-40B4-BE49-F238E27FC236}">
                  <a16:creationId xmlns:a16="http://schemas.microsoft.com/office/drawing/2014/main" id="{84F56134-DFA9-419C-BCF9-8C459AB2FB4F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ṡḷïďe">
              <a:extLst>
                <a:ext uri="{FF2B5EF4-FFF2-40B4-BE49-F238E27FC236}">
                  <a16:creationId xmlns:a16="http://schemas.microsoft.com/office/drawing/2014/main" id="{1F7887DF-330B-47C7-96DA-ABCA88405B3A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$ľîde">
              <a:extLst>
                <a:ext uri="{FF2B5EF4-FFF2-40B4-BE49-F238E27FC236}">
                  <a16:creationId xmlns:a16="http://schemas.microsoft.com/office/drawing/2014/main" id="{31E6CB7F-F2D6-4DCB-AF73-EE5D5F2EFA7A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$ḻíḋê">
              <a:extLst>
                <a:ext uri="{FF2B5EF4-FFF2-40B4-BE49-F238E27FC236}">
                  <a16:creationId xmlns:a16="http://schemas.microsoft.com/office/drawing/2014/main" id="{9C373E8A-5615-4371-A1CE-F16DE75EB523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śḻïďè">
              <a:extLst>
                <a:ext uri="{FF2B5EF4-FFF2-40B4-BE49-F238E27FC236}">
                  <a16:creationId xmlns:a16="http://schemas.microsoft.com/office/drawing/2014/main" id="{8AD0B21A-5829-4A37-B804-DF9673C688C7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ṡľîdé">
              <a:extLst>
                <a:ext uri="{FF2B5EF4-FFF2-40B4-BE49-F238E27FC236}">
                  <a16:creationId xmlns:a16="http://schemas.microsoft.com/office/drawing/2014/main" id="{5B8E549D-1FC3-4FB9-9899-83502664ACE0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ṥḻíḋé">
              <a:extLst>
                <a:ext uri="{FF2B5EF4-FFF2-40B4-BE49-F238E27FC236}">
                  <a16:creationId xmlns:a16="http://schemas.microsoft.com/office/drawing/2014/main" id="{A5E1AA05-1881-45DF-936D-9C3475997C96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ṡļïḍè">
              <a:extLst>
                <a:ext uri="{FF2B5EF4-FFF2-40B4-BE49-F238E27FC236}">
                  <a16:creationId xmlns:a16="http://schemas.microsoft.com/office/drawing/2014/main" id="{00CCE70E-934E-4CF6-BFBB-CFFBAA9C3C7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ṩḷídê">
              <a:extLst>
                <a:ext uri="{FF2B5EF4-FFF2-40B4-BE49-F238E27FC236}">
                  <a16:creationId xmlns:a16="http://schemas.microsoft.com/office/drawing/2014/main" id="{55EEEF50-009D-44F8-8425-6C95280F1C86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lîḍe">
              <a:extLst>
                <a:ext uri="{FF2B5EF4-FFF2-40B4-BE49-F238E27FC236}">
                  <a16:creationId xmlns:a16="http://schemas.microsoft.com/office/drawing/2014/main" id="{7D079474-1F4D-49B3-AF4B-718A32C625F9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ṣľíḓè">
              <a:extLst>
                <a:ext uri="{FF2B5EF4-FFF2-40B4-BE49-F238E27FC236}">
                  <a16:creationId xmlns:a16="http://schemas.microsoft.com/office/drawing/2014/main" id="{E777847D-9555-43AC-B7CC-95B6BC52FC6B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š1ïḋé">
              <a:extLst>
                <a:ext uri="{FF2B5EF4-FFF2-40B4-BE49-F238E27FC236}">
                  <a16:creationId xmlns:a16="http://schemas.microsoft.com/office/drawing/2014/main" id="{ED736898-5DC0-4863-8F66-BC10811FAA9A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ŝḻíḍê">
              <a:extLst>
                <a:ext uri="{FF2B5EF4-FFF2-40B4-BE49-F238E27FC236}">
                  <a16:creationId xmlns:a16="http://schemas.microsoft.com/office/drawing/2014/main" id="{FF6C1B97-ADB2-4849-A138-A29C60577D07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ḷíḓé">
              <a:extLst>
                <a:ext uri="{FF2B5EF4-FFF2-40B4-BE49-F238E27FC236}">
                  <a16:creationId xmlns:a16="http://schemas.microsoft.com/office/drawing/2014/main" id="{3C0DEDA8-5FC0-4420-B727-3906706868CC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ŝlíde">
              <a:extLst>
                <a:ext uri="{FF2B5EF4-FFF2-40B4-BE49-F238E27FC236}">
                  <a16:creationId xmlns:a16="http://schemas.microsoft.com/office/drawing/2014/main" id="{2960CF88-C121-46E0-ADB5-E85536F8102B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ṧ1ïḍé">
              <a:extLst>
                <a:ext uri="{FF2B5EF4-FFF2-40B4-BE49-F238E27FC236}">
                  <a16:creationId xmlns:a16="http://schemas.microsoft.com/office/drawing/2014/main" id="{0FF25C72-A77E-44E6-9E37-22AD9493D107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ŝļidé">
              <a:extLst>
                <a:ext uri="{FF2B5EF4-FFF2-40B4-BE49-F238E27FC236}">
                  <a16:creationId xmlns:a16="http://schemas.microsoft.com/office/drawing/2014/main" id="{94E18627-C298-4D71-9BDA-7C833BEC9974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$lidè">
              <a:extLst>
                <a:ext uri="{FF2B5EF4-FFF2-40B4-BE49-F238E27FC236}">
                  <a16:creationId xmlns:a16="http://schemas.microsoft.com/office/drawing/2014/main" id="{899CD470-4AA9-4CB2-A61E-8AFB0ED37F5A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ļiḋé">
              <a:extLst>
                <a:ext uri="{FF2B5EF4-FFF2-40B4-BE49-F238E27FC236}">
                  <a16:creationId xmlns:a16="http://schemas.microsoft.com/office/drawing/2014/main" id="{0D33389A-8514-4B36-B0E3-55EB14088E73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ḷïḑe">
              <a:extLst>
                <a:ext uri="{FF2B5EF4-FFF2-40B4-BE49-F238E27FC236}">
                  <a16:creationId xmlns:a16="http://schemas.microsoft.com/office/drawing/2014/main" id="{37510829-B67B-492B-AE75-D67E27C4244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$ḷïḍè">
              <a:extLst>
                <a:ext uri="{FF2B5EF4-FFF2-40B4-BE49-F238E27FC236}">
                  <a16:creationId xmlns:a16="http://schemas.microsoft.com/office/drawing/2014/main" id="{C82774B8-A40A-40DF-8B25-A2132ADC6BDF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liḋé">
              <a:extLst>
                <a:ext uri="{FF2B5EF4-FFF2-40B4-BE49-F238E27FC236}">
                  <a16:creationId xmlns:a16="http://schemas.microsoft.com/office/drawing/2014/main" id="{DC0B0E91-80B0-4800-B7F0-6E1EC6AC2B51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sḷiďé">
              <a:extLst>
                <a:ext uri="{FF2B5EF4-FFF2-40B4-BE49-F238E27FC236}">
                  <a16:creationId xmlns:a16="http://schemas.microsoft.com/office/drawing/2014/main" id="{F3A5FDC5-714A-40EC-9723-38B19C4AAEB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ṩļïḍe">
              <a:extLst>
                <a:ext uri="{FF2B5EF4-FFF2-40B4-BE49-F238E27FC236}">
                  <a16:creationId xmlns:a16="http://schemas.microsoft.com/office/drawing/2014/main" id="{2A5848C0-0044-4379-9847-8D4CD0903689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$ľíḍê">
              <a:extLst>
                <a:ext uri="{FF2B5EF4-FFF2-40B4-BE49-F238E27FC236}">
                  <a16:creationId xmlns:a16="http://schemas.microsoft.com/office/drawing/2014/main" id="{71FED891-195F-45DE-996F-53A38898F927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$1ïḍè">
              <a:extLst>
                <a:ext uri="{FF2B5EF4-FFF2-40B4-BE49-F238E27FC236}">
                  <a16:creationId xmlns:a16="http://schemas.microsoft.com/office/drawing/2014/main" id="{3FFEE4CD-B8C2-43D9-8268-0EAF4440D72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ṡļîḑê">
              <a:extLst>
                <a:ext uri="{FF2B5EF4-FFF2-40B4-BE49-F238E27FC236}">
                  <a16:creationId xmlns:a16="http://schemas.microsoft.com/office/drawing/2014/main" id="{D59D086D-8408-4C6A-BC17-9480E00B8A69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98644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074C7593-70BE-49D7-8EA0-6952AA604035}"/>
              </a:ext>
            </a:extLst>
          </p:cNvPr>
          <p:cNvGrpSpPr/>
          <p:nvPr/>
        </p:nvGrpSpPr>
        <p:grpSpPr>
          <a:xfrm>
            <a:off x="-4651589" y="-1207217"/>
            <a:ext cx="9099192" cy="9099192"/>
            <a:chOff x="-5379590" y="-1207217"/>
            <a:chExt cx="9099192" cy="9099192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292FA80D-3520-487D-B9D8-13F9245EDCF3}"/>
                </a:ext>
              </a:extLst>
            </p:cNvPr>
            <p:cNvSpPr/>
            <p:nvPr/>
          </p:nvSpPr>
          <p:spPr>
            <a:xfrm>
              <a:off x="-5379590" y="-1207217"/>
              <a:ext cx="9099192" cy="9099192"/>
            </a:xfrm>
            <a:prstGeom prst="ellipse">
              <a:avLst/>
            </a:prstGeom>
            <a:gradFill>
              <a:gsLst>
                <a:gs pos="25000">
                  <a:srgbClr val="0679E4">
                    <a:alpha val="30000"/>
                  </a:srgbClr>
                </a:gs>
                <a:gs pos="100000">
                  <a:srgbClr val="0679E4">
                    <a:alpha val="3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C929C886-64AD-4B21-9F08-663CE3EF6F91}"/>
                </a:ext>
              </a:extLst>
            </p:cNvPr>
            <p:cNvSpPr/>
            <p:nvPr/>
          </p:nvSpPr>
          <p:spPr>
            <a:xfrm>
              <a:off x="-5016038" y="-795085"/>
              <a:ext cx="8331200" cy="83312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71000"/>
                    <a:lumOff val="29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D942AC1-4988-497B-B1C6-900384491A10}"/>
              </a:ext>
            </a:extLst>
          </p:cNvPr>
          <p:cNvGrpSpPr/>
          <p:nvPr/>
        </p:nvGrpSpPr>
        <p:grpSpPr>
          <a:xfrm>
            <a:off x="-2368217" y="894303"/>
            <a:ext cx="4792882" cy="4988790"/>
            <a:chOff x="6110934" y="598864"/>
            <a:chExt cx="416948" cy="433995"/>
          </a:xfrm>
          <a:solidFill>
            <a:schemeClr val="bg1">
              <a:alpha val="5000"/>
            </a:schemeClr>
          </a:solidFill>
        </p:grpSpPr>
        <p:sp>
          <p:nvSpPr>
            <p:cNvPr id="51" name="îŝľîḓê">
              <a:extLst>
                <a:ext uri="{FF2B5EF4-FFF2-40B4-BE49-F238E27FC236}">
                  <a16:creationId xmlns:a16="http://schemas.microsoft.com/office/drawing/2014/main" id="{17B70B1D-BFD5-4CC1-A16C-1DE760185CE3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ṣlíḑe">
              <a:extLst>
                <a:ext uri="{FF2B5EF4-FFF2-40B4-BE49-F238E27FC236}">
                  <a16:creationId xmlns:a16="http://schemas.microsoft.com/office/drawing/2014/main" id="{36F5DB3A-4E1C-4A50-A57A-3D5A8EB9A5FD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Sḻide">
              <a:extLst>
                <a:ext uri="{FF2B5EF4-FFF2-40B4-BE49-F238E27FC236}">
                  <a16:creationId xmlns:a16="http://schemas.microsoft.com/office/drawing/2014/main" id="{D342E5C3-713C-4D64-B69B-B2DDD6F45B0F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ṣlîḋè">
              <a:extLst>
                <a:ext uri="{FF2B5EF4-FFF2-40B4-BE49-F238E27FC236}">
                  <a16:creationId xmlns:a16="http://schemas.microsoft.com/office/drawing/2014/main" id="{6463189E-533F-42F7-9A5A-7D54718BB28C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ŝ1ide">
              <a:extLst>
                <a:ext uri="{FF2B5EF4-FFF2-40B4-BE49-F238E27FC236}">
                  <a16:creationId xmlns:a16="http://schemas.microsoft.com/office/drawing/2014/main" id="{D575F803-D158-49F9-8E96-6555EE074DB5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$ḻíde">
              <a:extLst>
                <a:ext uri="{FF2B5EF4-FFF2-40B4-BE49-F238E27FC236}">
                  <a16:creationId xmlns:a16="http://schemas.microsoft.com/office/drawing/2014/main" id="{E2EE87A1-7E59-47C1-B53B-6D1A33563ADD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84166F-1279-4238-8D08-B6C2D3668B6B}"/>
              </a:ext>
            </a:extLst>
          </p:cNvPr>
          <p:cNvSpPr txBox="1"/>
          <p:nvPr/>
        </p:nvSpPr>
        <p:spPr>
          <a:xfrm>
            <a:off x="0" y="2875002"/>
            <a:ext cx="353568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BFF93B-2B0D-409A-AD4F-D7575EE3EF09}"/>
              </a:ext>
            </a:extLst>
          </p:cNvPr>
          <p:cNvSpPr txBox="1"/>
          <p:nvPr/>
        </p:nvSpPr>
        <p:spPr>
          <a:xfrm>
            <a:off x="0" y="3075057"/>
            <a:ext cx="3535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D18D2B45-EBAE-40E4-AC67-CC3ADB22CBE3}"/>
              </a:ext>
            </a:extLst>
          </p:cNvPr>
          <p:cNvGrpSpPr/>
          <p:nvPr/>
        </p:nvGrpSpPr>
        <p:grpSpPr>
          <a:xfrm>
            <a:off x="3863163" y="1246163"/>
            <a:ext cx="180000" cy="180000"/>
            <a:chOff x="6906353" y="2248485"/>
            <a:chExt cx="180000" cy="18000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B3012E83-4C3E-4EAA-8D21-50D5E057BADD}"/>
                </a:ext>
              </a:extLst>
            </p:cNvPr>
            <p:cNvSpPr/>
            <p:nvPr/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08AA220-6652-4C94-89F9-A49421EC4F6D}"/>
                </a:ext>
              </a:extLst>
            </p:cNvPr>
            <p:cNvSpPr/>
            <p:nvPr/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657DD1F-94AA-477D-8A9B-10F84B5E07C1}"/>
              </a:ext>
            </a:extLst>
          </p:cNvPr>
          <p:cNvGrpSpPr/>
          <p:nvPr/>
        </p:nvGrpSpPr>
        <p:grpSpPr>
          <a:xfrm>
            <a:off x="4370034" y="3339000"/>
            <a:ext cx="180000" cy="180000"/>
            <a:chOff x="6906353" y="2248485"/>
            <a:chExt cx="180000" cy="180000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E196C958-E262-41FA-AE85-E222E2AA455E}"/>
                </a:ext>
              </a:extLst>
            </p:cNvPr>
            <p:cNvSpPr/>
            <p:nvPr/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4380F750-6D53-4D61-9857-CF1132C7C3FB}"/>
                </a:ext>
              </a:extLst>
            </p:cNvPr>
            <p:cNvSpPr/>
            <p:nvPr/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0C7B5A0-3206-4615-8EE1-A482961001C2}"/>
              </a:ext>
            </a:extLst>
          </p:cNvPr>
          <p:cNvGrpSpPr/>
          <p:nvPr/>
        </p:nvGrpSpPr>
        <p:grpSpPr>
          <a:xfrm>
            <a:off x="3863163" y="5401657"/>
            <a:ext cx="180000" cy="180000"/>
            <a:chOff x="6906353" y="2248485"/>
            <a:chExt cx="180000" cy="180000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1536CEE4-2CD1-4C70-B708-BE4C9B2BE8C1}"/>
                </a:ext>
              </a:extLst>
            </p:cNvPr>
            <p:cNvSpPr/>
            <p:nvPr/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B2DDD294-3647-4097-ADD5-FA3458BE8BF4}"/>
                </a:ext>
              </a:extLst>
            </p:cNvPr>
            <p:cNvSpPr/>
            <p:nvPr/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DFEF07F-2BC6-43AD-93CE-93F42353F208}"/>
              </a:ext>
            </a:extLst>
          </p:cNvPr>
          <p:cNvGrpSpPr/>
          <p:nvPr/>
        </p:nvGrpSpPr>
        <p:grpSpPr>
          <a:xfrm>
            <a:off x="4413731" y="1107831"/>
            <a:ext cx="6057006" cy="1092905"/>
            <a:chOff x="4413731" y="1107831"/>
            <a:chExt cx="6057006" cy="1092905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42D07C29-FAB0-4232-AF22-75CB7D483053}"/>
                </a:ext>
              </a:extLst>
            </p:cNvPr>
            <p:cNvSpPr txBox="1"/>
            <p:nvPr/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百炼成钢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F9F7F593-12AA-444A-9A6F-BDB13DBC0B2E}"/>
                </a:ext>
              </a:extLst>
            </p:cNvPr>
            <p:cNvSpPr txBox="1"/>
            <p:nvPr/>
          </p:nvSpPr>
          <p:spPr>
            <a:xfrm>
              <a:off x="4413731" y="1494692"/>
              <a:ext cx="5785339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“鼎新”，语出</a:t>
              </a:r>
              <a:r>
                <a:rPr lang="en-US" altLang="zh-CN" sz="14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《</a:t>
              </a:r>
              <a:r>
                <a:rPr lang="zh-CN" altLang="en-US" sz="14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周易</a:t>
              </a:r>
              <a:r>
                <a:rPr lang="en-US" altLang="zh-CN" sz="14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·</a:t>
              </a:r>
              <a:r>
                <a:rPr lang="zh-CN" altLang="en-US" sz="14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杂卦</a:t>
              </a:r>
              <a:r>
                <a:rPr lang="en-US" altLang="zh-CN" sz="14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》“</a:t>
              </a:r>
              <a:r>
                <a:rPr lang="zh-CN" altLang="en-US" sz="14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鼎，取新也”，意为树立新的标准、风气等，体现了学校坚持与时俱进、不断开拓创新的精神特征。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4B936E4-842F-4E95-B05D-DF2DAAD52AD2}"/>
                </a:ext>
              </a:extLst>
            </p:cNvPr>
            <p:cNvCxnSpPr>
              <a:cxnSpLocks/>
            </p:cNvCxnSpPr>
            <p:nvPr/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08920285-52D4-44D7-BE52-727D0EC1B12E}"/>
                </a:ext>
              </a:extLst>
            </p:cNvPr>
            <p:cNvCxnSpPr>
              <a:cxnSpLocks/>
            </p:cNvCxnSpPr>
            <p:nvPr/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0A7AC924-93E6-4CF1-A4A9-113356B66C49}"/>
              </a:ext>
            </a:extLst>
          </p:cNvPr>
          <p:cNvGrpSpPr/>
          <p:nvPr/>
        </p:nvGrpSpPr>
        <p:grpSpPr>
          <a:xfrm>
            <a:off x="4646710" y="2882548"/>
            <a:ext cx="6057006" cy="1092905"/>
            <a:chOff x="4413731" y="1107831"/>
            <a:chExt cx="6057006" cy="1092905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370949DC-96A4-40B0-B57B-F1DAE8C86FC4}"/>
                </a:ext>
              </a:extLst>
            </p:cNvPr>
            <p:cNvSpPr txBox="1"/>
            <p:nvPr/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银杏大道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56A4F9DB-5B03-4162-AB72-9726026C3126}"/>
                </a:ext>
              </a:extLst>
            </p:cNvPr>
            <p:cNvSpPr txBox="1"/>
            <p:nvPr/>
          </p:nvSpPr>
          <p:spPr>
            <a:xfrm>
              <a:off x="4413731" y="1494692"/>
              <a:ext cx="5785339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“求实”，意为坚持从实际出发、通过客观冷静的研究探求对客观事物的正确认知，代表了学校恪守学术规律、追求科学真理的价值取向。</a:t>
              </a:r>
            </a:p>
          </p:txBody>
        </p: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6FD07018-571E-484A-B6C4-095D72660DEA}"/>
                </a:ext>
              </a:extLst>
            </p:cNvPr>
            <p:cNvCxnSpPr>
              <a:cxnSpLocks/>
            </p:cNvCxnSpPr>
            <p:nvPr/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FE227AAA-B5CB-474E-B0BF-A78B3017EA32}"/>
                </a:ext>
              </a:extLst>
            </p:cNvPr>
            <p:cNvCxnSpPr>
              <a:cxnSpLocks/>
            </p:cNvCxnSpPr>
            <p:nvPr/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49678DD-9EAA-4A5B-8A9C-7641D465D150}"/>
              </a:ext>
            </a:extLst>
          </p:cNvPr>
          <p:cNvGrpSpPr/>
          <p:nvPr/>
        </p:nvGrpSpPr>
        <p:grpSpPr>
          <a:xfrm>
            <a:off x="4413731" y="4948911"/>
            <a:ext cx="6057006" cy="1092905"/>
            <a:chOff x="4413731" y="1107831"/>
            <a:chExt cx="6057006" cy="1092905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5B04E0C7-4718-4625-816F-5DA1A7326911}"/>
                </a:ext>
              </a:extLst>
            </p:cNvPr>
            <p:cNvSpPr txBox="1"/>
            <p:nvPr/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学院路</a:t>
              </a:r>
              <a:r>
                <a:rPr lang="en-US" altLang="zh-CN" sz="24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30</a:t>
              </a:r>
              <a:r>
                <a:rPr lang="zh-CN" altLang="en-US" sz="2400" dirty="0">
                  <a:solidFill>
                    <a:srgbClr val="0679E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号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A344A147-D7E0-4669-99E3-FD74BB426441}"/>
                </a:ext>
              </a:extLst>
            </p:cNvPr>
            <p:cNvSpPr txBox="1"/>
            <p:nvPr/>
          </p:nvSpPr>
          <p:spPr>
            <a:xfrm>
              <a:off x="4413731" y="1494692"/>
              <a:ext cx="5882015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“求实鼎新”合并使用，既是对学校“学风严谨、崇尚实践”优良传统的传承，也是对全体北科大人实事求是、敢为人先、勇于创新的激励和号召。</a:t>
              </a:r>
            </a:p>
          </p:txBody>
        </p: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2D40D593-56EE-4D12-9F59-EE2B60933004}"/>
                </a:ext>
              </a:extLst>
            </p:cNvPr>
            <p:cNvCxnSpPr>
              <a:cxnSpLocks/>
            </p:cNvCxnSpPr>
            <p:nvPr/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7DA8A081-B650-4582-A999-00CDD8BD2F1C}"/>
                </a:ext>
              </a:extLst>
            </p:cNvPr>
            <p:cNvCxnSpPr>
              <a:cxnSpLocks/>
            </p:cNvCxnSpPr>
            <p:nvPr/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CBB1A9E-7BC4-48FB-9008-F4068858A0B7}"/>
              </a:ext>
            </a:extLst>
          </p:cNvPr>
          <p:cNvGrpSpPr/>
          <p:nvPr/>
        </p:nvGrpSpPr>
        <p:grpSpPr>
          <a:xfrm>
            <a:off x="9646185" y="906234"/>
            <a:ext cx="161567" cy="168170"/>
            <a:chOff x="6110934" y="598864"/>
            <a:chExt cx="416948" cy="433995"/>
          </a:xfrm>
          <a:solidFill>
            <a:srgbClr val="0679E4"/>
          </a:solidFill>
        </p:grpSpPr>
        <p:sp>
          <p:nvSpPr>
            <p:cNvPr id="108" name="îŝľîḓê">
              <a:extLst>
                <a:ext uri="{FF2B5EF4-FFF2-40B4-BE49-F238E27FC236}">
                  <a16:creationId xmlns:a16="http://schemas.microsoft.com/office/drawing/2014/main" id="{96116207-C9A0-4F8C-B14A-928C9A88A877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ṣlíḑe">
              <a:extLst>
                <a:ext uri="{FF2B5EF4-FFF2-40B4-BE49-F238E27FC236}">
                  <a16:creationId xmlns:a16="http://schemas.microsoft.com/office/drawing/2014/main" id="{B962CFA6-3D74-47D0-BCF4-63E00230D21A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Sḻide">
              <a:extLst>
                <a:ext uri="{FF2B5EF4-FFF2-40B4-BE49-F238E27FC236}">
                  <a16:creationId xmlns:a16="http://schemas.microsoft.com/office/drawing/2014/main" id="{5C05721D-23DD-47AF-90BC-D49ACF1BBC85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ṣlîḋè">
              <a:extLst>
                <a:ext uri="{FF2B5EF4-FFF2-40B4-BE49-F238E27FC236}">
                  <a16:creationId xmlns:a16="http://schemas.microsoft.com/office/drawing/2014/main" id="{482C90C2-D4EF-4D18-8B60-69CDC2CA0AC7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ŝ1ide">
              <a:extLst>
                <a:ext uri="{FF2B5EF4-FFF2-40B4-BE49-F238E27FC236}">
                  <a16:creationId xmlns:a16="http://schemas.microsoft.com/office/drawing/2014/main" id="{DEB7C358-AE2D-4E05-A63B-D24C0E2A6AE4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$ḻíde">
              <a:extLst>
                <a:ext uri="{FF2B5EF4-FFF2-40B4-BE49-F238E27FC236}">
                  <a16:creationId xmlns:a16="http://schemas.microsoft.com/office/drawing/2014/main" id="{24870DB0-E6EC-4FC0-8E06-6CEDFA6E6AE5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03AC4A42-9B25-41E1-A31D-C1B5C7D2BB84}"/>
              </a:ext>
            </a:extLst>
          </p:cNvPr>
          <p:cNvGrpSpPr/>
          <p:nvPr/>
        </p:nvGrpSpPr>
        <p:grpSpPr>
          <a:xfrm>
            <a:off x="9646185" y="2682425"/>
            <a:ext cx="161567" cy="168170"/>
            <a:chOff x="6110934" y="598864"/>
            <a:chExt cx="416948" cy="433995"/>
          </a:xfrm>
          <a:solidFill>
            <a:srgbClr val="0679E4"/>
          </a:solidFill>
        </p:grpSpPr>
        <p:sp>
          <p:nvSpPr>
            <p:cNvPr id="149" name="îŝľîḓê">
              <a:extLst>
                <a:ext uri="{FF2B5EF4-FFF2-40B4-BE49-F238E27FC236}">
                  <a16:creationId xmlns:a16="http://schemas.microsoft.com/office/drawing/2014/main" id="{F7555C11-FB51-4634-B062-15BE59349EFC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ṣlíḑe">
              <a:extLst>
                <a:ext uri="{FF2B5EF4-FFF2-40B4-BE49-F238E27FC236}">
                  <a16:creationId xmlns:a16="http://schemas.microsoft.com/office/drawing/2014/main" id="{7B730CDC-3D62-47D9-92E1-F5F9E851D862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Sḻide">
              <a:extLst>
                <a:ext uri="{FF2B5EF4-FFF2-40B4-BE49-F238E27FC236}">
                  <a16:creationId xmlns:a16="http://schemas.microsoft.com/office/drawing/2014/main" id="{5BDB1531-089D-492B-A3FA-0B6663FF3426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ṣlîḋè">
              <a:extLst>
                <a:ext uri="{FF2B5EF4-FFF2-40B4-BE49-F238E27FC236}">
                  <a16:creationId xmlns:a16="http://schemas.microsoft.com/office/drawing/2014/main" id="{9051FCD5-70C7-4CB5-978D-97698EBDB6BB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ŝ1ide">
              <a:extLst>
                <a:ext uri="{FF2B5EF4-FFF2-40B4-BE49-F238E27FC236}">
                  <a16:creationId xmlns:a16="http://schemas.microsoft.com/office/drawing/2014/main" id="{BEE40AB2-D370-4AAF-901B-F1645E787054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$ḻíde">
              <a:extLst>
                <a:ext uri="{FF2B5EF4-FFF2-40B4-BE49-F238E27FC236}">
                  <a16:creationId xmlns:a16="http://schemas.microsoft.com/office/drawing/2014/main" id="{7500F597-0A8D-46C1-BC7A-4B89C09CBE5C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B3C81486-EE0B-46A0-85DD-294D3D21C971}"/>
              </a:ext>
            </a:extLst>
          </p:cNvPr>
          <p:cNvGrpSpPr/>
          <p:nvPr/>
        </p:nvGrpSpPr>
        <p:grpSpPr>
          <a:xfrm>
            <a:off x="9646185" y="4749210"/>
            <a:ext cx="161567" cy="168170"/>
            <a:chOff x="6110934" y="598864"/>
            <a:chExt cx="416948" cy="433995"/>
          </a:xfrm>
          <a:solidFill>
            <a:srgbClr val="0679E4"/>
          </a:solidFill>
        </p:grpSpPr>
        <p:sp>
          <p:nvSpPr>
            <p:cNvPr id="156" name="îŝľîḓê">
              <a:extLst>
                <a:ext uri="{FF2B5EF4-FFF2-40B4-BE49-F238E27FC236}">
                  <a16:creationId xmlns:a16="http://schemas.microsoft.com/office/drawing/2014/main" id="{79A8BA7E-C664-4A05-ADFC-44FBD75AFF91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ṣlíḑe">
              <a:extLst>
                <a:ext uri="{FF2B5EF4-FFF2-40B4-BE49-F238E27FC236}">
                  <a16:creationId xmlns:a16="http://schemas.microsoft.com/office/drawing/2014/main" id="{7BD38C87-7381-4592-8485-70125AF61BC4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Sḻide">
              <a:extLst>
                <a:ext uri="{FF2B5EF4-FFF2-40B4-BE49-F238E27FC236}">
                  <a16:creationId xmlns:a16="http://schemas.microsoft.com/office/drawing/2014/main" id="{4FFA7B77-65D6-4972-BC2B-59E6E4AA0F48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ṣlîḋè">
              <a:extLst>
                <a:ext uri="{FF2B5EF4-FFF2-40B4-BE49-F238E27FC236}">
                  <a16:creationId xmlns:a16="http://schemas.microsoft.com/office/drawing/2014/main" id="{C28AC0D4-6FC5-4A37-A6FE-B2A0773801EA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ŝ1ide">
              <a:extLst>
                <a:ext uri="{FF2B5EF4-FFF2-40B4-BE49-F238E27FC236}">
                  <a16:creationId xmlns:a16="http://schemas.microsoft.com/office/drawing/2014/main" id="{357DCA76-8A01-4B2B-A4CA-E714D6B7B7FF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í$ḻíde">
              <a:extLst>
                <a:ext uri="{FF2B5EF4-FFF2-40B4-BE49-F238E27FC236}">
                  <a16:creationId xmlns:a16="http://schemas.microsoft.com/office/drawing/2014/main" id="{FC6765BE-856C-470F-AE2D-82163C8BB325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0843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00DFF32D-86FC-4B34-8E31-EC4F35702181}"/>
              </a:ext>
            </a:extLst>
          </p:cNvPr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blipFill dpi="0"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tile tx="-184150" ty="-19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PA_直接连接符 8">
            <a:extLst>
              <a:ext uri="{FF2B5EF4-FFF2-40B4-BE49-F238E27FC236}">
                <a16:creationId xmlns:a16="http://schemas.microsoft.com/office/drawing/2014/main" id="{75F53DE6-28C1-4EED-812F-6A5FBA98C0AD}"/>
              </a:ext>
            </a:extLst>
          </p:cNvPr>
          <p:cNvCxnSpPr>
            <a:cxnSpLocks/>
            <a:endCxn id="4" idx="2"/>
          </p:cNvCxnSpPr>
          <p:nvPr>
            <p:custDataLst>
              <p:tags r:id="rId1"/>
            </p:custDataLst>
          </p:nvPr>
        </p:nvCxnSpPr>
        <p:spPr>
          <a:xfrm>
            <a:off x="-1" y="3686908"/>
            <a:ext cx="10358847" cy="0"/>
          </a:xfrm>
          <a:prstGeom prst="line">
            <a:avLst/>
          </a:prstGeom>
          <a:ln w="38100">
            <a:solidFill>
              <a:srgbClr val="0679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文本框 13">
            <a:extLst>
              <a:ext uri="{FF2B5EF4-FFF2-40B4-BE49-F238E27FC236}">
                <a16:creationId xmlns:a16="http://schemas.microsoft.com/office/drawing/2014/main" id="{384877ED-9937-4AFE-BEF4-610B092332A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37805" y="1946110"/>
            <a:ext cx="215586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北京钢铁工业学院</a:t>
            </a:r>
          </a:p>
        </p:txBody>
      </p:sp>
      <p:sp>
        <p:nvSpPr>
          <p:cNvPr id="12" name="PA_文本框 14">
            <a:extLst>
              <a:ext uri="{FF2B5EF4-FFF2-40B4-BE49-F238E27FC236}">
                <a16:creationId xmlns:a16="http://schemas.microsoft.com/office/drawing/2014/main" id="{B09FE65E-2943-4A73-B517-9108D227189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3824" y="2357673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中华人民共和国成立后，为了培养冶金专门技术人才，适应社会主义经济建设的需要，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年，中央人民政府决定建立钢铁学院。</a:t>
            </a:r>
          </a:p>
        </p:txBody>
      </p:sp>
      <p:sp>
        <p:nvSpPr>
          <p:cNvPr id="13" name="PA_文本框 15">
            <a:extLst>
              <a:ext uri="{FF2B5EF4-FFF2-40B4-BE49-F238E27FC236}">
                <a16:creationId xmlns:a16="http://schemas.microsoft.com/office/drawing/2014/main" id="{5FBEEEA0-34FB-4D60-AAF5-32C5B51B12F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007508" y="4659192"/>
            <a:ext cx="2343828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1960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年，北京钢铁工业学院更名为北京钢铁学院，并被批准为全国重点大学。</a:t>
            </a:r>
          </a:p>
        </p:txBody>
      </p:sp>
      <p:sp>
        <p:nvSpPr>
          <p:cNvPr id="15" name="PA_文本框 17">
            <a:extLst>
              <a:ext uri="{FF2B5EF4-FFF2-40B4-BE49-F238E27FC236}">
                <a16:creationId xmlns:a16="http://schemas.microsoft.com/office/drawing/2014/main" id="{C2FE2DF5-9816-4DC6-BDFF-119412D675B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45991" y="2269214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</a:p>
        </p:txBody>
      </p:sp>
      <p:sp>
        <p:nvSpPr>
          <p:cNvPr id="16" name="PA_文本框 18">
            <a:extLst>
              <a:ext uri="{FF2B5EF4-FFF2-40B4-BE49-F238E27FC236}">
                <a16:creationId xmlns:a16="http://schemas.microsoft.com/office/drawing/2014/main" id="{910B0E79-D900-4274-A5C5-16CC445D756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183177" y="1930660"/>
            <a:ext cx="226945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</a:p>
        </p:txBody>
      </p:sp>
      <p:sp>
        <p:nvSpPr>
          <p:cNvPr id="17" name="PA_文本框 19">
            <a:extLst>
              <a:ext uri="{FF2B5EF4-FFF2-40B4-BE49-F238E27FC236}">
                <a16:creationId xmlns:a16="http://schemas.microsoft.com/office/drawing/2014/main" id="{F470CB02-1CC9-4D3F-8887-76172254011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354242" y="4262176"/>
            <a:ext cx="1650360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北京钢铁学院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AA84A7B-9D28-4F4B-B236-85337DBF0822}"/>
              </a:ext>
            </a:extLst>
          </p:cNvPr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solidFill>
            <a:srgbClr val="0679E4">
              <a:alpha val="86000"/>
            </a:srgbClr>
          </a:solid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210FFDB-C409-4CFF-9C56-4B005F66E759}"/>
              </a:ext>
            </a:extLst>
          </p:cNvPr>
          <p:cNvGrpSpPr/>
          <p:nvPr/>
        </p:nvGrpSpPr>
        <p:grpSpPr>
          <a:xfrm>
            <a:off x="1554481" y="3425651"/>
            <a:ext cx="522514" cy="522514"/>
            <a:chOff x="1554481" y="3425651"/>
            <a:chExt cx="522514" cy="522514"/>
          </a:xfrm>
        </p:grpSpPr>
        <p:sp>
          <p:nvSpPr>
            <p:cNvPr id="7" name="PA_椭圆 9">
              <a:extLst>
                <a:ext uri="{FF2B5EF4-FFF2-40B4-BE49-F238E27FC236}">
                  <a16:creationId xmlns:a16="http://schemas.microsoft.com/office/drawing/2014/main" id="{A1A91C95-2E34-48D8-A1B3-2D673D6294F7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554481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187FFF">
                    <a:lumMod val="93000"/>
                  </a:srgbClr>
                </a:gs>
                <a:gs pos="100000">
                  <a:srgbClr val="0679E4">
                    <a:alpha val="72000"/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C0D1541F-9111-49B0-B42C-8A39B4073703}"/>
                </a:ext>
              </a:extLst>
            </p:cNvPr>
            <p:cNvGrpSpPr/>
            <p:nvPr/>
          </p:nvGrpSpPr>
          <p:grpSpPr>
            <a:xfrm>
              <a:off x="1684566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24" name="îŝľîḓê">
                <a:extLst>
                  <a:ext uri="{FF2B5EF4-FFF2-40B4-BE49-F238E27FC236}">
                    <a16:creationId xmlns:a16="http://schemas.microsoft.com/office/drawing/2014/main" id="{09DB5EC7-3F3B-4006-BA9F-28E04601A710}"/>
                  </a:ext>
                </a:extLst>
              </p:cNvPr>
              <p:cNvSpPr/>
              <p:nvPr/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líḑe">
                <a:extLst>
                  <a:ext uri="{FF2B5EF4-FFF2-40B4-BE49-F238E27FC236}">
                    <a16:creationId xmlns:a16="http://schemas.microsoft.com/office/drawing/2014/main" id="{C679C22E-52FB-4F00-99B6-A083069CC5DA}"/>
                  </a:ext>
                </a:extLst>
              </p:cNvPr>
              <p:cNvSpPr/>
              <p:nvPr/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Sḻide">
                <a:extLst>
                  <a:ext uri="{FF2B5EF4-FFF2-40B4-BE49-F238E27FC236}">
                    <a16:creationId xmlns:a16="http://schemas.microsoft.com/office/drawing/2014/main" id="{2BE18CF7-05DD-469F-9203-9D29B2E8BD05}"/>
                  </a:ext>
                </a:extLst>
              </p:cNvPr>
              <p:cNvSpPr/>
              <p:nvPr/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ṣlîḋè">
                <a:extLst>
                  <a:ext uri="{FF2B5EF4-FFF2-40B4-BE49-F238E27FC236}">
                    <a16:creationId xmlns:a16="http://schemas.microsoft.com/office/drawing/2014/main" id="{329EBD02-CBD9-41C5-A38E-C05D9AFADDFE}"/>
                  </a:ext>
                </a:extLst>
              </p:cNvPr>
              <p:cNvSpPr/>
              <p:nvPr/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1ide">
                <a:extLst>
                  <a:ext uri="{FF2B5EF4-FFF2-40B4-BE49-F238E27FC236}">
                    <a16:creationId xmlns:a16="http://schemas.microsoft.com/office/drawing/2014/main" id="{D1053F04-3151-4ECE-A555-A86043B90266}"/>
                  </a:ext>
                </a:extLst>
              </p:cNvPr>
              <p:cNvSpPr/>
              <p:nvPr/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$ḻíde">
                <a:extLst>
                  <a:ext uri="{FF2B5EF4-FFF2-40B4-BE49-F238E27FC236}">
                    <a16:creationId xmlns:a16="http://schemas.microsoft.com/office/drawing/2014/main" id="{1CDC1ACC-6A4D-4148-9BA3-DA7707776B04}"/>
                  </a:ext>
                </a:extLst>
              </p:cNvPr>
              <p:cNvSpPr/>
              <p:nvPr/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CBC7618-0166-4D8F-9018-8E0A2AF71247}"/>
              </a:ext>
            </a:extLst>
          </p:cNvPr>
          <p:cNvGrpSpPr/>
          <p:nvPr/>
        </p:nvGrpSpPr>
        <p:grpSpPr>
          <a:xfrm>
            <a:off x="4918165" y="3425651"/>
            <a:ext cx="522514" cy="522514"/>
            <a:chOff x="4952311" y="3425651"/>
            <a:chExt cx="522514" cy="522514"/>
          </a:xfrm>
        </p:grpSpPr>
        <p:sp>
          <p:nvSpPr>
            <p:cNvPr id="30" name="PA_椭圆 9">
              <a:extLst>
                <a:ext uri="{FF2B5EF4-FFF2-40B4-BE49-F238E27FC236}">
                  <a16:creationId xmlns:a16="http://schemas.microsoft.com/office/drawing/2014/main" id="{018E0504-03CE-4209-8BCD-1CA5E8EB7B9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952311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187FFF">
                    <a:lumMod val="93000"/>
                  </a:srgbClr>
                </a:gs>
                <a:gs pos="100000">
                  <a:srgbClr val="0679E4">
                    <a:alpha val="72000"/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9276ACF-66D4-4F59-94A0-ECBEC5E018B0}"/>
                </a:ext>
              </a:extLst>
            </p:cNvPr>
            <p:cNvGrpSpPr/>
            <p:nvPr/>
          </p:nvGrpSpPr>
          <p:grpSpPr>
            <a:xfrm>
              <a:off x="5082396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32" name="îŝľîḓê">
                <a:extLst>
                  <a:ext uri="{FF2B5EF4-FFF2-40B4-BE49-F238E27FC236}">
                    <a16:creationId xmlns:a16="http://schemas.microsoft.com/office/drawing/2014/main" id="{53FE529B-C5D2-4510-BC4E-7363E01DF527}"/>
                  </a:ext>
                </a:extLst>
              </p:cNvPr>
              <p:cNvSpPr/>
              <p:nvPr/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ṣlíḑe">
                <a:extLst>
                  <a:ext uri="{FF2B5EF4-FFF2-40B4-BE49-F238E27FC236}">
                    <a16:creationId xmlns:a16="http://schemas.microsoft.com/office/drawing/2014/main" id="{0934E3CD-9157-40EF-9378-7DDF382F97A2}"/>
                  </a:ext>
                </a:extLst>
              </p:cNvPr>
              <p:cNvSpPr/>
              <p:nvPr/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Sḻide">
                <a:extLst>
                  <a:ext uri="{FF2B5EF4-FFF2-40B4-BE49-F238E27FC236}">
                    <a16:creationId xmlns:a16="http://schemas.microsoft.com/office/drawing/2014/main" id="{E3E8B1C9-AE44-4D38-8EF5-235FBFCE7E99}"/>
                  </a:ext>
                </a:extLst>
              </p:cNvPr>
              <p:cNvSpPr/>
              <p:nvPr/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ṣlîḋè">
                <a:extLst>
                  <a:ext uri="{FF2B5EF4-FFF2-40B4-BE49-F238E27FC236}">
                    <a16:creationId xmlns:a16="http://schemas.microsoft.com/office/drawing/2014/main" id="{F20568FC-A799-4169-827D-F381F9C8E2FC}"/>
                  </a:ext>
                </a:extLst>
              </p:cNvPr>
              <p:cNvSpPr/>
              <p:nvPr/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1ide">
                <a:extLst>
                  <a:ext uri="{FF2B5EF4-FFF2-40B4-BE49-F238E27FC236}">
                    <a16:creationId xmlns:a16="http://schemas.microsoft.com/office/drawing/2014/main" id="{428EBA21-C0F3-490B-8E22-A845764B6055}"/>
                  </a:ext>
                </a:extLst>
              </p:cNvPr>
              <p:cNvSpPr/>
              <p:nvPr/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$ḻíde">
                <a:extLst>
                  <a:ext uri="{FF2B5EF4-FFF2-40B4-BE49-F238E27FC236}">
                    <a16:creationId xmlns:a16="http://schemas.microsoft.com/office/drawing/2014/main" id="{11996DA9-0F13-4EF3-88E3-C3E15333992F}"/>
                  </a:ext>
                </a:extLst>
              </p:cNvPr>
              <p:cNvSpPr/>
              <p:nvPr/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EFC63B9-CD19-4F4D-9BBF-A5A6E01E70CB}"/>
              </a:ext>
            </a:extLst>
          </p:cNvPr>
          <p:cNvGrpSpPr/>
          <p:nvPr/>
        </p:nvGrpSpPr>
        <p:grpSpPr>
          <a:xfrm>
            <a:off x="8056648" y="3425651"/>
            <a:ext cx="522514" cy="522514"/>
            <a:chOff x="8056648" y="3425651"/>
            <a:chExt cx="522514" cy="522514"/>
          </a:xfrm>
        </p:grpSpPr>
        <p:sp>
          <p:nvSpPr>
            <p:cNvPr id="38" name="PA_椭圆 9">
              <a:extLst>
                <a:ext uri="{FF2B5EF4-FFF2-40B4-BE49-F238E27FC236}">
                  <a16:creationId xmlns:a16="http://schemas.microsoft.com/office/drawing/2014/main" id="{4FEF1094-29C1-4E55-97FA-85069A7DBB58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8056648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187FFF">
                    <a:lumMod val="93000"/>
                  </a:srgbClr>
                </a:gs>
                <a:gs pos="100000">
                  <a:srgbClr val="0679E4">
                    <a:alpha val="72000"/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F1BA433-E478-40D0-AC26-9F4BEC82F666}"/>
                </a:ext>
              </a:extLst>
            </p:cNvPr>
            <p:cNvGrpSpPr/>
            <p:nvPr/>
          </p:nvGrpSpPr>
          <p:grpSpPr>
            <a:xfrm>
              <a:off x="8186733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40" name="îŝľîḓê">
                <a:extLst>
                  <a:ext uri="{FF2B5EF4-FFF2-40B4-BE49-F238E27FC236}">
                    <a16:creationId xmlns:a16="http://schemas.microsoft.com/office/drawing/2014/main" id="{68356D96-B4E4-4DA1-BAF9-9E0511FD95A7}"/>
                  </a:ext>
                </a:extLst>
              </p:cNvPr>
              <p:cNvSpPr/>
              <p:nvPr/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ṣlíḑe">
                <a:extLst>
                  <a:ext uri="{FF2B5EF4-FFF2-40B4-BE49-F238E27FC236}">
                    <a16:creationId xmlns:a16="http://schemas.microsoft.com/office/drawing/2014/main" id="{111F4444-33AB-4BB6-A29B-BD430BCA4E7B}"/>
                  </a:ext>
                </a:extLst>
              </p:cNvPr>
              <p:cNvSpPr/>
              <p:nvPr/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Sḻide">
                <a:extLst>
                  <a:ext uri="{FF2B5EF4-FFF2-40B4-BE49-F238E27FC236}">
                    <a16:creationId xmlns:a16="http://schemas.microsoft.com/office/drawing/2014/main" id="{38ED8021-27E6-45F8-A250-BE6D5E9341BA}"/>
                  </a:ext>
                </a:extLst>
              </p:cNvPr>
              <p:cNvSpPr/>
              <p:nvPr/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ṣlîḋè">
                <a:extLst>
                  <a:ext uri="{FF2B5EF4-FFF2-40B4-BE49-F238E27FC236}">
                    <a16:creationId xmlns:a16="http://schemas.microsoft.com/office/drawing/2014/main" id="{146AC11E-0E8B-4354-A055-04394AED851A}"/>
                  </a:ext>
                </a:extLst>
              </p:cNvPr>
              <p:cNvSpPr/>
              <p:nvPr/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ide">
                <a:extLst>
                  <a:ext uri="{FF2B5EF4-FFF2-40B4-BE49-F238E27FC236}">
                    <a16:creationId xmlns:a16="http://schemas.microsoft.com/office/drawing/2014/main" id="{957889D2-2997-4214-9805-211DC3555CBC}"/>
                  </a:ext>
                </a:extLst>
              </p:cNvPr>
              <p:cNvSpPr/>
              <p:nvPr/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$ḻíde">
                <a:extLst>
                  <a:ext uri="{FF2B5EF4-FFF2-40B4-BE49-F238E27FC236}">
                    <a16:creationId xmlns:a16="http://schemas.microsoft.com/office/drawing/2014/main" id="{62156544-CC26-424F-A007-3FB4BCECF5D5}"/>
                  </a:ext>
                </a:extLst>
              </p:cNvPr>
              <p:cNvSpPr/>
              <p:nvPr/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34A6D81-FCEB-481C-805D-94017A59C446}"/>
              </a:ext>
            </a:extLst>
          </p:cNvPr>
          <p:cNvGrpSpPr/>
          <p:nvPr/>
        </p:nvGrpSpPr>
        <p:grpSpPr>
          <a:xfrm>
            <a:off x="11138931" y="2590800"/>
            <a:ext cx="2106138" cy="2192216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50" name="îŝľîḓê">
              <a:extLst>
                <a:ext uri="{FF2B5EF4-FFF2-40B4-BE49-F238E27FC236}">
                  <a16:creationId xmlns:a16="http://schemas.microsoft.com/office/drawing/2014/main" id="{220FD829-BDE2-4578-A13A-FBA36C68D4B6}"/>
                </a:ext>
              </a:extLst>
            </p:cNvPr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ṣlíḑe">
              <a:extLst>
                <a:ext uri="{FF2B5EF4-FFF2-40B4-BE49-F238E27FC236}">
                  <a16:creationId xmlns:a16="http://schemas.microsoft.com/office/drawing/2014/main" id="{94B25BD9-EEDF-4535-88A6-8F7CCEF314E8}"/>
                </a:ext>
              </a:extLst>
            </p:cNvPr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Sḻide">
              <a:extLst>
                <a:ext uri="{FF2B5EF4-FFF2-40B4-BE49-F238E27FC236}">
                  <a16:creationId xmlns:a16="http://schemas.microsoft.com/office/drawing/2014/main" id="{68B87EE9-9074-43AD-8F5E-2ABE90F68C13}"/>
                </a:ext>
              </a:extLst>
            </p:cNvPr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ṣlîḋè">
              <a:extLst>
                <a:ext uri="{FF2B5EF4-FFF2-40B4-BE49-F238E27FC236}">
                  <a16:creationId xmlns:a16="http://schemas.microsoft.com/office/drawing/2014/main" id="{367BA817-5914-46B1-8EA0-940BB1DAD33C}"/>
                </a:ext>
              </a:extLst>
            </p:cNvPr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ŝ1ide">
              <a:extLst>
                <a:ext uri="{FF2B5EF4-FFF2-40B4-BE49-F238E27FC236}">
                  <a16:creationId xmlns:a16="http://schemas.microsoft.com/office/drawing/2014/main" id="{782D706F-5942-4404-BC57-BD02D832CDC2}"/>
                </a:ext>
              </a:extLst>
            </p:cNvPr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$ḻíde">
              <a:extLst>
                <a:ext uri="{FF2B5EF4-FFF2-40B4-BE49-F238E27FC236}">
                  <a16:creationId xmlns:a16="http://schemas.microsoft.com/office/drawing/2014/main" id="{D4B29CFB-1653-4FAF-A4B4-6006A581E158}"/>
                </a:ext>
              </a:extLst>
            </p:cNvPr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54D46501-E992-436F-A186-D13C43E557A8}"/>
              </a:ext>
            </a:extLst>
          </p:cNvPr>
          <p:cNvSpPr txBox="1"/>
          <p:nvPr/>
        </p:nvSpPr>
        <p:spPr>
          <a:xfrm>
            <a:off x="1691149" y="271818"/>
            <a:ext cx="440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86000"/>
                        <a:lumOff val="14000"/>
                      </a:srgbClr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钢铁摇篮之流程图页</a:t>
            </a:r>
          </a:p>
        </p:txBody>
      </p:sp>
    </p:spTree>
    <p:extLst>
      <p:ext uri="{BB962C8B-B14F-4D97-AF65-F5344CB8AC3E}">
        <p14:creationId xmlns:p14="http://schemas.microsoft.com/office/powerpoint/2010/main" val="1899512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52E533-6F56-461F-9A7E-3644E09B9E5C}"/>
              </a:ext>
            </a:extLst>
          </p:cNvPr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第三部分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AC508-BFC5-4F75-B70B-82FF3974CB86}"/>
              </a:ext>
            </a:extLst>
          </p:cNvPr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third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BF497F4-7BFB-4224-81CE-0BBEC45F1CAE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9928866-606B-4918-BADD-A6BA801E76F0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id="{BD044251-BA5F-485F-BD91-44AB1FE95AFB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ïďé">
                <a:extLst>
                  <a:ext uri="{FF2B5EF4-FFF2-40B4-BE49-F238E27FC236}">
                    <a16:creationId xmlns:a16="http://schemas.microsoft.com/office/drawing/2014/main" id="{A3425BC0-EFF4-4E84-B518-B3F8F4AAAEB6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740BBBD-F523-4ACB-8C7D-9747FF223D4D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>
                <a:extLst>
                  <a:ext uri="{FF2B5EF4-FFF2-40B4-BE49-F238E27FC236}">
                    <a16:creationId xmlns:a16="http://schemas.microsoft.com/office/drawing/2014/main" id="{693512A3-7A6F-4982-B1AE-8A72D8551998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ṩḻîḓé">
                <a:extLst>
                  <a:ext uri="{FF2B5EF4-FFF2-40B4-BE49-F238E27FC236}">
                    <a16:creationId xmlns:a16="http://schemas.microsoft.com/office/drawing/2014/main" id="{EE27BE9C-D790-4CF0-B5B6-BA42DC2EDEB6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šḷïḓe">
                <a:extLst>
                  <a:ext uri="{FF2B5EF4-FFF2-40B4-BE49-F238E27FC236}">
                    <a16:creationId xmlns:a16="http://schemas.microsoft.com/office/drawing/2014/main" id="{F7B170E5-6859-4A81-8942-A0E498970772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$ľíḍe">
                <a:extLst>
                  <a:ext uri="{FF2B5EF4-FFF2-40B4-BE49-F238E27FC236}">
                    <a16:creationId xmlns:a16="http://schemas.microsoft.com/office/drawing/2014/main" id="{1DAF77FC-7153-4300-AF3A-CE58E2BA9B14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$ḻîḑe">
                <a:extLst>
                  <a:ext uri="{FF2B5EF4-FFF2-40B4-BE49-F238E27FC236}">
                    <a16:creationId xmlns:a16="http://schemas.microsoft.com/office/drawing/2014/main" id="{31192502-D59A-4969-BBDA-DB8AE32B6BC8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ḻíḍe">
                <a:extLst>
                  <a:ext uri="{FF2B5EF4-FFF2-40B4-BE49-F238E27FC236}">
                    <a16:creationId xmlns:a16="http://schemas.microsoft.com/office/drawing/2014/main" id="{E53E9D40-6846-4C66-9C2C-9A4514687221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ṩľíḑè">
                <a:extLst>
                  <a:ext uri="{FF2B5EF4-FFF2-40B4-BE49-F238E27FC236}">
                    <a16:creationId xmlns:a16="http://schemas.microsoft.com/office/drawing/2014/main" id="{C3DDDBB3-B378-44F8-9709-1C2CD79F1CD4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ṣḷïḓê">
                <a:extLst>
                  <a:ext uri="{FF2B5EF4-FFF2-40B4-BE49-F238E27FC236}">
                    <a16:creationId xmlns:a16="http://schemas.microsoft.com/office/drawing/2014/main" id="{F04E0A66-4DD6-49A3-A548-0C838206579A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îḓé">
                <a:extLst>
                  <a:ext uri="{FF2B5EF4-FFF2-40B4-BE49-F238E27FC236}">
                    <a16:creationId xmlns:a16="http://schemas.microsoft.com/office/drawing/2014/main" id="{FFADC6F8-213B-4AD0-A85F-D41795F1CE19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ṧľîḋé">
                <a:extLst>
                  <a:ext uri="{FF2B5EF4-FFF2-40B4-BE49-F238E27FC236}">
                    <a16:creationId xmlns:a16="http://schemas.microsoft.com/office/drawing/2014/main" id="{968C81C1-6EAF-4028-86E6-075A45CE9A3B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ïḑê">
                <a:extLst>
                  <a:ext uri="{FF2B5EF4-FFF2-40B4-BE49-F238E27FC236}">
                    <a16:creationId xmlns:a16="http://schemas.microsoft.com/office/drawing/2014/main" id="{91DEC315-0B19-4FE1-BBF9-BA6A066DECDE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líḍe">
                <a:extLst>
                  <a:ext uri="{FF2B5EF4-FFF2-40B4-BE49-F238E27FC236}">
                    <a16:creationId xmlns:a16="http://schemas.microsoft.com/office/drawing/2014/main" id="{2C239EF3-F3B1-4FD3-AD77-0FBD70D2E318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ľîḓê">
                <a:extLst>
                  <a:ext uri="{FF2B5EF4-FFF2-40B4-BE49-F238E27FC236}">
                    <a16:creationId xmlns:a16="http://schemas.microsoft.com/office/drawing/2014/main" id="{9510B5FD-0A26-495E-AE98-45F67F531321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ḑe">
                <a:extLst>
                  <a:ext uri="{FF2B5EF4-FFF2-40B4-BE49-F238E27FC236}">
                    <a16:creationId xmlns:a16="http://schemas.microsoft.com/office/drawing/2014/main" id="{ABFA50EE-FD81-4208-BC8F-82D2C2E3F8FA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id="{C93EC33C-2EE8-4EC5-82FC-F8E08C54B839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lîḋè">
                <a:extLst>
                  <a:ext uri="{FF2B5EF4-FFF2-40B4-BE49-F238E27FC236}">
                    <a16:creationId xmlns:a16="http://schemas.microsoft.com/office/drawing/2014/main" id="{C4812E60-2A53-4593-B8E3-C2FD91DE5127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1ïḑe">
                <a:extLst>
                  <a:ext uri="{FF2B5EF4-FFF2-40B4-BE49-F238E27FC236}">
                    <a16:creationId xmlns:a16="http://schemas.microsoft.com/office/drawing/2014/main" id="{3B9765C5-BDB2-4F50-9F97-70892BF37CB0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îde">
                <a:extLst>
                  <a:ext uri="{FF2B5EF4-FFF2-40B4-BE49-F238E27FC236}">
                    <a16:creationId xmlns:a16="http://schemas.microsoft.com/office/drawing/2014/main" id="{22368F26-AEBB-4AC0-BF2E-280D35E55A70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1îḍé">
                <a:extLst>
                  <a:ext uri="{FF2B5EF4-FFF2-40B4-BE49-F238E27FC236}">
                    <a16:creationId xmlns:a16="http://schemas.microsoft.com/office/drawing/2014/main" id="{8C400F40-0303-49EA-809C-889A9E70B8AE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ļïḋè">
                <a:extLst>
                  <a:ext uri="{FF2B5EF4-FFF2-40B4-BE49-F238E27FC236}">
                    <a16:creationId xmlns:a16="http://schemas.microsoft.com/office/drawing/2014/main" id="{6605790B-435A-4E9B-BE73-67B3FDB67B5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ḷiḋé">
                <a:extLst>
                  <a:ext uri="{FF2B5EF4-FFF2-40B4-BE49-F238E27FC236}">
                    <a16:creationId xmlns:a16="http://schemas.microsoft.com/office/drawing/2014/main" id="{DA61978F-0F8A-44AD-B16F-E88709564FBB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ļiḋe">
                <a:extLst>
                  <a:ext uri="{FF2B5EF4-FFF2-40B4-BE49-F238E27FC236}">
                    <a16:creationId xmlns:a16="http://schemas.microsoft.com/office/drawing/2014/main" id="{E4D51516-D214-41FE-B2D9-BD38831880E2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iḓê">
                <a:extLst>
                  <a:ext uri="{FF2B5EF4-FFF2-40B4-BE49-F238E27FC236}">
                    <a16:creationId xmlns:a16="http://schemas.microsoft.com/office/drawing/2014/main" id="{07B8559F-008C-48E7-83FA-8FF63D74B2D3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1ïḓe">
                <a:extLst>
                  <a:ext uri="{FF2B5EF4-FFF2-40B4-BE49-F238E27FC236}">
                    <a16:creationId xmlns:a16="http://schemas.microsoft.com/office/drawing/2014/main" id="{B210D3CE-C24C-43D7-BD0F-6D85DC64941D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lîḋè">
                <a:extLst>
                  <a:ext uri="{FF2B5EF4-FFF2-40B4-BE49-F238E27FC236}">
                    <a16:creationId xmlns:a16="http://schemas.microsoft.com/office/drawing/2014/main" id="{E3957217-0005-414F-8B4C-CDDD52D45F97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îďe">
                <a:extLst>
                  <a:ext uri="{FF2B5EF4-FFF2-40B4-BE49-F238E27FC236}">
                    <a16:creationId xmlns:a16="http://schemas.microsoft.com/office/drawing/2014/main" id="{0E86DEEE-D34A-493B-A9EE-8E190B55753D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ļiḓe">
                <a:extLst>
                  <a:ext uri="{FF2B5EF4-FFF2-40B4-BE49-F238E27FC236}">
                    <a16:creationId xmlns:a16="http://schemas.microsoft.com/office/drawing/2014/main" id="{76D6F6AC-4234-457D-A33D-44A0C9E5F001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ḷïďe">
                <a:extLst>
                  <a:ext uri="{FF2B5EF4-FFF2-40B4-BE49-F238E27FC236}">
                    <a16:creationId xmlns:a16="http://schemas.microsoft.com/office/drawing/2014/main" id="{76684225-981F-4721-A90A-1EDAD4B2A61A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îḍe">
                <a:extLst>
                  <a:ext uri="{FF2B5EF4-FFF2-40B4-BE49-F238E27FC236}">
                    <a16:creationId xmlns:a16="http://schemas.microsoft.com/office/drawing/2014/main" id="{EC145D6C-1C3A-4852-9FC6-45E3CC9CFE0F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ļîḋê">
                <a:extLst>
                  <a:ext uri="{FF2B5EF4-FFF2-40B4-BE49-F238E27FC236}">
                    <a16:creationId xmlns:a16="http://schemas.microsoft.com/office/drawing/2014/main" id="{E14BFC46-8C6D-495F-8AD8-EC61C383ABE3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ḷiḋé">
                <a:extLst>
                  <a:ext uri="{FF2B5EF4-FFF2-40B4-BE49-F238E27FC236}">
                    <a16:creationId xmlns:a16="http://schemas.microsoft.com/office/drawing/2014/main" id="{9250EE0B-7591-4B5F-AF90-474E4765E341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ľïďé">
                <a:extLst>
                  <a:ext uri="{FF2B5EF4-FFF2-40B4-BE49-F238E27FC236}">
                    <a16:creationId xmlns:a16="http://schemas.microsoft.com/office/drawing/2014/main" id="{66B6CE50-970D-473F-8F0E-9F6733E23FE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iḋé">
                <a:extLst>
                  <a:ext uri="{FF2B5EF4-FFF2-40B4-BE49-F238E27FC236}">
                    <a16:creationId xmlns:a16="http://schemas.microsoft.com/office/drawing/2014/main" id="{521D33EE-3E92-4812-BE06-793A6B3B528A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iďê">
                <a:extLst>
                  <a:ext uri="{FF2B5EF4-FFF2-40B4-BE49-F238E27FC236}">
                    <a16:creationId xmlns:a16="http://schemas.microsoft.com/office/drawing/2014/main" id="{2F964982-F46B-4457-8202-30A9A6DE4AE5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Sliḋé">
                <a:extLst>
                  <a:ext uri="{FF2B5EF4-FFF2-40B4-BE49-F238E27FC236}">
                    <a16:creationId xmlns:a16="http://schemas.microsoft.com/office/drawing/2014/main" id="{57A6E336-5033-4162-948C-FD71E13E0722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îḑè">
                <a:extLst>
                  <a:ext uri="{FF2B5EF4-FFF2-40B4-BE49-F238E27FC236}">
                    <a16:creationId xmlns:a16="http://schemas.microsoft.com/office/drawing/2014/main" id="{5D9BF95C-F0DA-404D-9E81-26B293E88357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ḻiḋê">
                <a:extLst>
                  <a:ext uri="{FF2B5EF4-FFF2-40B4-BE49-F238E27FC236}">
                    <a16:creationId xmlns:a16="http://schemas.microsoft.com/office/drawing/2014/main" id="{9C1B3D28-7846-4EF7-8714-8E567D57FC3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ľíḍe">
                <a:extLst>
                  <a:ext uri="{FF2B5EF4-FFF2-40B4-BE49-F238E27FC236}">
                    <a16:creationId xmlns:a16="http://schemas.microsoft.com/office/drawing/2014/main" id="{5DB7628A-71E7-4B6A-A734-03864E3BB283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iḍe">
                <a:extLst>
                  <a:ext uri="{FF2B5EF4-FFF2-40B4-BE49-F238E27FC236}">
                    <a16:creationId xmlns:a16="http://schemas.microsoft.com/office/drawing/2014/main" id="{F586E7BE-6ADC-4291-9D5E-72A80DBBC75B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ļïḓè">
                <a:extLst>
                  <a:ext uri="{FF2B5EF4-FFF2-40B4-BE49-F238E27FC236}">
                    <a16:creationId xmlns:a16="http://schemas.microsoft.com/office/drawing/2014/main" id="{A1D9FEF2-119F-468E-8172-CCDD3819E74C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îde">
                <a:extLst>
                  <a:ext uri="{FF2B5EF4-FFF2-40B4-BE49-F238E27FC236}">
                    <a16:creationId xmlns:a16="http://schemas.microsoft.com/office/drawing/2014/main" id="{8092EE14-8716-458C-A7F3-B8805B38AB6F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ŝḷïḓê">
                <a:extLst>
                  <a:ext uri="{FF2B5EF4-FFF2-40B4-BE49-F238E27FC236}">
                    <a16:creationId xmlns:a16="http://schemas.microsoft.com/office/drawing/2014/main" id="{FD5617E8-09E4-460B-A5F3-2824D45958F4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îḑe">
                <a:extLst>
                  <a:ext uri="{FF2B5EF4-FFF2-40B4-BE49-F238E27FC236}">
                    <a16:creationId xmlns:a16="http://schemas.microsoft.com/office/drawing/2014/main" id="{607A7451-ECF2-4467-9E7C-14E3B5B401AF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ïḋê">
                <a:extLst>
                  <a:ext uri="{FF2B5EF4-FFF2-40B4-BE49-F238E27FC236}">
                    <a16:creationId xmlns:a16="http://schemas.microsoft.com/office/drawing/2014/main" id="{38BBAA4B-BC8C-40EA-BA31-2CCD7745C9C6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lïḍè">
                <a:extLst>
                  <a:ext uri="{FF2B5EF4-FFF2-40B4-BE49-F238E27FC236}">
                    <a16:creationId xmlns:a16="http://schemas.microsoft.com/office/drawing/2014/main" id="{28E2C011-0678-479E-A5F6-B2295BC362C1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ṩḷîḓê">
                <a:extLst>
                  <a:ext uri="{FF2B5EF4-FFF2-40B4-BE49-F238E27FC236}">
                    <a16:creationId xmlns:a16="http://schemas.microsoft.com/office/drawing/2014/main" id="{DE5B23A4-15B5-4405-9809-3D8D59CE07AF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ļiďé">
                <a:extLst>
                  <a:ext uri="{FF2B5EF4-FFF2-40B4-BE49-F238E27FC236}">
                    <a16:creationId xmlns:a16="http://schemas.microsoft.com/office/drawing/2014/main" id="{72BE07E7-9A6A-42E5-8576-D98ED2ADC56C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ḷiḋè">
                <a:extLst>
                  <a:ext uri="{FF2B5EF4-FFF2-40B4-BE49-F238E27FC236}">
                    <a16:creationId xmlns:a16="http://schemas.microsoft.com/office/drawing/2014/main" id="{BC9B33F3-F10E-4AE3-B1E5-2300B8EBFD76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ḷíḋé">
                <a:extLst>
                  <a:ext uri="{FF2B5EF4-FFF2-40B4-BE49-F238E27FC236}">
                    <a16:creationId xmlns:a16="http://schemas.microsoft.com/office/drawing/2014/main" id="{BB72571B-8568-4245-8492-89978152B19E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liďè">
                <a:extLst>
                  <a:ext uri="{FF2B5EF4-FFF2-40B4-BE49-F238E27FC236}">
                    <a16:creationId xmlns:a16="http://schemas.microsoft.com/office/drawing/2014/main" id="{09630047-93F4-4370-B05B-56040E8E65A0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ṧlíḋè">
                <a:extLst>
                  <a:ext uri="{FF2B5EF4-FFF2-40B4-BE49-F238E27FC236}">
                    <a16:creationId xmlns:a16="http://schemas.microsoft.com/office/drawing/2014/main" id="{CB30EA2E-52C7-430A-A3AA-2323EA61EDC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ïḓè">
                <a:extLst>
                  <a:ext uri="{FF2B5EF4-FFF2-40B4-BE49-F238E27FC236}">
                    <a16:creationId xmlns:a16="http://schemas.microsoft.com/office/drawing/2014/main" id="{8DE22D37-179A-4410-B8C6-AC608D40036F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1iḍe">
                <a:extLst>
                  <a:ext uri="{FF2B5EF4-FFF2-40B4-BE49-F238E27FC236}">
                    <a16:creationId xmlns:a16="http://schemas.microsoft.com/office/drawing/2014/main" id="{BCC4DF93-C5E2-4802-94CB-E1C42D2BA6A8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ľîḋé">
                <a:extLst>
                  <a:ext uri="{FF2B5EF4-FFF2-40B4-BE49-F238E27FC236}">
                    <a16:creationId xmlns:a16="http://schemas.microsoft.com/office/drawing/2014/main" id="{CE3FD306-A0D6-45F5-8565-732E4AE49DE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lidè">
                <a:extLst>
                  <a:ext uri="{FF2B5EF4-FFF2-40B4-BE49-F238E27FC236}">
                    <a16:creationId xmlns:a16="http://schemas.microsoft.com/office/drawing/2014/main" id="{53819128-F0E8-40CF-8510-203361DAAB14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ŝ1ide">
                <a:extLst>
                  <a:ext uri="{FF2B5EF4-FFF2-40B4-BE49-F238E27FC236}">
                    <a16:creationId xmlns:a16="http://schemas.microsoft.com/office/drawing/2014/main" id="{704F8B33-A50A-4A69-A833-276B4EBDEAEE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ḻíde">
                <a:extLst>
                  <a:ext uri="{FF2B5EF4-FFF2-40B4-BE49-F238E27FC236}">
                    <a16:creationId xmlns:a16="http://schemas.microsoft.com/office/drawing/2014/main" id="{2A20A3E4-4805-483E-85BC-834426543C9E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692F7F0F-FAAE-4E15-B783-0AE83DA66DC1}"/>
              </a:ext>
            </a:extLst>
          </p:cNvPr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125137-BB65-420C-AA9D-43B122D37AAC}"/>
              </a:ext>
            </a:extLst>
          </p:cNvPr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72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Advocating practice</a:t>
            </a:r>
            <a:endParaRPr lang="zh-CN" altLang="en-US" spc="35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  <a:alpha val="72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EC1445F-D0FB-4D46-B094-3AD70AAD23BA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>
              <a:extLst>
                <a:ext uri="{FF2B5EF4-FFF2-40B4-BE49-F238E27FC236}">
                  <a16:creationId xmlns:a16="http://schemas.microsoft.com/office/drawing/2014/main" id="{7FEEAC4F-9D3D-415B-BE77-640EC169CE0A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şḷïḍe">
              <a:extLst>
                <a:ext uri="{FF2B5EF4-FFF2-40B4-BE49-F238E27FC236}">
                  <a16:creationId xmlns:a16="http://schemas.microsoft.com/office/drawing/2014/main" id="{8831635D-415B-4C96-9430-BF5F9EA333B2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ďe">
              <a:extLst>
                <a:ext uri="{FF2B5EF4-FFF2-40B4-BE49-F238E27FC236}">
                  <a16:creationId xmlns:a16="http://schemas.microsoft.com/office/drawing/2014/main" id="{7540D05F-27A2-470B-BCAD-0F7477F1AB46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ŝļïḓè">
              <a:extLst>
                <a:ext uri="{FF2B5EF4-FFF2-40B4-BE49-F238E27FC236}">
                  <a16:creationId xmlns:a16="http://schemas.microsoft.com/office/drawing/2014/main" id="{3ED7602F-122B-429E-93A8-27428EA9633F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s1îḋè">
              <a:extLst>
                <a:ext uri="{FF2B5EF4-FFF2-40B4-BE49-F238E27FC236}">
                  <a16:creationId xmlns:a16="http://schemas.microsoft.com/office/drawing/2014/main" id="{4962BA25-DF70-4737-98F1-2528C5D49612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š1ïdè">
              <a:extLst>
                <a:ext uri="{FF2B5EF4-FFF2-40B4-BE49-F238E27FC236}">
                  <a16:creationId xmlns:a16="http://schemas.microsoft.com/office/drawing/2014/main" id="{637C2C64-3CC2-48F2-900E-C9CA82259B5C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$líḋé">
              <a:extLst>
                <a:ext uri="{FF2B5EF4-FFF2-40B4-BE49-F238E27FC236}">
                  <a16:creationId xmlns:a16="http://schemas.microsoft.com/office/drawing/2014/main" id="{3B15BD5F-AD1F-4C99-A420-CCB6B625CEB7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şḷíḓè">
              <a:extLst>
                <a:ext uri="{FF2B5EF4-FFF2-40B4-BE49-F238E27FC236}">
                  <a16:creationId xmlns:a16="http://schemas.microsoft.com/office/drawing/2014/main" id="{DF39629F-6BDE-4B93-8358-CB9B1E8D4A01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Sḷîḋé">
              <a:extLst>
                <a:ext uri="{FF2B5EF4-FFF2-40B4-BE49-F238E27FC236}">
                  <a16:creationId xmlns:a16="http://schemas.microsoft.com/office/drawing/2014/main" id="{F4189871-9290-4BC9-88CB-736914BC1B98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šḷiḓé">
              <a:extLst>
                <a:ext uri="{FF2B5EF4-FFF2-40B4-BE49-F238E27FC236}">
                  <a16:creationId xmlns:a16="http://schemas.microsoft.com/office/drawing/2014/main" id="{5D671D51-FECE-4789-8FCE-9C6463F120EE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ṩľidè">
              <a:extLst>
                <a:ext uri="{FF2B5EF4-FFF2-40B4-BE49-F238E27FC236}">
                  <a16:creationId xmlns:a16="http://schemas.microsoft.com/office/drawing/2014/main" id="{A9A439E4-6B59-4A23-8ACD-D15F46F896B7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ļiḑe">
              <a:extLst>
                <a:ext uri="{FF2B5EF4-FFF2-40B4-BE49-F238E27FC236}">
                  <a16:creationId xmlns:a16="http://schemas.microsoft.com/office/drawing/2014/main" id="{6B16C402-67E9-4257-A459-EEC24C0B9B5C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ļíḓe">
              <a:extLst>
                <a:ext uri="{FF2B5EF4-FFF2-40B4-BE49-F238E27FC236}">
                  <a16:creationId xmlns:a16="http://schemas.microsoft.com/office/drawing/2014/main" id="{745647C8-0C41-4C09-B572-27C992F98A23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ṡľîdè">
              <a:extLst>
                <a:ext uri="{FF2B5EF4-FFF2-40B4-BE49-F238E27FC236}">
                  <a16:creationId xmlns:a16="http://schemas.microsoft.com/office/drawing/2014/main" id="{BF480C7C-8764-41E1-AB68-A2572A42583A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ś1iḋê">
              <a:extLst>
                <a:ext uri="{FF2B5EF4-FFF2-40B4-BE49-F238E27FC236}">
                  <a16:creationId xmlns:a16="http://schemas.microsoft.com/office/drawing/2014/main" id="{0C693348-44ED-4661-97B2-2861E2CEC31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šľîḋê">
              <a:extLst>
                <a:ext uri="{FF2B5EF4-FFF2-40B4-BE49-F238E27FC236}">
                  <a16:creationId xmlns:a16="http://schemas.microsoft.com/office/drawing/2014/main" id="{42A192B7-2D08-4A94-A00C-9A1B36E7F4F5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Sḷiḑè">
              <a:extLst>
                <a:ext uri="{FF2B5EF4-FFF2-40B4-BE49-F238E27FC236}">
                  <a16:creationId xmlns:a16="http://schemas.microsoft.com/office/drawing/2014/main" id="{E0279989-A48A-421E-8196-7123D9D46E8A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ṣľïḑe">
              <a:extLst>
                <a:ext uri="{FF2B5EF4-FFF2-40B4-BE49-F238E27FC236}">
                  <a16:creationId xmlns:a16="http://schemas.microsoft.com/office/drawing/2014/main" id="{DD1D7302-D595-4342-A390-F7781B137F0F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š1îḍè">
              <a:extLst>
                <a:ext uri="{FF2B5EF4-FFF2-40B4-BE49-F238E27FC236}">
                  <a16:creationId xmlns:a16="http://schemas.microsoft.com/office/drawing/2014/main" id="{F3C2D79F-D436-40F7-87CD-826D875FC3B8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ṥľïḍê">
              <a:extLst>
                <a:ext uri="{FF2B5EF4-FFF2-40B4-BE49-F238E27FC236}">
                  <a16:creationId xmlns:a16="http://schemas.microsoft.com/office/drawing/2014/main" id="{9BFF276B-AE30-4743-9C95-1031AD45F38C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ṥ1ïdê">
              <a:extLst>
                <a:ext uri="{FF2B5EF4-FFF2-40B4-BE49-F238E27FC236}">
                  <a16:creationId xmlns:a16="http://schemas.microsoft.com/office/drawing/2014/main" id="{AEC47609-ADB4-4A81-9B3B-07B681508A6B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ṡ1îďé">
              <a:extLst>
                <a:ext uri="{FF2B5EF4-FFF2-40B4-BE49-F238E27FC236}">
                  <a16:creationId xmlns:a16="http://schemas.microsoft.com/office/drawing/2014/main" id="{0EA46EAC-B013-4757-A710-869A6FF40C63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ṩḷïḑé">
              <a:extLst>
                <a:ext uri="{FF2B5EF4-FFF2-40B4-BE49-F238E27FC236}">
                  <a16:creationId xmlns:a16="http://schemas.microsoft.com/office/drawing/2014/main" id="{22E5AF24-8185-4C25-8EC9-EE8593DB7BD6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şḷiḋè">
              <a:extLst>
                <a:ext uri="{FF2B5EF4-FFF2-40B4-BE49-F238E27FC236}">
                  <a16:creationId xmlns:a16="http://schemas.microsoft.com/office/drawing/2014/main" id="{24E9C0EB-70FD-4352-8817-A763A3B6FBA7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ṩľiḍé">
              <a:extLst>
                <a:ext uri="{FF2B5EF4-FFF2-40B4-BE49-F238E27FC236}">
                  <a16:creationId xmlns:a16="http://schemas.microsoft.com/office/drawing/2014/main" id="{84F56134-DFA9-419C-BCF9-8C459AB2FB4F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ṡḷïďe">
              <a:extLst>
                <a:ext uri="{FF2B5EF4-FFF2-40B4-BE49-F238E27FC236}">
                  <a16:creationId xmlns:a16="http://schemas.microsoft.com/office/drawing/2014/main" id="{1F7887DF-330B-47C7-96DA-ABCA88405B3A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$ľîde">
              <a:extLst>
                <a:ext uri="{FF2B5EF4-FFF2-40B4-BE49-F238E27FC236}">
                  <a16:creationId xmlns:a16="http://schemas.microsoft.com/office/drawing/2014/main" id="{31E6CB7F-F2D6-4DCB-AF73-EE5D5F2EFA7A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$ḻíḋê">
              <a:extLst>
                <a:ext uri="{FF2B5EF4-FFF2-40B4-BE49-F238E27FC236}">
                  <a16:creationId xmlns:a16="http://schemas.microsoft.com/office/drawing/2014/main" id="{9C373E8A-5615-4371-A1CE-F16DE75EB523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śḻïďè">
              <a:extLst>
                <a:ext uri="{FF2B5EF4-FFF2-40B4-BE49-F238E27FC236}">
                  <a16:creationId xmlns:a16="http://schemas.microsoft.com/office/drawing/2014/main" id="{8AD0B21A-5829-4A37-B804-DF9673C688C7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ṡľîdé">
              <a:extLst>
                <a:ext uri="{FF2B5EF4-FFF2-40B4-BE49-F238E27FC236}">
                  <a16:creationId xmlns:a16="http://schemas.microsoft.com/office/drawing/2014/main" id="{5B8E549D-1FC3-4FB9-9899-83502664ACE0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ṥḻíḋé">
              <a:extLst>
                <a:ext uri="{FF2B5EF4-FFF2-40B4-BE49-F238E27FC236}">
                  <a16:creationId xmlns:a16="http://schemas.microsoft.com/office/drawing/2014/main" id="{A5E1AA05-1881-45DF-936D-9C3475997C96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ṡļïḍè">
              <a:extLst>
                <a:ext uri="{FF2B5EF4-FFF2-40B4-BE49-F238E27FC236}">
                  <a16:creationId xmlns:a16="http://schemas.microsoft.com/office/drawing/2014/main" id="{00CCE70E-934E-4CF6-BFBB-CFFBAA9C3C7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ṩḷídê">
              <a:extLst>
                <a:ext uri="{FF2B5EF4-FFF2-40B4-BE49-F238E27FC236}">
                  <a16:creationId xmlns:a16="http://schemas.microsoft.com/office/drawing/2014/main" id="{55EEEF50-009D-44F8-8425-6C95280F1C86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lîḍe">
              <a:extLst>
                <a:ext uri="{FF2B5EF4-FFF2-40B4-BE49-F238E27FC236}">
                  <a16:creationId xmlns:a16="http://schemas.microsoft.com/office/drawing/2014/main" id="{7D079474-1F4D-49B3-AF4B-718A32C625F9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ṣľíḓè">
              <a:extLst>
                <a:ext uri="{FF2B5EF4-FFF2-40B4-BE49-F238E27FC236}">
                  <a16:creationId xmlns:a16="http://schemas.microsoft.com/office/drawing/2014/main" id="{E777847D-9555-43AC-B7CC-95B6BC52FC6B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š1ïḋé">
              <a:extLst>
                <a:ext uri="{FF2B5EF4-FFF2-40B4-BE49-F238E27FC236}">
                  <a16:creationId xmlns:a16="http://schemas.microsoft.com/office/drawing/2014/main" id="{ED736898-5DC0-4863-8F66-BC10811FAA9A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ŝḻíḍê">
              <a:extLst>
                <a:ext uri="{FF2B5EF4-FFF2-40B4-BE49-F238E27FC236}">
                  <a16:creationId xmlns:a16="http://schemas.microsoft.com/office/drawing/2014/main" id="{FF6C1B97-ADB2-4849-A138-A29C60577D07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ḷíḓé">
              <a:extLst>
                <a:ext uri="{FF2B5EF4-FFF2-40B4-BE49-F238E27FC236}">
                  <a16:creationId xmlns:a16="http://schemas.microsoft.com/office/drawing/2014/main" id="{3C0DEDA8-5FC0-4420-B727-3906706868CC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ŝlíde">
              <a:extLst>
                <a:ext uri="{FF2B5EF4-FFF2-40B4-BE49-F238E27FC236}">
                  <a16:creationId xmlns:a16="http://schemas.microsoft.com/office/drawing/2014/main" id="{2960CF88-C121-46E0-ADB5-E85536F8102B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ṧ1ïḍé">
              <a:extLst>
                <a:ext uri="{FF2B5EF4-FFF2-40B4-BE49-F238E27FC236}">
                  <a16:creationId xmlns:a16="http://schemas.microsoft.com/office/drawing/2014/main" id="{0FF25C72-A77E-44E6-9E37-22AD9493D107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ŝļidé">
              <a:extLst>
                <a:ext uri="{FF2B5EF4-FFF2-40B4-BE49-F238E27FC236}">
                  <a16:creationId xmlns:a16="http://schemas.microsoft.com/office/drawing/2014/main" id="{94E18627-C298-4D71-9BDA-7C833BEC9974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$lidè">
              <a:extLst>
                <a:ext uri="{FF2B5EF4-FFF2-40B4-BE49-F238E27FC236}">
                  <a16:creationId xmlns:a16="http://schemas.microsoft.com/office/drawing/2014/main" id="{899CD470-4AA9-4CB2-A61E-8AFB0ED37F5A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ļiḋé">
              <a:extLst>
                <a:ext uri="{FF2B5EF4-FFF2-40B4-BE49-F238E27FC236}">
                  <a16:creationId xmlns:a16="http://schemas.microsoft.com/office/drawing/2014/main" id="{0D33389A-8514-4B36-B0E3-55EB14088E73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ḷïḑe">
              <a:extLst>
                <a:ext uri="{FF2B5EF4-FFF2-40B4-BE49-F238E27FC236}">
                  <a16:creationId xmlns:a16="http://schemas.microsoft.com/office/drawing/2014/main" id="{37510829-B67B-492B-AE75-D67E27C4244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$ḷïḍè">
              <a:extLst>
                <a:ext uri="{FF2B5EF4-FFF2-40B4-BE49-F238E27FC236}">
                  <a16:creationId xmlns:a16="http://schemas.microsoft.com/office/drawing/2014/main" id="{C82774B8-A40A-40DF-8B25-A2132ADC6BDF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liḋé">
              <a:extLst>
                <a:ext uri="{FF2B5EF4-FFF2-40B4-BE49-F238E27FC236}">
                  <a16:creationId xmlns:a16="http://schemas.microsoft.com/office/drawing/2014/main" id="{DC0B0E91-80B0-4800-B7F0-6E1EC6AC2B51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sḷiďé">
              <a:extLst>
                <a:ext uri="{FF2B5EF4-FFF2-40B4-BE49-F238E27FC236}">
                  <a16:creationId xmlns:a16="http://schemas.microsoft.com/office/drawing/2014/main" id="{F3A5FDC5-714A-40EC-9723-38B19C4AAEB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ṩļïḍe">
              <a:extLst>
                <a:ext uri="{FF2B5EF4-FFF2-40B4-BE49-F238E27FC236}">
                  <a16:creationId xmlns:a16="http://schemas.microsoft.com/office/drawing/2014/main" id="{2A5848C0-0044-4379-9847-8D4CD0903689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$ľíḍê">
              <a:extLst>
                <a:ext uri="{FF2B5EF4-FFF2-40B4-BE49-F238E27FC236}">
                  <a16:creationId xmlns:a16="http://schemas.microsoft.com/office/drawing/2014/main" id="{71FED891-195F-45DE-996F-53A38898F927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$1ïḍè">
              <a:extLst>
                <a:ext uri="{FF2B5EF4-FFF2-40B4-BE49-F238E27FC236}">
                  <a16:creationId xmlns:a16="http://schemas.microsoft.com/office/drawing/2014/main" id="{3FFEE4CD-B8C2-43D9-8268-0EAF4440D72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ṡļîḑê">
              <a:extLst>
                <a:ext uri="{FF2B5EF4-FFF2-40B4-BE49-F238E27FC236}">
                  <a16:creationId xmlns:a16="http://schemas.microsoft.com/office/drawing/2014/main" id="{D59D086D-8408-4C6A-BC17-9480E00B8A69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10797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6236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1206;#92364;#152795;#7917;#146622;#135790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66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623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79E4"/>
      </a:accent1>
      <a:accent2>
        <a:srgbClr val="0679E4"/>
      </a:accent2>
      <a:accent3>
        <a:srgbClr val="0679E4"/>
      </a:accent3>
      <a:accent4>
        <a:srgbClr val="0679E4"/>
      </a:accent4>
      <a:accent5>
        <a:srgbClr val="0679E4"/>
      </a:accent5>
      <a:accent6>
        <a:srgbClr val="0679E4"/>
      </a:accent6>
      <a:hlink>
        <a:srgbClr val="0679E4"/>
      </a:hlink>
      <a:folHlink>
        <a:srgbClr val="0679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0679E4">
                <a:lumMod val="91000"/>
              </a:srgbClr>
            </a:gs>
            <a:gs pos="100000">
              <a:srgbClr val="0679E4">
                <a:alpha val="72000"/>
                <a:lumMod val="92000"/>
                <a:lumOff val="8000"/>
              </a:srgbClr>
            </a:gs>
          </a:gsLst>
          <a:lin ang="54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913</Words>
  <Application>Microsoft Office PowerPoint</Application>
  <PresentationFormat>宽屏</PresentationFormat>
  <Paragraphs>98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等线</vt:lpstr>
      <vt:lpstr>思源宋体 CN Heavy</vt:lpstr>
      <vt:lpstr>思源宋体 CN Medium</vt:lpstr>
      <vt:lpstr>思源宋体 CN SemiBold</vt:lpstr>
      <vt:lpstr>Arial</vt:lpstr>
      <vt:lpstr>Calibri</vt:lpstr>
      <vt:lpstr>Impact</vt:lpstr>
      <vt:lpstr>Roboto Regular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奕博 王</dc:creator>
  <cp:lastModifiedBy>奕博 王</cp:lastModifiedBy>
  <cp:revision>136</cp:revision>
  <dcterms:modified xsi:type="dcterms:W3CDTF">2021-03-10T03:54:08Z</dcterms:modified>
</cp:coreProperties>
</file>