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media/image6.jpg" ContentType="image/png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embeddings/oleObject1.bin" ContentType="application/vnd.openxmlformats-officedocument.oleObject"/>
  <Override PartName="/ppt/tags/tag63.xml" ContentType="application/vnd.openxmlformats-officedocument.presentationml.tags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8" r:id="rId4"/>
    <p:sldId id="5876" r:id="rId5"/>
    <p:sldId id="265" r:id="rId6"/>
    <p:sldId id="5873" r:id="rId7"/>
    <p:sldId id="5870" r:id="rId8"/>
    <p:sldId id="288" r:id="rId9"/>
    <p:sldId id="5874" r:id="rId10"/>
    <p:sldId id="5872" r:id="rId11"/>
    <p:sldId id="289" r:id="rId12"/>
    <p:sldId id="5875" r:id="rId13"/>
    <p:sldId id="5877" r:id="rId14"/>
    <p:sldId id="5871" r:id="rId15"/>
    <p:sldId id="587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2B17"/>
    <a:srgbClr val="F2C68E"/>
    <a:srgbClr val="0679E4"/>
    <a:srgbClr val="DA78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5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51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16667966009199"/>
          <c:y val="0.14818367690799231"/>
          <c:w val="0.70860274608378937"/>
          <c:h val="0.715069407291498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CA351C"/>
                </a:gs>
                <a:gs pos="100000">
                  <a:srgbClr val="CA351C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3DE-4E85-8A0E-6828C6DA74E3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A22B17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大学</c:v>
                </c:pt>
                <c:pt idx="1">
                  <c:v>科技</c:v>
                </c:pt>
                <c:pt idx="2">
                  <c:v>北京</c:v>
                </c:pt>
                <c:pt idx="3">
                  <c:v>我爱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90</c:v>
                </c:pt>
                <c:pt idx="2">
                  <c:v>95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DE-4E85-8A0E-6828C6DA74E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39"/>
        <c:axId val="1531786640"/>
        <c:axId val="1531787624"/>
      </c:barChart>
      <c:catAx>
        <c:axId val="153178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1531787624"/>
        <c:crosses val="autoZero"/>
        <c:auto val="1"/>
        <c:lblAlgn val="ctr"/>
        <c:lblOffset val="100"/>
        <c:noMultiLvlLbl val="0"/>
      </c:catAx>
      <c:valAx>
        <c:axId val="1531787624"/>
        <c:scaling>
          <c:orientation val="minMax"/>
          <c:max val="100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A22B1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1531786640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79F-4A8B-8E09-D2EF7BC35DCB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79F-4A8B-8E09-D2EF7BC35DC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0.82499999999999996</c:v>
                </c:pt>
                <c:pt idx="1">
                  <c:v>0.17499999999999999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9F-4A8B-8E09-D2EF7BC35D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9E3C3B"/>
          </a:solidFill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3F-45AC-BE44-BB0563422E8A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3F-45AC-BE44-BB0563422E8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3F-45AC-BE44-BB0563422E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896-4A43-9799-BFF3C93C4C8E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896-4A43-9799-BFF3C93C4C8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0.75900000000000001</c:v>
                </c:pt>
                <c:pt idx="1">
                  <c:v>0.24099999999999999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96-4A43-9799-BFF3C93C4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635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noFill/>
                <a:ln w="12700">
                  <a:solidFill>
                    <a:schemeClr val="bg1"/>
                  </a:solidFill>
                  <a:prstDash val="sysDash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4F1-4802-94E8-D50DB65C945A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4F1-4802-94E8-D50DB65C94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0127736"/>
        <c:axId val="1550131344"/>
      </c:lineChart>
      <c:catAx>
        <c:axId val="155012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rgbClr val="F2C68E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F2C68E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1550131344"/>
        <c:crosses val="autoZero"/>
        <c:auto val="1"/>
        <c:lblAlgn val="ctr"/>
        <c:lblOffset val="100"/>
        <c:noMultiLvlLbl val="0"/>
      </c:catAx>
      <c:valAx>
        <c:axId val="1550131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5012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CA351C"/>
                  </a:gs>
                  <a:gs pos="100000">
                    <a:srgbClr val="CA351C">
                      <a:alpha val="72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F9-4B63-BA23-0C5BAC4EA2C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FF9-4B63-BA23-0C5BAC4EA2C9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FF9-4B63-BA23-0C5BAC4EA2C9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FF9-4B63-BA23-0C5BAC4EA2C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FF9-4B63-BA23-0C5BAC4EA2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CA351C"/>
                  </a:gs>
                  <a:gs pos="100000">
                    <a:srgbClr val="CA351C">
                      <a:alpha val="72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11-42F4-8AE9-61E1EEB2E2C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11-42F4-8AE9-61E1EEB2E2C6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711-42F4-8AE9-61E1EEB2E2C6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711-42F4-8AE9-61E1EEB2E2C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711-42F4-8AE9-61E1EEB2E2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CA351C"/>
                  </a:gs>
                  <a:gs pos="100000">
                    <a:srgbClr val="CA351C">
                      <a:alpha val="72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5A-4978-B9C4-ADE18EE728B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65A-4978-B9C4-ADE18EE728B4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65A-4978-B9C4-ADE18EE728B4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65A-4978-B9C4-ADE18EE728B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65A-4978-B9C4-ADE18EE728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D38-4BB0-A36D-8DE51AC32950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38-4BB0-A36D-8DE51AC3295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38-4BB0-A36D-8DE51AC329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CD-4B9B-80C6-39FBFE4A1EC5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CD-4B9B-80C6-39FBFE4A1EC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0.52100000000000002</c:v>
                </c:pt>
                <c:pt idx="1">
                  <c:v>0.47899999999999998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3CD-4B9B-80C6-39FBFE4A1E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89D-4A1F-B49C-C6FF1FA8BF38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89D-4A1F-B49C-C6FF1FA8BF3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9D-4A1F-B49C-C6FF1FA8BF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B8-4B0D-BF12-1501146D3952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B8-4B0D-BF12-1501146D395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0.89600000000000002</c:v>
                </c:pt>
                <c:pt idx="1">
                  <c:v>0.104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B8-4B0D-BF12-1501146D39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70-4050-B123-388E9DAA5B8B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70-4050-B123-388E9DAA5B8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70-4050-B123-388E9DAA5B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0.13373</cdr:x>
      <cdr:y>0.39182</cdr:y>
    </cdr:from>
    <cdr:to>
      <cdr:x>0.37272</cdr:x>
      <cdr:y>0.48232</cdr:y>
    </cdr:to>
    <cdr:cxnSp macro="">
      <cdr:nvCxnSpPr>
        <cdr:cNvPr id="8" name="直接连接符 7">
          <a:extLst xmlns:a="http://schemas.openxmlformats.org/drawingml/2006/main">
            <a:ext uri="{FF2B5EF4-FFF2-40B4-BE49-F238E27FC236}">
              <a16:creationId xmlns:a16="http://schemas.microsoft.com/office/drawing/2014/main" id="{0854E3D3-4E04-4497-BFF8-3DDA711653F6}"/>
            </a:ext>
          </a:extLst>
        </cdr:cNvPr>
        <cdr:cNvCxnSpPr/>
      </cdr:nvCxnSpPr>
      <cdr:spPr>
        <a:xfrm xmlns:a="http://schemas.openxmlformats.org/drawingml/2006/main" flipV="1">
          <a:off x="1431925" y="934808"/>
          <a:ext cx="2559050" cy="215901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2C68E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0.38123</cdr:x>
      <cdr:y>0.30798</cdr:y>
    </cdr:from>
    <cdr:to>
      <cdr:x>0.61534</cdr:x>
      <cdr:y>0.39157</cdr:y>
    </cdr:to>
    <cdr:cxnSp macro="">
      <cdr:nvCxnSpPr>
        <cdr:cNvPr id="11" name="直接连接符 10">
          <a:extLst xmlns:a="http://schemas.openxmlformats.org/drawingml/2006/main">
            <a:ext uri="{FF2B5EF4-FFF2-40B4-BE49-F238E27FC236}">
              <a16:creationId xmlns:a16="http://schemas.microsoft.com/office/drawing/2014/main" id="{A4B8E3B5-B761-4F20-9711-832A2741BF54}"/>
            </a:ext>
          </a:extLst>
        </cdr:cNvPr>
        <cdr:cNvCxnSpPr/>
      </cdr:nvCxnSpPr>
      <cdr:spPr>
        <a:xfrm xmlns:a="http://schemas.openxmlformats.org/drawingml/2006/main" flipV="1">
          <a:off x="4082046" y="734783"/>
          <a:ext cx="2506873" cy="199425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2C68E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0.62685</cdr:x>
      <cdr:y>0.16735</cdr:y>
    </cdr:from>
    <cdr:to>
      <cdr:x>0.85871</cdr:x>
      <cdr:y>0.3067</cdr:y>
    </cdr:to>
    <cdr:cxnSp macro="">
      <cdr:nvCxnSpPr>
        <cdr:cNvPr id="13" name="直接连接符 12">
          <a:extLst xmlns:a="http://schemas.openxmlformats.org/drawingml/2006/main">
            <a:ext uri="{FF2B5EF4-FFF2-40B4-BE49-F238E27FC236}">
              <a16:creationId xmlns:a16="http://schemas.microsoft.com/office/drawing/2014/main" id="{978653E7-E6B1-4CDD-B0EF-50B1333C014D}"/>
            </a:ext>
          </a:extLst>
        </cdr:cNvPr>
        <cdr:cNvCxnSpPr>
          <a:endCxn xmlns:a="http://schemas.openxmlformats.org/drawingml/2006/main" id="16" idx="2"/>
        </cdr:cNvCxnSpPr>
      </cdr:nvCxnSpPr>
      <cdr:spPr>
        <a:xfrm xmlns:a="http://schemas.openxmlformats.org/drawingml/2006/main" flipV="1">
          <a:off x="6712067" y="399252"/>
          <a:ext cx="2482733" cy="332458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2C68E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0.85871</cdr:x>
      <cdr:y>0.13498</cdr:y>
    </cdr:from>
    <cdr:to>
      <cdr:x>0.87313</cdr:x>
      <cdr:y>0.19971</cdr:y>
    </cdr:to>
    <cdr:sp macro="" textlink="">
      <cdr:nvSpPr>
        <cdr:cNvPr id="16" name="椭圆 15">
          <a:extLst xmlns:a="http://schemas.openxmlformats.org/drawingml/2006/main">
            <a:ext uri="{FF2B5EF4-FFF2-40B4-BE49-F238E27FC236}">
              <a16:creationId xmlns:a16="http://schemas.microsoft.com/office/drawing/2014/main" id="{8695E0AE-CD9D-4FE4-85E4-9236763EAE41}"/>
            </a:ext>
          </a:extLst>
        </cdr:cNvPr>
        <cdr:cNvSpPr/>
      </cdr:nvSpPr>
      <cdr:spPr>
        <a:xfrm xmlns:a="http://schemas.openxmlformats.org/drawingml/2006/main">
          <a:off x="9194800" y="322033"/>
          <a:ext cx="154438" cy="15443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0.37053</cdr:x>
      <cdr:y>0.36175</cdr:y>
    </cdr:from>
    <cdr:to>
      <cdr:x>0.38495</cdr:x>
      <cdr:y>0.42648</cdr:y>
    </cdr:to>
    <cdr:sp macro="" textlink="">
      <cdr:nvSpPr>
        <cdr:cNvPr id="20" name="椭圆 19">
          <a:extLst xmlns:a="http://schemas.openxmlformats.org/drawingml/2006/main">
            <a:ext uri="{FF2B5EF4-FFF2-40B4-BE49-F238E27FC236}">
              <a16:creationId xmlns:a16="http://schemas.microsoft.com/office/drawing/2014/main" id="{06159C7B-2DB1-453D-A9A7-2563E6A6B78D}"/>
            </a:ext>
          </a:extLst>
        </cdr:cNvPr>
        <cdr:cNvSpPr/>
      </cdr:nvSpPr>
      <cdr:spPr>
        <a:xfrm xmlns:a="http://schemas.openxmlformats.org/drawingml/2006/main">
          <a:off x="3967480" y="8630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rgbClr val="F2C68E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0.1262</cdr:x>
      <cdr:y>0.45224</cdr:y>
    </cdr:from>
    <cdr:to>
      <cdr:x>0.14062</cdr:x>
      <cdr:y>0.51698</cdr:y>
    </cdr:to>
    <cdr:sp macro="" textlink="">
      <cdr:nvSpPr>
        <cdr:cNvPr id="21" name="椭圆 20">
          <a:extLst xmlns:a="http://schemas.openxmlformats.org/drawingml/2006/main">
            <a:ext uri="{FF2B5EF4-FFF2-40B4-BE49-F238E27FC236}">
              <a16:creationId xmlns:a16="http://schemas.microsoft.com/office/drawing/2014/main" id="{71EC385A-E8D1-4B21-AC55-EE921E3F6FB4}"/>
            </a:ext>
          </a:extLst>
        </cdr:cNvPr>
        <cdr:cNvSpPr/>
      </cdr:nvSpPr>
      <cdr:spPr>
        <a:xfrm xmlns:a="http://schemas.openxmlformats.org/drawingml/2006/main">
          <a:off x="1351280" y="10789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rgbClr val="F2C68E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0.61367</cdr:x>
      <cdr:y>0.27125</cdr:y>
    </cdr:from>
    <cdr:to>
      <cdr:x>0.62809</cdr:x>
      <cdr:y>0.33599</cdr:y>
    </cdr:to>
    <cdr:sp macro="" textlink="">
      <cdr:nvSpPr>
        <cdr:cNvPr id="22" name="椭圆 21">
          <a:extLst xmlns:a="http://schemas.openxmlformats.org/drawingml/2006/main">
            <a:ext uri="{FF2B5EF4-FFF2-40B4-BE49-F238E27FC236}">
              <a16:creationId xmlns:a16="http://schemas.microsoft.com/office/drawing/2014/main" id="{B688F912-E577-4657-87AA-84EC62C0F30C}"/>
            </a:ext>
          </a:extLst>
        </cdr:cNvPr>
        <cdr:cNvSpPr/>
      </cdr:nvSpPr>
      <cdr:spPr>
        <a:xfrm xmlns:a="http://schemas.openxmlformats.org/drawingml/2006/main">
          <a:off x="6570980" y="6471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rgbClr val="F2C68E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2EE751F-D690-4A2C-8AD0-156E0E4322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1FD016F-F6C8-4B7C-9BC8-3DAAA78D0D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A2D72F9-6E05-4780-86A7-FC5CB846AC06}"/>
              </a:ext>
            </a:extLst>
          </p:cNvPr>
          <p:cNvGrpSpPr/>
          <p:nvPr/>
        </p:nvGrpSpPr>
        <p:grpSpPr>
          <a:xfrm>
            <a:off x="-3581567" y="-15557"/>
            <a:ext cx="7163134" cy="7169530"/>
            <a:chOff x="1560409" y="2069897"/>
            <a:chExt cx="1776413" cy="1778000"/>
          </a:xfrm>
        </p:grpSpPr>
        <p:sp>
          <p:nvSpPr>
            <p:cNvPr id="71" name="îS1îḋé">
              <a:extLst>
                <a:ext uri="{FF2B5EF4-FFF2-40B4-BE49-F238E27FC236}">
                  <a16:creationId xmlns:a16="http://schemas.microsoft.com/office/drawing/2014/main" id="{D52FD0E3-D810-4C7B-A62E-13052CF44081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2" name="îṣḷïďé">
              <a:extLst>
                <a:ext uri="{FF2B5EF4-FFF2-40B4-BE49-F238E27FC236}">
                  <a16:creationId xmlns:a16="http://schemas.microsoft.com/office/drawing/2014/main" id="{85F12BD2-3FBE-43C6-8223-86DA1546F216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5720D17-82D4-447F-A502-BDD2BC307530}"/>
              </a:ext>
            </a:extLst>
          </p:cNvPr>
          <p:cNvGrpSpPr/>
          <p:nvPr/>
        </p:nvGrpSpPr>
        <p:grpSpPr>
          <a:xfrm>
            <a:off x="-3251898" y="218094"/>
            <a:ext cx="6503791" cy="6702232"/>
            <a:chOff x="1641372" y="4491628"/>
            <a:chExt cx="1612900" cy="1662113"/>
          </a:xfrm>
          <a:solidFill>
            <a:schemeClr val="bg1">
              <a:alpha val="10000"/>
            </a:schemeClr>
          </a:solidFill>
        </p:grpSpPr>
        <p:sp>
          <p:nvSpPr>
            <p:cNvPr id="14" name="ïś1íďê">
              <a:extLst>
                <a:ext uri="{FF2B5EF4-FFF2-40B4-BE49-F238E27FC236}">
                  <a16:creationId xmlns:a16="http://schemas.microsoft.com/office/drawing/2014/main" id="{CDE34209-9A31-40CC-B80B-9ED662DEEFDA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ṩḻîḓé">
              <a:extLst>
                <a:ext uri="{FF2B5EF4-FFF2-40B4-BE49-F238E27FC236}">
                  <a16:creationId xmlns:a16="http://schemas.microsoft.com/office/drawing/2014/main" id="{2D8D18CB-5F80-4159-9362-9A2B12A0F779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šḷïḓe">
              <a:extLst>
                <a:ext uri="{FF2B5EF4-FFF2-40B4-BE49-F238E27FC236}">
                  <a16:creationId xmlns:a16="http://schemas.microsoft.com/office/drawing/2014/main" id="{4218179B-D065-4967-87DD-F071E56181CB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$ľíḍe">
              <a:extLst>
                <a:ext uri="{FF2B5EF4-FFF2-40B4-BE49-F238E27FC236}">
                  <a16:creationId xmlns:a16="http://schemas.microsoft.com/office/drawing/2014/main" id="{DC58711B-EB73-4539-8DE0-C93CB59CC0BA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$ḻîḑe">
              <a:extLst>
                <a:ext uri="{FF2B5EF4-FFF2-40B4-BE49-F238E27FC236}">
                  <a16:creationId xmlns:a16="http://schemas.microsoft.com/office/drawing/2014/main" id="{3191D67B-FF98-4DD5-B5C1-A4E2EA0F749F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şḻíḍe">
              <a:extLst>
                <a:ext uri="{FF2B5EF4-FFF2-40B4-BE49-F238E27FC236}">
                  <a16:creationId xmlns:a16="http://schemas.microsoft.com/office/drawing/2014/main" id="{087BB9F8-0B97-4640-ADBB-688090267ABD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ṩľíḑè">
              <a:extLst>
                <a:ext uri="{FF2B5EF4-FFF2-40B4-BE49-F238E27FC236}">
                  <a16:creationId xmlns:a16="http://schemas.microsoft.com/office/drawing/2014/main" id="{F4905CA7-5C35-4AE0-841B-9DA6B57B4254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ṣḷïḓê">
              <a:extLst>
                <a:ext uri="{FF2B5EF4-FFF2-40B4-BE49-F238E27FC236}">
                  <a16:creationId xmlns:a16="http://schemas.microsoft.com/office/drawing/2014/main" id="{89BC9743-B54C-4EAF-BBD2-CCD16ED95B75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$ḻîḓé">
              <a:extLst>
                <a:ext uri="{FF2B5EF4-FFF2-40B4-BE49-F238E27FC236}">
                  <a16:creationId xmlns:a16="http://schemas.microsoft.com/office/drawing/2014/main" id="{E630C789-EE7C-48DF-9663-82678BEE027F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ṧľîḋé">
              <a:extLst>
                <a:ext uri="{FF2B5EF4-FFF2-40B4-BE49-F238E27FC236}">
                  <a16:creationId xmlns:a16="http://schemas.microsoft.com/office/drawing/2014/main" id="{8D901886-937C-4577-8EDC-CAA17ABB3E67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$ḻïḑê">
              <a:extLst>
                <a:ext uri="{FF2B5EF4-FFF2-40B4-BE49-F238E27FC236}">
                  <a16:creationId xmlns:a16="http://schemas.microsoft.com/office/drawing/2014/main" id="{3BAB3F1E-43AE-4B37-A774-42CCD1FB5172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ṧlíḍe">
              <a:extLst>
                <a:ext uri="{FF2B5EF4-FFF2-40B4-BE49-F238E27FC236}">
                  <a16:creationId xmlns:a16="http://schemas.microsoft.com/office/drawing/2014/main" id="{9524B11D-A436-4250-B4D3-52ECDE080C85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ľîḓê">
              <a:extLst>
                <a:ext uri="{FF2B5EF4-FFF2-40B4-BE49-F238E27FC236}">
                  <a16:creationId xmlns:a16="http://schemas.microsoft.com/office/drawing/2014/main" id="{0C697231-EB12-4EE9-BBC6-C8496AB3ADE4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ṣlíḑe">
              <a:extLst>
                <a:ext uri="{FF2B5EF4-FFF2-40B4-BE49-F238E27FC236}">
                  <a16:creationId xmlns:a16="http://schemas.microsoft.com/office/drawing/2014/main" id="{A7AB3288-CFA1-44B2-8EA9-499C9D972C3D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Sḻide">
              <a:extLst>
                <a:ext uri="{FF2B5EF4-FFF2-40B4-BE49-F238E27FC236}">
                  <a16:creationId xmlns:a16="http://schemas.microsoft.com/office/drawing/2014/main" id="{9EB6470F-8497-4B7E-83F7-1C6DFC76BBD8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ṣlîḋè">
              <a:extLst>
                <a:ext uri="{FF2B5EF4-FFF2-40B4-BE49-F238E27FC236}">
                  <a16:creationId xmlns:a16="http://schemas.microsoft.com/office/drawing/2014/main" id="{9BA6F4CF-AACB-4400-B27E-C88BAEBCC235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ṣ1ïḑe">
              <a:extLst>
                <a:ext uri="{FF2B5EF4-FFF2-40B4-BE49-F238E27FC236}">
                  <a16:creationId xmlns:a16="http://schemas.microsoft.com/office/drawing/2014/main" id="{9D604BB7-2E36-49D4-90DE-AA2D078712B2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ṧḷîde">
              <a:extLst>
                <a:ext uri="{FF2B5EF4-FFF2-40B4-BE49-F238E27FC236}">
                  <a16:creationId xmlns:a16="http://schemas.microsoft.com/office/drawing/2014/main" id="{AB7F375B-C114-4103-A0E8-6CE1CF02BDB2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1îḍé">
              <a:extLst>
                <a:ext uri="{FF2B5EF4-FFF2-40B4-BE49-F238E27FC236}">
                  <a16:creationId xmlns:a16="http://schemas.microsoft.com/office/drawing/2014/main" id="{11A596F0-65EA-4772-9440-487DAD9FD07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ṧļïḋè">
              <a:extLst>
                <a:ext uri="{FF2B5EF4-FFF2-40B4-BE49-F238E27FC236}">
                  <a16:creationId xmlns:a16="http://schemas.microsoft.com/office/drawing/2014/main" id="{0BA8C6DE-A669-41ED-8DAA-B96C9BB2BCBD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ṡḷiḋé">
              <a:extLst>
                <a:ext uri="{FF2B5EF4-FFF2-40B4-BE49-F238E27FC236}">
                  <a16:creationId xmlns:a16="http://schemas.microsoft.com/office/drawing/2014/main" id="{E3F0B36C-A69A-4C5F-96E0-734E06672EEC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şļiḋe">
              <a:extLst>
                <a:ext uri="{FF2B5EF4-FFF2-40B4-BE49-F238E27FC236}">
                  <a16:creationId xmlns:a16="http://schemas.microsoft.com/office/drawing/2014/main" id="{14BEB213-8700-40C6-A686-181260EB70FB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ś1iḓê">
              <a:extLst>
                <a:ext uri="{FF2B5EF4-FFF2-40B4-BE49-F238E27FC236}">
                  <a16:creationId xmlns:a16="http://schemas.microsoft.com/office/drawing/2014/main" id="{FD493F81-9C41-47C8-8884-B5A53B72C1AB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ş1ïḓe">
              <a:extLst>
                <a:ext uri="{FF2B5EF4-FFF2-40B4-BE49-F238E27FC236}">
                  <a16:creationId xmlns:a16="http://schemas.microsoft.com/office/drawing/2014/main" id="{1468987B-28E9-4B1E-A3A3-AAFE9F609F2B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ṩlîḋè">
              <a:extLst>
                <a:ext uri="{FF2B5EF4-FFF2-40B4-BE49-F238E27FC236}">
                  <a16:creationId xmlns:a16="http://schemas.microsoft.com/office/drawing/2014/main" id="{D070AEF3-8152-4A9E-B4C5-2893A147FD47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ṣľîďe">
              <a:extLst>
                <a:ext uri="{FF2B5EF4-FFF2-40B4-BE49-F238E27FC236}">
                  <a16:creationId xmlns:a16="http://schemas.microsoft.com/office/drawing/2014/main" id="{66C2FA8E-6210-4905-9273-7C508E633183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śļiḓe">
              <a:extLst>
                <a:ext uri="{FF2B5EF4-FFF2-40B4-BE49-F238E27FC236}">
                  <a16:creationId xmlns:a16="http://schemas.microsoft.com/office/drawing/2014/main" id="{0146108A-6462-4176-903D-C31444E17716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$ḷïďe">
              <a:extLst>
                <a:ext uri="{FF2B5EF4-FFF2-40B4-BE49-F238E27FC236}">
                  <a16:creationId xmlns:a16="http://schemas.microsoft.com/office/drawing/2014/main" id="{0A621815-B733-4399-9472-0FF15D985C51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śḻîḍe">
              <a:extLst>
                <a:ext uri="{FF2B5EF4-FFF2-40B4-BE49-F238E27FC236}">
                  <a16:creationId xmlns:a16="http://schemas.microsoft.com/office/drawing/2014/main" id="{561EA081-E156-410B-AF1C-FB0AA33A5338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$ļîḋê">
              <a:extLst>
                <a:ext uri="{FF2B5EF4-FFF2-40B4-BE49-F238E27FC236}">
                  <a16:creationId xmlns:a16="http://schemas.microsoft.com/office/drawing/2014/main" id="{34714A49-8ECD-4BD6-8A76-E25A3E81A5E8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ṩḷiḋé">
              <a:extLst>
                <a:ext uri="{FF2B5EF4-FFF2-40B4-BE49-F238E27FC236}">
                  <a16:creationId xmlns:a16="http://schemas.microsoft.com/office/drawing/2014/main" id="{44EE7413-985D-4A66-AE80-0698F78AA16C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sľïďé">
              <a:extLst>
                <a:ext uri="{FF2B5EF4-FFF2-40B4-BE49-F238E27FC236}">
                  <a16:creationId xmlns:a16="http://schemas.microsoft.com/office/drawing/2014/main" id="{15673038-CD6E-401F-9533-E2F63B46100B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śliḋé">
              <a:extLst>
                <a:ext uri="{FF2B5EF4-FFF2-40B4-BE49-F238E27FC236}">
                  <a16:creationId xmlns:a16="http://schemas.microsoft.com/office/drawing/2014/main" id="{4E8C283C-8708-4174-9464-0B665FEA6EA1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Sļiďê">
              <a:extLst>
                <a:ext uri="{FF2B5EF4-FFF2-40B4-BE49-F238E27FC236}">
                  <a16:creationId xmlns:a16="http://schemas.microsoft.com/office/drawing/2014/main" id="{987A77D6-1B7F-41A7-A5A2-30C87EAE2EBA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Sliḋé">
              <a:extLst>
                <a:ext uri="{FF2B5EF4-FFF2-40B4-BE49-F238E27FC236}">
                  <a16:creationId xmlns:a16="http://schemas.microsoft.com/office/drawing/2014/main" id="{389E4160-8D3C-4114-AFA1-15AF5EA04C6F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ŝ1îḑè">
              <a:extLst>
                <a:ext uri="{FF2B5EF4-FFF2-40B4-BE49-F238E27FC236}">
                  <a16:creationId xmlns:a16="http://schemas.microsoft.com/office/drawing/2014/main" id="{8B39F776-1AB8-4BBD-88A0-D11E35F80AB2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ḻiḋê">
              <a:extLst>
                <a:ext uri="{FF2B5EF4-FFF2-40B4-BE49-F238E27FC236}">
                  <a16:creationId xmlns:a16="http://schemas.microsoft.com/office/drawing/2014/main" id="{7EEFCE3C-C5F3-4717-8713-C1857CF574A1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ṧľíḍe">
              <a:extLst>
                <a:ext uri="{FF2B5EF4-FFF2-40B4-BE49-F238E27FC236}">
                  <a16:creationId xmlns:a16="http://schemas.microsoft.com/office/drawing/2014/main" id="{CA930F0C-047C-4565-943C-DCD8C95FB404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ṩḻiḍe">
              <a:extLst>
                <a:ext uri="{FF2B5EF4-FFF2-40B4-BE49-F238E27FC236}">
                  <a16:creationId xmlns:a16="http://schemas.microsoft.com/office/drawing/2014/main" id="{0FF504B7-2C98-48A2-B409-A83766420145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śļïḓè">
              <a:extLst>
                <a:ext uri="{FF2B5EF4-FFF2-40B4-BE49-F238E27FC236}">
                  <a16:creationId xmlns:a16="http://schemas.microsoft.com/office/drawing/2014/main" id="{941A78E5-6DBF-4AB3-9AFF-10D287D19DFF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ṩḻîde">
              <a:extLst>
                <a:ext uri="{FF2B5EF4-FFF2-40B4-BE49-F238E27FC236}">
                  <a16:creationId xmlns:a16="http://schemas.microsoft.com/office/drawing/2014/main" id="{571DE25C-1AC6-49D0-A10E-F46580B4312F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ŝḷïḓê">
              <a:extLst>
                <a:ext uri="{FF2B5EF4-FFF2-40B4-BE49-F238E27FC236}">
                  <a16:creationId xmlns:a16="http://schemas.microsoft.com/office/drawing/2014/main" id="{45B2C785-BEC1-4B3E-AF6C-631148EDEEFB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şḷîḑe">
              <a:extLst>
                <a:ext uri="{FF2B5EF4-FFF2-40B4-BE49-F238E27FC236}">
                  <a16:creationId xmlns:a16="http://schemas.microsoft.com/office/drawing/2014/main" id="{46E13EF2-7C57-496B-BD7A-6A41C47E8D95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şḷïḋê">
              <a:extLst>
                <a:ext uri="{FF2B5EF4-FFF2-40B4-BE49-F238E27FC236}">
                  <a16:creationId xmlns:a16="http://schemas.microsoft.com/office/drawing/2014/main" id="{12E7874D-FB29-4533-8A70-C8B84EACDE90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lïḍè">
              <a:extLst>
                <a:ext uri="{FF2B5EF4-FFF2-40B4-BE49-F238E27FC236}">
                  <a16:creationId xmlns:a16="http://schemas.microsoft.com/office/drawing/2014/main" id="{83519954-13B2-47A3-AE9D-6E27ADDABED7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ṩḷîḓê">
              <a:extLst>
                <a:ext uri="{FF2B5EF4-FFF2-40B4-BE49-F238E27FC236}">
                  <a16:creationId xmlns:a16="http://schemas.microsoft.com/office/drawing/2014/main" id="{D7FDBB3F-2AC6-4750-8B24-53D4310C2EFD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Sļiďé">
              <a:extLst>
                <a:ext uri="{FF2B5EF4-FFF2-40B4-BE49-F238E27FC236}">
                  <a16:creationId xmlns:a16="http://schemas.microsoft.com/office/drawing/2014/main" id="{58A12F2B-930A-4CB8-B79B-0288E7F72001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Sḷiḋè">
              <a:extLst>
                <a:ext uri="{FF2B5EF4-FFF2-40B4-BE49-F238E27FC236}">
                  <a16:creationId xmlns:a16="http://schemas.microsoft.com/office/drawing/2014/main" id="{A64113BD-F87C-4DFF-BDE1-4C7B2C68D3FE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ṣḷíḋé">
              <a:extLst>
                <a:ext uri="{FF2B5EF4-FFF2-40B4-BE49-F238E27FC236}">
                  <a16:creationId xmlns:a16="http://schemas.microsoft.com/office/drawing/2014/main" id="{A6A1C535-EE20-4B24-B44A-268007CA7ACF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ṩliďè">
              <a:extLst>
                <a:ext uri="{FF2B5EF4-FFF2-40B4-BE49-F238E27FC236}">
                  <a16:creationId xmlns:a16="http://schemas.microsoft.com/office/drawing/2014/main" id="{65965C94-7058-4015-B31F-FE233F19EBA7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ṧlíḋè">
              <a:extLst>
                <a:ext uri="{FF2B5EF4-FFF2-40B4-BE49-F238E27FC236}">
                  <a16:creationId xmlns:a16="http://schemas.microsoft.com/office/drawing/2014/main" id="{20163FB8-5FAF-464F-97EE-A2F28750CF9C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slïḓè">
              <a:extLst>
                <a:ext uri="{FF2B5EF4-FFF2-40B4-BE49-F238E27FC236}">
                  <a16:creationId xmlns:a16="http://schemas.microsoft.com/office/drawing/2014/main" id="{0CE9E40B-4074-49C8-82E5-EB5E2FEC8028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ṥ1iḍe">
              <a:extLst>
                <a:ext uri="{FF2B5EF4-FFF2-40B4-BE49-F238E27FC236}">
                  <a16:creationId xmlns:a16="http://schemas.microsoft.com/office/drawing/2014/main" id="{A763D9D1-4F8F-4C0A-8DE9-4EB7D9F58F28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ṥľîḋé">
              <a:extLst>
                <a:ext uri="{FF2B5EF4-FFF2-40B4-BE49-F238E27FC236}">
                  <a16:creationId xmlns:a16="http://schemas.microsoft.com/office/drawing/2014/main" id="{2B2D5E61-B16D-47A8-B35A-038DFAE501D5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ślidè">
              <a:extLst>
                <a:ext uri="{FF2B5EF4-FFF2-40B4-BE49-F238E27FC236}">
                  <a16:creationId xmlns:a16="http://schemas.microsoft.com/office/drawing/2014/main" id="{BBFBF7CF-BFFC-4C6B-BF2D-CD4B16E9C770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ŝ1ide">
              <a:extLst>
                <a:ext uri="{FF2B5EF4-FFF2-40B4-BE49-F238E27FC236}">
                  <a16:creationId xmlns:a16="http://schemas.microsoft.com/office/drawing/2014/main" id="{9798C080-9FB2-4BA5-9C63-365A8DDD4C0D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$ḻíde">
              <a:extLst>
                <a:ext uri="{FF2B5EF4-FFF2-40B4-BE49-F238E27FC236}">
                  <a16:creationId xmlns:a16="http://schemas.microsoft.com/office/drawing/2014/main" id="{BCB164D4-F1DF-427B-B53B-7751E2CCDD25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>
            <a:extLst>
              <a:ext uri="{FF2B5EF4-FFF2-40B4-BE49-F238E27FC236}">
                <a16:creationId xmlns:a16="http://schemas.microsoft.com/office/drawing/2014/main" id="{D2949446-BB4F-4261-B765-7673F546B485}"/>
              </a:ext>
            </a:extLst>
          </p:cNvPr>
          <p:cNvSpPr txBox="1"/>
          <p:nvPr userDrawn="1"/>
        </p:nvSpPr>
        <p:spPr>
          <a:xfrm>
            <a:off x="4553813" y="1469569"/>
            <a:ext cx="1041123" cy="15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您好！我是本套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模板的作者王奕博，本套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模板是特别为北京科技大学同学朋友制作，方便各位的答辩工作。本模板内使用图片来自北京科技大学官方微信公众号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,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模板文案仅供参考，官方信息以北京科技大学官网为准。恶意修改、诋毁、扭曲北京科技大学形象的行为后果自负。</a:t>
            </a:r>
            <a:endParaRPr lang="en-US" altLang="zh-CN" sz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最后，祝您答辩顺利，前程似锦！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D95712-E51F-42A1-AE91-CD07CD2FDEC0}"/>
              </a:ext>
            </a:extLst>
          </p:cNvPr>
          <p:cNvGrpSpPr/>
          <p:nvPr/>
        </p:nvGrpSpPr>
        <p:grpSpPr>
          <a:xfrm>
            <a:off x="8610433" y="-15557"/>
            <a:ext cx="7163134" cy="7169530"/>
            <a:chOff x="1560409" y="2069897"/>
            <a:chExt cx="1776413" cy="1778000"/>
          </a:xfrm>
        </p:grpSpPr>
        <p:sp>
          <p:nvSpPr>
            <p:cNvPr id="67" name="îS1îḋé">
              <a:extLst>
                <a:ext uri="{FF2B5EF4-FFF2-40B4-BE49-F238E27FC236}">
                  <a16:creationId xmlns:a16="http://schemas.microsoft.com/office/drawing/2014/main" id="{9C49F0CE-6D84-4AE8-9D3F-A9ABE708D891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lumMod val="95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ḷïďé">
              <a:extLst>
                <a:ext uri="{FF2B5EF4-FFF2-40B4-BE49-F238E27FC236}">
                  <a16:creationId xmlns:a16="http://schemas.microsoft.com/office/drawing/2014/main" id="{A2D24B46-2AB1-4B1B-8C41-2DC8B4B1A757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8BFC1F-277B-4E51-AF76-DC877066D4BB}"/>
              </a:ext>
            </a:extLst>
          </p:cNvPr>
          <p:cNvGrpSpPr/>
          <p:nvPr/>
        </p:nvGrpSpPr>
        <p:grpSpPr>
          <a:xfrm>
            <a:off x="8940102" y="218094"/>
            <a:ext cx="6503791" cy="6702232"/>
            <a:chOff x="1641372" y="4491628"/>
            <a:chExt cx="1612900" cy="1662113"/>
          </a:xfrm>
          <a:solidFill>
            <a:schemeClr val="bg1">
              <a:lumMod val="95000"/>
              <a:alpha val="21000"/>
            </a:schemeClr>
          </a:solidFill>
        </p:grpSpPr>
        <p:sp>
          <p:nvSpPr>
            <p:cNvPr id="10" name="ïś1íďê">
              <a:extLst>
                <a:ext uri="{FF2B5EF4-FFF2-40B4-BE49-F238E27FC236}">
                  <a16:creationId xmlns:a16="http://schemas.microsoft.com/office/drawing/2014/main" id="{F9D52145-A7D4-4E50-9940-D7FDF9B2434C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ṩḻîḓé">
              <a:extLst>
                <a:ext uri="{FF2B5EF4-FFF2-40B4-BE49-F238E27FC236}">
                  <a16:creationId xmlns:a16="http://schemas.microsoft.com/office/drawing/2014/main" id="{23D7D6A9-E971-4B09-83E3-1E605B9F7787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šḷïḓe">
              <a:extLst>
                <a:ext uri="{FF2B5EF4-FFF2-40B4-BE49-F238E27FC236}">
                  <a16:creationId xmlns:a16="http://schemas.microsoft.com/office/drawing/2014/main" id="{51724C1C-0123-48F4-AA72-C576C15037CF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$ľíḍe">
              <a:extLst>
                <a:ext uri="{FF2B5EF4-FFF2-40B4-BE49-F238E27FC236}">
                  <a16:creationId xmlns:a16="http://schemas.microsoft.com/office/drawing/2014/main" id="{7AD7793F-A8F2-48EA-A8BD-4C6D3B699392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ḻîḑe">
              <a:extLst>
                <a:ext uri="{FF2B5EF4-FFF2-40B4-BE49-F238E27FC236}">
                  <a16:creationId xmlns:a16="http://schemas.microsoft.com/office/drawing/2014/main" id="{88D40889-123C-4AB2-B61C-ED0CA8723BBF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ḻíḍe">
              <a:extLst>
                <a:ext uri="{FF2B5EF4-FFF2-40B4-BE49-F238E27FC236}">
                  <a16:creationId xmlns:a16="http://schemas.microsoft.com/office/drawing/2014/main" id="{C1214542-1BD1-4241-BBA2-1ED3B196461E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ṩľíḑè">
              <a:extLst>
                <a:ext uri="{FF2B5EF4-FFF2-40B4-BE49-F238E27FC236}">
                  <a16:creationId xmlns:a16="http://schemas.microsoft.com/office/drawing/2014/main" id="{0DEBA686-F51E-4899-9CD7-191345ACACEE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ṣḷïḓê">
              <a:extLst>
                <a:ext uri="{FF2B5EF4-FFF2-40B4-BE49-F238E27FC236}">
                  <a16:creationId xmlns:a16="http://schemas.microsoft.com/office/drawing/2014/main" id="{781CC688-15D6-40EF-B2ED-B1CA6E3070BC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$ḻîḓé">
              <a:extLst>
                <a:ext uri="{FF2B5EF4-FFF2-40B4-BE49-F238E27FC236}">
                  <a16:creationId xmlns:a16="http://schemas.microsoft.com/office/drawing/2014/main" id="{CDA57B14-7F9E-4919-9A4C-03038ACDF0AF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ľîḋé">
              <a:extLst>
                <a:ext uri="{FF2B5EF4-FFF2-40B4-BE49-F238E27FC236}">
                  <a16:creationId xmlns:a16="http://schemas.microsoft.com/office/drawing/2014/main" id="{6C6A1E4E-F759-468A-8937-B3088FCAAC2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$ḻïḑê">
              <a:extLst>
                <a:ext uri="{FF2B5EF4-FFF2-40B4-BE49-F238E27FC236}">
                  <a16:creationId xmlns:a16="http://schemas.microsoft.com/office/drawing/2014/main" id="{A60B3FBF-B740-44A7-A6D8-2CE19BBF4743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líḍe">
              <a:extLst>
                <a:ext uri="{FF2B5EF4-FFF2-40B4-BE49-F238E27FC236}">
                  <a16:creationId xmlns:a16="http://schemas.microsoft.com/office/drawing/2014/main" id="{38270E5F-9FF6-4C8B-A099-BEE9C3FB00C5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ľîḓê">
              <a:extLst>
                <a:ext uri="{FF2B5EF4-FFF2-40B4-BE49-F238E27FC236}">
                  <a16:creationId xmlns:a16="http://schemas.microsoft.com/office/drawing/2014/main" id="{573D2F7C-C5DB-4F2A-9B53-AAC53A6CC1F9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ṣlíḑe">
              <a:extLst>
                <a:ext uri="{FF2B5EF4-FFF2-40B4-BE49-F238E27FC236}">
                  <a16:creationId xmlns:a16="http://schemas.microsoft.com/office/drawing/2014/main" id="{C0C0313A-3003-43F8-B56B-83D3D1069749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Sḻide">
              <a:extLst>
                <a:ext uri="{FF2B5EF4-FFF2-40B4-BE49-F238E27FC236}">
                  <a16:creationId xmlns:a16="http://schemas.microsoft.com/office/drawing/2014/main" id="{425DAA1A-3BF9-430D-9408-212C840B099C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ṣlîḋè">
              <a:extLst>
                <a:ext uri="{FF2B5EF4-FFF2-40B4-BE49-F238E27FC236}">
                  <a16:creationId xmlns:a16="http://schemas.microsoft.com/office/drawing/2014/main" id="{2A2660AA-DBBE-452D-94A8-C689A86D5E49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ṣ1ïḑe">
              <a:extLst>
                <a:ext uri="{FF2B5EF4-FFF2-40B4-BE49-F238E27FC236}">
                  <a16:creationId xmlns:a16="http://schemas.microsoft.com/office/drawing/2014/main" id="{BA67AF7E-CF22-4B85-AF65-97D64D60E36A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ṧḷîde">
              <a:extLst>
                <a:ext uri="{FF2B5EF4-FFF2-40B4-BE49-F238E27FC236}">
                  <a16:creationId xmlns:a16="http://schemas.microsoft.com/office/drawing/2014/main" id="{338B6D7C-C110-4FD9-8021-350172F8239F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1îḍé">
              <a:extLst>
                <a:ext uri="{FF2B5EF4-FFF2-40B4-BE49-F238E27FC236}">
                  <a16:creationId xmlns:a16="http://schemas.microsoft.com/office/drawing/2014/main" id="{34873A0B-52E0-4AF0-A81E-4034B9FDB03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ṧļïḋè">
              <a:extLst>
                <a:ext uri="{FF2B5EF4-FFF2-40B4-BE49-F238E27FC236}">
                  <a16:creationId xmlns:a16="http://schemas.microsoft.com/office/drawing/2014/main" id="{8415BB5D-7F22-41EC-A489-F3EAEEFF522F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ṡḷiḋé">
              <a:extLst>
                <a:ext uri="{FF2B5EF4-FFF2-40B4-BE49-F238E27FC236}">
                  <a16:creationId xmlns:a16="http://schemas.microsoft.com/office/drawing/2014/main" id="{68E4D297-0A51-4B22-9690-43C721C78B8F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şļiḋe">
              <a:extLst>
                <a:ext uri="{FF2B5EF4-FFF2-40B4-BE49-F238E27FC236}">
                  <a16:creationId xmlns:a16="http://schemas.microsoft.com/office/drawing/2014/main" id="{4FC17845-F5C9-481C-83BD-069ED2B53027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ś1iḓê">
              <a:extLst>
                <a:ext uri="{FF2B5EF4-FFF2-40B4-BE49-F238E27FC236}">
                  <a16:creationId xmlns:a16="http://schemas.microsoft.com/office/drawing/2014/main" id="{0359D642-711A-4EAC-B375-A11A3D80702C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ş1ïḓe">
              <a:extLst>
                <a:ext uri="{FF2B5EF4-FFF2-40B4-BE49-F238E27FC236}">
                  <a16:creationId xmlns:a16="http://schemas.microsoft.com/office/drawing/2014/main" id="{3C2BBC54-6C79-4F3E-9A1D-8AF90CA502E4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ṩlîḋè">
              <a:extLst>
                <a:ext uri="{FF2B5EF4-FFF2-40B4-BE49-F238E27FC236}">
                  <a16:creationId xmlns:a16="http://schemas.microsoft.com/office/drawing/2014/main" id="{90CFE828-C246-449C-9BA4-F9BBE2BF8180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ṣľîďe">
              <a:extLst>
                <a:ext uri="{FF2B5EF4-FFF2-40B4-BE49-F238E27FC236}">
                  <a16:creationId xmlns:a16="http://schemas.microsoft.com/office/drawing/2014/main" id="{5C2A175C-9099-48FC-AD91-C9E0C5F1F5FE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śļiḓe">
              <a:extLst>
                <a:ext uri="{FF2B5EF4-FFF2-40B4-BE49-F238E27FC236}">
                  <a16:creationId xmlns:a16="http://schemas.microsoft.com/office/drawing/2014/main" id="{6BC56BAE-61D7-4246-AE6B-B6CDE3B54860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$ḷïďe">
              <a:extLst>
                <a:ext uri="{FF2B5EF4-FFF2-40B4-BE49-F238E27FC236}">
                  <a16:creationId xmlns:a16="http://schemas.microsoft.com/office/drawing/2014/main" id="{C9D25C8B-5743-480E-85D0-26E6E8851178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îḍe">
              <a:extLst>
                <a:ext uri="{FF2B5EF4-FFF2-40B4-BE49-F238E27FC236}">
                  <a16:creationId xmlns:a16="http://schemas.microsoft.com/office/drawing/2014/main" id="{2FA98387-4783-479B-97C8-90D989620E4D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ļîḋê">
              <a:extLst>
                <a:ext uri="{FF2B5EF4-FFF2-40B4-BE49-F238E27FC236}">
                  <a16:creationId xmlns:a16="http://schemas.microsoft.com/office/drawing/2014/main" id="{8967A5F4-0C89-408B-853A-853C0BD5CA90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ṩḷiḋé">
              <a:extLst>
                <a:ext uri="{FF2B5EF4-FFF2-40B4-BE49-F238E27FC236}">
                  <a16:creationId xmlns:a16="http://schemas.microsoft.com/office/drawing/2014/main" id="{7C0E64FF-4F5B-421C-B2A4-BA6F382D84B5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ľïďé">
              <a:extLst>
                <a:ext uri="{FF2B5EF4-FFF2-40B4-BE49-F238E27FC236}">
                  <a16:creationId xmlns:a16="http://schemas.microsoft.com/office/drawing/2014/main" id="{F349AE18-133E-458D-B9CC-37DD58C45426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śliḋé">
              <a:extLst>
                <a:ext uri="{FF2B5EF4-FFF2-40B4-BE49-F238E27FC236}">
                  <a16:creationId xmlns:a16="http://schemas.microsoft.com/office/drawing/2014/main" id="{480C1C42-C8B1-41F1-AF4D-80BB8D2219AA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ļiďê">
              <a:extLst>
                <a:ext uri="{FF2B5EF4-FFF2-40B4-BE49-F238E27FC236}">
                  <a16:creationId xmlns:a16="http://schemas.microsoft.com/office/drawing/2014/main" id="{237C0D53-F699-48B0-A2F2-28FDD0AA9A53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Sliḋé">
              <a:extLst>
                <a:ext uri="{FF2B5EF4-FFF2-40B4-BE49-F238E27FC236}">
                  <a16:creationId xmlns:a16="http://schemas.microsoft.com/office/drawing/2014/main" id="{0B8BC831-F686-457A-93D4-1E1F424B2E87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1îḑè">
              <a:extLst>
                <a:ext uri="{FF2B5EF4-FFF2-40B4-BE49-F238E27FC236}">
                  <a16:creationId xmlns:a16="http://schemas.microsoft.com/office/drawing/2014/main" id="{070C33DF-5762-40F8-830D-29918E61F1DD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ṩḻiḋê">
              <a:extLst>
                <a:ext uri="{FF2B5EF4-FFF2-40B4-BE49-F238E27FC236}">
                  <a16:creationId xmlns:a16="http://schemas.microsoft.com/office/drawing/2014/main" id="{0207B98C-EFFD-4616-9022-F5017131950F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ṧľíḍe">
              <a:extLst>
                <a:ext uri="{FF2B5EF4-FFF2-40B4-BE49-F238E27FC236}">
                  <a16:creationId xmlns:a16="http://schemas.microsoft.com/office/drawing/2014/main" id="{A0FA749C-F6D6-4731-92EC-64437A29AB3B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ṩḻiḍe">
              <a:extLst>
                <a:ext uri="{FF2B5EF4-FFF2-40B4-BE49-F238E27FC236}">
                  <a16:creationId xmlns:a16="http://schemas.microsoft.com/office/drawing/2014/main" id="{12D60D14-7E63-4BFF-8926-DDB7650F0993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śļïḓè">
              <a:extLst>
                <a:ext uri="{FF2B5EF4-FFF2-40B4-BE49-F238E27FC236}">
                  <a16:creationId xmlns:a16="http://schemas.microsoft.com/office/drawing/2014/main" id="{45C5B0F2-6C16-4875-9C00-B02107A5F151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ḻîde">
              <a:extLst>
                <a:ext uri="{FF2B5EF4-FFF2-40B4-BE49-F238E27FC236}">
                  <a16:creationId xmlns:a16="http://schemas.microsoft.com/office/drawing/2014/main" id="{35BB59E8-7D79-4D8A-83DD-EB9AB38E8AB6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ŝḷïḓê">
              <a:extLst>
                <a:ext uri="{FF2B5EF4-FFF2-40B4-BE49-F238E27FC236}">
                  <a16:creationId xmlns:a16="http://schemas.microsoft.com/office/drawing/2014/main" id="{FC15D904-52B8-40DF-81FC-CCE28A78D08B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şḷîḑe">
              <a:extLst>
                <a:ext uri="{FF2B5EF4-FFF2-40B4-BE49-F238E27FC236}">
                  <a16:creationId xmlns:a16="http://schemas.microsoft.com/office/drawing/2014/main" id="{4A1B89DA-339D-411A-8765-683F3E1B73CB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şḷïḋê">
              <a:extLst>
                <a:ext uri="{FF2B5EF4-FFF2-40B4-BE49-F238E27FC236}">
                  <a16:creationId xmlns:a16="http://schemas.microsoft.com/office/drawing/2014/main" id="{9F0BA80B-4D84-48A4-A3D7-6E15925C4EB6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ṣlïḍè">
              <a:extLst>
                <a:ext uri="{FF2B5EF4-FFF2-40B4-BE49-F238E27FC236}">
                  <a16:creationId xmlns:a16="http://schemas.microsoft.com/office/drawing/2014/main" id="{812119A1-5F1F-4A13-9D14-B5DD09FD7EBE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ṩḷîḓê">
              <a:extLst>
                <a:ext uri="{FF2B5EF4-FFF2-40B4-BE49-F238E27FC236}">
                  <a16:creationId xmlns:a16="http://schemas.microsoft.com/office/drawing/2014/main" id="{A2D159E9-7030-4AF9-BE7B-F351E9BC6FE6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Sļiďé">
              <a:extLst>
                <a:ext uri="{FF2B5EF4-FFF2-40B4-BE49-F238E27FC236}">
                  <a16:creationId xmlns:a16="http://schemas.microsoft.com/office/drawing/2014/main" id="{83DD6E95-8D58-4DAD-872A-F4CC1BDB893A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Sḷiḋè">
              <a:extLst>
                <a:ext uri="{FF2B5EF4-FFF2-40B4-BE49-F238E27FC236}">
                  <a16:creationId xmlns:a16="http://schemas.microsoft.com/office/drawing/2014/main" id="{9EDBA336-DF4B-4FCF-BA45-B026A7DE4BD6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ḷíḋé">
              <a:extLst>
                <a:ext uri="{FF2B5EF4-FFF2-40B4-BE49-F238E27FC236}">
                  <a16:creationId xmlns:a16="http://schemas.microsoft.com/office/drawing/2014/main" id="{937F6152-6AF3-4811-94FD-95F59DE1A3CB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ṩliďè">
              <a:extLst>
                <a:ext uri="{FF2B5EF4-FFF2-40B4-BE49-F238E27FC236}">
                  <a16:creationId xmlns:a16="http://schemas.microsoft.com/office/drawing/2014/main" id="{F6DA5FDD-9606-430D-A2C2-E94DE2F66DD9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ṧlíḋè">
              <a:extLst>
                <a:ext uri="{FF2B5EF4-FFF2-40B4-BE49-F238E27FC236}">
                  <a16:creationId xmlns:a16="http://schemas.microsoft.com/office/drawing/2014/main" id="{70511608-2009-41B1-8B0F-E378D7E909F8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lïḓè">
              <a:extLst>
                <a:ext uri="{FF2B5EF4-FFF2-40B4-BE49-F238E27FC236}">
                  <a16:creationId xmlns:a16="http://schemas.microsoft.com/office/drawing/2014/main" id="{312535A7-4CE0-40A4-AA20-EA1A55120404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ṥ1iḍe">
              <a:extLst>
                <a:ext uri="{FF2B5EF4-FFF2-40B4-BE49-F238E27FC236}">
                  <a16:creationId xmlns:a16="http://schemas.microsoft.com/office/drawing/2014/main" id="{FE5A0ED2-83F3-49E8-8D7A-18D639229080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ṥľîḋé">
              <a:extLst>
                <a:ext uri="{FF2B5EF4-FFF2-40B4-BE49-F238E27FC236}">
                  <a16:creationId xmlns:a16="http://schemas.microsoft.com/office/drawing/2014/main" id="{2CEC6031-7416-4F6E-8A9B-0F08FBBF864D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lidè">
              <a:extLst>
                <a:ext uri="{FF2B5EF4-FFF2-40B4-BE49-F238E27FC236}">
                  <a16:creationId xmlns:a16="http://schemas.microsoft.com/office/drawing/2014/main" id="{3D5F0302-8C68-459E-8F9B-D7EE9145090E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ŝ1ide">
              <a:extLst>
                <a:ext uri="{FF2B5EF4-FFF2-40B4-BE49-F238E27FC236}">
                  <a16:creationId xmlns:a16="http://schemas.microsoft.com/office/drawing/2014/main" id="{2FAB8CCF-D3C1-4333-A90F-604F32A9637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$ḻíde">
              <a:extLst>
                <a:ext uri="{FF2B5EF4-FFF2-40B4-BE49-F238E27FC236}">
                  <a16:creationId xmlns:a16="http://schemas.microsoft.com/office/drawing/2014/main" id="{695C5E4D-2D7D-4528-9B96-E816DF709A4A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id="{E7DE1F72-380A-4EDC-8207-B5B9405FE8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7796" r="24414" b="7796"/>
          <a:stretch/>
        </p:blipFill>
        <p:spPr>
          <a:xfrm>
            <a:off x="-1" y="0"/>
            <a:ext cx="6104297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C4DC875-6F03-4BE0-9828-0121AE8B053C}"/>
              </a:ext>
            </a:extLst>
          </p:cNvPr>
          <p:cNvSpPr/>
          <p:nvPr userDrawn="1"/>
        </p:nvSpPr>
        <p:spPr>
          <a:xfrm>
            <a:off x="-12804" y="0"/>
            <a:ext cx="6126698" cy="6858000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B5292CB-CE6F-409E-ADFC-066E2FC746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05" b="32356"/>
          <a:stretch/>
        </p:blipFill>
        <p:spPr>
          <a:xfrm>
            <a:off x="0" y="0"/>
            <a:ext cx="12192000" cy="3415570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8885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BBE6C8-2310-41B2-9D2A-30D64562A2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08612BD-8039-4F86-9CCA-68E123BE1A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46C34554-1726-4D81-865C-F3ACDBE522C5}"/>
              </a:ext>
            </a:extLst>
          </p:cNvPr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35576DA6-61AF-4F53-8A9A-48E72BAEAF12}"/>
              </a:ext>
            </a:extLst>
          </p:cNvPr>
          <p:cNvSpPr/>
          <p:nvPr userDrawn="1"/>
        </p:nvSpPr>
        <p:spPr>
          <a:xfrm>
            <a:off x="5376043" y="6541883"/>
            <a:ext cx="6815957" cy="316117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8" name="等腰三角形 127">
            <a:extLst>
              <a:ext uri="{FF2B5EF4-FFF2-40B4-BE49-F238E27FC236}">
                <a16:creationId xmlns:a16="http://schemas.microsoft.com/office/drawing/2014/main" id="{1D33020B-51E9-4782-AA4F-252111FE1F52}"/>
              </a:ext>
            </a:extLst>
          </p:cNvPr>
          <p:cNvSpPr/>
          <p:nvPr userDrawn="1"/>
        </p:nvSpPr>
        <p:spPr>
          <a:xfrm flipH="1">
            <a:off x="0" y="6495315"/>
            <a:ext cx="11182049" cy="362685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147F991C-016D-44A3-8721-638A4FD2AF18}"/>
              </a:ext>
            </a:extLst>
          </p:cNvPr>
          <p:cNvGrpSpPr/>
          <p:nvPr userDrawn="1"/>
        </p:nvGrpSpPr>
        <p:grpSpPr>
          <a:xfrm>
            <a:off x="650832" y="-46297"/>
            <a:ext cx="711252" cy="937548"/>
            <a:chOff x="313666" y="-185194"/>
            <a:chExt cx="921996" cy="1215342"/>
          </a:xfrm>
        </p:grpSpPr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id="{8492F790-B927-4BB8-8E0D-B588F0D806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98" r="24746"/>
            <a:stretch/>
          </p:blipFill>
          <p:spPr>
            <a:xfrm>
              <a:off x="313666" y="-185194"/>
              <a:ext cx="921996" cy="1215342"/>
            </a:xfrm>
            <a:prstGeom prst="rect">
              <a:avLst/>
            </a:prstGeom>
          </p:spPr>
        </p:pic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8F82E23-2F24-4B24-A652-91D7626DD1E6}"/>
                </a:ext>
              </a:extLst>
            </p:cNvPr>
            <p:cNvSpPr/>
            <p:nvPr userDrawn="1"/>
          </p:nvSpPr>
          <p:spPr>
            <a:xfrm>
              <a:off x="313666" y="-185194"/>
              <a:ext cx="921996" cy="1215342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B61616">
                    <a:lumMod val="98000"/>
                    <a:lumOff val="2000"/>
                    <a:alpha val="98000"/>
                  </a:srgbClr>
                </a:gs>
                <a:gs pos="100000">
                  <a:srgbClr val="A22B17">
                    <a:alpha val="72000"/>
                    <a:lumMod val="85000"/>
                    <a:lumOff val="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4F24B6A8-57BC-4E67-9E6E-B4783D1AD1F2}"/>
              </a:ext>
            </a:extLst>
          </p:cNvPr>
          <p:cNvGrpSpPr/>
          <p:nvPr userDrawn="1"/>
        </p:nvGrpSpPr>
        <p:grpSpPr>
          <a:xfrm>
            <a:off x="9721458" y="225521"/>
            <a:ext cx="2169381" cy="453584"/>
            <a:chOff x="9721458" y="225521"/>
            <a:chExt cx="2169381" cy="453584"/>
          </a:xfrm>
        </p:grpSpPr>
        <p:sp>
          <p:nvSpPr>
            <p:cNvPr id="130" name="îS1îḋé">
              <a:extLst>
                <a:ext uri="{FF2B5EF4-FFF2-40B4-BE49-F238E27FC236}">
                  <a16:creationId xmlns:a16="http://schemas.microsoft.com/office/drawing/2014/main" id="{3CC15E7B-162A-4580-B174-53E6CB5EA892}"/>
                </a:ext>
              </a:extLst>
            </p:cNvPr>
            <p:cNvSpPr/>
            <p:nvPr/>
          </p:nvSpPr>
          <p:spPr bwMode="auto">
            <a:xfrm>
              <a:off x="9721458" y="225521"/>
              <a:ext cx="453179" cy="453584"/>
            </a:xfrm>
            <a:prstGeom prst="ellipse">
              <a:avLst/>
            </a:prstGeom>
            <a:noFill/>
            <a:ln w="15875" cap="flat">
              <a:solidFill>
                <a:srgbClr val="CA35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1" name="îṣḷïďé">
              <a:extLst>
                <a:ext uri="{FF2B5EF4-FFF2-40B4-BE49-F238E27FC236}">
                  <a16:creationId xmlns:a16="http://schemas.microsoft.com/office/drawing/2014/main" id="{16BF4CCF-8A4C-4209-8B10-A7E88484357C}"/>
                </a:ext>
              </a:extLst>
            </p:cNvPr>
            <p:cNvSpPr/>
            <p:nvPr/>
          </p:nvSpPr>
          <p:spPr bwMode="auto">
            <a:xfrm>
              <a:off x="9777346" y="281409"/>
              <a:ext cx="340998" cy="341403"/>
            </a:xfrm>
            <a:prstGeom prst="ellipse">
              <a:avLst/>
            </a:prstGeom>
            <a:noFill/>
            <a:ln w="9525" cap="flat">
              <a:solidFill>
                <a:srgbClr val="B8311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3D2FD9ED-232F-4B1D-AF85-B032F491117B}"/>
                </a:ext>
              </a:extLst>
            </p:cNvPr>
            <p:cNvGrpSpPr/>
            <p:nvPr userDrawn="1"/>
          </p:nvGrpSpPr>
          <p:grpSpPr>
            <a:xfrm>
              <a:off x="9742315" y="240303"/>
              <a:ext cx="411466" cy="424020"/>
              <a:chOff x="1641372" y="4491628"/>
              <a:chExt cx="1612900" cy="1662113"/>
            </a:xfrm>
            <a:solidFill>
              <a:srgbClr val="CA351C"/>
            </a:solidFill>
          </p:grpSpPr>
          <p:sp>
            <p:nvSpPr>
              <p:cNvPr id="187" name="ïś1íďê">
                <a:extLst>
                  <a:ext uri="{FF2B5EF4-FFF2-40B4-BE49-F238E27FC236}">
                    <a16:creationId xmlns:a16="http://schemas.microsoft.com/office/drawing/2014/main" id="{D0C18ECC-CB4E-42C0-A9E4-84478A50B324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8" name="ïṩḻîḓé">
                <a:extLst>
                  <a:ext uri="{FF2B5EF4-FFF2-40B4-BE49-F238E27FC236}">
                    <a16:creationId xmlns:a16="http://schemas.microsoft.com/office/drawing/2014/main" id="{44F42405-ABBA-4A8A-83C9-92CD7D95B5D6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9" name="išḷïḓe">
                <a:extLst>
                  <a:ext uri="{FF2B5EF4-FFF2-40B4-BE49-F238E27FC236}">
                    <a16:creationId xmlns:a16="http://schemas.microsoft.com/office/drawing/2014/main" id="{D5EDCC3A-8FD9-4172-8709-F3D50DC4AD57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0" name="ï$ľíḍe">
                <a:extLst>
                  <a:ext uri="{FF2B5EF4-FFF2-40B4-BE49-F238E27FC236}">
                    <a16:creationId xmlns:a16="http://schemas.microsoft.com/office/drawing/2014/main" id="{76B5BE18-2243-442E-812A-B21290E5AAD9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1" name="î$ḻîḑe">
                <a:extLst>
                  <a:ext uri="{FF2B5EF4-FFF2-40B4-BE49-F238E27FC236}">
                    <a16:creationId xmlns:a16="http://schemas.microsoft.com/office/drawing/2014/main" id="{0F444AA9-908C-49AB-8F26-851FB8F63E5E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2" name="ïşḻíḍe">
                <a:extLst>
                  <a:ext uri="{FF2B5EF4-FFF2-40B4-BE49-F238E27FC236}">
                    <a16:creationId xmlns:a16="http://schemas.microsoft.com/office/drawing/2014/main" id="{239710D6-2CB5-4795-A7D3-6397505B4740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3" name="íṩľíḑè">
                <a:extLst>
                  <a:ext uri="{FF2B5EF4-FFF2-40B4-BE49-F238E27FC236}">
                    <a16:creationId xmlns:a16="http://schemas.microsoft.com/office/drawing/2014/main" id="{AB6CD724-B8AF-416E-AF90-FEDCDDB9BD4C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4" name="îṣḷïḓê">
                <a:extLst>
                  <a:ext uri="{FF2B5EF4-FFF2-40B4-BE49-F238E27FC236}">
                    <a16:creationId xmlns:a16="http://schemas.microsoft.com/office/drawing/2014/main" id="{B93152CC-1EA3-44AB-85FF-47E77583ACCE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5" name="i$ḻîḓé">
                <a:extLst>
                  <a:ext uri="{FF2B5EF4-FFF2-40B4-BE49-F238E27FC236}">
                    <a16:creationId xmlns:a16="http://schemas.microsoft.com/office/drawing/2014/main" id="{115F6BAF-1EA7-4517-819F-EFADEF594C97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6" name="îṧľîḋé">
                <a:extLst>
                  <a:ext uri="{FF2B5EF4-FFF2-40B4-BE49-F238E27FC236}">
                    <a16:creationId xmlns:a16="http://schemas.microsoft.com/office/drawing/2014/main" id="{C6054C1B-441C-4A9D-A47B-5B7DEBAB20A0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7" name="i$ḻïḑê">
                <a:extLst>
                  <a:ext uri="{FF2B5EF4-FFF2-40B4-BE49-F238E27FC236}">
                    <a16:creationId xmlns:a16="http://schemas.microsoft.com/office/drawing/2014/main" id="{13434985-3149-4031-B0BC-3510DBBA68AD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8" name="íṧlíḍe">
                <a:extLst>
                  <a:ext uri="{FF2B5EF4-FFF2-40B4-BE49-F238E27FC236}">
                    <a16:creationId xmlns:a16="http://schemas.microsoft.com/office/drawing/2014/main" id="{6C668E33-A6ED-43E6-A32A-4DA23DB2950D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9" name="îŝľîḓê">
                <a:extLst>
                  <a:ext uri="{FF2B5EF4-FFF2-40B4-BE49-F238E27FC236}">
                    <a16:creationId xmlns:a16="http://schemas.microsoft.com/office/drawing/2014/main" id="{8BFCD5E8-622E-409A-86FE-36274FD9B468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0" name="íṣlíḑe">
                <a:extLst>
                  <a:ext uri="{FF2B5EF4-FFF2-40B4-BE49-F238E27FC236}">
                    <a16:creationId xmlns:a16="http://schemas.microsoft.com/office/drawing/2014/main" id="{3B9B2ED9-BDDF-470C-9880-2D7BB5C54730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1" name="îSḻide">
                <a:extLst>
                  <a:ext uri="{FF2B5EF4-FFF2-40B4-BE49-F238E27FC236}">
                    <a16:creationId xmlns:a16="http://schemas.microsoft.com/office/drawing/2014/main" id="{B0F61349-EF26-45D2-B720-2D2E3FCBBA36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2" name="iṣlîḋè">
                <a:extLst>
                  <a:ext uri="{FF2B5EF4-FFF2-40B4-BE49-F238E27FC236}">
                    <a16:creationId xmlns:a16="http://schemas.microsoft.com/office/drawing/2014/main" id="{6DBA6A83-2A5C-4146-8DF1-5DB400666C77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3" name="íṣ1ïḑe">
                <a:extLst>
                  <a:ext uri="{FF2B5EF4-FFF2-40B4-BE49-F238E27FC236}">
                    <a16:creationId xmlns:a16="http://schemas.microsoft.com/office/drawing/2014/main" id="{8451788D-EBC6-4AA3-8614-BB20CD3A7502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4" name="íṧḷîde">
                <a:extLst>
                  <a:ext uri="{FF2B5EF4-FFF2-40B4-BE49-F238E27FC236}">
                    <a16:creationId xmlns:a16="http://schemas.microsoft.com/office/drawing/2014/main" id="{D3359E45-44ED-4E0E-9AED-50F79CB2105C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5" name="íS1îḍé">
                <a:extLst>
                  <a:ext uri="{FF2B5EF4-FFF2-40B4-BE49-F238E27FC236}">
                    <a16:creationId xmlns:a16="http://schemas.microsoft.com/office/drawing/2014/main" id="{06F3D1FB-F45B-4875-9AD5-56964DC3FB87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6" name="íṧļïḋè">
                <a:extLst>
                  <a:ext uri="{FF2B5EF4-FFF2-40B4-BE49-F238E27FC236}">
                    <a16:creationId xmlns:a16="http://schemas.microsoft.com/office/drawing/2014/main" id="{EDCED6EA-1B7C-423B-9538-A0511A939145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7" name="ïṡḷiḋé">
                <a:extLst>
                  <a:ext uri="{FF2B5EF4-FFF2-40B4-BE49-F238E27FC236}">
                    <a16:creationId xmlns:a16="http://schemas.microsoft.com/office/drawing/2014/main" id="{656629C5-DB26-478A-BF6C-D07683F7C51A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8" name="ïşļiḋe">
                <a:extLst>
                  <a:ext uri="{FF2B5EF4-FFF2-40B4-BE49-F238E27FC236}">
                    <a16:creationId xmlns:a16="http://schemas.microsoft.com/office/drawing/2014/main" id="{4034C9CD-33C5-47F6-89D5-9081B0DFAAB9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9" name="îś1iḓê">
                <a:extLst>
                  <a:ext uri="{FF2B5EF4-FFF2-40B4-BE49-F238E27FC236}">
                    <a16:creationId xmlns:a16="http://schemas.microsoft.com/office/drawing/2014/main" id="{6F160BD3-3A12-4C12-8379-9BF9CFC3850B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0" name="íş1ïḓe">
                <a:extLst>
                  <a:ext uri="{FF2B5EF4-FFF2-40B4-BE49-F238E27FC236}">
                    <a16:creationId xmlns:a16="http://schemas.microsoft.com/office/drawing/2014/main" id="{E52E4BD0-DDA9-425F-827A-7A499316FA49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1" name="ïṩlîḋè">
                <a:extLst>
                  <a:ext uri="{FF2B5EF4-FFF2-40B4-BE49-F238E27FC236}">
                    <a16:creationId xmlns:a16="http://schemas.microsoft.com/office/drawing/2014/main" id="{5813081A-DE61-443D-B74A-4B9FADCEA338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2" name="ïṣľîďe">
                <a:extLst>
                  <a:ext uri="{FF2B5EF4-FFF2-40B4-BE49-F238E27FC236}">
                    <a16:creationId xmlns:a16="http://schemas.microsoft.com/office/drawing/2014/main" id="{1AF9BB4E-ACF3-4D66-8FDA-78F5E97228E6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3" name="íśļiḓe">
                <a:extLst>
                  <a:ext uri="{FF2B5EF4-FFF2-40B4-BE49-F238E27FC236}">
                    <a16:creationId xmlns:a16="http://schemas.microsoft.com/office/drawing/2014/main" id="{22D735AE-227F-4010-A236-83D122787A08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4" name="î$ḷïďe">
                <a:extLst>
                  <a:ext uri="{FF2B5EF4-FFF2-40B4-BE49-F238E27FC236}">
                    <a16:creationId xmlns:a16="http://schemas.microsoft.com/office/drawing/2014/main" id="{3A77E155-9D75-4C88-A7BC-3797E0E4AF9E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5" name="îśḻîḍe">
                <a:extLst>
                  <a:ext uri="{FF2B5EF4-FFF2-40B4-BE49-F238E27FC236}">
                    <a16:creationId xmlns:a16="http://schemas.microsoft.com/office/drawing/2014/main" id="{BAFEFF3B-BA43-44E2-B9CA-1E88E2964BB2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6" name="í$ļîḋê">
                <a:extLst>
                  <a:ext uri="{FF2B5EF4-FFF2-40B4-BE49-F238E27FC236}">
                    <a16:creationId xmlns:a16="http://schemas.microsoft.com/office/drawing/2014/main" id="{BDDC13ED-F0AF-4591-A26A-782BC9AFFC6A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7" name="íṩḷiḋé">
                <a:extLst>
                  <a:ext uri="{FF2B5EF4-FFF2-40B4-BE49-F238E27FC236}">
                    <a16:creationId xmlns:a16="http://schemas.microsoft.com/office/drawing/2014/main" id="{1A5CCC50-65E6-4F59-8CAF-0A8570B20E57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8" name="îsľïďé">
                <a:extLst>
                  <a:ext uri="{FF2B5EF4-FFF2-40B4-BE49-F238E27FC236}">
                    <a16:creationId xmlns:a16="http://schemas.microsoft.com/office/drawing/2014/main" id="{AE78F014-A266-4C4F-9BC7-4EB07B38132B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9" name="íśliḋé">
                <a:extLst>
                  <a:ext uri="{FF2B5EF4-FFF2-40B4-BE49-F238E27FC236}">
                    <a16:creationId xmlns:a16="http://schemas.microsoft.com/office/drawing/2014/main" id="{7A02BE9A-8C74-4BFC-9F81-0CA2870F52A4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0" name="iSļiďê">
                <a:extLst>
                  <a:ext uri="{FF2B5EF4-FFF2-40B4-BE49-F238E27FC236}">
                    <a16:creationId xmlns:a16="http://schemas.microsoft.com/office/drawing/2014/main" id="{6BB91F2B-FE05-4B77-A913-C74FF47E7853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1" name="íSliḋé">
                <a:extLst>
                  <a:ext uri="{FF2B5EF4-FFF2-40B4-BE49-F238E27FC236}">
                    <a16:creationId xmlns:a16="http://schemas.microsoft.com/office/drawing/2014/main" id="{03A2EAB0-5217-49D2-8FA9-C0ABBB9FCE31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2" name="îŝ1îḑè">
                <a:extLst>
                  <a:ext uri="{FF2B5EF4-FFF2-40B4-BE49-F238E27FC236}">
                    <a16:creationId xmlns:a16="http://schemas.microsoft.com/office/drawing/2014/main" id="{D948D886-E47E-4343-B165-E6C4286D9B35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3" name="íṩḻiḋê">
                <a:extLst>
                  <a:ext uri="{FF2B5EF4-FFF2-40B4-BE49-F238E27FC236}">
                    <a16:creationId xmlns:a16="http://schemas.microsoft.com/office/drawing/2014/main" id="{A4B9C368-F3CC-4D26-863C-BF8EEE9202C8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4" name="îṧľíḍe">
                <a:extLst>
                  <a:ext uri="{FF2B5EF4-FFF2-40B4-BE49-F238E27FC236}">
                    <a16:creationId xmlns:a16="http://schemas.microsoft.com/office/drawing/2014/main" id="{CAF66F27-D20D-4405-A957-AACB2FDB2179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5" name="ïṩḻiḍe">
                <a:extLst>
                  <a:ext uri="{FF2B5EF4-FFF2-40B4-BE49-F238E27FC236}">
                    <a16:creationId xmlns:a16="http://schemas.microsoft.com/office/drawing/2014/main" id="{656DFAF1-02F5-4DCA-876D-59174C814771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6" name="íśļïḓè">
                <a:extLst>
                  <a:ext uri="{FF2B5EF4-FFF2-40B4-BE49-F238E27FC236}">
                    <a16:creationId xmlns:a16="http://schemas.microsoft.com/office/drawing/2014/main" id="{33269980-EBE8-4B48-AD46-84E6A9B05157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7" name="íṩḻîde">
                <a:extLst>
                  <a:ext uri="{FF2B5EF4-FFF2-40B4-BE49-F238E27FC236}">
                    <a16:creationId xmlns:a16="http://schemas.microsoft.com/office/drawing/2014/main" id="{0C53EFA0-27DF-4F2B-A42C-7105CA42D07A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8" name="îŝḷïḓê">
                <a:extLst>
                  <a:ext uri="{FF2B5EF4-FFF2-40B4-BE49-F238E27FC236}">
                    <a16:creationId xmlns:a16="http://schemas.microsoft.com/office/drawing/2014/main" id="{C97E7FEC-0DF7-4BB0-B8EC-C42A91E698F5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9" name="îşḷîḑe">
                <a:extLst>
                  <a:ext uri="{FF2B5EF4-FFF2-40B4-BE49-F238E27FC236}">
                    <a16:creationId xmlns:a16="http://schemas.microsoft.com/office/drawing/2014/main" id="{E1C2124D-341B-45E1-A6D6-3B87A30541D2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0" name="îşḷïḋê">
                <a:extLst>
                  <a:ext uri="{FF2B5EF4-FFF2-40B4-BE49-F238E27FC236}">
                    <a16:creationId xmlns:a16="http://schemas.microsoft.com/office/drawing/2014/main" id="{186F571C-5ACC-40D1-8D15-294A9F26BC65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1" name="îṣlïḍè">
                <a:extLst>
                  <a:ext uri="{FF2B5EF4-FFF2-40B4-BE49-F238E27FC236}">
                    <a16:creationId xmlns:a16="http://schemas.microsoft.com/office/drawing/2014/main" id="{F05CC9AD-1B8D-4D17-8365-EE87266DAE32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2" name="ïṩḷîḓê">
                <a:extLst>
                  <a:ext uri="{FF2B5EF4-FFF2-40B4-BE49-F238E27FC236}">
                    <a16:creationId xmlns:a16="http://schemas.microsoft.com/office/drawing/2014/main" id="{0B86FF41-7975-47FE-97E5-3FF3371D4AB1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3" name="ïSļiďé">
                <a:extLst>
                  <a:ext uri="{FF2B5EF4-FFF2-40B4-BE49-F238E27FC236}">
                    <a16:creationId xmlns:a16="http://schemas.microsoft.com/office/drawing/2014/main" id="{B1827F26-496F-4AE5-98B9-9E69DDEC2713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4" name="îSḷiḋè">
                <a:extLst>
                  <a:ext uri="{FF2B5EF4-FFF2-40B4-BE49-F238E27FC236}">
                    <a16:creationId xmlns:a16="http://schemas.microsoft.com/office/drawing/2014/main" id="{89941A79-1632-4AD6-B784-E6BD5D8A9737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5" name="îṣḷíḋé">
                <a:extLst>
                  <a:ext uri="{FF2B5EF4-FFF2-40B4-BE49-F238E27FC236}">
                    <a16:creationId xmlns:a16="http://schemas.microsoft.com/office/drawing/2014/main" id="{B3B72FB0-1A63-4BB6-AE6F-EE0F04346661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6" name="îṩliďè">
                <a:extLst>
                  <a:ext uri="{FF2B5EF4-FFF2-40B4-BE49-F238E27FC236}">
                    <a16:creationId xmlns:a16="http://schemas.microsoft.com/office/drawing/2014/main" id="{CE8958AB-A428-453F-9F91-F6713EAE2F32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7" name="iṧlíḋè">
                <a:extLst>
                  <a:ext uri="{FF2B5EF4-FFF2-40B4-BE49-F238E27FC236}">
                    <a16:creationId xmlns:a16="http://schemas.microsoft.com/office/drawing/2014/main" id="{6A751850-FCF0-488C-83E8-EA4C22231B6E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8" name="islïḓè">
                <a:extLst>
                  <a:ext uri="{FF2B5EF4-FFF2-40B4-BE49-F238E27FC236}">
                    <a16:creationId xmlns:a16="http://schemas.microsoft.com/office/drawing/2014/main" id="{B1E72E3E-F78B-4BCB-8AFF-071A2B6E4707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9" name="íṥ1iḍe">
                <a:extLst>
                  <a:ext uri="{FF2B5EF4-FFF2-40B4-BE49-F238E27FC236}">
                    <a16:creationId xmlns:a16="http://schemas.microsoft.com/office/drawing/2014/main" id="{29759684-0F7B-410C-B987-678DC79E5EDA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0" name="iṥľîḋé">
                <a:extLst>
                  <a:ext uri="{FF2B5EF4-FFF2-40B4-BE49-F238E27FC236}">
                    <a16:creationId xmlns:a16="http://schemas.microsoft.com/office/drawing/2014/main" id="{B754E71E-8725-4938-BB1B-F11A15F3DFB0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1" name="îślidè">
                <a:extLst>
                  <a:ext uri="{FF2B5EF4-FFF2-40B4-BE49-F238E27FC236}">
                    <a16:creationId xmlns:a16="http://schemas.microsoft.com/office/drawing/2014/main" id="{6FCE177B-3632-4FC5-AC74-61716C389422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2" name="îŝ1ide">
                <a:extLst>
                  <a:ext uri="{FF2B5EF4-FFF2-40B4-BE49-F238E27FC236}">
                    <a16:creationId xmlns:a16="http://schemas.microsoft.com/office/drawing/2014/main" id="{6BBF1E84-995D-46AC-B23C-FBB774089A9C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3" name="í$ḻíde">
                <a:extLst>
                  <a:ext uri="{FF2B5EF4-FFF2-40B4-BE49-F238E27FC236}">
                    <a16:creationId xmlns:a16="http://schemas.microsoft.com/office/drawing/2014/main" id="{885E6326-F667-4BAD-96C8-EF02660AD4D4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BEC434A3-934A-4CC8-B6A4-1F3C01F8515A}"/>
                </a:ext>
              </a:extLst>
            </p:cNvPr>
            <p:cNvGrpSpPr/>
            <p:nvPr userDrawn="1"/>
          </p:nvGrpSpPr>
          <p:grpSpPr>
            <a:xfrm>
              <a:off x="10250573" y="283036"/>
              <a:ext cx="1640266" cy="338554"/>
              <a:chOff x="5180266" y="4756740"/>
              <a:chExt cx="5753100" cy="1187451"/>
            </a:xfrm>
            <a:solidFill>
              <a:srgbClr val="CA351C"/>
            </a:solidFill>
          </p:grpSpPr>
          <p:sp>
            <p:nvSpPr>
              <p:cNvPr id="134" name="ïṩļîḑê">
                <a:extLst>
                  <a:ext uri="{FF2B5EF4-FFF2-40B4-BE49-F238E27FC236}">
                    <a16:creationId xmlns:a16="http://schemas.microsoft.com/office/drawing/2014/main" id="{739C5FA2-ED72-4167-A91E-88AAB91F06A7}"/>
                  </a:ext>
                </a:extLst>
              </p:cNvPr>
              <p:cNvSpPr/>
              <p:nvPr/>
            </p:nvSpPr>
            <p:spPr bwMode="auto">
              <a:xfrm>
                <a:off x="10319003" y="4805953"/>
                <a:ext cx="600075" cy="771525"/>
              </a:xfrm>
              <a:custGeom>
                <a:avLst/>
                <a:gdLst>
                  <a:gd name="T0" fmla="*/ 210 w 325"/>
                  <a:gd name="T1" fmla="*/ 140 h 418"/>
                  <a:gd name="T2" fmla="*/ 237 w 325"/>
                  <a:gd name="T3" fmla="*/ 155 h 418"/>
                  <a:gd name="T4" fmla="*/ 161 w 325"/>
                  <a:gd name="T5" fmla="*/ 179 h 418"/>
                  <a:gd name="T6" fmla="*/ 187 w 325"/>
                  <a:gd name="T7" fmla="*/ 68 h 418"/>
                  <a:gd name="T8" fmla="*/ 230 w 325"/>
                  <a:gd name="T9" fmla="*/ 40 h 418"/>
                  <a:gd name="T10" fmla="*/ 199 w 325"/>
                  <a:gd name="T11" fmla="*/ 85 h 418"/>
                  <a:gd name="T12" fmla="*/ 99 w 325"/>
                  <a:gd name="T13" fmla="*/ 132 h 418"/>
                  <a:gd name="T14" fmla="*/ 132 w 325"/>
                  <a:gd name="T15" fmla="*/ 83 h 418"/>
                  <a:gd name="T16" fmla="*/ 174 w 325"/>
                  <a:gd name="T17" fmla="*/ 116 h 418"/>
                  <a:gd name="T18" fmla="*/ 59 w 325"/>
                  <a:gd name="T19" fmla="*/ 198 h 418"/>
                  <a:gd name="T20" fmla="*/ 16 w 325"/>
                  <a:gd name="T21" fmla="*/ 224 h 418"/>
                  <a:gd name="T22" fmla="*/ 17 w 325"/>
                  <a:gd name="T23" fmla="*/ 314 h 418"/>
                  <a:gd name="T24" fmla="*/ 55 w 325"/>
                  <a:gd name="T25" fmla="*/ 244 h 418"/>
                  <a:gd name="T26" fmla="*/ 131 w 325"/>
                  <a:gd name="T27" fmla="*/ 194 h 418"/>
                  <a:gd name="T28" fmla="*/ 111 w 325"/>
                  <a:gd name="T29" fmla="*/ 251 h 418"/>
                  <a:gd name="T30" fmla="*/ 148 w 325"/>
                  <a:gd name="T31" fmla="*/ 246 h 418"/>
                  <a:gd name="T32" fmla="*/ 184 w 325"/>
                  <a:gd name="T33" fmla="*/ 243 h 418"/>
                  <a:gd name="T34" fmla="*/ 131 w 325"/>
                  <a:gd name="T35" fmla="*/ 281 h 418"/>
                  <a:gd name="T36" fmla="*/ 76 w 325"/>
                  <a:gd name="T37" fmla="*/ 299 h 418"/>
                  <a:gd name="T38" fmla="*/ 134 w 325"/>
                  <a:gd name="T39" fmla="*/ 334 h 418"/>
                  <a:gd name="T40" fmla="*/ 203 w 325"/>
                  <a:gd name="T41" fmla="*/ 298 h 418"/>
                  <a:gd name="T42" fmla="*/ 206 w 325"/>
                  <a:gd name="T43" fmla="*/ 350 h 418"/>
                  <a:gd name="T44" fmla="*/ 165 w 325"/>
                  <a:gd name="T45" fmla="*/ 378 h 418"/>
                  <a:gd name="T46" fmla="*/ 144 w 325"/>
                  <a:gd name="T47" fmla="*/ 410 h 418"/>
                  <a:gd name="T48" fmla="*/ 228 w 325"/>
                  <a:gd name="T49" fmla="*/ 408 h 418"/>
                  <a:gd name="T50" fmla="*/ 239 w 325"/>
                  <a:gd name="T51" fmla="*/ 307 h 418"/>
                  <a:gd name="T52" fmla="*/ 273 w 325"/>
                  <a:gd name="T53" fmla="*/ 283 h 418"/>
                  <a:gd name="T54" fmla="*/ 271 w 325"/>
                  <a:gd name="T55" fmla="*/ 239 h 418"/>
                  <a:gd name="T56" fmla="*/ 233 w 325"/>
                  <a:gd name="T57" fmla="*/ 226 h 418"/>
                  <a:gd name="T58" fmla="*/ 261 w 325"/>
                  <a:gd name="T59" fmla="*/ 181 h 418"/>
                  <a:gd name="T60" fmla="*/ 316 w 325"/>
                  <a:gd name="T61" fmla="*/ 167 h 418"/>
                  <a:gd name="T62" fmla="*/ 297 w 325"/>
                  <a:gd name="T63" fmla="*/ 119 h 418"/>
                  <a:gd name="T64" fmla="*/ 251 w 325"/>
                  <a:gd name="T65" fmla="*/ 93 h 418"/>
                  <a:gd name="T66" fmla="*/ 276 w 325"/>
                  <a:gd name="T67" fmla="*/ 34 h 418"/>
                  <a:gd name="T68" fmla="*/ 217 w 325"/>
                  <a:gd name="T69" fmla="*/ 11 h 418"/>
                  <a:gd name="T70" fmla="*/ 164 w 325"/>
                  <a:gd name="T71" fmla="*/ 29 h 418"/>
                  <a:gd name="T72" fmla="*/ 136 w 325"/>
                  <a:gd name="T73" fmla="*/ 43 h 418"/>
                  <a:gd name="T74" fmla="*/ 113 w 325"/>
                  <a:gd name="T75" fmla="*/ 21 h 418"/>
                  <a:gd name="T76" fmla="*/ 78 w 325"/>
                  <a:gd name="T77" fmla="*/ 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5" h="418">
                    <a:moveTo>
                      <a:pt x="161" y="179"/>
                    </a:moveTo>
                    <a:cubicBezTo>
                      <a:pt x="160" y="178"/>
                      <a:pt x="188" y="143"/>
                      <a:pt x="210" y="140"/>
                    </a:cubicBezTo>
                    <a:cubicBezTo>
                      <a:pt x="232" y="137"/>
                      <a:pt x="226" y="133"/>
                      <a:pt x="238" y="138"/>
                    </a:cubicBezTo>
                    <a:cubicBezTo>
                      <a:pt x="250" y="144"/>
                      <a:pt x="252" y="148"/>
                      <a:pt x="237" y="155"/>
                    </a:cubicBezTo>
                    <a:cubicBezTo>
                      <a:pt x="222" y="162"/>
                      <a:pt x="215" y="168"/>
                      <a:pt x="196" y="171"/>
                    </a:cubicBezTo>
                    <a:cubicBezTo>
                      <a:pt x="177" y="175"/>
                      <a:pt x="163" y="181"/>
                      <a:pt x="161" y="179"/>
                    </a:cubicBezTo>
                    <a:close/>
                    <a:moveTo>
                      <a:pt x="199" y="85"/>
                    </a:moveTo>
                    <a:cubicBezTo>
                      <a:pt x="197" y="87"/>
                      <a:pt x="186" y="79"/>
                      <a:pt x="187" y="68"/>
                    </a:cubicBezTo>
                    <a:cubicBezTo>
                      <a:pt x="188" y="57"/>
                      <a:pt x="197" y="38"/>
                      <a:pt x="211" y="34"/>
                    </a:cubicBezTo>
                    <a:cubicBezTo>
                      <a:pt x="225" y="30"/>
                      <a:pt x="230" y="30"/>
                      <a:pt x="230" y="40"/>
                    </a:cubicBezTo>
                    <a:cubicBezTo>
                      <a:pt x="229" y="51"/>
                      <a:pt x="229" y="62"/>
                      <a:pt x="219" y="71"/>
                    </a:cubicBezTo>
                    <a:cubicBezTo>
                      <a:pt x="210" y="80"/>
                      <a:pt x="201" y="84"/>
                      <a:pt x="199" y="85"/>
                    </a:cubicBezTo>
                    <a:close/>
                    <a:moveTo>
                      <a:pt x="79" y="112"/>
                    </a:moveTo>
                    <a:cubicBezTo>
                      <a:pt x="79" y="113"/>
                      <a:pt x="87" y="125"/>
                      <a:pt x="99" y="132"/>
                    </a:cubicBezTo>
                    <a:cubicBezTo>
                      <a:pt x="112" y="138"/>
                      <a:pt x="119" y="135"/>
                      <a:pt x="129" y="127"/>
                    </a:cubicBezTo>
                    <a:cubicBezTo>
                      <a:pt x="139" y="118"/>
                      <a:pt x="130" y="95"/>
                      <a:pt x="132" y="83"/>
                    </a:cubicBezTo>
                    <a:cubicBezTo>
                      <a:pt x="135" y="70"/>
                      <a:pt x="136" y="73"/>
                      <a:pt x="146" y="75"/>
                    </a:cubicBezTo>
                    <a:cubicBezTo>
                      <a:pt x="156" y="76"/>
                      <a:pt x="173" y="108"/>
                      <a:pt x="174" y="116"/>
                    </a:cubicBezTo>
                    <a:cubicBezTo>
                      <a:pt x="174" y="123"/>
                      <a:pt x="170" y="123"/>
                      <a:pt x="128" y="142"/>
                    </a:cubicBezTo>
                    <a:cubicBezTo>
                      <a:pt x="86" y="161"/>
                      <a:pt x="67" y="195"/>
                      <a:pt x="59" y="198"/>
                    </a:cubicBezTo>
                    <a:cubicBezTo>
                      <a:pt x="52" y="202"/>
                      <a:pt x="55" y="191"/>
                      <a:pt x="40" y="188"/>
                    </a:cubicBezTo>
                    <a:cubicBezTo>
                      <a:pt x="26" y="186"/>
                      <a:pt x="23" y="211"/>
                      <a:pt x="16" y="224"/>
                    </a:cubicBezTo>
                    <a:cubicBezTo>
                      <a:pt x="8" y="238"/>
                      <a:pt x="5" y="266"/>
                      <a:pt x="5" y="277"/>
                    </a:cubicBezTo>
                    <a:cubicBezTo>
                      <a:pt x="5" y="288"/>
                      <a:pt x="0" y="301"/>
                      <a:pt x="17" y="314"/>
                    </a:cubicBezTo>
                    <a:cubicBezTo>
                      <a:pt x="33" y="326"/>
                      <a:pt x="49" y="311"/>
                      <a:pt x="53" y="304"/>
                    </a:cubicBezTo>
                    <a:cubicBezTo>
                      <a:pt x="57" y="298"/>
                      <a:pt x="53" y="269"/>
                      <a:pt x="55" y="244"/>
                    </a:cubicBezTo>
                    <a:cubicBezTo>
                      <a:pt x="57" y="220"/>
                      <a:pt x="89" y="204"/>
                      <a:pt x="100" y="197"/>
                    </a:cubicBezTo>
                    <a:cubicBezTo>
                      <a:pt x="115" y="189"/>
                      <a:pt x="129" y="190"/>
                      <a:pt x="131" y="194"/>
                    </a:cubicBezTo>
                    <a:cubicBezTo>
                      <a:pt x="134" y="197"/>
                      <a:pt x="119" y="214"/>
                      <a:pt x="112" y="219"/>
                    </a:cubicBezTo>
                    <a:cubicBezTo>
                      <a:pt x="105" y="224"/>
                      <a:pt x="110" y="244"/>
                      <a:pt x="111" y="251"/>
                    </a:cubicBezTo>
                    <a:cubicBezTo>
                      <a:pt x="113" y="257"/>
                      <a:pt x="111" y="260"/>
                      <a:pt x="125" y="265"/>
                    </a:cubicBezTo>
                    <a:cubicBezTo>
                      <a:pt x="142" y="271"/>
                      <a:pt x="139" y="257"/>
                      <a:pt x="148" y="246"/>
                    </a:cubicBezTo>
                    <a:cubicBezTo>
                      <a:pt x="157" y="236"/>
                      <a:pt x="163" y="224"/>
                      <a:pt x="170" y="224"/>
                    </a:cubicBezTo>
                    <a:cubicBezTo>
                      <a:pt x="177" y="224"/>
                      <a:pt x="180" y="238"/>
                      <a:pt x="184" y="243"/>
                    </a:cubicBezTo>
                    <a:cubicBezTo>
                      <a:pt x="187" y="248"/>
                      <a:pt x="189" y="257"/>
                      <a:pt x="177" y="263"/>
                    </a:cubicBezTo>
                    <a:cubicBezTo>
                      <a:pt x="165" y="269"/>
                      <a:pt x="131" y="281"/>
                      <a:pt x="131" y="281"/>
                    </a:cubicBezTo>
                    <a:cubicBezTo>
                      <a:pt x="131" y="281"/>
                      <a:pt x="112" y="284"/>
                      <a:pt x="101" y="287"/>
                    </a:cubicBezTo>
                    <a:cubicBezTo>
                      <a:pt x="90" y="289"/>
                      <a:pt x="78" y="285"/>
                      <a:pt x="76" y="299"/>
                    </a:cubicBezTo>
                    <a:cubicBezTo>
                      <a:pt x="73" y="312"/>
                      <a:pt x="78" y="305"/>
                      <a:pt x="86" y="319"/>
                    </a:cubicBezTo>
                    <a:cubicBezTo>
                      <a:pt x="94" y="333"/>
                      <a:pt x="119" y="337"/>
                      <a:pt x="134" y="334"/>
                    </a:cubicBezTo>
                    <a:cubicBezTo>
                      <a:pt x="149" y="332"/>
                      <a:pt x="157" y="324"/>
                      <a:pt x="168" y="316"/>
                    </a:cubicBezTo>
                    <a:cubicBezTo>
                      <a:pt x="178" y="308"/>
                      <a:pt x="194" y="298"/>
                      <a:pt x="203" y="298"/>
                    </a:cubicBezTo>
                    <a:cubicBezTo>
                      <a:pt x="211" y="299"/>
                      <a:pt x="211" y="311"/>
                      <a:pt x="211" y="325"/>
                    </a:cubicBezTo>
                    <a:cubicBezTo>
                      <a:pt x="211" y="339"/>
                      <a:pt x="210" y="337"/>
                      <a:pt x="206" y="350"/>
                    </a:cubicBezTo>
                    <a:cubicBezTo>
                      <a:pt x="202" y="364"/>
                      <a:pt x="199" y="368"/>
                      <a:pt x="194" y="372"/>
                    </a:cubicBezTo>
                    <a:cubicBezTo>
                      <a:pt x="189" y="377"/>
                      <a:pt x="184" y="376"/>
                      <a:pt x="165" y="378"/>
                    </a:cubicBezTo>
                    <a:cubicBezTo>
                      <a:pt x="145" y="380"/>
                      <a:pt x="131" y="393"/>
                      <a:pt x="129" y="400"/>
                    </a:cubicBezTo>
                    <a:cubicBezTo>
                      <a:pt x="128" y="407"/>
                      <a:pt x="135" y="405"/>
                      <a:pt x="144" y="410"/>
                    </a:cubicBezTo>
                    <a:cubicBezTo>
                      <a:pt x="152" y="414"/>
                      <a:pt x="163" y="416"/>
                      <a:pt x="185" y="417"/>
                    </a:cubicBezTo>
                    <a:cubicBezTo>
                      <a:pt x="208" y="418"/>
                      <a:pt x="219" y="417"/>
                      <a:pt x="228" y="408"/>
                    </a:cubicBezTo>
                    <a:cubicBezTo>
                      <a:pt x="238" y="400"/>
                      <a:pt x="240" y="373"/>
                      <a:pt x="241" y="354"/>
                    </a:cubicBezTo>
                    <a:cubicBezTo>
                      <a:pt x="243" y="335"/>
                      <a:pt x="239" y="315"/>
                      <a:pt x="239" y="307"/>
                    </a:cubicBezTo>
                    <a:cubicBezTo>
                      <a:pt x="239" y="299"/>
                      <a:pt x="239" y="297"/>
                      <a:pt x="244" y="288"/>
                    </a:cubicBezTo>
                    <a:cubicBezTo>
                      <a:pt x="249" y="280"/>
                      <a:pt x="257" y="284"/>
                      <a:pt x="273" y="283"/>
                    </a:cubicBezTo>
                    <a:cubicBezTo>
                      <a:pt x="288" y="281"/>
                      <a:pt x="286" y="270"/>
                      <a:pt x="287" y="261"/>
                    </a:cubicBezTo>
                    <a:cubicBezTo>
                      <a:pt x="288" y="251"/>
                      <a:pt x="281" y="247"/>
                      <a:pt x="271" y="239"/>
                    </a:cubicBezTo>
                    <a:cubicBezTo>
                      <a:pt x="260" y="231"/>
                      <a:pt x="250" y="236"/>
                      <a:pt x="240" y="236"/>
                    </a:cubicBezTo>
                    <a:cubicBezTo>
                      <a:pt x="230" y="236"/>
                      <a:pt x="233" y="234"/>
                      <a:pt x="233" y="226"/>
                    </a:cubicBezTo>
                    <a:cubicBezTo>
                      <a:pt x="233" y="219"/>
                      <a:pt x="238" y="215"/>
                      <a:pt x="239" y="207"/>
                    </a:cubicBezTo>
                    <a:cubicBezTo>
                      <a:pt x="241" y="200"/>
                      <a:pt x="251" y="192"/>
                      <a:pt x="261" y="181"/>
                    </a:cubicBezTo>
                    <a:cubicBezTo>
                      <a:pt x="270" y="170"/>
                      <a:pt x="276" y="175"/>
                      <a:pt x="289" y="176"/>
                    </a:cubicBezTo>
                    <a:cubicBezTo>
                      <a:pt x="302" y="176"/>
                      <a:pt x="307" y="176"/>
                      <a:pt x="316" y="167"/>
                    </a:cubicBezTo>
                    <a:cubicBezTo>
                      <a:pt x="325" y="157"/>
                      <a:pt x="318" y="138"/>
                      <a:pt x="316" y="132"/>
                    </a:cubicBezTo>
                    <a:cubicBezTo>
                      <a:pt x="315" y="125"/>
                      <a:pt x="309" y="129"/>
                      <a:pt x="297" y="119"/>
                    </a:cubicBezTo>
                    <a:cubicBezTo>
                      <a:pt x="285" y="108"/>
                      <a:pt x="274" y="111"/>
                      <a:pt x="261" y="111"/>
                    </a:cubicBezTo>
                    <a:cubicBezTo>
                      <a:pt x="248" y="111"/>
                      <a:pt x="244" y="100"/>
                      <a:pt x="251" y="93"/>
                    </a:cubicBezTo>
                    <a:cubicBezTo>
                      <a:pt x="259" y="87"/>
                      <a:pt x="265" y="77"/>
                      <a:pt x="272" y="66"/>
                    </a:cubicBezTo>
                    <a:cubicBezTo>
                      <a:pt x="278" y="55"/>
                      <a:pt x="276" y="45"/>
                      <a:pt x="276" y="34"/>
                    </a:cubicBezTo>
                    <a:cubicBezTo>
                      <a:pt x="275" y="24"/>
                      <a:pt x="264" y="20"/>
                      <a:pt x="252" y="10"/>
                    </a:cubicBezTo>
                    <a:cubicBezTo>
                      <a:pt x="240" y="0"/>
                      <a:pt x="225" y="8"/>
                      <a:pt x="217" y="11"/>
                    </a:cubicBezTo>
                    <a:cubicBezTo>
                      <a:pt x="208" y="14"/>
                      <a:pt x="196" y="20"/>
                      <a:pt x="187" y="25"/>
                    </a:cubicBezTo>
                    <a:cubicBezTo>
                      <a:pt x="178" y="30"/>
                      <a:pt x="172" y="30"/>
                      <a:pt x="164" y="29"/>
                    </a:cubicBezTo>
                    <a:cubicBezTo>
                      <a:pt x="157" y="29"/>
                      <a:pt x="150" y="29"/>
                      <a:pt x="147" y="29"/>
                    </a:cubicBezTo>
                    <a:cubicBezTo>
                      <a:pt x="144" y="29"/>
                      <a:pt x="141" y="35"/>
                      <a:pt x="136" y="43"/>
                    </a:cubicBezTo>
                    <a:cubicBezTo>
                      <a:pt x="131" y="51"/>
                      <a:pt x="126" y="47"/>
                      <a:pt x="124" y="43"/>
                    </a:cubicBezTo>
                    <a:cubicBezTo>
                      <a:pt x="121" y="38"/>
                      <a:pt x="116" y="28"/>
                      <a:pt x="113" y="21"/>
                    </a:cubicBezTo>
                    <a:cubicBezTo>
                      <a:pt x="110" y="15"/>
                      <a:pt x="97" y="18"/>
                      <a:pt x="91" y="21"/>
                    </a:cubicBezTo>
                    <a:cubicBezTo>
                      <a:pt x="84" y="25"/>
                      <a:pt x="80" y="41"/>
                      <a:pt x="78" y="52"/>
                    </a:cubicBezTo>
                    <a:cubicBezTo>
                      <a:pt x="75" y="63"/>
                      <a:pt x="78" y="111"/>
                      <a:pt x="79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5" name="îşḷïḍe">
                <a:extLst>
                  <a:ext uri="{FF2B5EF4-FFF2-40B4-BE49-F238E27FC236}">
                    <a16:creationId xmlns:a16="http://schemas.microsoft.com/office/drawing/2014/main" id="{587E2B3F-2156-4506-8AC3-9151A7800EC5}"/>
                  </a:ext>
                </a:extLst>
              </p:cNvPr>
              <p:cNvSpPr/>
              <p:nvPr/>
            </p:nvSpPr>
            <p:spPr bwMode="auto">
              <a:xfrm>
                <a:off x="9461753" y="4939303"/>
                <a:ext cx="388938" cy="534988"/>
              </a:xfrm>
              <a:custGeom>
                <a:avLst/>
                <a:gdLst>
                  <a:gd name="T0" fmla="*/ 4 w 211"/>
                  <a:gd name="T1" fmla="*/ 137 h 290"/>
                  <a:gd name="T2" fmla="*/ 41 w 211"/>
                  <a:gd name="T3" fmla="*/ 117 h 290"/>
                  <a:gd name="T4" fmla="*/ 75 w 211"/>
                  <a:gd name="T5" fmla="*/ 83 h 290"/>
                  <a:gd name="T6" fmla="*/ 82 w 211"/>
                  <a:gd name="T7" fmla="*/ 29 h 290"/>
                  <a:gd name="T8" fmla="*/ 94 w 211"/>
                  <a:gd name="T9" fmla="*/ 6 h 290"/>
                  <a:gd name="T10" fmla="*/ 126 w 211"/>
                  <a:gd name="T11" fmla="*/ 27 h 290"/>
                  <a:gd name="T12" fmla="*/ 145 w 211"/>
                  <a:gd name="T13" fmla="*/ 65 h 290"/>
                  <a:gd name="T14" fmla="*/ 170 w 211"/>
                  <a:gd name="T15" fmla="*/ 93 h 290"/>
                  <a:gd name="T16" fmla="*/ 164 w 211"/>
                  <a:gd name="T17" fmla="*/ 119 h 290"/>
                  <a:gd name="T18" fmla="*/ 127 w 211"/>
                  <a:gd name="T19" fmla="*/ 151 h 290"/>
                  <a:gd name="T20" fmla="*/ 123 w 211"/>
                  <a:gd name="T21" fmla="*/ 165 h 290"/>
                  <a:gd name="T22" fmla="*/ 181 w 211"/>
                  <a:gd name="T23" fmla="*/ 187 h 290"/>
                  <a:gd name="T24" fmla="*/ 210 w 211"/>
                  <a:gd name="T25" fmla="*/ 231 h 290"/>
                  <a:gd name="T26" fmla="*/ 202 w 211"/>
                  <a:gd name="T27" fmla="*/ 281 h 290"/>
                  <a:gd name="T28" fmla="*/ 185 w 211"/>
                  <a:gd name="T29" fmla="*/ 289 h 290"/>
                  <a:gd name="T30" fmla="*/ 162 w 211"/>
                  <a:gd name="T31" fmla="*/ 267 h 290"/>
                  <a:gd name="T32" fmla="*/ 158 w 211"/>
                  <a:gd name="T33" fmla="*/ 217 h 290"/>
                  <a:gd name="T34" fmla="*/ 134 w 211"/>
                  <a:gd name="T35" fmla="*/ 188 h 290"/>
                  <a:gd name="T36" fmla="*/ 117 w 211"/>
                  <a:gd name="T37" fmla="*/ 183 h 290"/>
                  <a:gd name="T38" fmla="*/ 105 w 211"/>
                  <a:gd name="T39" fmla="*/ 191 h 290"/>
                  <a:gd name="T40" fmla="*/ 95 w 211"/>
                  <a:gd name="T41" fmla="*/ 225 h 290"/>
                  <a:gd name="T42" fmla="*/ 92 w 211"/>
                  <a:gd name="T43" fmla="*/ 251 h 290"/>
                  <a:gd name="T44" fmla="*/ 58 w 211"/>
                  <a:gd name="T45" fmla="*/ 261 h 290"/>
                  <a:gd name="T46" fmla="*/ 37 w 211"/>
                  <a:gd name="T47" fmla="*/ 235 h 290"/>
                  <a:gd name="T48" fmla="*/ 39 w 211"/>
                  <a:gd name="T49" fmla="*/ 205 h 290"/>
                  <a:gd name="T50" fmla="*/ 45 w 211"/>
                  <a:gd name="T51" fmla="*/ 177 h 290"/>
                  <a:gd name="T52" fmla="*/ 18 w 211"/>
                  <a:gd name="T53" fmla="*/ 155 h 290"/>
                  <a:gd name="T54" fmla="*/ 0 w 211"/>
                  <a:gd name="T55" fmla="*/ 147 h 290"/>
                  <a:gd name="T56" fmla="*/ 4 w 211"/>
                  <a:gd name="T57" fmla="*/ 13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1" h="290">
                    <a:moveTo>
                      <a:pt x="4" y="137"/>
                    </a:moveTo>
                    <a:cubicBezTo>
                      <a:pt x="4" y="137"/>
                      <a:pt x="32" y="120"/>
                      <a:pt x="41" y="117"/>
                    </a:cubicBezTo>
                    <a:cubicBezTo>
                      <a:pt x="50" y="115"/>
                      <a:pt x="69" y="103"/>
                      <a:pt x="75" y="83"/>
                    </a:cubicBezTo>
                    <a:cubicBezTo>
                      <a:pt x="81" y="63"/>
                      <a:pt x="82" y="39"/>
                      <a:pt x="82" y="29"/>
                    </a:cubicBezTo>
                    <a:cubicBezTo>
                      <a:pt x="82" y="19"/>
                      <a:pt x="76" y="0"/>
                      <a:pt x="94" y="6"/>
                    </a:cubicBezTo>
                    <a:cubicBezTo>
                      <a:pt x="112" y="12"/>
                      <a:pt x="124" y="15"/>
                      <a:pt x="126" y="27"/>
                    </a:cubicBezTo>
                    <a:cubicBezTo>
                      <a:pt x="129" y="39"/>
                      <a:pt x="131" y="55"/>
                      <a:pt x="145" y="65"/>
                    </a:cubicBezTo>
                    <a:cubicBezTo>
                      <a:pt x="159" y="75"/>
                      <a:pt x="168" y="83"/>
                      <a:pt x="170" y="93"/>
                    </a:cubicBezTo>
                    <a:cubicBezTo>
                      <a:pt x="172" y="103"/>
                      <a:pt x="172" y="114"/>
                      <a:pt x="164" y="119"/>
                    </a:cubicBezTo>
                    <a:cubicBezTo>
                      <a:pt x="157" y="123"/>
                      <a:pt x="132" y="147"/>
                      <a:pt x="127" y="151"/>
                    </a:cubicBezTo>
                    <a:cubicBezTo>
                      <a:pt x="121" y="154"/>
                      <a:pt x="119" y="165"/>
                      <a:pt x="123" y="165"/>
                    </a:cubicBezTo>
                    <a:cubicBezTo>
                      <a:pt x="127" y="165"/>
                      <a:pt x="163" y="172"/>
                      <a:pt x="181" y="187"/>
                    </a:cubicBezTo>
                    <a:cubicBezTo>
                      <a:pt x="198" y="202"/>
                      <a:pt x="209" y="216"/>
                      <a:pt x="210" y="231"/>
                    </a:cubicBezTo>
                    <a:cubicBezTo>
                      <a:pt x="211" y="247"/>
                      <a:pt x="210" y="273"/>
                      <a:pt x="202" y="281"/>
                    </a:cubicBezTo>
                    <a:cubicBezTo>
                      <a:pt x="194" y="288"/>
                      <a:pt x="192" y="290"/>
                      <a:pt x="185" y="289"/>
                    </a:cubicBezTo>
                    <a:cubicBezTo>
                      <a:pt x="178" y="288"/>
                      <a:pt x="164" y="279"/>
                      <a:pt x="162" y="267"/>
                    </a:cubicBezTo>
                    <a:cubicBezTo>
                      <a:pt x="160" y="255"/>
                      <a:pt x="164" y="239"/>
                      <a:pt x="158" y="217"/>
                    </a:cubicBezTo>
                    <a:cubicBezTo>
                      <a:pt x="153" y="196"/>
                      <a:pt x="139" y="191"/>
                      <a:pt x="134" y="188"/>
                    </a:cubicBezTo>
                    <a:cubicBezTo>
                      <a:pt x="129" y="186"/>
                      <a:pt x="117" y="183"/>
                      <a:pt x="117" y="183"/>
                    </a:cubicBezTo>
                    <a:cubicBezTo>
                      <a:pt x="117" y="183"/>
                      <a:pt x="108" y="182"/>
                      <a:pt x="105" y="191"/>
                    </a:cubicBezTo>
                    <a:cubicBezTo>
                      <a:pt x="102" y="199"/>
                      <a:pt x="96" y="215"/>
                      <a:pt x="95" y="225"/>
                    </a:cubicBezTo>
                    <a:cubicBezTo>
                      <a:pt x="94" y="235"/>
                      <a:pt x="96" y="247"/>
                      <a:pt x="92" y="251"/>
                    </a:cubicBezTo>
                    <a:cubicBezTo>
                      <a:pt x="87" y="256"/>
                      <a:pt x="77" y="267"/>
                      <a:pt x="58" y="261"/>
                    </a:cubicBezTo>
                    <a:cubicBezTo>
                      <a:pt x="39" y="255"/>
                      <a:pt x="41" y="238"/>
                      <a:pt x="37" y="235"/>
                    </a:cubicBezTo>
                    <a:cubicBezTo>
                      <a:pt x="33" y="231"/>
                      <a:pt x="39" y="211"/>
                      <a:pt x="39" y="205"/>
                    </a:cubicBezTo>
                    <a:cubicBezTo>
                      <a:pt x="39" y="200"/>
                      <a:pt x="47" y="182"/>
                      <a:pt x="45" y="177"/>
                    </a:cubicBezTo>
                    <a:cubicBezTo>
                      <a:pt x="44" y="173"/>
                      <a:pt x="25" y="153"/>
                      <a:pt x="18" y="155"/>
                    </a:cubicBezTo>
                    <a:cubicBezTo>
                      <a:pt x="11" y="157"/>
                      <a:pt x="1" y="155"/>
                      <a:pt x="0" y="147"/>
                    </a:cubicBezTo>
                    <a:cubicBezTo>
                      <a:pt x="0" y="140"/>
                      <a:pt x="4" y="137"/>
                      <a:pt x="4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7" name="îṧļíďe">
                <a:extLst>
                  <a:ext uri="{FF2B5EF4-FFF2-40B4-BE49-F238E27FC236}">
                    <a16:creationId xmlns:a16="http://schemas.microsoft.com/office/drawing/2014/main" id="{74CB4499-0BB9-469A-A855-6062AFCAE673}"/>
                  </a:ext>
                </a:extLst>
              </p:cNvPr>
              <p:cNvSpPr/>
              <p:nvPr/>
            </p:nvSpPr>
            <p:spPr bwMode="auto">
              <a:xfrm>
                <a:off x="8326691" y="4823415"/>
                <a:ext cx="746125" cy="695325"/>
              </a:xfrm>
              <a:custGeom>
                <a:avLst/>
                <a:gdLst>
                  <a:gd name="T0" fmla="*/ 159 w 405"/>
                  <a:gd name="T1" fmla="*/ 229 h 377"/>
                  <a:gd name="T2" fmla="*/ 218 w 405"/>
                  <a:gd name="T3" fmla="*/ 183 h 377"/>
                  <a:gd name="T4" fmla="*/ 234 w 405"/>
                  <a:gd name="T5" fmla="*/ 247 h 377"/>
                  <a:gd name="T6" fmla="*/ 260 w 405"/>
                  <a:gd name="T7" fmla="*/ 269 h 377"/>
                  <a:gd name="T8" fmla="*/ 209 w 405"/>
                  <a:gd name="T9" fmla="*/ 247 h 377"/>
                  <a:gd name="T10" fmla="*/ 108 w 405"/>
                  <a:gd name="T11" fmla="*/ 215 h 377"/>
                  <a:gd name="T12" fmla="*/ 73 w 405"/>
                  <a:gd name="T13" fmla="*/ 283 h 377"/>
                  <a:gd name="T14" fmla="*/ 43 w 405"/>
                  <a:gd name="T15" fmla="*/ 350 h 377"/>
                  <a:gd name="T16" fmla="*/ 91 w 405"/>
                  <a:gd name="T17" fmla="*/ 347 h 377"/>
                  <a:gd name="T18" fmla="*/ 118 w 405"/>
                  <a:gd name="T19" fmla="*/ 372 h 377"/>
                  <a:gd name="T20" fmla="*/ 136 w 405"/>
                  <a:gd name="T21" fmla="*/ 328 h 377"/>
                  <a:gd name="T22" fmla="*/ 147 w 405"/>
                  <a:gd name="T23" fmla="*/ 265 h 377"/>
                  <a:gd name="T24" fmla="*/ 242 w 405"/>
                  <a:gd name="T25" fmla="*/ 306 h 377"/>
                  <a:gd name="T26" fmla="*/ 186 w 405"/>
                  <a:gd name="T27" fmla="*/ 337 h 377"/>
                  <a:gd name="T28" fmla="*/ 172 w 405"/>
                  <a:gd name="T29" fmla="*/ 367 h 377"/>
                  <a:gd name="T30" fmla="*/ 272 w 405"/>
                  <a:gd name="T31" fmla="*/ 328 h 377"/>
                  <a:gd name="T32" fmla="*/ 352 w 405"/>
                  <a:gd name="T33" fmla="*/ 373 h 377"/>
                  <a:gd name="T34" fmla="*/ 389 w 405"/>
                  <a:gd name="T35" fmla="*/ 333 h 377"/>
                  <a:gd name="T36" fmla="*/ 292 w 405"/>
                  <a:gd name="T37" fmla="*/ 299 h 377"/>
                  <a:gd name="T38" fmla="*/ 291 w 405"/>
                  <a:gd name="T39" fmla="*/ 217 h 377"/>
                  <a:gd name="T40" fmla="*/ 261 w 405"/>
                  <a:gd name="T41" fmla="*/ 173 h 377"/>
                  <a:gd name="T42" fmla="*/ 297 w 405"/>
                  <a:gd name="T43" fmla="*/ 107 h 377"/>
                  <a:gd name="T44" fmla="*/ 283 w 405"/>
                  <a:gd name="T45" fmla="*/ 43 h 377"/>
                  <a:gd name="T46" fmla="*/ 241 w 405"/>
                  <a:gd name="T47" fmla="*/ 1 h 377"/>
                  <a:gd name="T48" fmla="*/ 241 w 405"/>
                  <a:gd name="T49" fmla="*/ 35 h 377"/>
                  <a:gd name="T50" fmla="*/ 245 w 405"/>
                  <a:gd name="T51" fmla="*/ 97 h 377"/>
                  <a:gd name="T52" fmla="*/ 194 w 405"/>
                  <a:gd name="T53" fmla="*/ 129 h 377"/>
                  <a:gd name="T54" fmla="*/ 161 w 405"/>
                  <a:gd name="T55" fmla="*/ 121 h 377"/>
                  <a:gd name="T56" fmla="*/ 150 w 405"/>
                  <a:gd name="T57" fmla="*/ 33 h 377"/>
                  <a:gd name="T58" fmla="*/ 122 w 405"/>
                  <a:gd name="T59" fmla="*/ 56 h 377"/>
                  <a:gd name="T60" fmla="*/ 121 w 405"/>
                  <a:gd name="T61" fmla="*/ 133 h 377"/>
                  <a:gd name="T62" fmla="*/ 30 w 405"/>
                  <a:gd name="T63" fmla="*/ 180 h 377"/>
                  <a:gd name="T64" fmla="*/ 22 w 405"/>
                  <a:gd name="T65" fmla="*/ 2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5" h="377">
                    <a:moveTo>
                      <a:pt x="174" y="243"/>
                    </a:moveTo>
                    <a:cubicBezTo>
                      <a:pt x="172" y="243"/>
                      <a:pt x="154" y="236"/>
                      <a:pt x="159" y="229"/>
                    </a:cubicBezTo>
                    <a:cubicBezTo>
                      <a:pt x="163" y="221"/>
                      <a:pt x="190" y="187"/>
                      <a:pt x="199" y="183"/>
                    </a:cubicBezTo>
                    <a:cubicBezTo>
                      <a:pt x="208" y="178"/>
                      <a:pt x="215" y="172"/>
                      <a:pt x="218" y="183"/>
                    </a:cubicBezTo>
                    <a:cubicBezTo>
                      <a:pt x="221" y="193"/>
                      <a:pt x="215" y="230"/>
                      <a:pt x="220" y="236"/>
                    </a:cubicBezTo>
                    <a:cubicBezTo>
                      <a:pt x="225" y="241"/>
                      <a:pt x="227" y="248"/>
                      <a:pt x="234" y="247"/>
                    </a:cubicBezTo>
                    <a:cubicBezTo>
                      <a:pt x="241" y="246"/>
                      <a:pt x="256" y="238"/>
                      <a:pt x="260" y="245"/>
                    </a:cubicBezTo>
                    <a:cubicBezTo>
                      <a:pt x="263" y="252"/>
                      <a:pt x="268" y="259"/>
                      <a:pt x="260" y="269"/>
                    </a:cubicBezTo>
                    <a:cubicBezTo>
                      <a:pt x="253" y="278"/>
                      <a:pt x="247" y="281"/>
                      <a:pt x="239" y="274"/>
                    </a:cubicBezTo>
                    <a:cubicBezTo>
                      <a:pt x="230" y="267"/>
                      <a:pt x="221" y="250"/>
                      <a:pt x="209" y="247"/>
                    </a:cubicBezTo>
                    <a:cubicBezTo>
                      <a:pt x="198" y="245"/>
                      <a:pt x="176" y="243"/>
                      <a:pt x="174" y="243"/>
                    </a:cubicBezTo>
                    <a:close/>
                    <a:moveTo>
                      <a:pt x="108" y="215"/>
                    </a:moveTo>
                    <a:cubicBezTo>
                      <a:pt x="109" y="216"/>
                      <a:pt x="102" y="238"/>
                      <a:pt x="93" y="254"/>
                    </a:cubicBezTo>
                    <a:cubicBezTo>
                      <a:pt x="84" y="271"/>
                      <a:pt x="81" y="271"/>
                      <a:pt x="73" y="283"/>
                    </a:cubicBezTo>
                    <a:cubicBezTo>
                      <a:pt x="65" y="295"/>
                      <a:pt x="45" y="309"/>
                      <a:pt x="44" y="316"/>
                    </a:cubicBezTo>
                    <a:cubicBezTo>
                      <a:pt x="43" y="323"/>
                      <a:pt x="41" y="343"/>
                      <a:pt x="43" y="350"/>
                    </a:cubicBezTo>
                    <a:cubicBezTo>
                      <a:pt x="44" y="357"/>
                      <a:pt x="61" y="358"/>
                      <a:pt x="69" y="357"/>
                    </a:cubicBezTo>
                    <a:cubicBezTo>
                      <a:pt x="77" y="355"/>
                      <a:pt x="84" y="347"/>
                      <a:pt x="91" y="347"/>
                    </a:cubicBezTo>
                    <a:cubicBezTo>
                      <a:pt x="98" y="347"/>
                      <a:pt x="96" y="355"/>
                      <a:pt x="97" y="361"/>
                    </a:cubicBezTo>
                    <a:cubicBezTo>
                      <a:pt x="97" y="366"/>
                      <a:pt x="101" y="368"/>
                      <a:pt x="118" y="372"/>
                    </a:cubicBezTo>
                    <a:cubicBezTo>
                      <a:pt x="136" y="377"/>
                      <a:pt x="140" y="364"/>
                      <a:pt x="144" y="352"/>
                    </a:cubicBezTo>
                    <a:cubicBezTo>
                      <a:pt x="148" y="339"/>
                      <a:pt x="140" y="339"/>
                      <a:pt x="136" y="328"/>
                    </a:cubicBezTo>
                    <a:cubicBezTo>
                      <a:pt x="133" y="316"/>
                      <a:pt x="136" y="302"/>
                      <a:pt x="136" y="292"/>
                    </a:cubicBezTo>
                    <a:cubicBezTo>
                      <a:pt x="135" y="281"/>
                      <a:pt x="141" y="272"/>
                      <a:pt x="147" y="265"/>
                    </a:cubicBezTo>
                    <a:cubicBezTo>
                      <a:pt x="153" y="258"/>
                      <a:pt x="160" y="248"/>
                      <a:pt x="186" y="258"/>
                    </a:cubicBezTo>
                    <a:cubicBezTo>
                      <a:pt x="212" y="267"/>
                      <a:pt x="239" y="298"/>
                      <a:pt x="242" y="306"/>
                    </a:cubicBezTo>
                    <a:cubicBezTo>
                      <a:pt x="245" y="313"/>
                      <a:pt x="232" y="318"/>
                      <a:pt x="227" y="325"/>
                    </a:cubicBezTo>
                    <a:cubicBezTo>
                      <a:pt x="222" y="332"/>
                      <a:pt x="196" y="338"/>
                      <a:pt x="186" y="337"/>
                    </a:cubicBezTo>
                    <a:cubicBezTo>
                      <a:pt x="175" y="336"/>
                      <a:pt x="172" y="344"/>
                      <a:pt x="167" y="348"/>
                    </a:cubicBezTo>
                    <a:cubicBezTo>
                      <a:pt x="162" y="351"/>
                      <a:pt x="167" y="361"/>
                      <a:pt x="172" y="367"/>
                    </a:cubicBezTo>
                    <a:cubicBezTo>
                      <a:pt x="177" y="373"/>
                      <a:pt x="211" y="373"/>
                      <a:pt x="224" y="364"/>
                    </a:cubicBezTo>
                    <a:cubicBezTo>
                      <a:pt x="237" y="354"/>
                      <a:pt x="272" y="328"/>
                      <a:pt x="272" y="328"/>
                    </a:cubicBezTo>
                    <a:cubicBezTo>
                      <a:pt x="272" y="328"/>
                      <a:pt x="285" y="340"/>
                      <a:pt x="293" y="348"/>
                    </a:cubicBezTo>
                    <a:cubicBezTo>
                      <a:pt x="301" y="357"/>
                      <a:pt x="319" y="369"/>
                      <a:pt x="352" y="373"/>
                    </a:cubicBezTo>
                    <a:cubicBezTo>
                      <a:pt x="385" y="377"/>
                      <a:pt x="398" y="356"/>
                      <a:pt x="401" y="352"/>
                    </a:cubicBezTo>
                    <a:cubicBezTo>
                      <a:pt x="405" y="348"/>
                      <a:pt x="399" y="342"/>
                      <a:pt x="389" y="333"/>
                    </a:cubicBezTo>
                    <a:cubicBezTo>
                      <a:pt x="379" y="323"/>
                      <a:pt x="353" y="312"/>
                      <a:pt x="337" y="313"/>
                    </a:cubicBezTo>
                    <a:cubicBezTo>
                      <a:pt x="321" y="315"/>
                      <a:pt x="303" y="305"/>
                      <a:pt x="292" y="299"/>
                    </a:cubicBezTo>
                    <a:cubicBezTo>
                      <a:pt x="282" y="293"/>
                      <a:pt x="287" y="293"/>
                      <a:pt x="291" y="277"/>
                    </a:cubicBezTo>
                    <a:cubicBezTo>
                      <a:pt x="295" y="261"/>
                      <a:pt x="294" y="231"/>
                      <a:pt x="291" y="217"/>
                    </a:cubicBezTo>
                    <a:cubicBezTo>
                      <a:pt x="287" y="204"/>
                      <a:pt x="269" y="200"/>
                      <a:pt x="264" y="192"/>
                    </a:cubicBezTo>
                    <a:cubicBezTo>
                      <a:pt x="258" y="184"/>
                      <a:pt x="251" y="180"/>
                      <a:pt x="261" y="173"/>
                    </a:cubicBezTo>
                    <a:cubicBezTo>
                      <a:pt x="272" y="166"/>
                      <a:pt x="282" y="146"/>
                      <a:pt x="290" y="135"/>
                    </a:cubicBezTo>
                    <a:cubicBezTo>
                      <a:pt x="298" y="123"/>
                      <a:pt x="305" y="117"/>
                      <a:pt x="297" y="107"/>
                    </a:cubicBezTo>
                    <a:cubicBezTo>
                      <a:pt x="289" y="97"/>
                      <a:pt x="283" y="94"/>
                      <a:pt x="281" y="86"/>
                    </a:cubicBezTo>
                    <a:cubicBezTo>
                      <a:pt x="280" y="79"/>
                      <a:pt x="283" y="57"/>
                      <a:pt x="283" y="43"/>
                    </a:cubicBezTo>
                    <a:cubicBezTo>
                      <a:pt x="283" y="29"/>
                      <a:pt x="285" y="30"/>
                      <a:pt x="272" y="15"/>
                    </a:cubicBezTo>
                    <a:cubicBezTo>
                      <a:pt x="260" y="0"/>
                      <a:pt x="248" y="2"/>
                      <a:pt x="241" y="1"/>
                    </a:cubicBezTo>
                    <a:cubicBezTo>
                      <a:pt x="235" y="0"/>
                      <a:pt x="231" y="21"/>
                      <a:pt x="233" y="26"/>
                    </a:cubicBezTo>
                    <a:cubicBezTo>
                      <a:pt x="235" y="31"/>
                      <a:pt x="239" y="31"/>
                      <a:pt x="241" y="35"/>
                    </a:cubicBezTo>
                    <a:cubicBezTo>
                      <a:pt x="242" y="39"/>
                      <a:pt x="239" y="36"/>
                      <a:pt x="243" y="53"/>
                    </a:cubicBezTo>
                    <a:cubicBezTo>
                      <a:pt x="247" y="70"/>
                      <a:pt x="245" y="91"/>
                      <a:pt x="245" y="97"/>
                    </a:cubicBezTo>
                    <a:cubicBezTo>
                      <a:pt x="245" y="103"/>
                      <a:pt x="240" y="107"/>
                      <a:pt x="234" y="114"/>
                    </a:cubicBezTo>
                    <a:cubicBezTo>
                      <a:pt x="228" y="121"/>
                      <a:pt x="206" y="123"/>
                      <a:pt x="194" y="129"/>
                    </a:cubicBezTo>
                    <a:cubicBezTo>
                      <a:pt x="181" y="135"/>
                      <a:pt x="179" y="146"/>
                      <a:pt x="170" y="149"/>
                    </a:cubicBezTo>
                    <a:cubicBezTo>
                      <a:pt x="161" y="151"/>
                      <a:pt x="157" y="138"/>
                      <a:pt x="161" y="121"/>
                    </a:cubicBezTo>
                    <a:cubicBezTo>
                      <a:pt x="164" y="109"/>
                      <a:pt x="168" y="79"/>
                      <a:pt x="168" y="64"/>
                    </a:cubicBezTo>
                    <a:cubicBezTo>
                      <a:pt x="167" y="54"/>
                      <a:pt x="158" y="40"/>
                      <a:pt x="150" y="33"/>
                    </a:cubicBezTo>
                    <a:cubicBezTo>
                      <a:pt x="142" y="25"/>
                      <a:pt x="136" y="30"/>
                      <a:pt x="131" y="32"/>
                    </a:cubicBezTo>
                    <a:cubicBezTo>
                      <a:pt x="126" y="35"/>
                      <a:pt x="120" y="43"/>
                      <a:pt x="122" y="56"/>
                    </a:cubicBezTo>
                    <a:cubicBezTo>
                      <a:pt x="124" y="70"/>
                      <a:pt x="127" y="72"/>
                      <a:pt x="127" y="82"/>
                    </a:cubicBezTo>
                    <a:cubicBezTo>
                      <a:pt x="128" y="92"/>
                      <a:pt x="124" y="113"/>
                      <a:pt x="121" y="133"/>
                    </a:cubicBezTo>
                    <a:cubicBezTo>
                      <a:pt x="117" y="152"/>
                      <a:pt x="104" y="151"/>
                      <a:pt x="90" y="158"/>
                    </a:cubicBezTo>
                    <a:cubicBezTo>
                      <a:pt x="76" y="165"/>
                      <a:pt x="48" y="175"/>
                      <a:pt x="30" y="180"/>
                    </a:cubicBezTo>
                    <a:cubicBezTo>
                      <a:pt x="13" y="184"/>
                      <a:pt x="0" y="191"/>
                      <a:pt x="0" y="200"/>
                    </a:cubicBezTo>
                    <a:cubicBezTo>
                      <a:pt x="0" y="209"/>
                      <a:pt x="9" y="210"/>
                      <a:pt x="22" y="219"/>
                    </a:cubicBezTo>
                    <a:cubicBezTo>
                      <a:pt x="35" y="228"/>
                      <a:pt x="107" y="215"/>
                      <a:pt x="108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9" name="íŝļïḓè">
                <a:extLst>
                  <a:ext uri="{FF2B5EF4-FFF2-40B4-BE49-F238E27FC236}">
                    <a16:creationId xmlns:a16="http://schemas.microsoft.com/office/drawing/2014/main" id="{0E58A7E2-EAC8-4F02-A8AF-407E9D331A55}"/>
                  </a:ext>
                </a:extLst>
              </p:cNvPr>
              <p:cNvSpPr/>
              <p:nvPr/>
            </p:nvSpPr>
            <p:spPr bwMode="auto">
              <a:xfrm>
                <a:off x="6220078" y="4756740"/>
                <a:ext cx="627063" cy="793750"/>
              </a:xfrm>
              <a:custGeom>
                <a:avLst/>
                <a:gdLst>
                  <a:gd name="T0" fmla="*/ 194 w 340"/>
                  <a:gd name="T1" fmla="*/ 225 h 430"/>
                  <a:gd name="T2" fmla="*/ 189 w 340"/>
                  <a:gd name="T3" fmla="*/ 204 h 430"/>
                  <a:gd name="T4" fmla="*/ 222 w 340"/>
                  <a:gd name="T5" fmla="*/ 196 h 430"/>
                  <a:gd name="T6" fmla="*/ 234 w 340"/>
                  <a:gd name="T7" fmla="*/ 215 h 430"/>
                  <a:gd name="T8" fmla="*/ 217 w 340"/>
                  <a:gd name="T9" fmla="*/ 231 h 430"/>
                  <a:gd name="T10" fmla="*/ 194 w 340"/>
                  <a:gd name="T11" fmla="*/ 225 h 430"/>
                  <a:gd name="T12" fmla="*/ 33 w 340"/>
                  <a:gd name="T13" fmla="*/ 228 h 430"/>
                  <a:gd name="T14" fmla="*/ 67 w 340"/>
                  <a:gd name="T15" fmla="*/ 224 h 430"/>
                  <a:gd name="T16" fmla="*/ 105 w 340"/>
                  <a:gd name="T17" fmla="*/ 194 h 430"/>
                  <a:gd name="T18" fmla="*/ 164 w 340"/>
                  <a:gd name="T19" fmla="*/ 151 h 430"/>
                  <a:gd name="T20" fmla="*/ 170 w 340"/>
                  <a:gd name="T21" fmla="*/ 163 h 430"/>
                  <a:gd name="T22" fmla="*/ 144 w 340"/>
                  <a:gd name="T23" fmla="*/ 203 h 430"/>
                  <a:gd name="T24" fmla="*/ 142 w 340"/>
                  <a:gd name="T25" fmla="*/ 250 h 430"/>
                  <a:gd name="T26" fmla="*/ 166 w 340"/>
                  <a:gd name="T27" fmla="*/ 278 h 430"/>
                  <a:gd name="T28" fmla="*/ 170 w 340"/>
                  <a:gd name="T29" fmla="*/ 300 h 430"/>
                  <a:gd name="T30" fmla="*/ 132 w 340"/>
                  <a:gd name="T31" fmla="*/ 347 h 430"/>
                  <a:gd name="T32" fmla="*/ 133 w 340"/>
                  <a:gd name="T33" fmla="*/ 397 h 430"/>
                  <a:gd name="T34" fmla="*/ 181 w 340"/>
                  <a:gd name="T35" fmla="*/ 410 h 430"/>
                  <a:gd name="T36" fmla="*/ 184 w 340"/>
                  <a:gd name="T37" fmla="*/ 375 h 430"/>
                  <a:gd name="T38" fmla="*/ 198 w 340"/>
                  <a:gd name="T39" fmla="*/ 374 h 430"/>
                  <a:gd name="T40" fmla="*/ 215 w 340"/>
                  <a:gd name="T41" fmla="*/ 416 h 430"/>
                  <a:gd name="T42" fmla="*/ 240 w 340"/>
                  <a:gd name="T43" fmla="*/ 406 h 430"/>
                  <a:gd name="T44" fmla="*/ 230 w 340"/>
                  <a:gd name="T45" fmla="*/ 341 h 430"/>
                  <a:gd name="T46" fmla="*/ 250 w 340"/>
                  <a:gd name="T47" fmla="*/ 322 h 430"/>
                  <a:gd name="T48" fmla="*/ 268 w 340"/>
                  <a:gd name="T49" fmla="*/ 373 h 430"/>
                  <a:gd name="T50" fmla="*/ 316 w 340"/>
                  <a:gd name="T51" fmla="*/ 385 h 430"/>
                  <a:gd name="T52" fmla="*/ 295 w 340"/>
                  <a:gd name="T53" fmla="*/ 310 h 430"/>
                  <a:gd name="T54" fmla="*/ 263 w 340"/>
                  <a:gd name="T55" fmla="*/ 288 h 430"/>
                  <a:gd name="T56" fmla="*/ 264 w 340"/>
                  <a:gd name="T57" fmla="*/ 259 h 430"/>
                  <a:gd name="T58" fmla="*/ 265 w 340"/>
                  <a:gd name="T59" fmla="*/ 233 h 430"/>
                  <a:gd name="T60" fmla="*/ 300 w 340"/>
                  <a:gd name="T61" fmla="*/ 199 h 430"/>
                  <a:gd name="T62" fmla="*/ 275 w 340"/>
                  <a:gd name="T63" fmla="*/ 161 h 430"/>
                  <a:gd name="T64" fmla="*/ 217 w 340"/>
                  <a:gd name="T65" fmla="*/ 159 h 430"/>
                  <a:gd name="T66" fmla="*/ 270 w 340"/>
                  <a:gd name="T67" fmla="*/ 132 h 430"/>
                  <a:gd name="T68" fmla="*/ 316 w 340"/>
                  <a:gd name="T69" fmla="*/ 126 h 430"/>
                  <a:gd name="T70" fmla="*/ 332 w 340"/>
                  <a:gd name="T71" fmla="*/ 110 h 430"/>
                  <a:gd name="T72" fmla="*/ 321 w 340"/>
                  <a:gd name="T73" fmla="*/ 75 h 430"/>
                  <a:gd name="T74" fmla="*/ 256 w 340"/>
                  <a:gd name="T75" fmla="*/ 74 h 430"/>
                  <a:gd name="T76" fmla="*/ 240 w 340"/>
                  <a:gd name="T77" fmla="*/ 51 h 430"/>
                  <a:gd name="T78" fmla="*/ 212 w 340"/>
                  <a:gd name="T79" fmla="*/ 9 h 430"/>
                  <a:gd name="T80" fmla="*/ 190 w 340"/>
                  <a:gd name="T81" fmla="*/ 6 h 430"/>
                  <a:gd name="T82" fmla="*/ 174 w 340"/>
                  <a:gd name="T83" fmla="*/ 34 h 430"/>
                  <a:gd name="T84" fmla="*/ 183 w 340"/>
                  <a:gd name="T85" fmla="*/ 70 h 430"/>
                  <a:gd name="T86" fmla="*/ 172 w 340"/>
                  <a:gd name="T87" fmla="*/ 98 h 430"/>
                  <a:gd name="T88" fmla="*/ 65 w 340"/>
                  <a:gd name="T89" fmla="*/ 161 h 430"/>
                  <a:gd name="T90" fmla="*/ 21 w 340"/>
                  <a:gd name="T91" fmla="*/ 171 h 430"/>
                  <a:gd name="T92" fmla="*/ 10 w 340"/>
                  <a:gd name="T93" fmla="*/ 198 h 430"/>
                  <a:gd name="T94" fmla="*/ 33 w 340"/>
                  <a:gd name="T95" fmla="*/ 22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0" h="430">
                    <a:moveTo>
                      <a:pt x="194" y="225"/>
                    </a:moveTo>
                    <a:cubicBezTo>
                      <a:pt x="194" y="225"/>
                      <a:pt x="178" y="212"/>
                      <a:pt x="189" y="204"/>
                    </a:cubicBezTo>
                    <a:cubicBezTo>
                      <a:pt x="201" y="196"/>
                      <a:pt x="211" y="188"/>
                      <a:pt x="222" y="196"/>
                    </a:cubicBezTo>
                    <a:cubicBezTo>
                      <a:pt x="234" y="203"/>
                      <a:pt x="238" y="207"/>
                      <a:pt x="234" y="215"/>
                    </a:cubicBezTo>
                    <a:cubicBezTo>
                      <a:pt x="230" y="222"/>
                      <a:pt x="228" y="229"/>
                      <a:pt x="217" y="231"/>
                    </a:cubicBezTo>
                    <a:cubicBezTo>
                      <a:pt x="204" y="230"/>
                      <a:pt x="194" y="225"/>
                      <a:pt x="194" y="225"/>
                    </a:cubicBezTo>
                    <a:close/>
                    <a:moveTo>
                      <a:pt x="33" y="228"/>
                    </a:moveTo>
                    <a:cubicBezTo>
                      <a:pt x="40" y="229"/>
                      <a:pt x="52" y="231"/>
                      <a:pt x="67" y="224"/>
                    </a:cubicBezTo>
                    <a:cubicBezTo>
                      <a:pt x="82" y="216"/>
                      <a:pt x="91" y="208"/>
                      <a:pt x="105" y="194"/>
                    </a:cubicBezTo>
                    <a:cubicBezTo>
                      <a:pt x="119" y="180"/>
                      <a:pt x="153" y="155"/>
                      <a:pt x="164" y="151"/>
                    </a:cubicBezTo>
                    <a:cubicBezTo>
                      <a:pt x="176" y="146"/>
                      <a:pt x="176" y="155"/>
                      <a:pt x="170" y="163"/>
                    </a:cubicBezTo>
                    <a:cubicBezTo>
                      <a:pt x="164" y="171"/>
                      <a:pt x="150" y="188"/>
                      <a:pt x="144" y="203"/>
                    </a:cubicBezTo>
                    <a:cubicBezTo>
                      <a:pt x="139" y="218"/>
                      <a:pt x="134" y="224"/>
                      <a:pt x="142" y="250"/>
                    </a:cubicBezTo>
                    <a:cubicBezTo>
                      <a:pt x="149" y="275"/>
                      <a:pt x="160" y="275"/>
                      <a:pt x="166" y="278"/>
                    </a:cubicBezTo>
                    <a:cubicBezTo>
                      <a:pt x="172" y="281"/>
                      <a:pt x="176" y="301"/>
                      <a:pt x="170" y="300"/>
                    </a:cubicBezTo>
                    <a:cubicBezTo>
                      <a:pt x="164" y="299"/>
                      <a:pt x="136" y="327"/>
                      <a:pt x="132" y="347"/>
                    </a:cubicBezTo>
                    <a:cubicBezTo>
                      <a:pt x="127" y="366"/>
                      <a:pt x="123" y="375"/>
                      <a:pt x="133" y="397"/>
                    </a:cubicBezTo>
                    <a:cubicBezTo>
                      <a:pt x="144" y="419"/>
                      <a:pt x="174" y="413"/>
                      <a:pt x="181" y="410"/>
                    </a:cubicBezTo>
                    <a:cubicBezTo>
                      <a:pt x="189" y="407"/>
                      <a:pt x="185" y="395"/>
                      <a:pt x="184" y="375"/>
                    </a:cubicBezTo>
                    <a:cubicBezTo>
                      <a:pt x="182" y="355"/>
                      <a:pt x="192" y="364"/>
                      <a:pt x="198" y="374"/>
                    </a:cubicBezTo>
                    <a:cubicBezTo>
                      <a:pt x="204" y="384"/>
                      <a:pt x="203" y="402"/>
                      <a:pt x="215" y="416"/>
                    </a:cubicBezTo>
                    <a:cubicBezTo>
                      <a:pt x="226" y="430"/>
                      <a:pt x="235" y="419"/>
                      <a:pt x="240" y="406"/>
                    </a:cubicBezTo>
                    <a:cubicBezTo>
                      <a:pt x="245" y="393"/>
                      <a:pt x="232" y="357"/>
                      <a:pt x="230" y="341"/>
                    </a:cubicBezTo>
                    <a:cubicBezTo>
                      <a:pt x="229" y="326"/>
                      <a:pt x="238" y="322"/>
                      <a:pt x="250" y="322"/>
                    </a:cubicBezTo>
                    <a:cubicBezTo>
                      <a:pt x="262" y="322"/>
                      <a:pt x="248" y="347"/>
                      <a:pt x="268" y="373"/>
                    </a:cubicBezTo>
                    <a:cubicBezTo>
                      <a:pt x="287" y="399"/>
                      <a:pt x="292" y="396"/>
                      <a:pt x="316" y="385"/>
                    </a:cubicBezTo>
                    <a:cubicBezTo>
                      <a:pt x="340" y="375"/>
                      <a:pt x="311" y="327"/>
                      <a:pt x="295" y="310"/>
                    </a:cubicBezTo>
                    <a:cubicBezTo>
                      <a:pt x="279" y="294"/>
                      <a:pt x="263" y="294"/>
                      <a:pt x="263" y="288"/>
                    </a:cubicBezTo>
                    <a:cubicBezTo>
                      <a:pt x="263" y="282"/>
                      <a:pt x="266" y="267"/>
                      <a:pt x="264" y="259"/>
                    </a:cubicBezTo>
                    <a:cubicBezTo>
                      <a:pt x="262" y="251"/>
                      <a:pt x="258" y="239"/>
                      <a:pt x="265" y="233"/>
                    </a:cubicBezTo>
                    <a:cubicBezTo>
                      <a:pt x="273" y="226"/>
                      <a:pt x="301" y="222"/>
                      <a:pt x="300" y="199"/>
                    </a:cubicBezTo>
                    <a:cubicBezTo>
                      <a:pt x="299" y="177"/>
                      <a:pt x="294" y="175"/>
                      <a:pt x="275" y="161"/>
                    </a:cubicBezTo>
                    <a:cubicBezTo>
                      <a:pt x="257" y="148"/>
                      <a:pt x="216" y="168"/>
                      <a:pt x="217" y="159"/>
                    </a:cubicBezTo>
                    <a:cubicBezTo>
                      <a:pt x="218" y="150"/>
                      <a:pt x="250" y="138"/>
                      <a:pt x="270" y="132"/>
                    </a:cubicBezTo>
                    <a:cubicBezTo>
                      <a:pt x="290" y="125"/>
                      <a:pt x="306" y="126"/>
                      <a:pt x="316" y="126"/>
                    </a:cubicBezTo>
                    <a:cubicBezTo>
                      <a:pt x="326" y="126"/>
                      <a:pt x="326" y="118"/>
                      <a:pt x="332" y="110"/>
                    </a:cubicBezTo>
                    <a:cubicBezTo>
                      <a:pt x="337" y="102"/>
                      <a:pt x="334" y="88"/>
                      <a:pt x="321" y="75"/>
                    </a:cubicBezTo>
                    <a:cubicBezTo>
                      <a:pt x="308" y="61"/>
                      <a:pt x="263" y="74"/>
                      <a:pt x="256" y="74"/>
                    </a:cubicBezTo>
                    <a:cubicBezTo>
                      <a:pt x="250" y="74"/>
                      <a:pt x="250" y="63"/>
                      <a:pt x="240" y="51"/>
                    </a:cubicBezTo>
                    <a:cubicBezTo>
                      <a:pt x="229" y="38"/>
                      <a:pt x="220" y="18"/>
                      <a:pt x="212" y="9"/>
                    </a:cubicBezTo>
                    <a:cubicBezTo>
                      <a:pt x="205" y="0"/>
                      <a:pt x="203" y="8"/>
                      <a:pt x="190" y="6"/>
                    </a:cubicBezTo>
                    <a:cubicBezTo>
                      <a:pt x="176" y="3"/>
                      <a:pt x="165" y="15"/>
                      <a:pt x="174" y="34"/>
                    </a:cubicBezTo>
                    <a:cubicBezTo>
                      <a:pt x="183" y="53"/>
                      <a:pt x="183" y="56"/>
                      <a:pt x="183" y="70"/>
                    </a:cubicBezTo>
                    <a:cubicBezTo>
                      <a:pt x="183" y="84"/>
                      <a:pt x="197" y="88"/>
                      <a:pt x="172" y="98"/>
                    </a:cubicBezTo>
                    <a:cubicBezTo>
                      <a:pt x="147" y="108"/>
                      <a:pt x="75" y="152"/>
                      <a:pt x="65" y="161"/>
                    </a:cubicBezTo>
                    <a:cubicBezTo>
                      <a:pt x="55" y="170"/>
                      <a:pt x="26" y="169"/>
                      <a:pt x="21" y="171"/>
                    </a:cubicBezTo>
                    <a:cubicBezTo>
                      <a:pt x="15" y="173"/>
                      <a:pt x="0" y="170"/>
                      <a:pt x="10" y="198"/>
                    </a:cubicBezTo>
                    <a:cubicBezTo>
                      <a:pt x="24" y="238"/>
                      <a:pt x="26" y="227"/>
                      <a:pt x="3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0" name="ïs1îḋè">
                <a:extLst>
                  <a:ext uri="{FF2B5EF4-FFF2-40B4-BE49-F238E27FC236}">
                    <a16:creationId xmlns:a16="http://schemas.microsoft.com/office/drawing/2014/main" id="{1C433054-750F-44EF-A942-50B842DF87ED}"/>
                  </a:ext>
                </a:extLst>
              </p:cNvPr>
              <p:cNvSpPr/>
              <p:nvPr/>
            </p:nvSpPr>
            <p:spPr bwMode="auto">
              <a:xfrm>
                <a:off x="7263066" y="4780553"/>
                <a:ext cx="674688" cy="863600"/>
              </a:xfrm>
              <a:custGeom>
                <a:avLst/>
                <a:gdLst>
                  <a:gd name="T0" fmla="*/ 258 w 366"/>
                  <a:gd name="T1" fmla="*/ 136 h 468"/>
                  <a:gd name="T2" fmla="*/ 270 w 366"/>
                  <a:gd name="T3" fmla="*/ 115 h 468"/>
                  <a:gd name="T4" fmla="*/ 287 w 366"/>
                  <a:gd name="T5" fmla="*/ 153 h 468"/>
                  <a:gd name="T6" fmla="*/ 200 w 366"/>
                  <a:gd name="T7" fmla="*/ 103 h 468"/>
                  <a:gd name="T8" fmla="*/ 227 w 366"/>
                  <a:gd name="T9" fmla="*/ 122 h 468"/>
                  <a:gd name="T10" fmla="*/ 225 w 366"/>
                  <a:gd name="T11" fmla="*/ 167 h 468"/>
                  <a:gd name="T12" fmla="*/ 215 w 366"/>
                  <a:gd name="T13" fmla="*/ 201 h 468"/>
                  <a:gd name="T14" fmla="*/ 197 w 366"/>
                  <a:gd name="T15" fmla="*/ 167 h 468"/>
                  <a:gd name="T16" fmla="*/ 204 w 366"/>
                  <a:gd name="T17" fmla="*/ 133 h 468"/>
                  <a:gd name="T18" fmla="*/ 200 w 366"/>
                  <a:gd name="T19" fmla="*/ 103 h 468"/>
                  <a:gd name="T20" fmla="*/ 271 w 366"/>
                  <a:gd name="T21" fmla="*/ 175 h 468"/>
                  <a:gd name="T22" fmla="*/ 286 w 366"/>
                  <a:gd name="T23" fmla="*/ 190 h 468"/>
                  <a:gd name="T24" fmla="*/ 146 w 366"/>
                  <a:gd name="T25" fmla="*/ 109 h 468"/>
                  <a:gd name="T26" fmla="*/ 87 w 366"/>
                  <a:gd name="T27" fmla="*/ 173 h 468"/>
                  <a:gd name="T28" fmla="*/ 7 w 366"/>
                  <a:gd name="T29" fmla="*/ 236 h 468"/>
                  <a:gd name="T30" fmla="*/ 111 w 366"/>
                  <a:gd name="T31" fmla="*/ 239 h 468"/>
                  <a:gd name="T32" fmla="*/ 108 w 366"/>
                  <a:gd name="T33" fmla="*/ 279 h 468"/>
                  <a:gd name="T34" fmla="*/ 110 w 366"/>
                  <a:gd name="T35" fmla="*/ 332 h 468"/>
                  <a:gd name="T36" fmla="*/ 139 w 366"/>
                  <a:gd name="T37" fmla="*/ 316 h 468"/>
                  <a:gd name="T38" fmla="*/ 159 w 366"/>
                  <a:gd name="T39" fmla="*/ 326 h 468"/>
                  <a:gd name="T40" fmla="*/ 189 w 366"/>
                  <a:gd name="T41" fmla="*/ 330 h 468"/>
                  <a:gd name="T42" fmla="*/ 217 w 366"/>
                  <a:gd name="T43" fmla="*/ 281 h 468"/>
                  <a:gd name="T44" fmla="*/ 284 w 366"/>
                  <a:gd name="T45" fmla="*/ 237 h 468"/>
                  <a:gd name="T46" fmla="*/ 287 w 366"/>
                  <a:gd name="T47" fmla="*/ 396 h 468"/>
                  <a:gd name="T48" fmla="*/ 284 w 366"/>
                  <a:gd name="T49" fmla="*/ 461 h 468"/>
                  <a:gd name="T50" fmla="*/ 319 w 366"/>
                  <a:gd name="T51" fmla="*/ 393 h 468"/>
                  <a:gd name="T52" fmla="*/ 327 w 366"/>
                  <a:gd name="T53" fmla="*/ 227 h 468"/>
                  <a:gd name="T54" fmla="*/ 363 w 366"/>
                  <a:gd name="T55" fmla="*/ 202 h 468"/>
                  <a:gd name="T56" fmla="*/ 324 w 366"/>
                  <a:gd name="T57" fmla="*/ 162 h 468"/>
                  <a:gd name="T58" fmla="*/ 330 w 366"/>
                  <a:gd name="T59" fmla="*/ 85 h 468"/>
                  <a:gd name="T60" fmla="*/ 324 w 366"/>
                  <a:gd name="T61" fmla="*/ 23 h 468"/>
                  <a:gd name="T62" fmla="*/ 275 w 366"/>
                  <a:gd name="T63" fmla="*/ 29 h 468"/>
                  <a:gd name="T64" fmla="*/ 286 w 366"/>
                  <a:gd name="T65" fmla="*/ 69 h 468"/>
                  <a:gd name="T66" fmla="*/ 253 w 366"/>
                  <a:gd name="T67" fmla="*/ 65 h 468"/>
                  <a:gd name="T68" fmla="*/ 212 w 366"/>
                  <a:gd name="T69" fmla="*/ 52 h 468"/>
                  <a:gd name="T70" fmla="*/ 115 w 366"/>
                  <a:gd name="T71" fmla="*/ 68 h 468"/>
                  <a:gd name="T72" fmla="*/ 30 w 366"/>
                  <a:gd name="T73" fmla="*/ 163 h 468"/>
                  <a:gd name="T74" fmla="*/ 96 w 366"/>
                  <a:gd name="T75" fmla="*/ 13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6" h="468">
                    <a:moveTo>
                      <a:pt x="270" y="152"/>
                    </a:moveTo>
                    <a:cubicBezTo>
                      <a:pt x="270" y="152"/>
                      <a:pt x="273" y="146"/>
                      <a:pt x="258" y="136"/>
                    </a:cubicBezTo>
                    <a:cubicBezTo>
                      <a:pt x="242" y="126"/>
                      <a:pt x="247" y="126"/>
                      <a:pt x="254" y="122"/>
                    </a:cubicBezTo>
                    <a:cubicBezTo>
                      <a:pt x="261" y="119"/>
                      <a:pt x="262" y="114"/>
                      <a:pt x="270" y="115"/>
                    </a:cubicBezTo>
                    <a:cubicBezTo>
                      <a:pt x="279" y="116"/>
                      <a:pt x="285" y="112"/>
                      <a:pt x="287" y="120"/>
                    </a:cubicBezTo>
                    <a:cubicBezTo>
                      <a:pt x="289" y="128"/>
                      <a:pt x="291" y="151"/>
                      <a:pt x="287" y="153"/>
                    </a:cubicBezTo>
                    <a:cubicBezTo>
                      <a:pt x="284" y="155"/>
                      <a:pt x="271" y="153"/>
                      <a:pt x="270" y="152"/>
                    </a:cubicBezTo>
                    <a:close/>
                    <a:moveTo>
                      <a:pt x="200" y="103"/>
                    </a:moveTo>
                    <a:cubicBezTo>
                      <a:pt x="200" y="99"/>
                      <a:pt x="207" y="96"/>
                      <a:pt x="216" y="102"/>
                    </a:cubicBezTo>
                    <a:cubicBezTo>
                      <a:pt x="225" y="108"/>
                      <a:pt x="228" y="113"/>
                      <a:pt x="227" y="122"/>
                    </a:cubicBezTo>
                    <a:cubicBezTo>
                      <a:pt x="225" y="131"/>
                      <a:pt x="222" y="135"/>
                      <a:pt x="223" y="145"/>
                    </a:cubicBezTo>
                    <a:cubicBezTo>
                      <a:pt x="223" y="156"/>
                      <a:pt x="217" y="162"/>
                      <a:pt x="225" y="167"/>
                    </a:cubicBezTo>
                    <a:cubicBezTo>
                      <a:pt x="232" y="173"/>
                      <a:pt x="235" y="171"/>
                      <a:pt x="233" y="185"/>
                    </a:cubicBezTo>
                    <a:cubicBezTo>
                      <a:pt x="231" y="202"/>
                      <a:pt x="214" y="210"/>
                      <a:pt x="215" y="201"/>
                    </a:cubicBezTo>
                    <a:cubicBezTo>
                      <a:pt x="215" y="192"/>
                      <a:pt x="220" y="185"/>
                      <a:pt x="213" y="176"/>
                    </a:cubicBezTo>
                    <a:cubicBezTo>
                      <a:pt x="205" y="167"/>
                      <a:pt x="204" y="178"/>
                      <a:pt x="197" y="167"/>
                    </a:cubicBezTo>
                    <a:cubicBezTo>
                      <a:pt x="191" y="155"/>
                      <a:pt x="195" y="154"/>
                      <a:pt x="199" y="152"/>
                    </a:cubicBezTo>
                    <a:cubicBezTo>
                      <a:pt x="204" y="149"/>
                      <a:pt x="209" y="147"/>
                      <a:pt x="204" y="133"/>
                    </a:cubicBezTo>
                    <a:cubicBezTo>
                      <a:pt x="199" y="119"/>
                      <a:pt x="198" y="127"/>
                      <a:pt x="197" y="119"/>
                    </a:cubicBezTo>
                    <a:cubicBezTo>
                      <a:pt x="196" y="112"/>
                      <a:pt x="200" y="107"/>
                      <a:pt x="200" y="103"/>
                    </a:cubicBezTo>
                    <a:close/>
                    <a:moveTo>
                      <a:pt x="246" y="206"/>
                    </a:moveTo>
                    <a:cubicBezTo>
                      <a:pt x="243" y="205"/>
                      <a:pt x="264" y="181"/>
                      <a:pt x="271" y="175"/>
                    </a:cubicBezTo>
                    <a:cubicBezTo>
                      <a:pt x="277" y="170"/>
                      <a:pt x="289" y="166"/>
                      <a:pt x="288" y="173"/>
                    </a:cubicBezTo>
                    <a:cubicBezTo>
                      <a:pt x="287" y="180"/>
                      <a:pt x="291" y="185"/>
                      <a:pt x="286" y="190"/>
                    </a:cubicBezTo>
                    <a:cubicBezTo>
                      <a:pt x="282" y="195"/>
                      <a:pt x="250" y="207"/>
                      <a:pt x="246" y="206"/>
                    </a:cubicBezTo>
                    <a:close/>
                    <a:moveTo>
                      <a:pt x="146" y="109"/>
                    </a:moveTo>
                    <a:cubicBezTo>
                      <a:pt x="146" y="114"/>
                      <a:pt x="141" y="124"/>
                      <a:pt x="134" y="134"/>
                    </a:cubicBezTo>
                    <a:cubicBezTo>
                      <a:pt x="127" y="144"/>
                      <a:pt x="103" y="162"/>
                      <a:pt x="87" y="173"/>
                    </a:cubicBezTo>
                    <a:cubicBezTo>
                      <a:pt x="70" y="183"/>
                      <a:pt x="23" y="206"/>
                      <a:pt x="16" y="212"/>
                    </a:cubicBezTo>
                    <a:cubicBezTo>
                      <a:pt x="10" y="218"/>
                      <a:pt x="0" y="213"/>
                      <a:pt x="7" y="236"/>
                    </a:cubicBezTo>
                    <a:cubicBezTo>
                      <a:pt x="13" y="258"/>
                      <a:pt x="24" y="253"/>
                      <a:pt x="55" y="252"/>
                    </a:cubicBezTo>
                    <a:cubicBezTo>
                      <a:pt x="85" y="250"/>
                      <a:pt x="106" y="237"/>
                      <a:pt x="111" y="239"/>
                    </a:cubicBezTo>
                    <a:cubicBezTo>
                      <a:pt x="116" y="242"/>
                      <a:pt x="119" y="251"/>
                      <a:pt x="119" y="259"/>
                    </a:cubicBezTo>
                    <a:cubicBezTo>
                      <a:pt x="120" y="266"/>
                      <a:pt x="116" y="270"/>
                      <a:pt x="108" y="279"/>
                    </a:cubicBezTo>
                    <a:cubicBezTo>
                      <a:pt x="100" y="288"/>
                      <a:pt x="100" y="303"/>
                      <a:pt x="100" y="311"/>
                    </a:cubicBezTo>
                    <a:cubicBezTo>
                      <a:pt x="101" y="318"/>
                      <a:pt x="104" y="325"/>
                      <a:pt x="110" y="332"/>
                    </a:cubicBezTo>
                    <a:cubicBezTo>
                      <a:pt x="117" y="338"/>
                      <a:pt x="119" y="333"/>
                      <a:pt x="127" y="333"/>
                    </a:cubicBezTo>
                    <a:cubicBezTo>
                      <a:pt x="134" y="332"/>
                      <a:pt x="138" y="323"/>
                      <a:pt x="139" y="316"/>
                    </a:cubicBezTo>
                    <a:cubicBezTo>
                      <a:pt x="140" y="308"/>
                      <a:pt x="148" y="313"/>
                      <a:pt x="155" y="314"/>
                    </a:cubicBezTo>
                    <a:cubicBezTo>
                      <a:pt x="161" y="316"/>
                      <a:pt x="158" y="318"/>
                      <a:pt x="159" y="326"/>
                    </a:cubicBezTo>
                    <a:cubicBezTo>
                      <a:pt x="159" y="334"/>
                      <a:pt x="159" y="336"/>
                      <a:pt x="168" y="339"/>
                    </a:cubicBezTo>
                    <a:cubicBezTo>
                      <a:pt x="177" y="343"/>
                      <a:pt x="178" y="342"/>
                      <a:pt x="189" y="330"/>
                    </a:cubicBezTo>
                    <a:cubicBezTo>
                      <a:pt x="199" y="319"/>
                      <a:pt x="187" y="291"/>
                      <a:pt x="193" y="292"/>
                    </a:cubicBezTo>
                    <a:cubicBezTo>
                      <a:pt x="198" y="293"/>
                      <a:pt x="209" y="289"/>
                      <a:pt x="217" y="281"/>
                    </a:cubicBezTo>
                    <a:cubicBezTo>
                      <a:pt x="225" y="273"/>
                      <a:pt x="232" y="272"/>
                      <a:pt x="243" y="263"/>
                    </a:cubicBezTo>
                    <a:cubicBezTo>
                      <a:pt x="253" y="254"/>
                      <a:pt x="278" y="233"/>
                      <a:pt x="284" y="237"/>
                    </a:cubicBezTo>
                    <a:cubicBezTo>
                      <a:pt x="290" y="240"/>
                      <a:pt x="285" y="282"/>
                      <a:pt x="286" y="321"/>
                    </a:cubicBezTo>
                    <a:cubicBezTo>
                      <a:pt x="288" y="361"/>
                      <a:pt x="286" y="379"/>
                      <a:pt x="287" y="396"/>
                    </a:cubicBezTo>
                    <a:cubicBezTo>
                      <a:pt x="289" y="413"/>
                      <a:pt x="278" y="425"/>
                      <a:pt x="278" y="434"/>
                    </a:cubicBezTo>
                    <a:cubicBezTo>
                      <a:pt x="277" y="443"/>
                      <a:pt x="278" y="454"/>
                      <a:pt x="284" y="461"/>
                    </a:cubicBezTo>
                    <a:cubicBezTo>
                      <a:pt x="291" y="468"/>
                      <a:pt x="296" y="458"/>
                      <a:pt x="305" y="449"/>
                    </a:cubicBezTo>
                    <a:cubicBezTo>
                      <a:pt x="314" y="440"/>
                      <a:pt x="315" y="424"/>
                      <a:pt x="319" y="393"/>
                    </a:cubicBezTo>
                    <a:cubicBezTo>
                      <a:pt x="323" y="362"/>
                      <a:pt x="318" y="269"/>
                      <a:pt x="320" y="252"/>
                    </a:cubicBezTo>
                    <a:cubicBezTo>
                      <a:pt x="321" y="236"/>
                      <a:pt x="323" y="232"/>
                      <a:pt x="327" y="227"/>
                    </a:cubicBezTo>
                    <a:cubicBezTo>
                      <a:pt x="332" y="222"/>
                      <a:pt x="332" y="212"/>
                      <a:pt x="340" y="211"/>
                    </a:cubicBezTo>
                    <a:cubicBezTo>
                      <a:pt x="349" y="210"/>
                      <a:pt x="360" y="212"/>
                      <a:pt x="363" y="202"/>
                    </a:cubicBezTo>
                    <a:cubicBezTo>
                      <a:pt x="366" y="192"/>
                      <a:pt x="364" y="182"/>
                      <a:pt x="358" y="177"/>
                    </a:cubicBezTo>
                    <a:cubicBezTo>
                      <a:pt x="352" y="172"/>
                      <a:pt x="326" y="167"/>
                      <a:pt x="324" y="162"/>
                    </a:cubicBezTo>
                    <a:cubicBezTo>
                      <a:pt x="322" y="158"/>
                      <a:pt x="323" y="119"/>
                      <a:pt x="322" y="108"/>
                    </a:cubicBezTo>
                    <a:cubicBezTo>
                      <a:pt x="322" y="96"/>
                      <a:pt x="324" y="98"/>
                      <a:pt x="330" y="85"/>
                    </a:cubicBezTo>
                    <a:cubicBezTo>
                      <a:pt x="336" y="73"/>
                      <a:pt x="333" y="65"/>
                      <a:pt x="334" y="48"/>
                    </a:cubicBezTo>
                    <a:cubicBezTo>
                      <a:pt x="334" y="32"/>
                      <a:pt x="334" y="33"/>
                      <a:pt x="324" y="23"/>
                    </a:cubicBezTo>
                    <a:cubicBezTo>
                      <a:pt x="315" y="14"/>
                      <a:pt x="306" y="6"/>
                      <a:pt x="292" y="3"/>
                    </a:cubicBezTo>
                    <a:cubicBezTo>
                      <a:pt x="278" y="0"/>
                      <a:pt x="274" y="12"/>
                      <a:pt x="275" y="29"/>
                    </a:cubicBezTo>
                    <a:cubicBezTo>
                      <a:pt x="275" y="47"/>
                      <a:pt x="278" y="37"/>
                      <a:pt x="282" y="43"/>
                    </a:cubicBezTo>
                    <a:cubicBezTo>
                      <a:pt x="286" y="49"/>
                      <a:pt x="285" y="62"/>
                      <a:pt x="286" y="69"/>
                    </a:cubicBezTo>
                    <a:cubicBezTo>
                      <a:pt x="287" y="76"/>
                      <a:pt x="283" y="77"/>
                      <a:pt x="274" y="77"/>
                    </a:cubicBezTo>
                    <a:cubicBezTo>
                      <a:pt x="265" y="78"/>
                      <a:pt x="268" y="69"/>
                      <a:pt x="253" y="65"/>
                    </a:cubicBezTo>
                    <a:cubicBezTo>
                      <a:pt x="238" y="60"/>
                      <a:pt x="225" y="74"/>
                      <a:pt x="218" y="72"/>
                    </a:cubicBezTo>
                    <a:cubicBezTo>
                      <a:pt x="212" y="71"/>
                      <a:pt x="215" y="68"/>
                      <a:pt x="212" y="52"/>
                    </a:cubicBezTo>
                    <a:cubicBezTo>
                      <a:pt x="209" y="36"/>
                      <a:pt x="191" y="26"/>
                      <a:pt x="177" y="26"/>
                    </a:cubicBezTo>
                    <a:cubicBezTo>
                      <a:pt x="164" y="26"/>
                      <a:pt x="135" y="52"/>
                      <a:pt x="115" y="68"/>
                    </a:cubicBezTo>
                    <a:cubicBezTo>
                      <a:pt x="96" y="84"/>
                      <a:pt x="55" y="129"/>
                      <a:pt x="47" y="139"/>
                    </a:cubicBezTo>
                    <a:cubicBezTo>
                      <a:pt x="39" y="149"/>
                      <a:pt x="30" y="156"/>
                      <a:pt x="30" y="163"/>
                    </a:cubicBezTo>
                    <a:cubicBezTo>
                      <a:pt x="30" y="170"/>
                      <a:pt x="28" y="170"/>
                      <a:pt x="39" y="172"/>
                    </a:cubicBezTo>
                    <a:cubicBezTo>
                      <a:pt x="49" y="174"/>
                      <a:pt x="64" y="154"/>
                      <a:pt x="96" y="132"/>
                    </a:cubicBezTo>
                    <a:cubicBezTo>
                      <a:pt x="128" y="110"/>
                      <a:pt x="147" y="103"/>
                      <a:pt x="146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1" name="îš1ïdè">
                <a:extLst>
                  <a:ext uri="{FF2B5EF4-FFF2-40B4-BE49-F238E27FC236}">
                    <a16:creationId xmlns:a16="http://schemas.microsoft.com/office/drawing/2014/main" id="{15890DA5-CDD4-4B42-B3F7-DA9D3A856F5E}"/>
                  </a:ext>
                </a:extLst>
              </p:cNvPr>
              <p:cNvSpPr/>
              <p:nvPr/>
            </p:nvSpPr>
            <p:spPr bwMode="auto">
              <a:xfrm>
                <a:off x="5180266" y="4845640"/>
                <a:ext cx="635000" cy="660400"/>
              </a:xfrm>
              <a:custGeom>
                <a:avLst/>
                <a:gdLst>
                  <a:gd name="T0" fmla="*/ 5 w 344"/>
                  <a:gd name="T1" fmla="*/ 147 h 358"/>
                  <a:gd name="T2" fmla="*/ 38 w 344"/>
                  <a:gd name="T3" fmla="*/ 142 h 358"/>
                  <a:gd name="T4" fmla="*/ 53 w 344"/>
                  <a:gd name="T5" fmla="*/ 125 h 358"/>
                  <a:gd name="T6" fmla="*/ 43 w 344"/>
                  <a:gd name="T7" fmla="*/ 70 h 358"/>
                  <a:gd name="T8" fmla="*/ 48 w 344"/>
                  <a:gd name="T9" fmla="*/ 43 h 358"/>
                  <a:gd name="T10" fmla="*/ 76 w 344"/>
                  <a:gd name="T11" fmla="*/ 45 h 358"/>
                  <a:gd name="T12" fmla="*/ 122 w 344"/>
                  <a:gd name="T13" fmla="*/ 89 h 358"/>
                  <a:gd name="T14" fmla="*/ 122 w 344"/>
                  <a:gd name="T15" fmla="*/ 185 h 358"/>
                  <a:gd name="T16" fmla="*/ 141 w 344"/>
                  <a:gd name="T17" fmla="*/ 192 h 358"/>
                  <a:gd name="T18" fmla="*/ 231 w 344"/>
                  <a:gd name="T19" fmla="*/ 135 h 358"/>
                  <a:gd name="T20" fmla="*/ 241 w 344"/>
                  <a:gd name="T21" fmla="*/ 87 h 358"/>
                  <a:gd name="T22" fmla="*/ 234 w 344"/>
                  <a:gd name="T23" fmla="*/ 48 h 358"/>
                  <a:gd name="T24" fmla="*/ 263 w 344"/>
                  <a:gd name="T25" fmla="*/ 17 h 358"/>
                  <a:gd name="T26" fmla="*/ 298 w 344"/>
                  <a:gd name="T27" fmla="*/ 76 h 358"/>
                  <a:gd name="T28" fmla="*/ 292 w 344"/>
                  <a:gd name="T29" fmla="*/ 111 h 358"/>
                  <a:gd name="T30" fmla="*/ 317 w 344"/>
                  <a:gd name="T31" fmla="*/ 138 h 358"/>
                  <a:gd name="T32" fmla="*/ 292 w 344"/>
                  <a:gd name="T33" fmla="*/ 181 h 358"/>
                  <a:gd name="T34" fmla="*/ 270 w 344"/>
                  <a:gd name="T35" fmla="*/ 217 h 358"/>
                  <a:gd name="T36" fmla="*/ 276 w 344"/>
                  <a:gd name="T37" fmla="*/ 252 h 358"/>
                  <a:gd name="T38" fmla="*/ 334 w 344"/>
                  <a:gd name="T39" fmla="*/ 270 h 358"/>
                  <a:gd name="T40" fmla="*/ 333 w 344"/>
                  <a:gd name="T41" fmla="*/ 304 h 358"/>
                  <a:gd name="T42" fmla="*/ 226 w 344"/>
                  <a:gd name="T43" fmla="*/ 338 h 358"/>
                  <a:gd name="T44" fmla="*/ 166 w 344"/>
                  <a:gd name="T45" fmla="*/ 352 h 358"/>
                  <a:gd name="T46" fmla="*/ 191 w 344"/>
                  <a:gd name="T47" fmla="*/ 319 h 358"/>
                  <a:gd name="T48" fmla="*/ 228 w 344"/>
                  <a:gd name="T49" fmla="*/ 287 h 358"/>
                  <a:gd name="T50" fmla="*/ 231 w 344"/>
                  <a:gd name="T51" fmla="*/ 223 h 358"/>
                  <a:gd name="T52" fmla="*/ 194 w 344"/>
                  <a:gd name="T53" fmla="*/ 194 h 358"/>
                  <a:gd name="T54" fmla="*/ 152 w 344"/>
                  <a:gd name="T55" fmla="*/ 228 h 358"/>
                  <a:gd name="T56" fmla="*/ 55 w 344"/>
                  <a:gd name="T57" fmla="*/ 337 h 358"/>
                  <a:gd name="T58" fmla="*/ 21 w 344"/>
                  <a:gd name="T59" fmla="*/ 316 h 358"/>
                  <a:gd name="T60" fmla="*/ 30 w 344"/>
                  <a:gd name="T61" fmla="*/ 260 h 358"/>
                  <a:gd name="T62" fmla="*/ 53 w 344"/>
                  <a:gd name="T63" fmla="*/ 228 h 358"/>
                  <a:gd name="T64" fmla="*/ 37 w 344"/>
                  <a:gd name="T65" fmla="*/ 201 h 358"/>
                  <a:gd name="T66" fmla="*/ 1 w 344"/>
                  <a:gd name="T67" fmla="*/ 170 h 358"/>
                  <a:gd name="T68" fmla="*/ 5 w 344"/>
                  <a:gd name="T69" fmla="*/ 14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4" h="358">
                    <a:moveTo>
                      <a:pt x="5" y="147"/>
                    </a:moveTo>
                    <a:cubicBezTo>
                      <a:pt x="6" y="143"/>
                      <a:pt x="22" y="140"/>
                      <a:pt x="38" y="142"/>
                    </a:cubicBezTo>
                    <a:cubicBezTo>
                      <a:pt x="54" y="144"/>
                      <a:pt x="53" y="137"/>
                      <a:pt x="53" y="125"/>
                    </a:cubicBezTo>
                    <a:cubicBezTo>
                      <a:pt x="53" y="112"/>
                      <a:pt x="60" y="89"/>
                      <a:pt x="43" y="70"/>
                    </a:cubicBezTo>
                    <a:cubicBezTo>
                      <a:pt x="25" y="52"/>
                      <a:pt x="48" y="43"/>
                      <a:pt x="48" y="43"/>
                    </a:cubicBezTo>
                    <a:cubicBezTo>
                      <a:pt x="48" y="43"/>
                      <a:pt x="55" y="32"/>
                      <a:pt x="76" y="45"/>
                    </a:cubicBezTo>
                    <a:cubicBezTo>
                      <a:pt x="97" y="58"/>
                      <a:pt x="115" y="74"/>
                      <a:pt x="122" y="89"/>
                    </a:cubicBezTo>
                    <a:cubicBezTo>
                      <a:pt x="129" y="104"/>
                      <a:pt x="118" y="174"/>
                      <a:pt x="122" y="185"/>
                    </a:cubicBezTo>
                    <a:cubicBezTo>
                      <a:pt x="125" y="195"/>
                      <a:pt x="130" y="200"/>
                      <a:pt x="141" y="192"/>
                    </a:cubicBezTo>
                    <a:cubicBezTo>
                      <a:pt x="153" y="183"/>
                      <a:pt x="214" y="138"/>
                      <a:pt x="231" y="135"/>
                    </a:cubicBezTo>
                    <a:cubicBezTo>
                      <a:pt x="249" y="132"/>
                      <a:pt x="241" y="103"/>
                      <a:pt x="241" y="87"/>
                    </a:cubicBezTo>
                    <a:cubicBezTo>
                      <a:pt x="242" y="70"/>
                      <a:pt x="234" y="59"/>
                      <a:pt x="234" y="48"/>
                    </a:cubicBezTo>
                    <a:cubicBezTo>
                      <a:pt x="234" y="36"/>
                      <a:pt x="247" y="0"/>
                      <a:pt x="263" y="17"/>
                    </a:cubicBezTo>
                    <a:cubicBezTo>
                      <a:pt x="279" y="35"/>
                      <a:pt x="303" y="58"/>
                      <a:pt x="298" y="76"/>
                    </a:cubicBezTo>
                    <a:cubicBezTo>
                      <a:pt x="294" y="95"/>
                      <a:pt x="283" y="92"/>
                      <a:pt x="292" y="111"/>
                    </a:cubicBezTo>
                    <a:cubicBezTo>
                      <a:pt x="301" y="129"/>
                      <a:pt x="320" y="117"/>
                      <a:pt x="317" y="138"/>
                    </a:cubicBezTo>
                    <a:cubicBezTo>
                      <a:pt x="315" y="160"/>
                      <a:pt x="321" y="149"/>
                      <a:pt x="292" y="181"/>
                    </a:cubicBezTo>
                    <a:cubicBezTo>
                      <a:pt x="268" y="209"/>
                      <a:pt x="270" y="208"/>
                      <a:pt x="270" y="217"/>
                    </a:cubicBezTo>
                    <a:cubicBezTo>
                      <a:pt x="270" y="226"/>
                      <a:pt x="266" y="249"/>
                      <a:pt x="276" y="252"/>
                    </a:cubicBezTo>
                    <a:cubicBezTo>
                      <a:pt x="287" y="254"/>
                      <a:pt x="325" y="250"/>
                      <a:pt x="334" y="270"/>
                    </a:cubicBezTo>
                    <a:cubicBezTo>
                      <a:pt x="344" y="290"/>
                      <a:pt x="344" y="295"/>
                      <a:pt x="333" y="304"/>
                    </a:cubicBezTo>
                    <a:cubicBezTo>
                      <a:pt x="321" y="312"/>
                      <a:pt x="288" y="320"/>
                      <a:pt x="226" y="338"/>
                    </a:cubicBezTo>
                    <a:cubicBezTo>
                      <a:pt x="180" y="351"/>
                      <a:pt x="168" y="358"/>
                      <a:pt x="166" y="352"/>
                    </a:cubicBezTo>
                    <a:cubicBezTo>
                      <a:pt x="164" y="346"/>
                      <a:pt x="175" y="331"/>
                      <a:pt x="191" y="319"/>
                    </a:cubicBezTo>
                    <a:cubicBezTo>
                      <a:pt x="207" y="307"/>
                      <a:pt x="224" y="304"/>
                      <a:pt x="228" y="287"/>
                    </a:cubicBezTo>
                    <a:cubicBezTo>
                      <a:pt x="232" y="270"/>
                      <a:pt x="235" y="234"/>
                      <a:pt x="231" y="223"/>
                    </a:cubicBezTo>
                    <a:cubicBezTo>
                      <a:pt x="227" y="212"/>
                      <a:pt x="213" y="188"/>
                      <a:pt x="194" y="194"/>
                    </a:cubicBezTo>
                    <a:cubicBezTo>
                      <a:pt x="176" y="200"/>
                      <a:pt x="166" y="210"/>
                      <a:pt x="152" y="228"/>
                    </a:cubicBezTo>
                    <a:cubicBezTo>
                      <a:pt x="138" y="247"/>
                      <a:pt x="66" y="336"/>
                      <a:pt x="55" y="337"/>
                    </a:cubicBezTo>
                    <a:cubicBezTo>
                      <a:pt x="45" y="338"/>
                      <a:pt x="22" y="340"/>
                      <a:pt x="21" y="316"/>
                    </a:cubicBezTo>
                    <a:cubicBezTo>
                      <a:pt x="20" y="292"/>
                      <a:pt x="16" y="285"/>
                      <a:pt x="30" y="260"/>
                    </a:cubicBezTo>
                    <a:cubicBezTo>
                      <a:pt x="44" y="234"/>
                      <a:pt x="53" y="241"/>
                      <a:pt x="53" y="228"/>
                    </a:cubicBezTo>
                    <a:cubicBezTo>
                      <a:pt x="53" y="216"/>
                      <a:pt x="47" y="207"/>
                      <a:pt x="37" y="201"/>
                    </a:cubicBezTo>
                    <a:cubicBezTo>
                      <a:pt x="27" y="195"/>
                      <a:pt x="2" y="182"/>
                      <a:pt x="1" y="170"/>
                    </a:cubicBezTo>
                    <a:cubicBezTo>
                      <a:pt x="0" y="157"/>
                      <a:pt x="4" y="150"/>
                      <a:pt x="5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2" name="ï$líḋé">
                <a:extLst>
                  <a:ext uri="{FF2B5EF4-FFF2-40B4-BE49-F238E27FC236}">
                    <a16:creationId xmlns:a16="http://schemas.microsoft.com/office/drawing/2014/main" id="{78BC6F16-9F2D-4750-9ABE-2ABE3775DC7B}"/>
                  </a:ext>
                </a:extLst>
              </p:cNvPr>
              <p:cNvSpPr/>
              <p:nvPr/>
            </p:nvSpPr>
            <p:spPr bwMode="auto">
              <a:xfrm>
                <a:off x="55961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3" name="işḷíḓè">
                <a:extLst>
                  <a:ext uri="{FF2B5EF4-FFF2-40B4-BE49-F238E27FC236}">
                    <a16:creationId xmlns:a16="http://schemas.microsoft.com/office/drawing/2014/main" id="{57785DB3-2B43-4576-AB02-21F4C4E330F7}"/>
                  </a:ext>
                </a:extLst>
              </p:cNvPr>
              <p:cNvSpPr/>
              <p:nvPr/>
            </p:nvSpPr>
            <p:spPr bwMode="auto">
              <a:xfrm>
                <a:off x="55961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4" name="ïSḷîḋé">
                <a:extLst>
                  <a:ext uri="{FF2B5EF4-FFF2-40B4-BE49-F238E27FC236}">
                    <a16:creationId xmlns:a16="http://schemas.microsoft.com/office/drawing/2014/main" id="{E0FA00D1-CAB4-4A75-B4EB-E30F545946A0}"/>
                  </a:ext>
                </a:extLst>
              </p:cNvPr>
              <p:cNvSpPr/>
              <p:nvPr/>
            </p:nvSpPr>
            <p:spPr bwMode="auto">
              <a:xfrm>
                <a:off x="5645403" y="5733053"/>
                <a:ext cx="136525" cy="149225"/>
              </a:xfrm>
              <a:custGeom>
                <a:avLst/>
                <a:gdLst>
                  <a:gd name="T0" fmla="*/ 42 w 74"/>
                  <a:gd name="T1" fmla="*/ 50 h 81"/>
                  <a:gd name="T2" fmla="*/ 37 w 74"/>
                  <a:gd name="T3" fmla="*/ 65 h 81"/>
                  <a:gd name="T4" fmla="*/ 32 w 74"/>
                  <a:gd name="T5" fmla="*/ 49 h 81"/>
                  <a:gd name="T6" fmla="*/ 14 w 74"/>
                  <a:gd name="T7" fmla="*/ 0 h 81"/>
                  <a:gd name="T8" fmla="*/ 0 w 74"/>
                  <a:gd name="T9" fmla="*/ 0 h 81"/>
                  <a:gd name="T10" fmla="*/ 31 w 74"/>
                  <a:gd name="T11" fmla="*/ 81 h 81"/>
                  <a:gd name="T12" fmla="*/ 44 w 74"/>
                  <a:gd name="T13" fmla="*/ 81 h 81"/>
                  <a:gd name="T14" fmla="*/ 74 w 74"/>
                  <a:gd name="T15" fmla="*/ 0 h 81"/>
                  <a:gd name="T16" fmla="*/ 60 w 74"/>
                  <a:gd name="T17" fmla="*/ 0 h 81"/>
                  <a:gd name="T18" fmla="*/ 42 w 74"/>
                  <a:gd name="T19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81">
                    <a:moveTo>
                      <a:pt x="42" y="50"/>
                    </a:moveTo>
                    <a:cubicBezTo>
                      <a:pt x="40" y="56"/>
                      <a:pt x="38" y="61"/>
                      <a:pt x="37" y="65"/>
                    </a:cubicBezTo>
                    <a:cubicBezTo>
                      <a:pt x="35" y="59"/>
                      <a:pt x="34" y="54"/>
                      <a:pt x="32" y="4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5" name="išḷiḓé">
                <a:extLst>
                  <a:ext uri="{FF2B5EF4-FFF2-40B4-BE49-F238E27FC236}">
                    <a16:creationId xmlns:a16="http://schemas.microsoft.com/office/drawing/2014/main" id="{FAE31508-916F-432A-81CD-7438FCEFA8DE}"/>
                  </a:ext>
                </a:extLst>
              </p:cNvPr>
              <p:cNvSpPr/>
              <p:nvPr/>
            </p:nvSpPr>
            <p:spPr bwMode="auto">
              <a:xfrm>
                <a:off x="579621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6" name="iṩľidè">
                <a:extLst>
                  <a:ext uri="{FF2B5EF4-FFF2-40B4-BE49-F238E27FC236}">
                    <a16:creationId xmlns:a16="http://schemas.microsoft.com/office/drawing/2014/main" id="{0CB03BF9-755A-4466-8231-6C05C6B6E09C}"/>
                  </a:ext>
                </a:extLst>
              </p:cNvPr>
              <p:cNvSpPr/>
              <p:nvPr/>
            </p:nvSpPr>
            <p:spPr bwMode="auto">
              <a:xfrm>
                <a:off x="5964491" y="5729878"/>
                <a:ext cx="82550" cy="152400"/>
              </a:xfrm>
              <a:custGeom>
                <a:avLst/>
                <a:gdLst>
                  <a:gd name="T0" fmla="*/ 22 w 45"/>
                  <a:gd name="T1" fmla="*/ 3 h 83"/>
                  <a:gd name="T2" fmla="*/ 13 w 45"/>
                  <a:gd name="T3" fmla="*/ 14 h 83"/>
                  <a:gd name="T4" fmla="*/ 13 w 45"/>
                  <a:gd name="T5" fmla="*/ 2 h 83"/>
                  <a:gd name="T6" fmla="*/ 0 w 45"/>
                  <a:gd name="T7" fmla="*/ 2 h 83"/>
                  <a:gd name="T8" fmla="*/ 0 w 45"/>
                  <a:gd name="T9" fmla="*/ 83 h 83"/>
                  <a:gd name="T10" fmla="*/ 14 w 45"/>
                  <a:gd name="T11" fmla="*/ 83 h 83"/>
                  <a:gd name="T12" fmla="*/ 14 w 45"/>
                  <a:gd name="T13" fmla="*/ 41 h 83"/>
                  <a:gd name="T14" fmla="*/ 17 w 45"/>
                  <a:gd name="T15" fmla="*/ 25 h 83"/>
                  <a:gd name="T16" fmla="*/ 22 w 45"/>
                  <a:gd name="T17" fmla="*/ 17 h 83"/>
                  <a:gd name="T18" fmla="*/ 30 w 45"/>
                  <a:gd name="T19" fmla="*/ 14 h 83"/>
                  <a:gd name="T20" fmla="*/ 40 w 45"/>
                  <a:gd name="T21" fmla="*/ 17 h 83"/>
                  <a:gd name="T22" fmla="*/ 45 w 45"/>
                  <a:gd name="T23" fmla="*/ 5 h 83"/>
                  <a:gd name="T24" fmla="*/ 30 w 45"/>
                  <a:gd name="T25" fmla="*/ 0 h 83"/>
                  <a:gd name="T26" fmla="*/ 22 w 45"/>
                  <a:gd name="T27" fmla="*/ 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83">
                    <a:moveTo>
                      <a:pt x="22" y="3"/>
                    </a:moveTo>
                    <a:cubicBezTo>
                      <a:pt x="19" y="5"/>
                      <a:pt x="16" y="9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5"/>
                      <a:pt x="15" y="30"/>
                      <a:pt x="17" y="25"/>
                    </a:cubicBezTo>
                    <a:cubicBezTo>
                      <a:pt x="18" y="21"/>
                      <a:pt x="19" y="19"/>
                      <a:pt x="22" y="17"/>
                    </a:cubicBezTo>
                    <a:cubicBezTo>
                      <a:pt x="24" y="15"/>
                      <a:pt x="27" y="14"/>
                      <a:pt x="30" y="14"/>
                    </a:cubicBezTo>
                    <a:cubicBezTo>
                      <a:pt x="33" y="14"/>
                      <a:pt x="37" y="15"/>
                      <a:pt x="40" y="1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0" y="2"/>
                      <a:pt x="35" y="0"/>
                      <a:pt x="30" y="0"/>
                    </a:cubicBezTo>
                    <a:cubicBezTo>
                      <a:pt x="27" y="0"/>
                      <a:pt x="24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7" name="îṡļiḑe">
                <a:extLst>
                  <a:ext uri="{FF2B5EF4-FFF2-40B4-BE49-F238E27FC236}">
                    <a16:creationId xmlns:a16="http://schemas.microsoft.com/office/drawing/2014/main" id="{BA0F8FC4-67FE-4F9B-8D34-B21A51AF143B}"/>
                  </a:ext>
                </a:extLst>
              </p:cNvPr>
              <p:cNvSpPr/>
              <p:nvPr/>
            </p:nvSpPr>
            <p:spPr bwMode="auto">
              <a:xfrm>
                <a:off x="6050216" y="5729878"/>
                <a:ext cx="125413" cy="157163"/>
              </a:xfrm>
              <a:custGeom>
                <a:avLst/>
                <a:gdLst>
                  <a:gd name="T0" fmla="*/ 55 w 68"/>
                  <a:gd name="T1" fmla="*/ 40 h 85"/>
                  <a:gd name="T2" fmla="*/ 35 w 68"/>
                  <a:gd name="T3" fmla="*/ 34 h 85"/>
                  <a:gd name="T4" fmla="*/ 23 w 68"/>
                  <a:gd name="T5" fmla="*/ 31 h 85"/>
                  <a:gd name="T6" fmla="*/ 18 w 68"/>
                  <a:gd name="T7" fmla="*/ 27 h 85"/>
                  <a:gd name="T8" fmla="*/ 16 w 68"/>
                  <a:gd name="T9" fmla="*/ 22 h 85"/>
                  <a:gd name="T10" fmla="*/ 20 w 68"/>
                  <a:gd name="T11" fmla="*/ 15 h 85"/>
                  <a:gd name="T12" fmla="*/ 34 w 68"/>
                  <a:gd name="T13" fmla="*/ 12 h 85"/>
                  <a:gd name="T14" fmla="*/ 46 w 68"/>
                  <a:gd name="T15" fmla="*/ 15 h 85"/>
                  <a:gd name="T16" fmla="*/ 51 w 68"/>
                  <a:gd name="T17" fmla="*/ 25 h 85"/>
                  <a:gd name="T18" fmla="*/ 65 w 68"/>
                  <a:gd name="T19" fmla="*/ 23 h 85"/>
                  <a:gd name="T20" fmla="*/ 60 w 68"/>
                  <a:gd name="T21" fmla="*/ 10 h 85"/>
                  <a:gd name="T22" fmla="*/ 49 w 68"/>
                  <a:gd name="T23" fmla="*/ 3 h 85"/>
                  <a:gd name="T24" fmla="*/ 33 w 68"/>
                  <a:gd name="T25" fmla="*/ 0 h 85"/>
                  <a:gd name="T26" fmla="*/ 21 w 68"/>
                  <a:gd name="T27" fmla="*/ 2 h 85"/>
                  <a:gd name="T28" fmla="*/ 12 w 68"/>
                  <a:gd name="T29" fmla="*/ 6 h 85"/>
                  <a:gd name="T30" fmla="*/ 5 w 68"/>
                  <a:gd name="T31" fmla="*/ 14 h 85"/>
                  <a:gd name="T32" fmla="*/ 3 w 68"/>
                  <a:gd name="T33" fmla="*/ 24 h 85"/>
                  <a:gd name="T34" fmla="*/ 6 w 68"/>
                  <a:gd name="T35" fmla="*/ 35 h 85"/>
                  <a:gd name="T36" fmla="*/ 15 w 68"/>
                  <a:gd name="T37" fmla="*/ 42 h 85"/>
                  <a:gd name="T38" fmla="*/ 36 w 68"/>
                  <a:gd name="T39" fmla="*/ 49 h 85"/>
                  <a:gd name="T40" fmla="*/ 50 w 68"/>
                  <a:gd name="T41" fmla="*/ 54 h 85"/>
                  <a:gd name="T42" fmla="*/ 54 w 68"/>
                  <a:gd name="T43" fmla="*/ 61 h 85"/>
                  <a:gd name="T44" fmla="*/ 49 w 68"/>
                  <a:gd name="T45" fmla="*/ 70 h 85"/>
                  <a:gd name="T46" fmla="*/ 35 w 68"/>
                  <a:gd name="T47" fmla="*/ 74 h 85"/>
                  <a:gd name="T48" fmla="*/ 20 w 68"/>
                  <a:gd name="T49" fmla="*/ 69 h 85"/>
                  <a:gd name="T50" fmla="*/ 14 w 68"/>
                  <a:gd name="T51" fmla="*/ 57 h 85"/>
                  <a:gd name="T52" fmla="*/ 0 w 68"/>
                  <a:gd name="T53" fmla="*/ 59 h 85"/>
                  <a:gd name="T54" fmla="*/ 11 w 68"/>
                  <a:gd name="T55" fmla="*/ 79 h 85"/>
                  <a:gd name="T56" fmla="*/ 35 w 68"/>
                  <a:gd name="T57" fmla="*/ 85 h 85"/>
                  <a:gd name="T58" fmla="*/ 52 w 68"/>
                  <a:gd name="T59" fmla="*/ 82 h 85"/>
                  <a:gd name="T60" fmla="*/ 64 w 68"/>
                  <a:gd name="T61" fmla="*/ 72 h 85"/>
                  <a:gd name="T62" fmla="*/ 68 w 68"/>
                  <a:gd name="T63" fmla="*/ 59 h 85"/>
                  <a:gd name="T64" fmla="*/ 65 w 68"/>
                  <a:gd name="T65" fmla="*/ 48 h 85"/>
                  <a:gd name="T66" fmla="*/ 55 w 68"/>
                  <a:gd name="T67" fmla="*/ 4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85">
                    <a:moveTo>
                      <a:pt x="55" y="40"/>
                    </a:moveTo>
                    <a:cubicBezTo>
                      <a:pt x="52" y="39"/>
                      <a:pt x="45" y="37"/>
                      <a:pt x="35" y="34"/>
                    </a:cubicBezTo>
                    <a:cubicBezTo>
                      <a:pt x="28" y="32"/>
                      <a:pt x="24" y="31"/>
                      <a:pt x="23" y="31"/>
                    </a:cubicBezTo>
                    <a:cubicBezTo>
                      <a:pt x="20" y="30"/>
                      <a:pt x="19" y="28"/>
                      <a:pt x="18" y="27"/>
                    </a:cubicBezTo>
                    <a:cubicBezTo>
                      <a:pt x="16" y="25"/>
                      <a:pt x="16" y="24"/>
                      <a:pt x="16" y="22"/>
                    </a:cubicBezTo>
                    <a:cubicBezTo>
                      <a:pt x="16" y="19"/>
                      <a:pt x="17" y="17"/>
                      <a:pt x="20" y="15"/>
                    </a:cubicBezTo>
                    <a:cubicBezTo>
                      <a:pt x="23" y="13"/>
                      <a:pt x="27" y="12"/>
                      <a:pt x="34" y="12"/>
                    </a:cubicBezTo>
                    <a:cubicBezTo>
                      <a:pt x="39" y="12"/>
                      <a:pt x="43" y="13"/>
                      <a:pt x="46" y="15"/>
                    </a:cubicBezTo>
                    <a:cubicBezTo>
                      <a:pt x="49" y="17"/>
                      <a:pt x="51" y="21"/>
                      <a:pt x="51" y="25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4" y="18"/>
                      <a:pt x="62" y="14"/>
                      <a:pt x="60" y="10"/>
                    </a:cubicBezTo>
                    <a:cubicBezTo>
                      <a:pt x="58" y="7"/>
                      <a:pt x="54" y="5"/>
                      <a:pt x="49" y="3"/>
                    </a:cubicBezTo>
                    <a:cubicBezTo>
                      <a:pt x="44" y="1"/>
                      <a:pt x="39" y="0"/>
                      <a:pt x="33" y="0"/>
                    </a:cubicBezTo>
                    <a:cubicBezTo>
                      <a:pt x="28" y="0"/>
                      <a:pt x="24" y="1"/>
                      <a:pt x="21" y="2"/>
                    </a:cubicBezTo>
                    <a:cubicBezTo>
                      <a:pt x="17" y="3"/>
                      <a:pt x="14" y="4"/>
                      <a:pt x="12" y="6"/>
                    </a:cubicBezTo>
                    <a:cubicBezTo>
                      <a:pt x="9" y="8"/>
                      <a:pt x="7" y="10"/>
                      <a:pt x="5" y="14"/>
                    </a:cubicBezTo>
                    <a:cubicBezTo>
                      <a:pt x="3" y="17"/>
                      <a:pt x="3" y="20"/>
                      <a:pt x="3" y="24"/>
                    </a:cubicBezTo>
                    <a:cubicBezTo>
                      <a:pt x="3" y="28"/>
                      <a:pt x="4" y="31"/>
                      <a:pt x="6" y="35"/>
                    </a:cubicBezTo>
                    <a:cubicBezTo>
                      <a:pt x="8" y="38"/>
                      <a:pt x="11" y="40"/>
                      <a:pt x="15" y="42"/>
                    </a:cubicBezTo>
                    <a:cubicBezTo>
                      <a:pt x="18" y="44"/>
                      <a:pt x="25" y="46"/>
                      <a:pt x="36" y="49"/>
                    </a:cubicBezTo>
                    <a:cubicBezTo>
                      <a:pt x="43" y="51"/>
                      <a:pt x="48" y="52"/>
                      <a:pt x="50" y="54"/>
                    </a:cubicBezTo>
                    <a:cubicBezTo>
                      <a:pt x="52" y="55"/>
                      <a:pt x="54" y="58"/>
                      <a:pt x="54" y="61"/>
                    </a:cubicBezTo>
                    <a:cubicBezTo>
                      <a:pt x="54" y="64"/>
                      <a:pt x="52" y="67"/>
                      <a:pt x="49" y="70"/>
                    </a:cubicBezTo>
                    <a:cubicBezTo>
                      <a:pt x="46" y="73"/>
                      <a:pt x="41" y="74"/>
                      <a:pt x="35" y="74"/>
                    </a:cubicBezTo>
                    <a:cubicBezTo>
                      <a:pt x="29" y="74"/>
                      <a:pt x="24" y="72"/>
                      <a:pt x="20" y="69"/>
                    </a:cubicBezTo>
                    <a:cubicBezTo>
                      <a:pt x="17" y="67"/>
                      <a:pt x="15" y="62"/>
                      <a:pt x="1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8"/>
                      <a:pt x="5" y="74"/>
                      <a:pt x="11" y="79"/>
                    </a:cubicBezTo>
                    <a:cubicBezTo>
                      <a:pt x="16" y="83"/>
                      <a:pt x="24" y="85"/>
                      <a:pt x="35" y="85"/>
                    </a:cubicBezTo>
                    <a:cubicBezTo>
                      <a:pt x="41" y="85"/>
                      <a:pt x="47" y="84"/>
                      <a:pt x="52" y="82"/>
                    </a:cubicBezTo>
                    <a:cubicBezTo>
                      <a:pt x="57" y="80"/>
                      <a:pt x="61" y="76"/>
                      <a:pt x="64" y="72"/>
                    </a:cubicBezTo>
                    <a:cubicBezTo>
                      <a:pt x="66" y="68"/>
                      <a:pt x="68" y="64"/>
                      <a:pt x="68" y="59"/>
                    </a:cubicBezTo>
                    <a:cubicBezTo>
                      <a:pt x="68" y="55"/>
                      <a:pt x="67" y="51"/>
                      <a:pt x="65" y="48"/>
                    </a:cubicBezTo>
                    <a:cubicBezTo>
                      <a:pt x="62" y="45"/>
                      <a:pt x="59" y="42"/>
                      <a:pt x="5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8" name="ïśļíḓe">
                <a:extLst>
                  <a:ext uri="{FF2B5EF4-FFF2-40B4-BE49-F238E27FC236}">
                    <a16:creationId xmlns:a16="http://schemas.microsoft.com/office/drawing/2014/main" id="{51FE4749-A027-486E-A64C-01799EFC8FBC}"/>
                  </a:ext>
                </a:extLst>
              </p:cNvPr>
              <p:cNvSpPr/>
              <p:nvPr/>
            </p:nvSpPr>
            <p:spPr bwMode="auto">
              <a:xfrm>
                <a:off x="62057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9" name="îṡľîdè">
                <a:extLst>
                  <a:ext uri="{FF2B5EF4-FFF2-40B4-BE49-F238E27FC236}">
                    <a16:creationId xmlns:a16="http://schemas.microsoft.com/office/drawing/2014/main" id="{3E834927-459E-4C1D-A008-F9F4B280D11C}"/>
                  </a:ext>
                </a:extLst>
              </p:cNvPr>
              <p:cNvSpPr/>
              <p:nvPr/>
            </p:nvSpPr>
            <p:spPr bwMode="auto">
              <a:xfrm>
                <a:off x="62057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0" name="îś1iḋê">
                <a:extLst>
                  <a:ext uri="{FF2B5EF4-FFF2-40B4-BE49-F238E27FC236}">
                    <a16:creationId xmlns:a16="http://schemas.microsoft.com/office/drawing/2014/main" id="{57B02CE1-664A-466E-AD06-4B972AA16981}"/>
                  </a:ext>
                </a:extLst>
              </p:cNvPr>
              <p:cNvSpPr/>
              <p:nvPr/>
            </p:nvSpPr>
            <p:spPr bwMode="auto">
              <a:xfrm>
                <a:off x="6255003" y="5680665"/>
                <a:ext cx="74613" cy="203200"/>
              </a:xfrm>
              <a:custGeom>
                <a:avLst/>
                <a:gdLst>
                  <a:gd name="T0" fmla="*/ 32 w 40"/>
                  <a:gd name="T1" fmla="*/ 98 h 110"/>
                  <a:gd name="T2" fmla="*/ 27 w 40"/>
                  <a:gd name="T3" fmla="*/ 97 h 110"/>
                  <a:gd name="T4" fmla="*/ 25 w 40"/>
                  <a:gd name="T5" fmla="*/ 94 h 110"/>
                  <a:gd name="T6" fmla="*/ 24 w 40"/>
                  <a:gd name="T7" fmla="*/ 86 h 110"/>
                  <a:gd name="T8" fmla="*/ 24 w 40"/>
                  <a:gd name="T9" fmla="*/ 39 h 110"/>
                  <a:gd name="T10" fmla="*/ 38 w 40"/>
                  <a:gd name="T11" fmla="*/ 39 h 110"/>
                  <a:gd name="T12" fmla="*/ 38 w 40"/>
                  <a:gd name="T13" fmla="*/ 28 h 110"/>
                  <a:gd name="T14" fmla="*/ 24 w 40"/>
                  <a:gd name="T15" fmla="*/ 28 h 110"/>
                  <a:gd name="T16" fmla="*/ 24 w 40"/>
                  <a:gd name="T17" fmla="*/ 0 h 110"/>
                  <a:gd name="T18" fmla="*/ 11 w 40"/>
                  <a:gd name="T19" fmla="*/ 8 h 110"/>
                  <a:gd name="T20" fmla="*/ 11 w 40"/>
                  <a:gd name="T21" fmla="*/ 28 h 110"/>
                  <a:gd name="T22" fmla="*/ 0 w 40"/>
                  <a:gd name="T23" fmla="*/ 28 h 110"/>
                  <a:gd name="T24" fmla="*/ 0 w 40"/>
                  <a:gd name="T25" fmla="*/ 39 h 110"/>
                  <a:gd name="T26" fmla="*/ 11 w 40"/>
                  <a:gd name="T27" fmla="*/ 39 h 110"/>
                  <a:gd name="T28" fmla="*/ 11 w 40"/>
                  <a:gd name="T29" fmla="*/ 86 h 110"/>
                  <a:gd name="T30" fmla="*/ 12 w 40"/>
                  <a:gd name="T31" fmla="*/ 102 h 110"/>
                  <a:gd name="T32" fmla="*/ 18 w 40"/>
                  <a:gd name="T33" fmla="*/ 108 h 110"/>
                  <a:gd name="T34" fmla="*/ 30 w 40"/>
                  <a:gd name="T35" fmla="*/ 110 h 110"/>
                  <a:gd name="T36" fmla="*/ 40 w 40"/>
                  <a:gd name="T37" fmla="*/ 109 h 110"/>
                  <a:gd name="T38" fmla="*/ 38 w 40"/>
                  <a:gd name="T39" fmla="*/ 97 h 110"/>
                  <a:gd name="T40" fmla="*/ 32 w 40"/>
                  <a:gd name="T41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110">
                    <a:moveTo>
                      <a:pt x="32" y="98"/>
                    </a:moveTo>
                    <a:cubicBezTo>
                      <a:pt x="30" y="98"/>
                      <a:pt x="28" y="97"/>
                      <a:pt x="27" y="97"/>
                    </a:cubicBezTo>
                    <a:cubicBezTo>
                      <a:pt x="26" y="96"/>
                      <a:pt x="25" y="95"/>
                      <a:pt x="25" y="94"/>
                    </a:cubicBezTo>
                    <a:cubicBezTo>
                      <a:pt x="24" y="93"/>
                      <a:pt x="24" y="90"/>
                      <a:pt x="24" y="86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94"/>
                      <a:pt x="11" y="99"/>
                      <a:pt x="12" y="102"/>
                    </a:cubicBezTo>
                    <a:cubicBezTo>
                      <a:pt x="13" y="104"/>
                      <a:pt x="15" y="106"/>
                      <a:pt x="18" y="108"/>
                    </a:cubicBezTo>
                    <a:cubicBezTo>
                      <a:pt x="21" y="110"/>
                      <a:pt x="25" y="110"/>
                      <a:pt x="30" y="110"/>
                    </a:cubicBezTo>
                    <a:cubicBezTo>
                      <a:pt x="33" y="110"/>
                      <a:pt x="36" y="110"/>
                      <a:pt x="40" y="109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6" y="97"/>
                      <a:pt x="34" y="98"/>
                      <a:pt x="3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1" name="išľîḋê">
                <a:extLst>
                  <a:ext uri="{FF2B5EF4-FFF2-40B4-BE49-F238E27FC236}">
                    <a16:creationId xmlns:a16="http://schemas.microsoft.com/office/drawing/2014/main" id="{7049BD67-B6D1-43E8-8324-3DC11532BF9F}"/>
                  </a:ext>
                </a:extLst>
              </p:cNvPr>
              <p:cNvSpPr/>
              <p:nvPr/>
            </p:nvSpPr>
            <p:spPr bwMode="auto">
              <a:xfrm>
                <a:off x="6335966" y="5733053"/>
                <a:ext cx="136525" cy="211138"/>
              </a:xfrm>
              <a:custGeom>
                <a:avLst/>
                <a:gdLst>
                  <a:gd name="T0" fmla="*/ 43 w 74"/>
                  <a:gd name="T1" fmla="*/ 47 h 114"/>
                  <a:gd name="T2" fmla="*/ 37 w 74"/>
                  <a:gd name="T3" fmla="*/ 66 h 114"/>
                  <a:gd name="T4" fmla="*/ 32 w 74"/>
                  <a:gd name="T5" fmla="*/ 47 h 114"/>
                  <a:gd name="T6" fmla="*/ 15 w 74"/>
                  <a:gd name="T7" fmla="*/ 0 h 114"/>
                  <a:gd name="T8" fmla="*/ 0 w 74"/>
                  <a:gd name="T9" fmla="*/ 0 h 114"/>
                  <a:gd name="T10" fmla="*/ 31 w 74"/>
                  <a:gd name="T11" fmla="*/ 81 h 114"/>
                  <a:gd name="T12" fmla="*/ 29 w 74"/>
                  <a:gd name="T13" fmla="*/ 85 h 114"/>
                  <a:gd name="T14" fmla="*/ 25 w 74"/>
                  <a:gd name="T15" fmla="*/ 95 h 114"/>
                  <a:gd name="T16" fmla="*/ 21 w 74"/>
                  <a:gd name="T17" fmla="*/ 99 h 114"/>
                  <a:gd name="T18" fmla="*/ 13 w 74"/>
                  <a:gd name="T19" fmla="*/ 101 h 114"/>
                  <a:gd name="T20" fmla="*/ 5 w 74"/>
                  <a:gd name="T21" fmla="*/ 100 h 114"/>
                  <a:gd name="T22" fmla="*/ 7 w 74"/>
                  <a:gd name="T23" fmla="*/ 113 h 114"/>
                  <a:gd name="T24" fmla="*/ 16 w 74"/>
                  <a:gd name="T25" fmla="*/ 114 h 114"/>
                  <a:gd name="T26" fmla="*/ 27 w 74"/>
                  <a:gd name="T27" fmla="*/ 111 h 114"/>
                  <a:gd name="T28" fmla="*/ 36 w 74"/>
                  <a:gd name="T29" fmla="*/ 101 h 114"/>
                  <a:gd name="T30" fmla="*/ 43 w 74"/>
                  <a:gd name="T31" fmla="*/ 83 h 114"/>
                  <a:gd name="T32" fmla="*/ 74 w 74"/>
                  <a:gd name="T33" fmla="*/ 0 h 114"/>
                  <a:gd name="T34" fmla="*/ 60 w 74"/>
                  <a:gd name="T35" fmla="*/ 0 h 114"/>
                  <a:gd name="T36" fmla="*/ 43 w 74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114">
                    <a:moveTo>
                      <a:pt x="43" y="47"/>
                    </a:moveTo>
                    <a:cubicBezTo>
                      <a:pt x="41" y="53"/>
                      <a:pt x="39" y="60"/>
                      <a:pt x="37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29" y="85"/>
                    </a:cubicBezTo>
                    <a:cubicBezTo>
                      <a:pt x="27" y="90"/>
                      <a:pt x="26" y="94"/>
                      <a:pt x="25" y="95"/>
                    </a:cubicBezTo>
                    <a:cubicBezTo>
                      <a:pt x="24" y="97"/>
                      <a:pt x="22" y="98"/>
                      <a:pt x="21" y="99"/>
                    </a:cubicBezTo>
                    <a:cubicBezTo>
                      <a:pt x="19" y="100"/>
                      <a:pt x="16" y="101"/>
                      <a:pt x="13" y="101"/>
                    </a:cubicBezTo>
                    <a:cubicBezTo>
                      <a:pt x="11" y="101"/>
                      <a:pt x="8" y="101"/>
                      <a:pt x="5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0" y="114"/>
                      <a:pt x="13" y="114"/>
                      <a:pt x="16" y="114"/>
                    </a:cubicBezTo>
                    <a:cubicBezTo>
                      <a:pt x="20" y="114"/>
                      <a:pt x="24" y="113"/>
                      <a:pt x="27" y="111"/>
                    </a:cubicBezTo>
                    <a:cubicBezTo>
                      <a:pt x="30" y="109"/>
                      <a:pt x="33" y="106"/>
                      <a:pt x="36" y="101"/>
                    </a:cubicBezTo>
                    <a:cubicBezTo>
                      <a:pt x="37" y="98"/>
                      <a:pt x="40" y="92"/>
                      <a:pt x="43" y="8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2" name="íSḷiḑè">
                <a:extLst>
                  <a:ext uri="{FF2B5EF4-FFF2-40B4-BE49-F238E27FC236}">
                    <a16:creationId xmlns:a16="http://schemas.microsoft.com/office/drawing/2014/main" id="{A2D6167D-057F-488A-A7D0-DCA53FA008FC}"/>
                  </a:ext>
                </a:extLst>
              </p:cNvPr>
              <p:cNvSpPr/>
              <p:nvPr/>
            </p:nvSpPr>
            <p:spPr bwMode="auto">
              <a:xfrm>
                <a:off x="6564566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3" name="ïṣľïḑe">
                <a:extLst>
                  <a:ext uri="{FF2B5EF4-FFF2-40B4-BE49-F238E27FC236}">
                    <a16:creationId xmlns:a16="http://schemas.microsoft.com/office/drawing/2014/main" id="{26BB41E5-10FC-4DFC-BF51-A0DEBF0014CC}"/>
                  </a:ext>
                </a:extLst>
              </p:cNvPr>
              <p:cNvSpPr/>
              <p:nvPr/>
            </p:nvSpPr>
            <p:spPr bwMode="auto">
              <a:xfrm>
                <a:off x="6720141" y="5672728"/>
                <a:ext cx="85725" cy="209550"/>
              </a:xfrm>
              <a:custGeom>
                <a:avLst/>
                <a:gdLst>
                  <a:gd name="T0" fmla="*/ 20 w 47"/>
                  <a:gd name="T1" fmla="*/ 4 h 114"/>
                  <a:gd name="T2" fmla="*/ 13 w 47"/>
                  <a:gd name="T3" fmla="*/ 12 h 114"/>
                  <a:gd name="T4" fmla="*/ 12 w 47"/>
                  <a:gd name="T5" fmla="*/ 24 h 114"/>
                  <a:gd name="T6" fmla="*/ 12 w 47"/>
                  <a:gd name="T7" fmla="*/ 33 h 114"/>
                  <a:gd name="T8" fmla="*/ 0 w 47"/>
                  <a:gd name="T9" fmla="*/ 33 h 114"/>
                  <a:gd name="T10" fmla="*/ 0 w 47"/>
                  <a:gd name="T11" fmla="*/ 44 h 114"/>
                  <a:gd name="T12" fmla="*/ 12 w 47"/>
                  <a:gd name="T13" fmla="*/ 44 h 114"/>
                  <a:gd name="T14" fmla="*/ 12 w 47"/>
                  <a:gd name="T15" fmla="*/ 114 h 114"/>
                  <a:gd name="T16" fmla="*/ 26 w 47"/>
                  <a:gd name="T17" fmla="*/ 114 h 114"/>
                  <a:gd name="T18" fmla="*/ 26 w 47"/>
                  <a:gd name="T19" fmla="*/ 44 h 114"/>
                  <a:gd name="T20" fmla="*/ 41 w 47"/>
                  <a:gd name="T21" fmla="*/ 44 h 114"/>
                  <a:gd name="T22" fmla="*/ 41 w 47"/>
                  <a:gd name="T23" fmla="*/ 33 h 114"/>
                  <a:gd name="T24" fmla="*/ 26 w 47"/>
                  <a:gd name="T25" fmla="*/ 33 h 114"/>
                  <a:gd name="T26" fmla="*/ 26 w 47"/>
                  <a:gd name="T27" fmla="*/ 26 h 114"/>
                  <a:gd name="T28" fmla="*/ 28 w 47"/>
                  <a:gd name="T29" fmla="*/ 16 h 114"/>
                  <a:gd name="T30" fmla="*/ 37 w 47"/>
                  <a:gd name="T31" fmla="*/ 13 h 114"/>
                  <a:gd name="T32" fmla="*/ 45 w 47"/>
                  <a:gd name="T33" fmla="*/ 14 h 114"/>
                  <a:gd name="T34" fmla="*/ 47 w 47"/>
                  <a:gd name="T35" fmla="*/ 2 h 114"/>
                  <a:gd name="T36" fmla="*/ 34 w 47"/>
                  <a:gd name="T37" fmla="*/ 0 h 114"/>
                  <a:gd name="T38" fmla="*/ 20 w 47"/>
                  <a:gd name="T39" fmla="*/ 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14">
                    <a:moveTo>
                      <a:pt x="20" y="4"/>
                    </a:moveTo>
                    <a:cubicBezTo>
                      <a:pt x="17" y="6"/>
                      <a:pt x="15" y="9"/>
                      <a:pt x="13" y="12"/>
                    </a:cubicBezTo>
                    <a:cubicBezTo>
                      <a:pt x="12" y="15"/>
                      <a:pt x="12" y="19"/>
                      <a:pt x="12" y="2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7" y="17"/>
                      <a:pt x="28" y="16"/>
                    </a:cubicBezTo>
                    <a:cubicBezTo>
                      <a:pt x="30" y="14"/>
                      <a:pt x="33" y="13"/>
                      <a:pt x="37" y="13"/>
                    </a:cubicBezTo>
                    <a:cubicBezTo>
                      <a:pt x="40" y="13"/>
                      <a:pt x="42" y="13"/>
                      <a:pt x="45" y="14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3" y="1"/>
                      <a:pt x="38" y="0"/>
                      <a:pt x="34" y="0"/>
                    </a:cubicBezTo>
                    <a:cubicBezTo>
                      <a:pt x="28" y="0"/>
                      <a:pt x="24" y="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4" name="ïš1îḍè">
                <a:extLst>
                  <a:ext uri="{FF2B5EF4-FFF2-40B4-BE49-F238E27FC236}">
                    <a16:creationId xmlns:a16="http://schemas.microsoft.com/office/drawing/2014/main" id="{60EE096E-8EEF-43F3-818C-5F9F21996A80}"/>
                  </a:ext>
                </a:extLst>
              </p:cNvPr>
              <p:cNvSpPr/>
              <p:nvPr/>
            </p:nvSpPr>
            <p:spPr bwMode="auto">
              <a:xfrm>
                <a:off x="6890003" y="5672728"/>
                <a:ext cx="165100" cy="214313"/>
              </a:xfrm>
              <a:custGeom>
                <a:avLst/>
                <a:gdLst>
                  <a:gd name="T0" fmla="*/ 71 w 90"/>
                  <a:gd name="T1" fmla="*/ 55 h 116"/>
                  <a:gd name="T2" fmla="*/ 46 w 90"/>
                  <a:gd name="T3" fmla="*/ 48 h 116"/>
                  <a:gd name="T4" fmla="*/ 23 w 90"/>
                  <a:gd name="T5" fmla="*/ 40 h 116"/>
                  <a:gd name="T6" fmla="*/ 19 w 90"/>
                  <a:gd name="T7" fmla="*/ 30 h 116"/>
                  <a:gd name="T8" fmla="*/ 25 w 90"/>
                  <a:gd name="T9" fmla="*/ 18 h 116"/>
                  <a:gd name="T10" fmla="*/ 45 w 90"/>
                  <a:gd name="T11" fmla="*/ 13 h 116"/>
                  <a:gd name="T12" fmla="*/ 64 w 90"/>
                  <a:gd name="T13" fmla="*/ 19 h 116"/>
                  <a:gd name="T14" fmla="*/ 72 w 90"/>
                  <a:gd name="T15" fmla="*/ 35 h 116"/>
                  <a:gd name="T16" fmla="*/ 86 w 90"/>
                  <a:gd name="T17" fmla="*/ 34 h 116"/>
                  <a:gd name="T18" fmla="*/ 81 w 90"/>
                  <a:gd name="T19" fmla="*/ 16 h 116"/>
                  <a:gd name="T20" fmla="*/ 66 w 90"/>
                  <a:gd name="T21" fmla="*/ 4 h 116"/>
                  <a:gd name="T22" fmla="*/ 44 w 90"/>
                  <a:gd name="T23" fmla="*/ 0 h 116"/>
                  <a:gd name="T24" fmla="*/ 24 w 90"/>
                  <a:gd name="T25" fmla="*/ 4 h 116"/>
                  <a:gd name="T26" fmla="*/ 10 w 90"/>
                  <a:gd name="T27" fmla="*/ 15 h 116"/>
                  <a:gd name="T28" fmla="*/ 5 w 90"/>
                  <a:gd name="T29" fmla="*/ 31 h 116"/>
                  <a:gd name="T30" fmla="*/ 9 w 90"/>
                  <a:gd name="T31" fmla="*/ 45 h 116"/>
                  <a:gd name="T32" fmla="*/ 21 w 90"/>
                  <a:gd name="T33" fmla="*/ 56 h 116"/>
                  <a:gd name="T34" fmla="*/ 42 w 90"/>
                  <a:gd name="T35" fmla="*/ 63 h 116"/>
                  <a:gd name="T36" fmla="*/ 62 w 90"/>
                  <a:gd name="T37" fmla="*/ 68 h 116"/>
                  <a:gd name="T38" fmla="*/ 72 w 90"/>
                  <a:gd name="T39" fmla="*/ 75 h 116"/>
                  <a:gd name="T40" fmla="*/ 75 w 90"/>
                  <a:gd name="T41" fmla="*/ 84 h 116"/>
                  <a:gd name="T42" fmla="*/ 72 w 90"/>
                  <a:gd name="T43" fmla="*/ 93 h 116"/>
                  <a:gd name="T44" fmla="*/ 63 w 90"/>
                  <a:gd name="T45" fmla="*/ 100 h 116"/>
                  <a:gd name="T46" fmla="*/ 48 w 90"/>
                  <a:gd name="T47" fmla="*/ 103 h 116"/>
                  <a:gd name="T48" fmla="*/ 30 w 90"/>
                  <a:gd name="T49" fmla="*/ 100 h 116"/>
                  <a:gd name="T50" fmla="*/ 19 w 90"/>
                  <a:gd name="T51" fmla="*/ 91 h 116"/>
                  <a:gd name="T52" fmla="*/ 14 w 90"/>
                  <a:gd name="T53" fmla="*/ 77 h 116"/>
                  <a:gd name="T54" fmla="*/ 0 w 90"/>
                  <a:gd name="T55" fmla="*/ 78 h 116"/>
                  <a:gd name="T56" fmla="*/ 7 w 90"/>
                  <a:gd name="T57" fmla="*/ 98 h 116"/>
                  <a:gd name="T58" fmla="*/ 23 w 90"/>
                  <a:gd name="T59" fmla="*/ 112 h 116"/>
                  <a:gd name="T60" fmla="*/ 48 w 90"/>
                  <a:gd name="T61" fmla="*/ 116 h 116"/>
                  <a:gd name="T62" fmla="*/ 70 w 90"/>
                  <a:gd name="T63" fmla="*/ 112 h 116"/>
                  <a:gd name="T64" fmla="*/ 85 w 90"/>
                  <a:gd name="T65" fmla="*/ 100 h 116"/>
                  <a:gd name="T66" fmla="*/ 90 w 90"/>
                  <a:gd name="T67" fmla="*/ 83 h 116"/>
                  <a:gd name="T68" fmla="*/ 85 w 90"/>
                  <a:gd name="T69" fmla="*/ 67 h 116"/>
                  <a:gd name="T70" fmla="*/ 71 w 90"/>
                  <a:gd name="T71" fmla="*/ 5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0" h="116">
                    <a:moveTo>
                      <a:pt x="71" y="55"/>
                    </a:moveTo>
                    <a:cubicBezTo>
                      <a:pt x="66" y="53"/>
                      <a:pt x="58" y="51"/>
                      <a:pt x="46" y="48"/>
                    </a:cubicBezTo>
                    <a:cubicBezTo>
                      <a:pt x="34" y="45"/>
                      <a:pt x="26" y="43"/>
                      <a:pt x="23" y="40"/>
                    </a:cubicBezTo>
                    <a:cubicBezTo>
                      <a:pt x="21" y="38"/>
                      <a:pt x="19" y="34"/>
                      <a:pt x="19" y="30"/>
                    </a:cubicBezTo>
                    <a:cubicBezTo>
                      <a:pt x="19" y="26"/>
                      <a:pt x="21" y="22"/>
                      <a:pt x="25" y="18"/>
                    </a:cubicBezTo>
                    <a:cubicBezTo>
                      <a:pt x="29" y="15"/>
                      <a:pt x="36" y="13"/>
                      <a:pt x="45" y="13"/>
                    </a:cubicBezTo>
                    <a:cubicBezTo>
                      <a:pt x="53" y="13"/>
                      <a:pt x="60" y="15"/>
                      <a:pt x="64" y="19"/>
                    </a:cubicBezTo>
                    <a:cubicBezTo>
                      <a:pt x="69" y="22"/>
                      <a:pt x="71" y="28"/>
                      <a:pt x="72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27"/>
                      <a:pt x="84" y="21"/>
                      <a:pt x="81" y="16"/>
                    </a:cubicBezTo>
                    <a:cubicBezTo>
                      <a:pt x="77" y="11"/>
                      <a:pt x="73" y="7"/>
                      <a:pt x="66" y="4"/>
                    </a:cubicBezTo>
                    <a:cubicBezTo>
                      <a:pt x="60" y="2"/>
                      <a:pt x="53" y="0"/>
                      <a:pt x="44" y="0"/>
                    </a:cubicBezTo>
                    <a:cubicBezTo>
                      <a:pt x="37" y="0"/>
                      <a:pt x="30" y="1"/>
                      <a:pt x="24" y="4"/>
                    </a:cubicBezTo>
                    <a:cubicBezTo>
                      <a:pt x="17" y="7"/>
                      <a:pt x="13" y="10"/>
                      <a:pt x="10" y="15"/>
                    </a:cubicBezTo>
                    <a:cubicBezTo>
                      <a:pt x="6" y="20"/>
                      <a:pt x="5" y="25"/>
                      <a:pt x="5" y="31"/>
                    </a:cubicBezTo>
                    <a:cubicBezTo>
                      <a:pt x="5" y="36"/>
                      <a:pt x="6" y="41"/>
                      <a:pt x="9" y="45"/>
                    </a:cubicBezTo>
                    <a:cubicBezTo>
                      <a:pt x="11" y="49"/>
                      <a:pt x="15" y="53"/>
                      <a:pt x="21" y="56"/>
                    </a:cubicBezTo>
                    <a:cubicBezTo>
                      <a:pt x="25" y="58"/>
                      <a:pt x="32" y="60"/>
                      <a:pt x="42" y="63"/>
                    </a:cubicBezTo>
                    <a:cubicBezTo>
                      <a:pt x="53" y="65"/>
                      <a:pt x="59" y="67"/>
                      <a:pt x="62" y="68"/>
                    </a:cubicBezTo>
                    <a:cubicBezTo>
                      <a:pt x="67" y="70"/>
                      <a:pt x="70" y="72"/>
                      <a:pt x="72" y="75"/>
                    </a:cubicBezTo>
                    <a:cubicBezTo>
                      <a:pt x="74" y="77"/>
                      <a:pt x="75" y="80"/>
                      <a:pt x="75" y="84"/>
                    </a:cubicBezTo>
                    <a:cubicBezTo>
                      <a:pt x="75" y="87"/>
                      <a:pt x="74" y="91"/>
                      <a:pt x="72" y="93"/>
                    </a:cubicBezTo>
                    <a:cubicBezTo>
                      <a:pt x="70" y="96"/>
                      <a:pt x="67" y="99"/>
                      <a:pt x="63" y="100"/>
                    </a:cubicBezTo>
                    <a:cubicBezTo>
                      <a:pt x="58" y="102"/>
                      <a:pt x="53" y="103"/>
                      <a:pt x="48" y="103"/>
                    </a:cubicBezTo>
                    <a:cubicBezTo>
                      <a:pt x="41" y="103"/>
                      <a:pt x="35" y="102"/>
                      <a:pt x="30" y="100"/>
                    </a:cubicBezTo>
                    <a:cubicBezTo>
                      <a:pt x="25" y="97"/>
                      <a:pt x="22" y="94"/>
                      <a:pt x="19" y="91"/>
                    </a:cubicBezTo>
                    <a:cubicBezTo>
                      <a:pt x="17" y="87"/>
                      <a:pt x="15" y="83"/>
                      <a:pt x="14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" y="86"/>
                      <a:pt x="3" y="93"/>
                      <a:pt x="7" y="98"/>
                    </a:cubicBezTo>
                    <a:cubicBezTo>
                      <a:pt x="11" y="104"/>
                      <a:pt x="16" y="109"/>
                      <a:pt x="23" y="112"/>
                    </a:cubicBezTo>
                    <a:cubicBezTo>
                      <a:pt x="30" y="115"/>
                      <a:pt x="38" y="116"/>
                      <a:pt x="48" y="116"/>
                    </a:cubicBezTo>
                    <a:cubicBezTo>
                      <a:pt x="56" y="116"/>
                      <a:pt x="64" y="115"/>
                      <a:pt x="70" y="112"/>
                    </a:cubicBezTo>
                    <a:cubicBezTo>
                      <a:pt x="76" y="109"/>
                      <a:pt x="81" y="105"/>
                      <a:pt x="85" y="100"/>
                    </a:cubicBezTo>
                    <a:cubicBezTo>
                      <a:pt x="88" y="94"/>
                      <a:pt x="90" y="89"/>
                      <a:pt x="90" y="83"/>
                    </a:cubicBezTo>
                    <a:cubicBezTo>
                      <a:pt x="90" y="77"/>
                      <a:pt x="88" y="71"/>
                      <a:pt x="85" y="67"/>
                    </a:cubicBezTo>
                    <a:cubicBezTo>
                      <a:pt x="82" y="62"/>
                      <a:pt x="77" y="58"/>
                      <a:pt x="7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5" name="iṥľïḍê">
                <a:extLst>
                  <a:ext uri="{FF2B5EF4-FFF2-40B4-BE49-F238E27FC236}">
                    <a16:creationId xmlns:a16="http://schemas.microsoft.com/office/drawing/2014/main" id="{4D4B6BFD-DE68-46E9-9A80-A139D990605F}"/>
                  </a:ext>
                </a:extLst>
              </p:cNvPr>
              <p:cNvSpPr/>
              <p:nvPr/>
            </p:nvSpPr>
            <p:spPr bwMode="auto">
              <a:xfrm>
                <a:off x="7080503" y="5729878"/>
                <a:ext cx="131763" cy="157163"/>
              </a:xfrm>
              <a:custGeom>
                <a:avLst/>
                <a:gdLst>
                  <a:gd name="T0" fmla="*/ 50 w 71"/>
                  <a:gd name="T1" fmla="*/ 69 h 85"/>
                  <a:gd name="T2" fmla="*/ 37 w 71"/>
                  <a:gd name="T3" fmla="*/ 74 h 85"/>
                  <a:gd name="T4" fmla="*/ 21 w 71"/>
                  <a:gd name="T5" fmla="*/ 66 h 85"/>
                  <a:gd name="T6" fmla="*/ 14 w 71"/>
                  <a:gd name="T7" fmla="*/ 43 h 85"/>
                  <a:gd name="T8" fmla="*/ 21 w 71"/>
                  <a:gd name="T9" fmla="*/ 19 h 85"/>
                  <a:gd name="T10" fmla="*/ 38 w 71"/>
                  <a:gd name="T11" fmla="*/ 12 h 85"/>
                  <a:gd name="T12" fmla="*/ 49 w 71"/>
                  <a:gd name="T13" fmla="*/ 16 h 85"/>
                  <a:gd name="T14" fmla="*/ 56 w 71"/>
                  <a:gd name="T15" fmla="*/ 28 h 85"/>
                  <a:gd name="T16" fmla="*/ 70 w 71"/>
                  <a:gd name="T17" fmla="*/ 26 h 85"/>
                  <a:gd name="T18" fmla="*/ 59 w 71"/>
                  <a:gd name="T19" fmla="*/ 7 h 85"/>
                  <a:gd name="T20" fmla="*/ 37 w 71"/>
                  <a:gd name="T21" fmla="*/ 0 h 85"/>
                  <a:gd name="T22" fmla="*/ 18 w 71"/>
                  <a:gd name="T23" fmla="*/ 5 h 85"/>
                  <a:gd name="T24" fmla="*/ 4 w 71"/>
                  <a:gd name="T25" fmla="*/ 20 h 85"/>
                  <a:gd name="T26" fmla="*/ 0 w 71"/>
                  <a:gd name="T27" fmla="*/ 43 h 85"/>
                  <a:gd name="T28" fmla="*/ 10 w 71"/>
                  <a:gd name="T29" fmla="*/ 74 h 85"/>
                  <a:gd name="T30" fmla="*/ 37 w 71"/>
                  <a:gd name="T31" fmla="*/ 85 h 85"/>
                  <a:gd name="T32" fmla="*/ 60 w 71"/>
                  <a:gd name="T33" fmla="*/ 77 h 85"/>
                  <a:gd name="T34" fmla="*/ 71 w 71"/>
                  <a:gd name="T35" fmla="*/ 55 h 85"/>
                  <a:gd name="T36" fmla="*/ 57 w 71"/>
                  <a:gd name="T37" fmla="*/ 54 h 85"/>
                  <a:gd name="T38" fmla="*/ 50 w 71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5">
                    <a:moveTo>
                      <a:pt x="50" y="69"/>
                    </a:moveTo>
                    <a:cubicBezTo>
                      <a:pt x="47" y="72"/>
                      <a:pt x="42" y="74"/>
                      <a:pt x="37" y="74"/>
                    </a:cubicBezTo>
                    <a:cubicBezTo>
                      <a:pt x="30" y="74"/>
                      <a:pt x="25" y="71"/>
                      <a:pt x="21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1" y="19"/>
                    </a:cubicBezTo>
                    <a:cubicBezTo>
                      <a:pt x="25" y="14"/>
                      <a:pt x="31" y="12"/>
                      <a:pt x="38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3" y="18"/>
                      <a:pt x="55" y="23"/>
                      <a:pt x="56" y="28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4" y="11"/>
                      <a:pt x="59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4" y="2"/>
                      <a:pt x="18" y="5"/>
                    </a:cubicBezTo>
                    <a:cubicBezTo>
                      <a:pt x="12" y="8"/>
                      <a:pt x="7" y="13"/>
                      <a:pt x="4" y="20"/>
                    </a:cubicBezTo>
                    <a:cubicBezTo>
                      <a:pt x="2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6" y="85"/>
                      <a:pt x="53" y="83"/>
                      <a:pt x="60" y="77"/>
                    </a:cubicBezTo>
                    <a:cubicBezTo>
                      <a:pt x="66" y="72"/>
                      <a:pt x="69" y="65"/>
                      <a:pt x="71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6" name="íṥ1ïdê">
                <a:extLst>
                  <a:ext uri="{FF2B5EF4-FFF2-40B4-BE49-F238E27FC236}">
                    <a16:creationId xmlns:a16="http://schemas.microsoft.com/office/drawing/2014/main" id="{EC272E16-C15D-43A0-9B1F-DBE6AD3271D3}"/>
                  </a:ext>
                </a:extLst>
              </p:cNvPr>
              <p:cNvSpPr/>
              <p:nvPr/>
            </p:nvSpPr>
            <p:spPr bwMode="auto">
              <a:xfrm>
                <a:off x="72344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7" name="îṡ1îďé">
                <a:extLst>
                  <a:ext uri="{FF2B5EF4-FFF2-40B4-BE49-F238E27FC236}">
                    <a16:creationId xmlns:a16="http://schemas.microsoft.com/office/drawing/2014/main" id="{D05D3EC9-6BA5-4F6B-91AB-516D871FE8CC}"/>
                  </a:ext>
                </a:extLst>
              </p:cNvPr>
              <p:cNvSpPr/>
              <p:nvPr/>
            </p:nvSpPr>
            <p:spPr bwMode="auto">
              <a:xfrm>
                <a:off x="72344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8" name="íṩḷïḑé">
                <a:extLst>
                  <a:ext uri="{FF2B5EF4-FFF2-40B4-BE49-F238E27FC236}">
                    <a16:creationId xmlns:a16="http://schemas.microsoft.com/office/drawing/2014/main" id="{A7A0657C-0BFC-4B14-A2A7-AF7E17477B94}"/>
                  </a:ext>
                </a:extLst>
              </p:cNvPr>
              <p:cNvSpPr/>
              <p:nvPr/>
            </p:nvSpPr>
            <p:spPr bwMode="auto">
              <a:xfrm>
                <a:off x="7290053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9" name="ïşḷiḋè">
                <a:extLst>
                  <a:ext uri="{FF2B5EF4-FFF2-40B4-BE49-F238E27FC236}">
                    <a16:creationId xmlns:a16="http://schemas.microsoft.com/office/drawing/2014/main" id="{9DD2A494-8095-48F5-A31D-0D3519C0EEBA}"/>
                  </a:ext>
                </a:extLst>
              </p:cNvPr>
              <p:cNvSpPr/>
              <p:nvPr/>
            </p:nvSpPr>
            <p:spPr bwMode="auto">
              <a:xfrm>
                <a:off x="7458328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1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3 w 66"/>
                  <a:gd name="T15" fmla="*/ 83 h 83"/>
                  <a:gd name="T16" fmla="*/ 13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0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1" y="3"/>
                    </a:cubicBezTo>
                    <a:cubicBezTo>
                      <a:pt x="47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7" y="16"/>
                      <a:pt x="49" y="19"/>
                      <a:pt x="50" y="21"/>
                    </a:cubicBezTo>
                    <a:cubicBezTo>
                      <a:pt x="51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5" y="23"/>
                      <a:pt x="65" y="20"/>
                    </a:cubicBezTo>
                    <a:cubicBezTo>
                      <a:pt x="64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0" name="îṩľiḍé">
                <a:extLst>
                  <a:ext uri="{FF2B5EF4-FFF2-40B4-BE49-F238E27FC236}">
                    <a16:creationId xmlns:a16="http://schemas.microsoft.com/office/drawing/2014/main" id="{96D52018-6A3B-490E-9D01-727EE836F2B3}"/>
                  </a:ext>
                </a:extLst>
              </p:cNvPr>
              <p:cNvSpPr/>
              <p:nvPr/>
            </p:nvSpPr>
            <p:spPr bwMode="auto">
              <a:xfrm>
                <a:off x="7612316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18"/>
                      <a:pt x="64" y="11"/>
                      <a:pt x="58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1" name="íṡḷïďe">
                <a:extLst>
                  <a:ext uri="{FF2B5EF4-FFF2-40B4-BE49-F238E27FC236}">
                    <a16:creationId xmlns:a16="http://schemas.microsoft.com/office/drawing/2014/main" id="{B3977299-327C-4834-89A0-6926F2985651}"/>
                  </a:ext>
                </a:extLst>
              </p:cNvPr>
              <p:cNvSpPr/>
              <p:nvPr/>
            </p:nvSpPr>
            <p:spPr bwMode="auto">
              <a:xfrm>
                <a:off x="775519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8 w 75"/>
                  <a:gd name="T19" fmla="*/ 74 h 85"/>
                  <a:gd name="T20" fmla="*/ 21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6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3" y="74"/>
                      <a:pt x="38" y="74"/>
                    </a:cubicBezTo>
                    <a:cubicBezTo>
                      <a:pt x="32" y="74"/>
                      <a:pt x="26" y="71"/>
                      <a:pt x="21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8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7" y="22"/>
                      <a:pt x="22" y="18"/>
                    </a:cubicBezTo>
                    <a:cubicBezTo>
                      <a:pt x="26" y="14"/>
                      <a:pt x="31" y="12"/>
                      <a:pt x="38" y="12"/>
                    </a:cubicBezTo>
                    <a:cubicBezTo>
                      <a:pt x="45" y="12"/>
                      <a:pt x="50" y="14"/>
                      <a:pt x="55" y="20"/>
                    </a:cubicBezTo>
                    <a:cubicBezTo>
                      <a:pt x="58" y="23"/>
                      <a:pt x="59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2" name="í$ľîde">
                <a:extLst>
                  <a:ext uri="{FF2B5EF4-FFF2-40B4-BE49-F238E27FC236}">
                    <a16:creationId xmlns:a16="http://schemas.microsoft.com/office/drawing/2014/main" id="{284208D1-9BB2-4AC2-A366-597A07DC7DE0}"/>
                  </a:ext>
                </a:extLst>
              </p:cNvPr>
              <p:cNvSpPr/>
              <p:nvPr/>
            </p:nvSpPr>
            <p:spPr bwMode="auto">
              <a:xfrm>
                <a:off x="7994903" y="5729878"/>
                <a:ext cx="138113" cy="157163"/>
              </a:xfrm>
              <a:custGeom>
                <a:avLst/>
                <a:gdLst>
                  <a:gd name="T0" fmla="*/ 71 w 75"/>
                  <a:gd name="T1" fmla="*/ 49 h 85"/>
                  <a:gd name="T2" fmla="*/ 71 w 75"/>
                  <a:gd name="T3" fmla="*/ 31 h 85"/>
                  <a:gd name="T4" fmla="*/ 70 w 75"/>
                  <a:gd name="T5" fmla="*/ 18 h 85"/>
                  <a:gd name="T6" fmla="*/ 66 w 75"/>
                  <a:gd name="T7" fmla="*/ 9 h 85"/>
                  <a:gd name="T8" fmla="*/ 56 w 75"/>
                  <a:gd name="T9" fmla="*/ 3 h 85"/>
                  <a:gd name="T10" fmla="*/ 39 w 75"/>
                  <a:gd name="T11" fmla="*/ 0 h 85"/>
                  <a:gd name="T12" fmla="*/ 21 w 75"/>
                  <a:gd name="T13" fmla="*/ 3 h 85"/>
                  <a:gd name="T14" fmla="*/ 9 w 75"/>
                  <a:gd name="T15" fmla="*/ 11 h 85"/>
                  <a:gd name="T16" fmla="*/ 3 w 75"/>
                  <a:gd name="T17" fmla="*/ 25 h 85"/>
                  <a:gd name="T18" fmla="*/ 16 w 75"/>
                  <a:gd name="T19" fmla="*/ 27 h 85"/>
                  <a:gd name="T20" fmla="*/ 23 w 75"/>
                  <a:gd name="T21" fmla="*/ 15 h 85"/>
                  <a:gd name="T22" fmla="*/ 37 w 75"/>
                  <a:gd name="T23" fmla="*/ 12 h 85"/>
                  <a:gd name="T24" fmla="*/ 53 w 75"/>
                  <a:gd name="T25" fmla="*/ 16 h 85"/>
                  <a:gd name="T26" fmla="*/ 57 w 75"/>
                  <a:gd name="T27" fmla="*/ 28 h 85"/>
                  <a:gd name="T28" fmla="*/ 57 w 75"/>
                  <a:gd name="T29" fmla="*/ 32 h 85"/>
                  <a:gd name="T30" fmla="*/ 32 w 75"/>
                  <a:gd name="T31" fmla="*/ 36 h 85"/>
                  <a:gd name="T32" fmla="*/ 20 w 75"/>
                  <a:gd name="T33" fmla="*/ 39 h 85"/>
                  <a:gd name="T34" fmla="*/ 10 w 75"/>
                  <a:gd name="T35" fmla="*/ 43 h 85"/>
                  <a:gd name="T36" fmla="*/ 3 w 75"/>
                  <a:gd name="T37" fmla="*/ 51 h 85"/>
                  <a:gd name="T38" fmla="*/ 0 w 75"/>
                  <a:gd name="T39" fmla="*/ 62 h 85"/>
                  <a:gd name="T40" fmla="*/ 7 w 75"/>
                  <a:gd name="T41" fmla="*/ 79 h 85"/>
                  <a:gd name="T42" fmla="*/ 28 w 75"/>
                  <a:gd name="T43" fmla="*/ 85 h 85"/>
                  <a:gd name="T44" fmla="*/ 43 w 75"/>
                  <a:gd name="T45" fmla="*/ 82 h 85"/>
                  <a:gd name="T46" fmla="*/ 58 w 75"/>
                  <a:gd name="T47" fmla="*/ 73 h 85"/>
                  <a:gd name="T48" fmla="*/ 61 w 75"/>
                  <a:gd name="T49" fmla="*/ 83 h 85"/>
                  <a:gd name="T50" fmla="*/ 75 w 75"/>
                  <a:gd name="T51" fmla="*/ 83 h 85"/>
                  <a:gd name="T52" fmla="*/ 72 w 75"/>
                  <a:gd name="T53" fmla="*/ 74 h 85"/>
                  <a:gd name="T54" fmla="*/ 71 w 75"/>
                  <a:gd name="T55" fmla="*/ 49 h 85"/>
                  <a:gd name="T56" fmla="*/ 57 w 75"/>
                  <a:gd name="T57" fmla="*/ 48 h 85"/>
                  <a:gd name="T58" fmla="*/ 55 w 75"/>
                  <a:gd name="T59" fmla="*/ 61 h 85"/>
                  <a:gd name="T60" fmla="*/ 46 w 75"/>
                  <a:gd name="T61" fmla="*/ 71 h 85"/>
                  <a:gd name="T62" fmla="*/ 31 w 75"/>
                  <a:gd name="T63" fmla="*/ 74 h 85"/>
                  <a:gd name="T64" fmla="*/ 19 w 75"/>
                  <a:gd name="T65" fmla="*/ 71 h 85"/>
                  <a:gd name="T66" fmla="*/ 15 w 75"/>
                  <a:gd name="T67" fmla="*/ 62 h 85"/>
                  <a:gd name="T68" fmla="*/ 17 w 75"/>
                  <a:gd name="T69" fmla="*/ 55 h 85"/>
                  <a:gd name="T70" fmla="*/ 22 w 75"/>
                  <a:gd name="T71" fmla="*/ 50 h 85"/>
                  <a:gd name="T72" fmla="*/ 34 w 75"/>
                  <a:gd name="T73" fmla="*/ 48 h 85"/>
                  <a:gd name="T74" fmla="*/ 57 w 75"/>
                  <a:gd name="T75" fmla="*/ 43 h 85"/>
                  <a:gd name="T76" fmla="*/ 57 w 75"/>
                  <a:gd name="T77" fmla="*/ 4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5" h="85">
                    <a:moveTo>
                      <a:pt x="71" y="49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25"/>
                      <a:pt x="71" y="21"/>
                      <a:pt x="70" y="18"/>
                    </a:cubicBezTo>
                    <a:cubicBezTo>
                      <a:pt x="69" y="14"/>
                      <a:pt x="68" y="11"/>
                      <a:pt x="66" y="9"/>
                    </a:cubicBezTo>
                    <a:cubicBezTo>
                      <a:pt x="64" y="6"/>
                      <a:pt x="61" y="4"/>
                      <a:pt x="56" y="3"/>
                    </a:cubicBezTo>
                    <a:cubicBezTo>
                      <a:pt x="52" y="1"/>
                      <a:pt x="46" y="0"/>
                      <a:pt x="39" y="0"/>
                    </a:cubicBezTo>
                    <a:cubicBezTo>
                      <a:pt x="32" y="0"/>
                      <a:pt x="26" y="1"/>
                      <a:pt x="21" y="3"/>
                    </a:cubicBezTo>
                    <a:cubicBezTo>
                      <a:pt x="16" y="5"/>
                      <a:pt x="12" y="8"/>
                      <a:pt x="9" y="11"/>
                    </a:cubicBezTo>
                    <a:cubicBezTo>
                      <a:pt x="6" y="15"/>
                      <a:pt x="4" y="19"/>
                      <a:pt x="3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1"/>
                      <a:pt x="20" y="17"/>
                      <a:pt x="23" y="15"/>
                    </a:cubicBezTo>
                    <a:cubicBezTo>
                      <a:pt x="26" y="13"/>
                      <a:pt x="31" y="12"/>
                      <a:pt x="37" y="12"/>
                    </a:cubicBezTo>
                    <a:cubicBezTo>
                      <a:pt x="44" y="12"/>
                      <a:pt x="50" y="13"/>
                      <a:pt x="53" y="16"/>
                    </a:cubicBezTo>
                    <a:cubicBezTo>
                      <a:pt x="56" y="19"/>
                      <a:pt x="57" y="23"/>
                      <a:pt x="57" y="28"/>
                    </a:cubicBezTo>
                    <a:cubicBezTo>
                      <a:pt x="57" y="29"/>
                      <a:pt x="57" y="30"/>
                      <a:pt x="57" y="32"/>
                    </a:cubicBezTo>
                    <a:cubicBezTo>
                      <a:pt x="52" y="34"/>
                      <a:pt x="43" y="35"/>
                      <a:pt x="32" y="36"/>
                    </a:cubicBezTo>
                    <a:cubicBezTo>
                      <a:pt x="27" y="37"/>
                      <a:pt x="23" y="38"/>
                      <a:pt x="20" y="39"/>
                    </a:cubicBezTo>
                    <a:cubicBezTo>
                      <a:pt x="16" y="40"/>
                      <a:pt x="13" y="41"/>
                      <a:pt x="10" y="43"/>
                    </a:cubicBezTo>
                    <a:cubicBezTo>
                      <a:pt x="7" y="45"/>
                      <a:pt x="5" y="48"/>
                      <a:pt x="3" y="51"/>
                    </a:cubicBezTo>
                    <a:cubicBezTo>
                      <a:pt x="1" y="54"/>
                      <a:pt x="0" y="58"/>
                      <a:pt x="0" y="62"/>
                    </a:cubicBezTo>
                    <a:cubicBezTo>
                      <a:pt x="0" y="69"/>
                      <a:pt x="3" y="74"/>
                      <a:pt x="7" y="79"/>
                    </a:cubicBezTo>
                    <a:cubicBezTo>
                      <a:pt x="12" y="83"/>
                      <a:pt x="19" y="85"/>
                      <a:pt x="28" y="85"/>
                    </a:cubicBezTo>
                    <a:cubicBezTo>
                      <a:pt x="33" y="85"/>
                      <a:pt x="39" y="84"/>
                      <a:pt x="43" y="82"/>
                    </a:cubicBezTo>
                    <a:cubicBezTo>
                      <a:pt x="48" y="81"/>
                      <a:pt x="53" y="78"/>
                      <a:pt x="58" y="73"/>
                    </a:cubicBezTo>
                    <a:cubicBezTo>
                      <a:pt x="58" y="77"/>
                      <a:pt x="59" y="80"/>
                      <a:pt x="61" y="83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73" y="80"/>
                      <a:pt x="72" y="77"/>
                      <a:pt x="72" y="74"/>
                    </a:cubicBezTo>
                    <a:cubicBezTo>
                      <a:pt x="71" y="70"/>
                      <a:pt x="71" y="62"/>
                      <a:pt x="71" y="49"/>
                    </a:cubicBezTo>
                    <a:close/>
                    <a:moveTo>
                      <a:pt x="57" y="48"/>
                    </a:moveTo>
                    <a:cubicBezTo>
                      <a:pt x="57" y="54"/>
                      <a:pt x="56" y="58"/>
                      <a:pt x="55" y="61"/>
                    </a:cubicBezTo>
                    <a:cubicBezTo>
                      <a:pt x="53" y="65"/>
                      <a:pt x="50" y="69"/>
                      <a:pt x="46" y="71"/>
                    </a:cubicBezTo>
                    <a:cubicBezTo>
                      <a:pt x="41" y="73"/>
                      <a:pt x="37" y="74"/>
                      <a:pt x="31" y="74"/>
                    </a:cubicBezTo>
                    <a:cubicBezTo>
                      <a:pt x="26" y="74"/>
                      <a:pt x="22" y="73"/>
                      <a:pt x="19" y="71"/>
                    </a:cubicBezTo>
                    <a:cubicBezTo>
                      <a:pt x="16" y="68"/>
                      <a:pt x="15" y="65"/>
                      <a:pt x="15" y="62"/>
                    </a:cubicBezTo>
                    <a:cubicBezTo>
                      <a:pt x="15" y="59"/>
                      <a:pt x="16" y="57"/>
                      <a:pt x="17" y="55"/>
                    </a:cubicBezTo>
                    <a:cubicBezTo>
                      <a:pt x="18" y="53"/>
                      <a:pt x="20" y="52"/>
                      <a:pt x="22" y="50"/>
                    </a:cubicBezTo>
                    <a:cubicBezTo>
                      <a:pt x="25" y="49"/>
                      <a:pt x="29" y="49"/>
                      <a:pt x="34" y="48"/>
                    </a:cubicBezTo>
                    <a:cubicBezTo>
                      <a:pt x="44" y="46"/>
                      <a:pt x="52" y="45"/>
                      <a:pt x="57" y="43"/>
                    </a:cubicBezTo>
                    <a:lnTo>
                      <a:pt x="5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3" name="ï$ḻíḋê">
                <a:extLst>
                  <a:ext uri="{FF2B5EF4-FFF2-40B4-BE49-F238E27FC236}">
                    <a16:creationId xmlns:a16="http://schemas.microsoft.com/office/drawing/2014/main" id="{F2598D13-9AF4-469D-BF2A-5DE76B78474B}"/>
                  </a:ext>
                </a:extLst>
              </p:cNvPr>
              <p:cNvSpPr/>
              <p:nvPr/>
            </p:nvSpPr>
            <p:spPr bwMode="auto">
              <a:xfrm>
                <a:off x="8164766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4" name="îśḻïďè">
                <a:extLst>
                  <a:ext uri="{FF2B5EF4-FFF2-40B4-BE49-F238E27FC236}">
                    <a16:creationId xmlns:a16="http://schemas.microsoft.com/office/drawing/2014/main" id="{30C5C8FB-0E62-444B-A792-7E8162AD30F1}"/>
                  </a:ext>
                </a:extLst>
              </p:cNvPr>
              <p:cNvSpPr/>
              <p:nvPr/>
            </p:nvSpPr>
            <p:spPr bwMode="auto">
              <a:xfrm>
                <a:off x="8315578" y="5675903"/>
                <a:ext cx="131763" cy="211138"/>
              </a:xfrm>
              <a:custGeom>
                <a:avLst/>
                <a:gdLst>
                  <a:gd name="T0" fmla="*/ 57 w 71"/>
                  <a:gd name="T1" fmla="*/ 40 h 114"/>
                  <a:gd name="T2" fmla="*/ 48 w 71"/>
                  <a:gd name="T3" fmla="*/ 32 h 114"/>
                  <a:gd name="T4" fmla="*/ 35 w 71"/>
                  <a:gd name="T5" fmla="*/ 29 h 114"/>
                  <a:gd name="T6" fmla="*/ 17 w 71"/>
                  <a:gd name="T7" fmla="*/ 35 h 114"/>
                  <a:gd name="T8" fmla="*/ 4 w 71"/>
                  <a:gd name="T9" fmla="*/ 50 h 114"/>
                  <a:gd name="T10" fmla="*/ 0 w 71"/>
                  <a:gd name="T11" fmla="*/ 72 h 114"/>
                  <a:gd name="T12" fmla="*/ 5 w 71"/>
                  <a:gd name="T13" fmla="*/ 94 h 114"/>
                  <a:gd name="T14" fmla="*/ 17 w 71"/>
                  <a:gd name="T15" fmla="*/ 109 h 114"/>
                  <a:gd name="T16" fmla="*/ 35 w 71"/>
                  <a:gd name="T17" fmla="*/ 114 h 114"/>
                  <a:gd name="T18" fmla="*/ 58 w 71"/>
                  <a:gd name="T19" fmla="*/ 102 h 114"/>
                  <a:gd name="T20" fmla="*/ 58 w 71"/>
                  <a:gd name="T21" fmla="*/ 112 h 114"/>
                  <a:gd name="T22" fmla="*/ 71 w 71"/>
                  <a:gd name="T23" fmla="*/ 112 h 114"/>
                  <a:gd name="T24" fmla="*/ 71 w 71"/>
                  <a:gd name="T25" fmla="*/ 0 h 114"/>
                  <a:gd name="T26" fmla="*/ 57 w 71"/>
                  <a:gd name="T27" fmla="*/ 0 h 114"/>
                  <a:gd name="T28" fmla="*/ 57 w 71"/>
                  <a:gd name="T29" fmla="*/ 40 h 114"/>
                  <a:gd name="T30" fmla="*/ 52 w 71"/>
                  <a:gd name="T31" fmla="*/ 95 h 114"/>
                  <a:gd name="T32" fmla="*/ 37 w 71"/>
                  <a:gd name="T33" fmla="*/ 103 h 114"/>
                  <a:gd name="T34" fmla="*/ 21 w 71"/>
                  <a:gd name="T35" fmla="*/ 95 h 114"/>
                  <a:gd name="T36" fmla="*/ 15 w 71"/>
                  <a:gd name="T37" fmla="*/ 72 h 114"/>
                  <a:gd name="T38" fmla="*/ 21 w 71"/>
                  <a:gd name="T39" fmla="*/ 48 h 114"/>
                  <a:gd name="T40" fmla="*/ 36 w 71"/>
                  <a:gd name="T41" fmla="*/ 41 h 114"/>
                  <a:gd name="T42" fmla="*/ 52 w 71"/>
                  <a:gd name="T43" fmla="*/ 48 h 114"/>
                  <a:gd name="T44" fmla="*/ 58 w 71"/>
                  <a:gd name="T45" fmla="*/ 73 h 114"/>
                  <a:gd name="T46" fmla="*/ 52 w 71"/>
                  <a:gd name="T47" fmla="*/ 9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114">
                    <a:moveTo>
                      <a:pt x="57" y="40"/>
                    </a:moveTo>
                    <a:cubicBezTo>
                      <a:pt x="55" y="37"/>
                      <a:pt x="52" y="34"/>
                      <a:pt x="48" y="32"/>
                    </a:cubicBezTo>
                    <a:cubicBezTo>
                      <a:pt x="44" y="30"/>
                      <a:pt x="40" y="29"/>
                      <a:pt x="35" y="29"/>
                    </a:cubicBezTo>
                    <a:cubicBezTo>
                      <a:pt x="28" y="29"/>
                      <a:pt x="22" y="31"/>
                      <a:pt x="17" y="35"/>
                    </a:cubicBezTo>
                    <a:cubicBezTo>
                      <a:pt x="11" y="38"/>
                      <a:pt x="7" y="43"/>
                      <a:pt x="4" y="50"/>
                    </a:cubicBezTo>
                    <a:cubicBezTo>
                      <a:pt x="2" y="56"/>
                      <a:pt x="0" y="64"/>
                      <a:pt x="0" y="72"/>
                    </a:cubicBezTo>
                    <a:cubicBezTo>
                      <a:pt x="0" y="80"/>
                      <a:pt x="2" y="87"/>
                      <a:pt x="5" y="94"/>
                    </a:cubicBezTo>
                    <a:cubicBezTo>
                      <a:pt x="8" y="100"/>
                      <a:pt x="12" y="105"/>
                      <a:pt x="17" y="109"/>
                    </a:cubicBezTo>
                    <a:cubicBezTo>
                      <a:pt x="23" y="112"/>
                      <a:pt x="29" y="114"/>
                      <a:pt x="35" y="114"/>
                    </a:cubicBezTo>
                    <a:cubicBezTo>
                      <a:pt x="45" y="114"/>
                      <a:pt x="53" y="110"/>
                      <a:pt x="58" y="10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40"/>
                    </a:lnTo>
                    <a:close/>
                    <a:moveTo>
                      <a:pt x="52" y="95"/>
                    </a:moveTo>
                    <a:cubicBezTo>
                      <a:pt x="48" y="100"/>
                      <a:pt x="43" y="103"/>
                      <a:pt x="37" y="103"/>
                    </a:cubicBezTo>
                    <a:cubicBezTo>
                      <a:pt x="31" y="103"/>
                      <a:pt x="25" y="100"/>
                      <a:pt x="21" y="95"/>
                    </a:cubicBezTo>
                    <a:cubicBezTo>
                      <a:pt x="17" y="90"/>
                      <a:pt x="15" y="82"/>
                      <a:pt x="15" y="72"/>
                    </a:cubicBezTo>
                    <a:cubicBezTo>
                      <a:pt x="15" y="61"/>
                      <a:pt x="17" y="53"/>
                      <a:pt x="21" y="48"/>
                    </a:cubicBezTo>
                    <a:cubicBezTo>
                      <a:pt x="25" y="43"/>
                      <a:pt x="30" y="41"/>
                      <a:pt x="36" y="41"/>
                    </a:cubicBezTo>
                    <a:cubicBezTo>
                      <a:pt x="42" y="41"/>
                      <a:pt x="48" y="43"/>
                      <a:pt x="52" y="48"/>
                    </a:cubicBezTo>
                    <a:cubicBezTo>
                      <a:pt x="56" y="54"/>
                      <a:pt x="58" y="62"/>
                      <a:pt x="58" y="73"/>
                    </a:cubicBezTo>
                    <a:cubicBezTo>
                      <a:pt x="58" y="83"/>
                      <a:pt x="56" y="91"/>
                      <a:pt x="52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5" name="iṡľîdé">
                <a:extLst>
                  <a:ext uri="{FF2B5EF4-FFF2-40B4-BE49-F238E27FC236}">
                    <a16:creationId xmlns:a16="http://schemas.microsoft.com/office/drawing/2014/main" id="{6754380B-CCD6-490C-B907-1B1D083930F7}"/>
                  </a:ext>
                </a:extLst>
              </p:cNvPr>
              <p:cNvSpPr/>
              <p:nvPr/>
            </p:nvSpPr>
            <p:spPr bwMode="auto">
              <a:xfrm>
                <a:off x="8550528" y="5675903"/>
                <a:ext cx="163513" cy="206375"/>
              </a:xfrm>
              <a:custGeom>
                <a:avLst/>
                <a:gdLst>
                  <a:gd name="T0" fmla="*/ 103 w 103"/>
                  <a:gd name="T1" fmla="*/ 0 h 130"/>
                  <a:gd name="T2" fmla="*/ 0 w 103"/>
                  <a:gd name="T3" fmla="*/ 0 h 130"/>
                  <a:gd name="T4" fmla="*/ 0 w 103"/>
                  <a:gd name="T5" fmla="*/ 15 h 130"/>
                  <a:gd name="T6" fmla="*/ 43 w 103"/>
                  <a:gd name="T7" fmla="*/ 15 h 130"/>
                  <a:gd name="T8" fmla="*/ 43 w 103"/>
                  <a:gd name="T9" fmla="*/ 130 h 130"/>
                  <a:gd name="T10" fmla="*/ 59 w 103"/>
                  <a:gd name="T11" fmla="*/ 130 h 130"/>
                  <a:gd name="T12" fmla="*/ 59 w 103"/>
                  <a:gd name="T13" fmla="*/ 15 h 130"/>
                  <a:gd name="T14" fmla="*/ 103 w 103"/>
                  <a:gd name="T15" fmla="*/ 15 h 130"/>
                  <a:gd name="T16" fmla="*/ 103 w 103"/>
                  <a:gd name="T1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30">
                    <a:moveTo>
                      <a:pt x="103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43" y="15"/>
                    </a:lnTo>
                    <a:lnTo>
                      <a:pt x="43" y="130"/>
                    </a:lnTo>
                    <a:lnTo>
                      <a:pt x="59" y="130"/>
                    </a:lnTo>
                    <a:lnTo>
                      <a:pt x="59" y="15"/>
                    </a:lnTo>
                    <a:lnTo>
                      <a:pt x="103" y="15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6" name="íṥḻíḋé">
                <a:extLst>
                  <a:ext uri="{FF2B5EF4-FFF2-40B4-BE49-F238E27FC236}">
                    <a16:creationId xmlns:a16="http://schemas.microsoft.com/office/drawing/2014/main" id="{8625AB3B-7AC0-4A91-8F12-CC7B017694F5}"/>
                  </a:ext>
                </a:extLst>
              </p:cNvPr>
              <p:cNvSpPr/>
              <p:nvPr/>
            </p:nvSpPr>
            <p:spPr bwMode="auto">
              <a:xfrm>
                <a:off x="869816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1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1" y="12"/>
                    </a:cubicBezTo>
                    <a:cubicBezTo>
                      <a:pt x="4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2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7" name="ïṡļïḍè">
                <a:extLst>
                  <a:ext uri="{FF2B5EF4-FFF2-40B4-BE49-F238E27FC236}">
                    <a16:creationId xmlns:a16="http://schemas.microsoft.com/office/drawing/2014/main" id="{83930E99-7B8E-46BF-8BDD-E8171E733483}"/>
                  </a:ext>
                </a:extLst>
              </p:cNvPr>
              <p:cNvSpPr/>
              <p:nvPr/>
            </p:nvSpPr>
            <p:spPr bwMode="auto">
              <a:xfrm>
                <a:off x="8860091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7" y="18"/>
                      <a:pt x="64" y="11"/>
                      <a:pt x="58" y="7"/>
                    </a:cubicBezTo>
                    <a:cubicBezTo>
                      <a:pt x="53" y="2"/>
                      <a:pt x="45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6" y="82"/>
                      <a:pt x="25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8" name="iṩḷídê">
                <a:extLst>
                  <a:ext uri="{FF2B5EF4-FFF2-40B4-BE49-F238E27FC236}">
                    <a16:creationId xmlns:a16="http://schemas.microsoft.com/office/drawing/2014/main" id="{83E8D8B6-9F28-4418-B53A-59D670E28D60}"/>
                  </a:ext>
                </a:extLst>
              </p:cNvPr>
              <p:cNvSpPr/>
              <p:nvPr/>
            </p:nvSpPr>
            <p:spPr bwMode="auto">
              <a:xfrm>
                <a:off x="9010903" y="5675903"/>
                <a:ext cx="122238" cy="206375"/>
              </a:xfrm>
              <a:custGeom>
                <a:avLst/>
                <a:gdLst>
                  <a:gd name="T0" fmla="*/ 54 w 66"/>
                  <a:gd name="T1" fmla="*/ 33 h 112"/>
                  <a:gd name="T2" fmla="*/ 38 w 66"/>
                  <a:gd name="T3" fmla="*/ 29 h 112"/>
                  <a:gd name="T4" fmla="*/ 14 w 66"/>
                  <a:gd name="T5" fmla="*/ 40 h 112"/>
                  <a:gd name="T6" fmla="*/ 14 w 66"/>
                  <a:gd name="T7" fmla="*/ 0 h 112"/>
                  <a:gd name="T8" fmla="*/ 0 w 66"/>
                  <a:gd name="T9" fmla="*/ 0 h 112"/>
                  <a:gd name="T10" fmla="*/ 0 w 66"/>
                  <a:gd name="T11" fmla="*/ 112 h 112"/>
                  <a:gd name="T12" fmla="*/ 14 w 66"/>
                  <a:gd name="T13" fmla="*/ 112 h 112"/>
                  <a:gd name="T14" fmla="*/ 14 w 66"/>
                  <a:gd name="T15" fmla="*/ 68 h 112"/>
                  <a:gd name="T16" fmla="*/ 16 w 66"/>
                  <a:gd name="T17" fmla="*/ 53 h 112"/>
                  <a:gd name="T18" fmla="*/ 24 w 66"/>
                  <a:gd name="T19" fmla="*/ 44 h 112"/>
                  <a:gd name="T20" fmla="*/ 35 w 66"/>
                  <a:gd name="T21" fmla="*/ 41 h 112"/>
                  <a:gd name="T22" fmla="*/ 48 w 66"/>
                  <a:gd name="T23" fmla="*/ 46 h 112"/>
                  <a:gd name="T24" fmla="*/ 53 w 66"/>
                  <a:gd name="T25" fmla="*/ 61 h 112"/>
                  <a:gd name="T26" fmla="*/ 53 w 66"/>
                  <a:gd name="T27" fmla="*/ 112 h 112"/>
                  <a:gd name="T28" fmla="*/ 66 w 66"/>
                  <a:gd name="T29" fmla="*/ 112 h 112"/>
                  <a:gd name="T30" fmla="*/ 66 w 66"/>
                  <a:gd name="T31" fmla="*/ 61 h 112"/>
                  <a:gd name="T32" fmla="*/ 63 w 66"/>
                  <a:gd name="T33" fmla="*/ 43 h 112"/>
                  <a:gd name="T34" fmla="*/ 54 w 66"/>
                  <a:gd name="T35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112">
                    <a:moveTo>
                      <a:pt x="54" y="33"/>
                    </a:moveTo>
                    <a:cubicBezTo>
                      <a:pt x="50" y="30"/>
                      <a:pt x="44" y="29"/>
                      <a:pt x="38" y="29"/>
                    </a:cubicBezTo>
                    <a:cubicBezTo>
                      <a:pt x="28" y="29"/>
                      <a:pt x="20" y="33"/>
                      <a:pt x="14" y="4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1"/>
                      <a:pt x="15" y="56"/>
                      <a:pt x="16" y="53"/>
                    </a:cubicBezTo>
                    <a:cubicBezTo>
                      <a:pt x="18" y="49"/>
                      <a:pt x="20" y="46"/>
                      <a:pt x="24" y="44"/>
                    </a:cubicBezTo>
                    <a:cubicBezTo>
                      <a:pt x="28" y="42"/>
                      <a:pt x="31" y="41"/>
                      <a:pt x="35" y="41"/>
                    </a:cubicBezTo>
                    <a:cubicBezTo>
                      <a:pt x="41" y="41"/>
                      <a:pt x="45" y="43"/>
                      <a:pt x="48" y="46"/>
                    </a:cubicBezTo>
                    <a:cubicBezTo>
                      <a:pt x="51" y="49"/>
                      <a:pt x="53" y="54"/>
                      <a:pt x="53" y="61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3"/>
                      <a:pt x="65" y="47"/>
                      <a:pt x="63" y="43"/>
                    </a:cubicBezTo>
                    <a:cubicBezTo>
                      <a:pt x="62" y="38"/>
                      <a:pt x="58" y="35"/>
                      <a:pt x="5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9" name="íslîḍe">
                <a:extLst>
                  <a:ext uri="{FF2B5EF4-FFF2-40B4-BE49-F238E27FC236}">
                    <a16:creationId xmlns:a16="http://schemas.microsoft.com/office/drawing/2014/main" id="{4F60C081-71E5-49D5-97BA-C56CC45ED3C1}"/>
                  </a:ext>
                </a:extLst>
              </p:cNvPr>
              <p:cNvSpPr/>
              <p:nvPr/>
            </p:nvSpPr>
            <p:spPr bwMode="auto">
              <a:xfrm>
                <a:off x="9171241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9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3 w 66"/>
                  <a:gd name="T27" fmla="*/ 34 h 83"/>
                  <a:gd name="T28" fmla="*/ 53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6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3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3" y="28"/>
                      <a:pt x="53" y="34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6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0" name="ïṣľíḓè">
                <a:extLst>
                  <a:ext uri="{FF2B5EF4-FFF2-40B4-BE49-F238E27FC236}">
                    <a16:creationId xmlns:a16="http://schemas.microsoft.com/office/drawing/2014/main" id="{A494638B-4D60-4DA0-A31D-31737D3AD166}"/>
                  </a:ext>
                </a:extLst>
              </p:cNvPr>
              <p:cNvSpPr/>
              <p:nvPr/>
            </p:nvSpPr>
            <p:spPr bwMode="auto">
              <a:xfrm>
                <a:off x="9322053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1" name="îš1ïḋé">
                <a:extLst>
                  <a:ext uri="{FF2B5EF4-FFF2-40B4-BE49-F238E27FC236}">
                    <a16:creationId xmlns:a16="http://schemas.microsoft.com/office/drawing/2014/main" id="{51C8C95D-768D-4338-A6DD-6C32D8F10747}"/>
                  </a:ext>
                </a:extLst>
              </p:cNvPr>
              <p:cNvSpPr/>
              <p:nvPr/>
            </p:nvSpPr>
            <p:spPr bwMode="auto">
              <a:xfrm>
                <a:off x="9491916" y="5675903"/>
                <a:ext cx="25400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2" name="íŝḻíḍê">
                <a:extLst>
                  <a:ext uri="{FF2B5EF4-FFF2-40B4-BE49-F238E27FC236}">
                    <a16:creationId xmlns:a16="http://schemas.microsoft.com/office/drawing/2014/main" id="{C187B720-F5EB-40BA-8E1E-A17535C17435}"/>
                  </a:ext>
                </a:extLst>
              </p:cNvPr>
              <p:cNvSpPr/>
              <p:nvPr/>
            </p:nvSpPr>
            <p:spPr bwMode="auto">
              <a:xfrm>
                <a:off x="9547478" y="5729878"/>
                <a:ext cx="141288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3" name="íṧḷíḓé">
                <a:extLst>
                  <a:ext uri="{FF2B5EF4-FFF2-40B4-BE49-F238E27FC236}">
                    <a16:creationId xmlns:a16="http://schemas.microsoft.com/office/drawing/2014/main" id="{F1112A26-2BDF-44D4-B175-E4C2A0A7EDEE}"/>
                  </a:ext>
                </a:extLst>
              </p:cNvPr>
              <p:cNvSpPr/>
              <p:nvPr/>
            </p:nvSpPr>
            <p:spPr bwMode="auto">
              <a:xfrm>
                <a:off x="9707816" y="5729878"/>
                <a:ext cx="131763" cy="214313"/>
              </a:xfrm>
              <a:custGeom>
                <a:avLst/>
                <a:gdLst>
                  <a:gd name="T0" fmla="*/ 59 w 72"/>
                  <a:gd name="T1" fmla="*/ 12 h 116"/>
                  <a:gd name="T2" fmla="*/ 36 w 72"/>
                  <a:gd name="T3" fmla="*/ 0 h 116"/>
                  <a:gd name="T4" fmla="*/ 17 w 72"/>
                  <a:gd name="T5" fmla="*/ 6 h 116"/>
                  <a:gd name="T6" fmla="*/ 5 w 72"/>
                  <a:gd name="T7" fmla="*/ 21 h 116"/>
                  <a:gd name="T8" fmla="*/ 0 w 72"/>
                  <a:gd name="T9" fmla="*/ 42 h 116"/>
                  <a:gd name="T10" fmla="*/ 10 w 72"/>
                  <a:gd name="T11" fmla="*/ 71 h 116"/>
                  <a:gd name="T12" fmla="*/ 36 w 72"/>
                  <a:gd name="T13" fmla="*/ 83 h 116"/>
                  <a:gd name="T14" fmla="*/ 58 w 72"/>
                  <a:gd name="T15" fmla="*/ 73 h 116"/>
                  <a:gd name="T16" fmla="*/ 57 w 72"/>
                  <a:gd name="T17" fmla="*/ 90 h 116"/>
                  <a:gd name="T18" fmla="*/ 50 w 72"/>
                  <a:gd name="T19" fmla="*/ 101 h 116"/>
                  <a:gd name="T20" fmla="*/ 35 w 72"/>
                  <a:gd name="T21" fmla="*/ 105 h 116"/>
                  <a:gd name="T22" fmla="*/ 21 w 72"/>
                  <a:gd name="T23" fmla="*/ 101 h 116"/>
                  <a:gd name="T24" fmla="*/ 17 w 72"/>
                  <a:gd name="T25" fmla="*/ 92 h 116"/>
                  <a:gd name="T26" fmla="*/ 3 w 72"/>
                  <a:gd name="T27" fmla="*/ 90 h 116"/>
                  <a:gd name="T28" fmla="*/ 12 w 72"/>
                  <a:gd name="T29" fmla="*/ 110 h 116"/>
                  <a:gd name="T30" fmla="*/ 35 w 72"/>
                  <a:gd name="T31" fmla="*/ 116 h 116"/>
                  <a:gd name="T32" fmla="*/ 56 w 72"/>
                  <a:gd name="T33" fmla="*/ 112 h 116"/>
                  <a:gd name="T34" fmla="*/ 68 w 72"/>
                  <a:gd name="T35" fmla="*/ 99 h 116"/>
                  <a:gd name="T36" fmla="*/ 72 w 72"/>
                  <a:gd name="T37" fmla="*/ 72 h 116"/>
                  <a:gd name="T38" fmla="*/ 72 w 72"/>
                  <a:gd name="T39" fmla="*/ 2 h 116"/>
                  <a:gd name="T40" fmla="*/ 59 w 72"/>
                  <a:gd name="T41" fmla="*/ 2 h 116"/>
                  <a:gd name="T42" fmla="*/ 59 w 72"/>
                  <a:gd name="T43" fmla="*/ 12 h 116"/>
                  <a:gd name="T44" fmla="*/ 53 w 72"/>
                  <a:gd name="T45" fmla="*/ 65 h 116"/>
                  <a:gd name="T46" fmla="*/ 37 w 72"/>
                  <a:gd name="T47" fmla="*/ 72 h 116"/>
                  <a:gd name="T48" fmla="*/ 21 w 72"/>
                  <a:gd name="T49" fmla="*/ 65 h 116"/>
                  <a:gd name="T50" fmla="*/ 15 w 72"/>
                  <a:gd name="T51" fmla="*/ 41 h 116"/>
                  <a:gd name="T52" fmla="*/ 21 w 72"/>
                  <a:gd name="T53" fmla="*/ 19 h 116"/>
                  <a:gd name="T54" fmla="*/ 37 w 72"/>
                  <a:gd name="T55" fmla="*/ 12 h 116"/>
                  <a:gd name="T56" fmla="*/ 53 w 72"/>
                  <a:gd name="T57" fmla="*/ 19 h 116"/>
                  <a:gd name="T58" fmla="*/ 59 w 72"/>
                  <a:gd name="T59" fmla="*/ 42 h 116"/>
                  <a:gd name="T60" fmla="*/ 53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12"/>
                    </a:moveTo>
                    <a:cubicBezTo>
                      <a:pt x="53" y="4"/>
                      <a:pt x="45" y="0"/>
                      <a:pt x="36" y="0"/>
                    </a:cubicBezTo>
                    <a:cubicBezTo>
                      <a:pt x="28" y="0"/>
                      <a:pt x="22" y="2"/>
                      <a:pt x="17" y="6"/>
                    </a:cubicBezTo>
                    <a:cubicBezTo>
                      <a:pt x="11" y="9"/>
                      <a:pt x="7" y="14"/>
                      <a:pt x="5" y="21"/>
                    </a:cubicBezTo>
                    <a:cubicBezTo>
                      <a:pt x="2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10" y="71"/>
                    </a:cubicBezTo>
                    <a:cubicBezTo>
                      <a:pt x="16" y="79"/>
                      <a:pt x="24" y="83"/>
                      <a:pt x="36" y="83"/>
                    </a:cubicBezTo>
                    <a:cubicBezTo>
                      <a:pt x="45" y="83"/>
                      <a:pt x="52" y="80"/>
                      <a:pt x="58" y="73"/>
                    </a:cubicBezTo>
                    <a:cubicBezTo>
                      <a:pt x="58" y="82"/>
                      <a:pt x="58" y="88"/>
                      <a:pt x="57" y="90"/>
                    </a:cubicBezTo>
                    <a:cubicBezTo>
                      <a:pt x="56" y="95"/>
                      <a:pt x="53" y="99"/>
                      <a:pt x="50" y="101"/>
                    </a:cubicBezTo>
                    <a:cubicBezTo>
                      <a:pt x="47" y="104"/>
                      <a:pt x="42" y="105"/>
                      <a:pt x="35" y="105"/>
                    </a:cubicBezTo>
                    <a:cubicBezTo>
                      <a:pt x="29" y="105"/>
                      <a:pt x="25" y="104"/>
                      <a:pt x="21" y="101"/>
                    </a:cubicBezTo>
                    <a:cubicBezTo>
                      <a:pt x="19" y="99"/>
                      <a:pt x="17" y="96"/>
                      <a:pt x="17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9"/>
                      <a:pt x="6" y="105"/>
                      <a:pt x="12" y="110"/>
                    </a:cubicBezTo>
                    <a:cubicBezTo>
                      <a:pt x="18" y="114"/>
                      <a:pt x="26" y="116"/>
                      <a:pt x="35" y="116"/>
                    </a:cubicBezTo>
                    <a:cubicBezTo>
                      <a:pt x="43" y="116"/>
                      <a:pt x="50" y="115"/>
                      <a:pt x="56" y="112"/>
                    </a:cubicBezTo>
                    <a:cubicBezTo>
                      <a:pt x="62" y="109"/>
                      <a:pt x="66" y="104"/>
                      <a:pt x="68" y="99"/>
                    </a:cubicBezTo>
                    <a:cubicBezTo>
                      <a:pt x="71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59" y="2"/>
                      <a:pt x="59" y="2"/>
                      <a:pt x="59" y="2"/>
                    </a:cubicBezTo>
                    <a:lnTo>
                      <a:pt x="59" y="12"/>
                    </a:lnTo>
                    <a:close/>
                    <a:moveTo>
                      <a:pt x="53" y="65"/>
                    </a:moveTo>
                    <a:cubicBezTo>
                      <a:pt x="48" y="69"/>
                      <a:pt x="43" y="72"/>
                      <a:pt x="37" y="72"/>
                    </a:cubicBezTo>
                    <a:cubicBezTo>
                      <a:pt x="30" y="72"/>
                      <a:pt x="25" y="69"/>
                      <a:pt x="21" y="65"/>
                    </a:cubicBezTo>
                    <a:cubicBezTo>
                      <a:pt x="17" y="60"/>
                      <a:pt x="15" y="52"/>
                      <a:pt x="15" y="41"/>
                    </a:cubicBezTo>
                    <a:cubicBezTo>
                      <a:pt x="15" y="31"/>
                      <a:pt x="17" y="24"/>
                      <a:pt x="21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3" y="12"/>
                      <a:pt x="48" y="14"/>
                      <a:pt x="53" y="19"/>
                    </a:cubicBezTo>
                    <a:cubicBezTo>
                      <a:pt x="57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4" name="îŝlíde">
                <a:extLst>
                  <a:ext uri="{FF2B5EF4-FFF2-40B4-BE49-F238E27FC236}">
                    <a16:creationId xmlns:a16="http://schemas.microsoft.com/office/drawing/2014/main" id="{C17C29F6-563D-46B3-9E77-7BE8ED05FA4B}"/>
                  </a:ext>
                </a:extLst>
              </p:cNvPr>
              <p:cNvSpPr/>
              <p:nvPr/>
            </p:nvSpPr>
            <p:spPr bwMode="auto">
              <a:xfrm>
                <a:off x="9864978" y="5733053"/>
                <a:ext cx="138113" cy="211138"/>
              </a:xfrm>
              <a:custGeom>
                <a:avLst/>
                <a:gdLst>
                  <a:gd name="T0" fmla="*/ 43 w 75"/>
                  <a:gd name="T1" fmla="*/ 47 h 114"/>
                  <a:gd name="T2" fmla="*/ 38 w 75"/>
                  <a:gd name="T3" fmla="*/ 66 h 114"/>
                  <a:gd name="T4" fmla="*/ 32 w 75"/>
                  <a:gd name="T5" fmla="*/ 47 h 114"/>
                  <a:gd name="T6" fmla="*/ 15 w 75"/>
                  <a:gd name="T7" fmla="*/ 0 h 114"/>
                  <a:gd name="T8" fmla="*/ 0 w 75"/>
                  <a:gd name="T9" fmla="*/ 0 h 114"/>
                  <a:gd name="T10" fmla="*/ 31 w 75"/>
                  <a:gd name="T11" fmla="*/ 81 h 114"/>
                  <a:gd name="T12" fmla="*/ 30 w 75"/>
                  <a:gd name="T13" fmla="*/ 85 h 114"/>
                  <a:gd name="T14" fmla="*/ 25 w 75"/>
                  <a:gd name="T15" fmla="*/ 95 h 114"/>
                  <a:gd name="T16" fmla="*/ 21 w 75"/>
                  <a:gd name="T17" fmla="*/ 99 h 114"/>
                  <a:gd name="T18" fmla="*/ 14 w 75"/>
                  <a:gd name="T19" fmla="*/ 101 h 114"/>
                  <a:gd name="T20" fmla="*/ 6 w 75"/>
                  <a:gd name="T21" fmla="*/ 100 h 114"/>
                  <a:gd name="T22" fmla="*/ 7 w 75"/>
                  <a:gd name="T23" fmla="*/ 113 h 114"/>
                  <a:gd name="T24" fmla="*/ 16 w 75"/>
                  <a:gd name="T25" fmla="*/ 114 h 114"/>
                  <a:gd name="T26" fmla="*/ 27 w 75"/>
                  <a:gd name="T27" fmla="*/ 111 h 114"/>
                  <a:gd name="T28" fmla="*/ 36 w 75"/>
                  <a:gd name="T29" fmla="*/ 101 h 114"/>
                  <a:gd name="T30" fmla="*/ 44 w 75"/>
                  <a:gd name="T31" fmla="*/ 83 h 114"/>
                  <a:gd name="T32" fmla="*/ 75 w 75"/>
                  <a:gd name="T33" fmla="*/ 0 h 114"/>
                  <a:gd name="T34" fmla="*/ 61 w 75"/>
                  <a:gd name="T35" fmla="*/ 0 h 114"/>
                  <a:gd name="T36" fmla="*/ 43 w 75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114">
                    <a:moveTo>
                      <a:pt x="43" y="47"/>
                    </a:moveTo>
                    <a:cubicBezTo>
                      <a:pt x="41" y="53"/>
                      <a:pt x="39" y="60"/>
                      <a:pt x="38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30" y="85"/>
                    </a:cubicBezTo>
                    <a:cubicBezTo>
                      <a:pt x="28" y="90"/>
                      <a:pt x="26" y="94"/>
                      <a:pt x="25" y="95"/>
                    </a:cubicBezTo>
                    <a:cubicBezTo>
                      <a:pt x="24" y="97"/>
                      <a:pt x="23" y="98"/>
                      <a:pt x="21" y="99"/>
                    </a:cubicBezTo>
                    <a:cubicBezTo>
                      <a:pt x="19" y="100"/>
                      <a:pt x="17" y="101"/>
                      <a:pt x="14" y="101"/>
                    </a:cubicBezTo>
                    <a:cubicBezTo>
                      <a:pt x="11" y="101"/>
                      <a:pt x="9" y="101"/>
                      <a:pt x="6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1" y="114"/>
                      <a:pt x="13" y="114"/>
                      <a:pt x="16" y="114"/>
                    </a:cubicBezTo>
                    <a:cubicBezTo>
                      <a:pt x="21" y="114"/>
                      <a:pt x="24" y="113"/>
                      <a:pt x="27" y="111"/>
                    </a:cubicBezTo>
                    <a:cubicBezTo>
                      <a:pt x="31" y="109"/>
                      <a:pt x="33" y="106"/>
                      <a:pt x="36" y="101"/>
                    </a:cubicBezTo>
                    <a:cubicBezTo>
                      <a:pt x="38" y="98"/>
                      <a:pt x="40" y="92"/>
                      <a:pt x="44" y="83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5" name="íṧ1ïḍé">
                <a:extLst>
                  <a:ext uri="{FF2B5EF4-FFF2-40B4-BE49-F238E27FC236}">
                    <a16:creationId xmlns:a16="http://schemas.microsoft.com/office/drawing/2014/main" id="{02626301-3CF5-403C-B7EB-55D439782787}"/>
                  </a:ext>
                </a:extLst>
              </p:cNvPr>
              <p:cNvSpPr/>
              <p:nvPr/>
            </p:nvSpPr>
            <p:spPr bwMode="auto">
              <a:xfrm>
                <a:off x="10106278" y="5675903"/>
                <a:ext cx="155575" cy="206375"/>
              </a:xfrm>
              <a:custGeom>
                <a:avLst/>
                <a:gdLst>
                  <a:gd name="T0" fmla="*/ 64 w 85"/>
                  <a:gd name="T1" fmla="*/ 53 h 112"/>
                  <a:gd name="T2" fmla="*/ 75 w 85"/>
                  <a:gd name="T3" fmla="*/ 42 h 112"/>
                  <a:gd name="T4" fmla="*/ 79 w 85"/>
                  <a:gd name="T5" fmla="*/ 29 h 112"/>
                  <a:gd name="T6" fmla="*/ 75 w 85"/>
                  <a:gd name="T7" fmla="*/ 14 h 112"/>
                  <a:gd name="T8" fmla="*/ 63 w 85"/>
                  <a:gd name="T9" fmla="*/ 4 h 112"/>
                  <a:gd name="T10" fmla="*/ 42 w 85"/>
                  <a:gd name="T11" fmla="*/ 0 h 112"/>
                  <a:gd name="T12" fmla="*/ 0 w 85"/>
                  <a:gd name="T13" fmla="*/ 0 h 112"/>
                  <a:gd name="T14" fmla="*/ 0 w 85"/>
                  <a:gd name="T15" fmla="*/ 112 h 112"/>
                  <a:gd name="T16" fmla="*/ 43 w 85"/>
                  <a:gd name="T17" fmla="*/ 112 h 112"/>
                  <a:gd name="T18" fmla="*/ 61 w 85"/>
                  <a:gd name="T19" fmla="*/ 110 h 112"/>
                  <a:gd name="T20" fmla="*/ 73 w 85"/>
                  <a:gd name="T21" fmla="*/ 105 h 112"/>
                  <a:gd name="T22" fmla="*/ 81 w 85"/>
                  <a:gd name="T23" fmla="*/ 94 h 112"/>
                  <a:gd name="T24" fmla="*/ 85 w 85"/>
                  <a:gd name="T25" fmla="*/ 80 h 112"/>
                  <a:gd name="T26" fmla="*/ 79 w 85"/>
                  <a:gd name="T27" fmla="*/ 63 h 112"/>
                  <a:gd name="T28" fmla="*/ 64 w 85"/>
                  <a:gd name="T29" fmla="*/ 53 h 112"/>
                  <a:gd name="T30" fmla="*/ 15 w 85"/>
                  <a:gd name="T31" fmla="*/ 13 h 112"/>
                  <a:gd name="T32" fmla="*/ 37 w 85"/>
                  <a:gd name="T33" fmla="*/ 13 h 112"/>
                  <a:gd name="T34" fmla="*/ 54 w 85"/>
                  <a:gd name="T35" fmla="*/ 15 h 112"/>
                  <a:gd name="T36" fmla="*/ 62 w 85"/>
                  <a:gd name="T37" fmla="*/ 21 h 112"/>
                  <a:gd name="T38" fmla="*/ 65 w 85"/>
                  <a:gd name="T39" fmla="*/ 31 h 112"/>
                  <a:gd name="T40" fmla="*/ 62 w 85"/>
                  <a:gd name="T41" fmla="*/ 40 h 112"/>
                  <a:gd name="T42" fmla="*/ 53 w 85"/>
                  <a:gd name="T43" fmla="*/ 46 h 112"/>
                  <a:gd name="T44" fmla="*/ 39 w 85"/>
                  <a:gd name="T45" fmla="*/ 47 h 112"/>
                  <a:gd name="T46" fmla="*/ 15 w 85"/>
                  <a:gd name="T47" fmla="*/ 47 h 112"/>
                  <a:gd name="T48" fmla="*/ 15 w 85"/>
                  <a:gd name="T49" fmla="*/ 13 h 112"/>
                  <a:gd name="T50" fmla="*/ 67 w 85"/>
                  <a:gd name="T51" fmla="*/ 89 h 112"/>
                  <a:gd name="T52" fmla="*/ 61 w 85"/>
                  <a:gd name="T53" fmla="*/ 95 h 112"/>
                  <a:gd name="T54" fmla="*/ 53 w 85"/>
                  <a:gd name="T55" fmla="*/ 99 h 112"/>
                  <a:gd name="T56" fmla="*/ 43 w 85"/>
                  <a:gd name="T57" fmla="*/ 99 h 112"/>
                  <a:gd name="T58" fmla="*/ 15 w 85"/>
                  <a:gd name="T59" fmla="*/ 99 h 112"/>
                  <a:gd name="T60" fmla="*/ 15 w 85"/>
                  <a:gd name="T61" fmla="*/ 61 h 112"/>
                  <a:gd name="T62" fmla="*/ 41 w 85"/>
                  <a:gd name="T63" fmla="*/ 61 h 112"/>
                  <a:gd name="T64" fmla="*/ 57 w 85"/>
                  <a:gd name="T65" fmla="*/ 62 h 112"/>
                  <a:gd name="T66" fmla="*/ 66 w 85"/>
                  <a:gd name="T67" fmla="*/ 69 h 112"/>
                  <a:gd name="T68" fmla="*/ 69 w 85"/>
                  <a:gd name="T69" fmla="*/ 80 h 112"/>
                  <a:gd name="T70" fmla="*/ 67 w 85"/>
                  <a:gd name="T71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5" h="112">
                    <a:moveTo>
                      <a:pt x="64" y="53"/>
                    </a:moveTo>
                    <a:cubicBezTo>
                      <a:pt x="69" y="50"/>
                      <a:pt x="73" y="47"/>
                      <a:pt x="75" y="42"/>
                    </a:cubicBezTo>
                    <a:cubicBezTo>
                      <a:pt x="78" y="38"/>
                      <a:pt x="79" y="34"/>
                      <a:pt x="79" y="29"/>
                    </a:cubicBezTo>
                    <a:cubicBezTo>
                      <a:pt x="79" y="24"/>
                      <a:pt x="78" y="19"/>
                      <a:pt x="75" y="14"/>
                    </a:cubicBezTo>
                    <a:cubicBezTo>
                      <a:pt x="72" y="9"/>
                      <a:pt x="68" y="6"/>
                      <a:pt x="63" y="4"/>
                    </a:cubicBezTo>
                    <a:cubicBezTo>
                      <a:pt x="57" y="1"/>
                      <a:pt x="51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50" y="112"/>
                      <a:pt x="56" y="112"/>
                      <a:pt x="61" y="110"/>
                    </a:cubicBezTo>
                    <a:cubicBezTo>
                      <a:pt x="66" y="109"/>
                      <a:pt x="70" y="107"/>
                      <a:pt x="73" y="105"/>
                    </a:cubicBezTo>
                    <a:cubicBezTo>
                      <a:pt x="76" y="102"/>
                      <a:pt x="79" y="99"/>
                      <a:pt x="81" y="94"/>
                    </a:cubicBezTo>
                    <a:cubicBezTo>
                      <a:pt x="84" y="90"/>
                      <a:pt x="85" y="85"/>
                      <a:pt x="85" y="80"/>
                    </a:cubicBezTo>
                    <a:cubicBezTo>
                      <a:pt x="85" y="73"/>
                      <a:pt x="83" y="68"/>
                      <a:pt x="79" y="63"/>
                    </a:cubicBezTo>
                    <a:cubicBezTo>
                      <a:pt x="76" y="58"/>
                      <a:pt x="70" y="55"/>
                      <a:pt x="64" y="53"/>
                    </a:cubicBezTo>
                    <a:close/>
                    <a:moveTo>
                      <a:pt x="15" y="13"/>
                    </a:moveTo>
                    <a:cubicBezTo>
                      <a:pt x="37" y="13"/>
                      <a:pt x="37" y="13"/>
                      <a:pt x="37" y="13"/>
                    </a:cubicBezTo>
                    <a:cubicBezTo>
                      <a:pt x="45" y="13"/>
                      <a:pt x="51" y="14"/>
                      <a:pt x="54" y="15"/>
                    </a:cubicBezTo>
                    <a:cubicBezTo>
                      <a:pt x="58" y="16"/>
                      <a:pt x="60" y="18"/>
                      <a:pt x="62" y="21"/>
                    </a:cubicBezTo>
                    <a:cubicBezTo>
                      <a:pt x="64" y="24"/>
                      <a:pt x="65" y="27"/>
                      <a:pt x="65" y="31"/>
                    </a:cubicBezTo>
                    <a:cubicBezTo>
                      <a:pt x="65" y="35"/>
                      <a:pt x="64" y="38"/>
                      <a:pt x="62" y="40"/>
                    </a:cubicBezTo>
                    <a:cubicBezTo>
                      <a:pt x="60" y="43"/>
                      <a:pt x="57" y="45"/>
                      <a:pt x="53" y="46"/>
                    </a:cubicBezTo>
                    <a:cubicBezTo>
                      <a:pt x="50" y="47"/>
                      <a:pt x="46" y="47"/>
                      <a:pt x="39" y="47"/>
                    </a:cubicBezTo>
                    <a:cubicBezTo>
                      <a:pt x="15" y="47"/>
                      <a:pt x="15" y="47"/>
                      <a:pt x="15" y="47"/>
                    </a:cubicBezTo>
                    <a:lnTo>
                      <a:pt x="15" y="13"/>
                    </a:lnTo>
                    <a:close/>
                    <a:moveTo>
                      <a:pt x="67" y="89"/>
                    </a:moveTo>
                    <a:cubicBezTo>
                      <a:pt x="66" y="92"/>
                      <a:pt x="64" y="94"/>
                      <a:pt x="61" y="95"/>
                    </a:cubicBezTo>
                    <a:cubicBezTo>
                      <a:pt x="59" y="97"/>
                      <a:pt x="56" y="98"/>
                      <a:pt x="53" y="99"/>
                    </a:cubicBezTo>
                    <a:cubicBezTo>
                      <a:pt x="51" y="99"/>
                      <a:pt x="48" y="99"/>
                      <a:pt x="43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8" y="61"/>
                      <a:pt x="53" y="61"/>
                      <a:pt x="57" y="62"/>
                    </a:cubicBezTo>
                    <a:cubicBezTo>
                      <a:pt x="61" y="64"/>
                      <a:pt x="64" y="66"/>
                      <a:pt x="66" y="69"/>
                    </a:cubicBezTo>
                    <a:cubicBezTo>
                      <a:pt x="68" y="72"/>
                      <a:pt x="69" y="76"/>
                      <a:pt x="69" y="80"/>
                    </a:cubicBezTo>
                    <a:cubicBezTo>
                      <a:pt x="69" y="83"/>
                      <a:pt x="69" y="87"/>
                      <a:pt x="6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6" name="iŝļidé">
                <a:extLst>
                  <a:ext uri="{FF2B5EF4-FFF2-40B4-BE49-F238E27FC236}">
                    <a16:creationId xmlns:a16="http://schemas.microsoft.com/office/drawing/2014/main" id="{D0158A43-E1F2-4786-A12A-4D1969EC7913}"/>
                  </a:ext>
                </a:extLst>
              </p:cNvPr>
              <p:cNvSpPr/>
              <p:nvPr/>
            </p:nvSpPr>
            <p:spPr bwMode="auto">
              <a:xfrm>
                <a:off x="1028884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7" name="í$lidè">
                <a:extLst>
                  <a:ext uri="{FF2B5EF4-FFF2-40B4-BE49-F238E27FC236}">
                    <a16:creationId xmlns:a16="http://schemas.microsoft.com/office/drawing/2014/main" id="{0DB6F969-84F9-41B1-8D56-87BCADBAC4A7}"/>
                  </a:ext>
                </a:extLst>
              </p:cNvPr>
              <p:cNvSpPr/>
              <p:nvPr/>
            </p:nvSpPr>
            <p:spPr bwMode="auto">
              <a:xfrm>
                <a:off x="104571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8" name="iSļiḋé">
                <a:extLst>
                  <a:ext uri="{FF2B5EF4-FFF2-40B4-BE49-F238E27FC236}">
                    <a16:creationId xmlns:a16="http://schemas.microsoft.com/office/drawing/2014/main" id="{E47AB5BC-A0AB-48DB-92E2-1F827FE00114}"/>
                  </a:ext>
                </a:extLst>
              </p:cNvPr>
              <p:cNvSpPr/>
              <p:nvPr/>
            </p:nvSpPr>
            <p:spPr bwMode="auto">
              <a:xfrm>
                <a:off x="10457116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9" name="íṩḷïḑe">
                <a:extLst>
                  <a:ext uri="{FF2B5EF4-FFF2-40B4-BE49-F238E27FC236}">
                    <a16:creationId xmlns:a16="http://schemas.microsoft.com/office/drawing/2014/main" id="{AA5A1A21-A4FF-4265-A022-39C30861022D}"/>
                  </a:ext>
                </a:extLst>
              </p:cNvPr>
              <p:cNvSpPr/>
              <p:nvPr/>
            </p:nvSpPr>
            <p:spPr bwMode="auto">
              <a:xfrm>
                <a:off x="105206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0" name="i$ḷïḍè">
                <a:extLst>
                  <a:ext uri="{FF2B5EF4-FFF2-40B4-BE49-F238E27FC236}">
                    <a16:creationId xmlns:a16="http://schemas.microsoft.com/office/drawing/2014/main" id="{D6C5CC33-01BA-478F-91A2-E94E967E78E8}"/>
                  </a:ext>
                </a:extLst>
              </p:cNvPr>
              <p:cNvSpPr/>
              <p:nvPr/>
            </p:nvSpPr>
            <p:spPr bwMode="auto">
              <a:xfrm>
                <a:off x="10488866" y="5733053"/>
                <a:ext cx="57150" cy="211138"/>
              </a:xfrm>
              <a:custGeom>
                <a:avLst/>
                <a:gdLst>
                  <a:gd name="T0" fmla="*/ 17 w 31"/>
                  <a:gd name="T1" fmla="*/ 85 h 114"/>
                  <a:gd name="T2" fmla="*/ 15 w 31"/>
                  <a:gd name="T3" fmla="*/ 99 h 114"/>
                  <a:gd name="T4" fmla="*/ 9 w 31"/>
                  <a:gd name="T5" fmla="*/ 102 h 114"/>
                  <a:gd name="T6" fmla="*/ 2 w 31"/>
                  <a:gd name="T7" fmla="*/ 101 h 114"/>
                  <a:gd name="T8" fmla="*/ 0 w 31"/>
                  <a:gd name="T9" fmla="*/ 113 h 114"/>
                  <a:gd name="T10" fmla="*/ 11 w 31"/>
                  <a:gd name="T11" fmla="*/ 114 h 114"/>
                  <a:gd name="T12" fmla="*/ 27 w 31"/>
                  <a:gd name="T13" fmla="*/ 107 h 114"/>
                  <a:gd name="T14" fmla="*/ 31 w 31"/>
                  <a:gd name="T15" fmla="*/ 86 h 114"/>
                  <a:gd name="T16" fmla="*/ 31 w 31"/>
                  <a:gd name="T17" fmla="*/ 0 h 114"/>
                  <a:gd name="T18" fmla="*/ 17 w 31"/>
                  <a:gd name="T19" fmla="*/ 0 h 114"/>
                  <a:gd name="T20" fmla="*/ 17 w 31"/>
                  <a:gd name="T21" fmla="*/ 8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14">
                    <a:moveTo>
                      <a:pt x="17" y="85"/>
                    </a:moveTo>
                    <a:cubicBezTo>
                      <a:pt x="17" y="93"/>
                      <a:pt x="17" y="98"/>
                      <a:pt x="15" y="99"/>
                    </a:cubicBezTo>
                    <a:cubicBezTo>
                      <a:pt x="14" y="101"/>
                      <a:pt x="12" y="102"/>
                      <a:pt x="9" y="102"/>
                    </a:cubicBezTo>
                    <a:cubicBezTo>
                      <a:pt x="7" y="102"/>
                      <a:pt x="5" y="102"/>
                      <a:pt x="2" y="10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4"/>
                      <a:pt x="7" y="114"/>
                      <a:pt x="11" y="114"/>
                    </a:cubicBezTo>
                    <a:cubicBezTo>
                      <a:pt x="18" y="114"/>
                      <a:pt x="24" y="112"/>
                      <a:pt x="27" y="107"/>
                    </a:cubicBezTo>
                    <a:cubicBezTo>
                      <a:pt x="30" y="103"/>
                      <a:pt x="31" y="96"/>
                      <a:pt x="31" y="8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1" name="íṩliḋé">
                <a:extLst>
                  <a:ext uri="{FF2B5EF4-FFF2-40B4-BE49-F238E27FC236}">
                    <a16:creationId xmlns:a16="http://schemas.microsoft.com/office/drawing/2014/main" id="{F5184138-6564-488C-88CF-9DAC53CF4A10}"/>
                  </a:ext>
                </a:extLst>
              </p:cNvPr>
              <p:cNvSpPr/>
              <p:nvPr/>
            </p:nvSpPr>
            <p:spPr bwMode="auto">
              <a:xfrm>
                <a:off x="10585703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2" name="ísḷiďé">
                <a:extLst>
                  <a:ext uri="{FF2B5EF4-FFF2-40B4-BE49-F238E27FC236}">
                    <a16:creationId xmlns:a16="http://schemas.microsoft.com/office/drawing/2014/main" id="{0A7F8F70-62EC-40D3-8335-28C01F646EA9}"/>
                  </a:ext>
                </a:extLst>
              </p:cNvPr>
              <p:cNvSpPr/>
              <p:nvPr/>
            </p:nvSpPr>
            <p:spPr bwMode="auto">
              <a:xfrm>
                <a:off x="10585703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3" name="íṩļïḍe">
                <a:extLst>
                  <a:ext uri="{FF2B5EF4-FFF2-40B4-BE49-F238E27FC236}">
                    <a16:creationId xmlns:a16="http://schemas.microsoft.com/office/drawing/2014/main" id="{9444E4A6-42B2-4675-AC08-0E178FD94751}"/>
                  </a:ext>
                </a:extLst>
              </p:cNvPr>
              <p:cNvSpPr/>
              <p:nvPr/>
            </p:nvSpPr>
            <p:spPr bwMode="auto">
              <a:xfrm>
                <a:off x="10649203" y="5729878"/>
                <a:ext cx="122238" cy="152400"/>
              </a:xfrm>
              <a:custGeom>
                <a:avLst/>
                <a:gdLst>
                  <a:gd name="T0" fmla="*/ 65 w 66"/>
                  <a:gd name="T1" fmla="*/ 20 h 83"/>
                  <a:gd name="T2" fmla="*/ 61 w 66"/>
                  <a:gd name="T3" fmla="*/ 10 h 83"/>
                  <a:gd name="T4" fmla="*/ 52 w 66"/>
                  <a:gd name="T5" fmla="*/ 3 h 83"/>
                  <a:gd name="T6" fmla="*/ 38 w 66"/>
                  <a:gd name="T7" fmla="*/ 0 h 83"/>
                  <a:gd name="T8" fmla="*/ 12 w 66"/>
                  <a:gd name="T9" fmla="*/ 14 h 83"/>
                  <a:gd name="T10" fmla="*/ 12 w 66"/>
                  <a:gd name="T11" fmla="*/ 2 h 83"/>
                  <a:gd name="T12" fmla="*/ 0 w 66"/>
                  <a:gd name="T13" fmla="*/ 2 h 83"/>
                  <a:gd name="T14" fmla="*/ 0 w 66"/>
                  <a:gd name="T15" fmla="*/ 83 h 83"/>
                  <a:gd name="T16" fmla="*/ 14 w 66"/>
                  <a:gd name="T17" fmla="*/ 83 h 83"/>
                  <a:gd name="T18" fmla="*/ 14 w 66"/>
                  <a:gd name="T19" fmla="*/ 39 h 83"/>
                  <a:gd name="T20" fmla="*/ 20 w 66"/>
                  <a:gd name="T21" fmla="*/ 18 h 83"/>
                  <a:gd name="T22" fmla="*/ 35 w 66"/>
                  <a:gd name="T23" fmla="*/ 12 h 83"/>
                  <a:gd name="T24" fmla="*/ 45 w 66"/>
                  <a:gd name="T25" fmla="*/ 15 h 83"/>
                  <a:gd name="T26" fmla="*/ 51 w 66"/>
                  <a:gd name="T27" fmla="*/ 21 h 83"/>
                  <a:gd name="T28" fmla="*/ 52 w 66"/>
                  <a:gd name="T29" fmla="*/ 34 h 83"/>
                  <a:gd name="T30" fmla="*/ 52 w 66"/>
                  <a:gd name="T31" fmla="*/ 83 h 83"/>
                  <a:gd name="T32" fmla="*/ 66 w 66"/>
                  <a:gd name="T33" fmla="*/ 83 h 83"/>
                  <a:gd name="T34" fmla="*/ 66 w 66"/>
                  <a:gd name="T35" fmla="*/ 33 h 83"/>
                  <a:gd name="T36" fmla="*/ 65 w 66"/>
                  <a:gd name="T37" fmla="*/ 2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5" y="20"/>
                    </a:moveTo>
                    <a:cubicBezTo>
                      <a:pt x="64" y="16"/>
                      <a:pt x="63" y="13"/>
                      <a:pt x="61" y="10"/>
                    </a:cubicBez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4" name="í$ľíḍê">
                <a:extLst>
                  <a:ext uri="{FF2B5EF4-FFF2-40B4-BE49-F238E27FC236}">
                    <a16:creationId xmlns:a16="http://schemas.microsoft.com/office/drawing/2014/main" id="{7C2F670E-C811-4A12-B2CD-8B8EBC3C2A12}"/>
                  </a:ext>
                </a:extLst>
              </p:cNvPr>
              <p:cNvSpPr/>
              <p:nvPr/>
            </p:nvSpPr>
            <p:spPr bwMode="auto">
              <a:xfrm>
                <a:off x="10800016" y="5729878"/>
                <a:ext cx="133350" cy="214313"/>
              </a:xfrm>
              <a:custGeom>
                <a:avLst/>
                <a:gdLst>
                  <a:gd name="T0" fmla="*/ 59 w 72"/>
                  <a:gd name="T1" fmla="*/ 2 h 116"/>
                  <a:gd name="T2" fmla="*/ 59 w 72"/>
                  <a:gd name="T3" fmla="*/ 12 h 116"/>
                  <a:gd name="T4" fmla="*/ 35 w 72"/>
                  <a:gd name="T5" fmla="*/ 0 h 116"/>
                  <a:gd name="T6" fmla="*/ 16 w 72"/>
                  <a:gd name="T7" fmla="*/ 6 h 116"/>
                  <a:gd name="T8" fmla="*/ 4 w 72"/>
                  <a:gd name="T9" fmla="*/ 21 h 116"/>
                  <a:gd name="T10" fmla="*/ 0 w 72"/>
                  <a:gd name="T11" fmla="*/ 42 h 116"/>
                  <a:gd name="T12" fmla="*/ 9 w 72"/>
                  <a:gd name="T13" fmla="*/ 71 h 116"/>
                  <a:gd name="T14" fmla="*/ 35 w 72"/>
                  <a:gd name="T15" fmla="*/ 83 h 116"/>
                  <a:gd name="T16" fmla="*/ 58 w 72"/>
                  <a:gd name="T17" fmla="*/ 73 h 116"/>
                  <a:gd name="T18" fmla="*/ 57 w 72"/>
                  <a:gd name="T19" fmla="*/ 90 h 116"/>
                  <a:gd name="T20" fmla="*/ 49 w 72"/>
                  <a:gd name="T21" fmla="*/ 101 h 116"/>
                  <a:gd name="T22" fmla="*/ 35 w 72"/>
                  <a:gd name="T23" fmla="*/ 105 h 116"/>
                  <a:gd name="T24" fmla="*/ 21 w 72"/>
                  <a:gd name="T25" fmla="*/ 101 h 116"/>
                  <a:gd name="T26" fmla="*/ 16 w 72"/>
                  <a:gd name="T27" fmla="*/ 92 h 116"/>
                  <a:gd name="T28" fmla="*/ 3 w 72"/>
                  <a:gd name="T29" fmla="*/ 90 h 116"/>
                  <a:gd name="T30" fmla="*/ 11 w 72"/>
                  <a:gd name="T31" fmla="*/ 110 h 116"/>
                  <a:gd name="T32" fmla="*/ 35 w 72"/>
                  <a:gd name="T33" fmla="*/ 116 h 116"/>
                  <a:gd name="T34" fmla="*/ 55 w 72"/>
                  <a:gd name="T35" fmla="*/ 112 h 116"/>
                  <a:gd name="T36" fmla="*/ 68 w 72"/>
                  <a:gd name="T37" fmla="*/ 99 h 116"/>
                  <a:gd name="T38" fmla="*/ 72 w 72"/>
                  <a:gd name="T39" fmla="*/ 72 h 116"/>
                  <a:gd name="T40" fmla="*/ 72 w 72"/>
                  <a:gd name="T41" fmla="*/ 2 h 116"/>
                  <a:gd name="T42" fmla="*/ 59 w 72"/>
                  <a:gd name="T43" fmla="*/ 2 h 116"/>
                  <a:gd name="T44" fmla="*/ 52 w 72"/>
                  <a:gd name="T45" fmla="*/ 65 h 116"/>
                  <a:gd name="T46" fmla="*/ 36 w 72"/>
                  <a:gd name="T47" fmla="*/ 72 h 116"/>
                  <a:gd name="T48" fmla="*/ 20 w 72"/>
                  <a:gd name="T49" fmla="*/ 65 h 116"/>
                  <a:gd name="T50" fmla="*/ 14 w 72"/>
                  <a:gd name="T51" fmla="*/ 41 h 116"/>
                  <a:gd name="T52" fmla="*/ 20 w 72"/>
                  <a:gd name="T53" fmla="*/ 19 h 116"/>
                  <a:gd name="T54" fmla="*/ 36 w 72"/>
                  <a:gd name="T55" fmla="*/ 12 h 116"/>
                  <a:gd name="T56" fmla="*/ 52 w 72"/>
                  <a:gd name="T57" fmla="*/ 19 h 116"/>
                  <a:gd name="T58" fmla="*/ 59 w 72"/>
                  <a:gd name="T59" fmla="*/ 42 h 116"/>
                  <a:gd name="T60" fmla="*/ 52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2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3" y="4"/>
                      <a:pt x="45" y="0"/>
                      <a:pt x="35" y="0"/>
                    </a:cubicBezTo>
                    <a:cubicBezTo>
                      <a:pt x="28" y="0"/>
                      <a:pt x="22" y="2"/>
                      <a:pt x="16" y="6"/>
                    </a:cubicBezTo>
                    <a:cubicBezTo>
                      <a:pt x="11" y="9"/>
                      <a:pt x="7" y="14"/>
                      <a:pt x="4" y="21"/>
                    </a:cubicBezTo>
                    <a:cubicBezTo>
                      <a:pt x="1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9" y="71"/>
                    </a:cubicBezTo>
                    <a:cubicBezTo>
                      <a:pt x="15" y="79"/>
                      <a:pt x="24" y="83"/>
                      <a:pt x="35" y="83"/>
                    </a:cubicBezTo>
                    <a:cubicBezTo>
                      <a:pt x="44" y="83"/>
                      <a:pt x="51" y="80"/>
                      <a:pt x="58" y="73"/>
                    </a:cubicBezTo>
                    <a:cubicBezTo>
                      <a:pt x="58" y="82"/>
                      <a:pt x="57" y="88"/>
                      <a:pt x="57" y="90"/>
                    </a:cubicBezTo>
                    <a:cubicBezTo>
                      <a:pt x="55" y="95"/>
                      <a:pt x="53" y="99"/>
                      <a:pt x="49" y="101"/>
                    </a:cubicBezTo>
                    <a:cubicBezTo>
                      <a:pt x="46" y="104"/>
                      <a:pt x="41" y="105"/>
                      <a:pt x="35" y="105"/>
                    </a:cubicBezTo>
                    <a:cubicBezTo>
                      <a:pt x="29" y="105"/>
                      <a:pt x="24" y="104"/>
                      <a:pt x="21" y="101"/>
                    </a:cubicBezTo>
                    <a:cubicBezTo>
                      <a:pt x="18" y="99"/>
                      <a:pt x="17" y="96"/>
                      <a:pt x="16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9"/>
                      <a:pt x="5" y="105"/>
                      <a:pt x="11" y="110"/>
                    </a:cubicBezTo>
                    <a:cubicBezTo>
                      <a:pt x="17" y="114"/>
                      <a:pt x="25" y="116"/>
                      <a:pt x="35" y="116"/>
                    </a:cubicBezTo>
                    <a:cubicBezTo>
                      <a:pt x="43" y="116"/>
                      <a:pt x="50" y="115"/>
                      <a:pt x="55" y="112"/>
                    </a:cubicBezTo>
                    <a:cubicBezTo>
                      <a:pt x="61" y="109"/>
                      <a:pt x="65" y="104"/>
                      <a:pt x="68" y="99"/>
                    </a:cubicBezTo>
                    <a:cubicBezTo>
                      <a:pt x="70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lnTo>
                      <a:pt x="59" y="2"/>
                    </a:lnTo>
                    <a:close/>
                    <a:moveTo>
                      <a:pt x="52" y="65"/>
                    </a:moveTo>
                    <a:cubicBezTo>
                      <a:pt x="48" y="69"/>
                      <a:pt x="43" y="72"/>
                      <a:pt x="36" y="72"/>
                    </a:cubicBezTo>
                    <a:cubicBezTo>
                      <a:pt x="30" y="72"/>
                      <a:pt x="25" y="69"/>
                      <a:pt x="20" y="65"/>
                    </a:cubicBezTo>
                    <a:cubicBezTo>
                      <a:pt x="16" y="60"/>
                      <a:pt x="14" y="52"/>
                      <a:pt x="14" y="41"/>
                    </a:cubicBezTo>
                    <a:cubicBezTo>
                      <a:pt x="14" y="31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42" y="12"/>
                      <a:pt x="48" y="14"/>
                      <a:pt x="52" y="19"/>
                    </a:cubicBezTo>
                    <a:cubicBezTo>
                      <a:pt x="56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5" name="î$1ïḍè">
                <a:extLst>
                  <a:ext uri="{FF2B5EF4-FFF2-40B4-BE49-F238E27FC236}">
                    <a16:creationId xmlns:a16="http://schemas.microsoft.com/office/drawing/2014/main" id="{AE4B9AED-1FFF-4FA1-B616-90E1524124E8}"/>
                  </a:ext>
                </a:extLst>
              </p:cNvPr>
              <p:cNvSpPr/>
              <p:nvPr/>
            </p:nvSpPr>
            <p:spPr bwMode="auto">
              <a:xfrm>
                <a:off x="5231066" y="5675903"/>
                <a:ext cx="161925" cy="211138"/>
              </a:xfrm>
              <a:custGeom>
                <a:avLst/>
                <a:gdLst>
                  <a:gd name="T0" fmla="*/ 73 w 88"/>
                  <a:gd name="T1" fmla="*/ 65 h 114"/>
                  <a:gd name="T2" fmla="*/ 66 w 88"/>
                  <a:gd name="T3" fmla="*/ 93 h 114"/>
                  <a:gd name="T4" fmla="*/ 43 w 88"/>
                  <a:gd name="T5" fmla="*/ 101 h 114"/>
                  <a:gd name="T6" fmla="*/ 27 w 88"/>
                  <a:gd name="T7" fmla="*/ 97 h 114"/>
                  <a:gd name="T8" fmla="*/ 17 w 88"/>
                  <a:gd name="T9" fmla="*/ 86 h 114"/>
                  <a:gd name="T10" fmla="*/ 15 w 88"/>
                  <a:gd name="T11" fmla="*/ 65 h 114"/>
                  <a:gd name="T12" fmla="*/ 15 w 88"/>
                  <a:gd name="T13" fmla="*/ 0 h 114"/>
                  <a:gd name="T14" fmla="*/ 0 w 88"/>
                  <a:gd name="T15" fmla="*/ 0 h 114"/>
                  <a:gd name="T16" fmla="*/ 0 w 88"/>
                  <a:gd name="T17" fmla="*/ 65 h 114"/>
                  <a:gd name="T18" fmla="*/ 4 w 88"/>
                  <a:gd name="T19" fmla="*/ 93 h 114"/>
                  <a:gd name="T20" fmla="*/ 18 w 88"/>
                  <a:gd name="T21" fmla="*/ 109 h 114"/>
                  <a:gd name="T22" fmla="*/ 44 w 88"/>
                  <a:gd name="T23" fmla="*/ 114 h 114"/>
                  <a:gd name="T24" fmla="*/ 70 w 88"/>
                  <a:gd name="T25" fmla="*/ 108 h 114"/>
                  <a:gd name="T26" fmla="*/ 84 w 88"/>
                  <a:gd name="T27" fmla="*/ 92 h 114"/>
                  <a:gd name="T28" fmla="*/ 88 w 88"/>
                  <a:gd name="T29" fmla="*/ 65 h 114"/>
                  <a:gd name="T30" fmla="*/ 88 w 88"/>
                  <a:gd name="T31" fmla="*/ 0 h 114"/>
                  <a:gd name="T32" fmla="*/ 73 w 88"/>
                  <a:gd name="T33" fmla="*/ 0 h 114"/>
                  <a:gd name="T34" fmla="*/ 73 w 88"/>
                  <a:gd name="T35" fmla="*/ 6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" h="114">
                    <a:moveTo>
                      <a:pt x="73" y="65"/>
                    </a:moveTo>
                    <a:cubicBezTo>
                      <a:pt x="73" y="79"/>
                      <a:pt x="71" y="88"/>
                      <a:pt x="66" y="93"/>
                    </a:cubicBezTo>
                    <a:cubicBezTo>
                      <a:pt x="62" y="98"/>
                      <a:pt x="54" y="101"/>
                      <a:pt x="43" y="101"/>
                    </a:cubicBezTo>
                    <a:cubicBezTo>
                      <a:pt x="37" y="101"/>
                      <a:pt x="31" y="100"/>
                      <a:pt x="27" y="97"/>
                    </a:cubicBezTo>
                    <a:cubicBezTo>
                      <a:pt x="22" y="95"/>
                      <a:pt x="19" y="91"/>
                      <a:pt x="17" y="86"/>
                    </a:cubicBezTo>
                    <a:cubicBezTo>
                      <a:pt x="16" y="82"/>
                      <a:pt x="15" y="75"/>
                      <a:pt x="15" y="6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7"/>
                      <a:pt x="1" y="86"/>
                      <a:pt x="4" y="93"/>
                    </a:cubicBezTo>
                    <a:cubicBezTo>
                      <a:pt x="7" y="100"/>
                      <a:pt x="12" y="105"/>
                      <a:pt x="18" y="109"/>
                    </a:cubicBezTo>
                    <a:cubicBezTo>
                      <a:pt x="25" y="112"/>
                      <a:pt x="34" y="114"/>
                      <a:pt x="44" y="114"/>
                    </a:cubicBezTo>
                    <a:cubicBezTo>
                      <a:pt x="55" y="114"/>
                      <a:pt x="64" y="112"/>
                      <a:pt x="70" y="108"/>
                    </a:cubicBezTo>
                    <a:cubicBezTo>
                      <a:pt x="77" y="104"/>
                      <a:pt x="82" y="98"/>
                      <a:pt x="84" y="92"/>
                    </a:cubicBezTo>
                    <a:cubicBezTo>
                      <a:pt x="87" y="85"/>
                      <a:pt x="88" y="76"/>
                      <a:pt x="88" y="6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73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6" name="ïṡļîḑê">
                <a:extLst>
                  <a:ext uri="{FF2B5EF4-FFF2-40B4-BE49-F238E27FC236}">
                    <a16:creationId xmlns:a16="http://schemas.microsoft.com/office/drawing/2014/main" id="{B7C82A91-552E-4D28-8E29-6B227DD1B852}"/>
                  </a:ext>
                </a:extLst>
              </p:cNvPr>
              <p:cNvSpPr/>
              <p:nvPr/>
            </p:nvSpPr>
            <p:spPr bwMode="auto">
              <a:xfrm>
                <a:off x="5435853" y="5729878"/>
                <a:ext cx="120650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015A1E7-83B6-487E-AF71-E9F73077F7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3" b="35065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7221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B5ACB06-6E3A-431A-9D6E-545838A8E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58" b="3779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5023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52F88A-889C-4984-AA59-6DF33BF687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604" b="6374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57767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1B0534-96E9-40D3-ABC4-A47B0F033A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0" b="26878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106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61" r:id="rId6"/>
    <p:sldLayoutId id="2147483662" r:id="rId7"/>
    <p:sldLayoutId id="2147483663" r:id="rId8"/>
    <p:sldLayoutId id="2147483664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26" Type="http://schemas.openxmlformats.org/officeDocument/2006/relationships/tags" Target="../tags/tag37.xml"/><Relationship Id="rId39" Type="http://schemas.openxmlformats.org/officeDocument/2006/relationships/tags" Target="../tags/tag50.xml"/><Relationship Id="rId21" Type="http://schemas.openxmlformats.org/officeDocument/2006/relationships/tags" Target="../tags/tag32.xml"/><Relationship Id="rId34" Type="http://schemas.openxmlformats.org/officeDocument/2006/relationships/tags" Target="../tags/tag45.xml"/><Relationship Id="rId42" Type="http://schemas.openxmlformats.org/officeDocument/2006/relationships/tags" Target="../tags/tag53.xml"/><Relationship Id="rId47" Type="http://schemas.openxmlformats.org/officeDocument/2006/relationships/image" Target="../media/image13.png"/><Relationship Id="rId50" Type="http://schemas.openxmlformats.org/officeDocument/2006/relationships/image" Target="../media/image15.jpeg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9" Type="http://schemas.openxmlformats.org/officeDocument/2006/relationships/tags" Target="../tags/tag40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32" Type="http://schemas.openxmlformats.org/officeDocument/2006/relationships/tags" Target="../tags/tag43.xml"/><Relationship Id="rId37" Type="http://schemas.openxmlformats.org/officeDocument/2006/relationships/tags" Target="../tags/tag48.xml"/><Relationship Id="rId40" Type="http://schemas.openxmlformats.org/officeDocument/2006/relationships/tags" Target="../tags/tag51.xml"/><Relationship Id="rId45" Type="http://schemas.openxmlformats.org/officeDocument/2006/relationships/tags" Target="../tags/tag56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tags" Target="../tags/tag39.xml"/><Relationship Id="rId36" Type="http://schemas.openxmlformats.org/officeDocument/2006/relationships/tags" Target="../tags/tag47.xml"/><Relationship Id="rId49" Type="http://schemas.openxmlformats.org/officeDocument/2006/relationships/image" Target="../media/image14.jpeg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31" Type="http://schemas.openxmlformats.org/officeDocument/2006/relationships/tags" Target="../tags/tag42.xml"/><Relationship Id="rId44" Type="http://schemas.openxmlformats.org/officeDocument/2006/relationships/tags" Target="../tags/tag55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tags" Target="../tags/tag38.xml"/><Relationship Id="rId30" Type="http://schemas.openxmlformats.org/officeDocument/2006/relationships/tags" Target="../tags/tag41.xml"/><Relationship Id="rId35" Type="http://schemas.openxmlformats.org/officeDocument/2006/relationships/tags" Target="../tags/tag46.xml"/><Relationship Id="rId43" Type="http://schemas.openxmlformats.org/officeDocument/2006/relationships/tags" Target="../tags/tag54.xml"/><Relationship Id="rId48" Type="http://schemas.microsoft.com/office/2007/relationships/hdphoto" Target="../media/hdphoto3.wdp"/><Relationship Id="rId8" Type="http://schemas.openxmlformats.org/officeDocument/2006/relationships/tags" Target="../tags/tag19.xml"/><Relationship Id="rId51" Type="http://schemas.openxmlformats.org/officeDocument/2006/relationships/image" Target="../media/image16.jpeg"/><Relationship Id="rId3" Type="http://schemas.openxmlformats.org/officeDocument/2006/relationships/tags" Target="../tags/tag14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33" Type="http://schemas.openxmlformats.org/officeDocument/2006/relationships/tags" Target="../tags/tag44.xml"/><Relationship Id="rId38" Type="http://schemas.openxmlformats.org/officeDocument/2006/relationships/tags" Target="../tags/tag49.xml"/><Relationship Id="rId46" Type="http://schemas.openxmlformats.org/officeDocument/2006/relationships/slideLayout" Target="../slideLayouts/slideLayout5.xml"/><Relationship Id="rId20" Type="http://schemas.openxmlformats.org/officeDocument/2006/relationships/tags" Target="../tags/tag31.xml"/><Relationship Id="rId41" Type="http://schemas.openxmlformats.org/officeDocument/2006/relationships/tags" Target="../tags/tag52.xml"/><Relationship Id="rId1" Type="http://schemas.openxmlformats.org/officeDocument/2006/relationships/tags" Target="../tags/tag12.xml"/><Relationship Id="rId6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tags" Target="../tags/tag5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10" Type="http://schemas.openxmlformats.org/officeDocument/2006/relationships/chart" Target="../charts/chart4.xml"/><Relationship Id="rId4" Type="http://schemas.openxmlformats.org/officeDocument/2006/relationships/tags" Target="../tags/tag60.xml"/><Relationship Id="rId9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image" Target="../media/image18.bin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3.xml"/><Relationship Id="rId6" Type="http://schemas.openxmlformats.org/officeDocument/2006/relationships/chart" Target="../charts/chart7.xml"/><Relationship Id="rId11" Type="http://schemas.openxmlformats.org/officeDocument/2006/relationships/chart" Target="../charts/chart12.xml"/><Relationship Id="rId5" Type="http://schemas.openxmlformats.org/officeDocument/2006/relationships/chart" Target="../charts/chart6.xml"/><Relationship Id="rId10" Type="http://schemas.openxmlformats.org/officeDocument/2006/relationships/chart" Target="../charts/chart11.xml"/><Relationship Id="rId4" Type="http://schemas.openxmlformats.org/officeDocument/2006/relationships/chart" Target="../charts/chart5.xml"/><Relationship Id="rId9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microsoft.com/office/2007/relationships/hdphoto" Target="../media/hdphoto2.wdp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8221B3BF-9F5B-479C-8D6D-3C3D676BB130}"/>
              </a:ext>
            </a:extLst>
          </p:cNvPr>
          <p:cNvGrpSpPr/>
          <p:nvPr/>
        </p:nvGrpSpPr>
        <p:grpSpPr>
          <a:xfrm>
            <a:off x="7454139" y="1532689"/>
            <a:ext cx="794828" cy="795538"/>
            <a:chOff x="1560409" y="2069897"/>
            <a:chExt cx="1776413" cy="1778000"/>
          </a:xfrm>
        </p:grpSpPr>
        <p:sp>
          <p:nvSpPr>
            <p:cNvPr id="130" name="îS1îḋé">
              <a:extLst>
                <a:ext uri="{FF2B5EF4-FFF2-40B4-BE49-F238E27FC236}">
                  <a16:creationId xmlns:a16="http://schemas.microsoft.com/office/drawing/2014/main" id="{7711DF3F-AD75-4C88-A45F-AF2927A9D5FA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1" name="îṣḷïďé">
              <a:extLst>
                <a:ext uri="{FF2B5EF4-FFF2-40B4-BE49-F238E27FC236}">
                  <a16:creationId xmlns:a16="http://schemas.microsoft.com/office/drawing/2014/main" id="{CDDC55ED-E315-4D88-89CD-81DF03944450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64E6441-382D-4742-896F-1DAB26E2DC1B}"/>
              </a:ext>
            </a:extLst>
          </p:cNvPr>
          <p:cNvGrpSpPr/>
          <p:nvPr/>
        </p:nvGrpSpPr>
        <p:grpSpPr>
          <a:xfrm>
            <a:off x="7490719" y="1558615"/>
            <a:ext cx="721667" cy="743686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73" name="ïś1íďê">
              <a:extLst>
                <a:ext uri="{FF2B5EF4-FFF2-40B4-BE49-F238E27FC236}">
                  <a16:creationId xmlns:a16="http://schemas.microsoft.com/office/drawing/2014/main" id="{7DF0CD68-7E63-49FE-9B9D-17DDF4607C94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4" name="ïṩḻîḓé">
              <a:extLst>
                <a:ext uri="{FF2B5EF4-FFF2-40B4-BE49-F238E27FC236}">
                  <a16:creationId xmlns:a16="http://schemas.microsoft.com/office/drawing/2014/main" id="{8343453A-ABDE-4696-9EAB-438F787DEA1A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5" name="išḷïḓe">
              <a:extLst>
                <a:ext uri="{FF2B5EF4-FFF2-40B4-BE49-F238E27FC236}">
                  <a16:creationId xmlns:a16="http://schemas.microsoft.com/office/drawing/2014/main" id="{B0E5BA84-9DF9-4DB1-BF62-DF12E7B590F1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6" name="ï$ľíḍe">
              <a:extLst>
                <a:ext uri="{FF2B5EF4-FFF2-40B4-BE49-F238E27FC236}">
                  <a16:creationId xmlns:a16="http://schemas.microsoft.com/office/drawing/2014/main" id="{02A75159-887F-4747-BB9A-7AC7DB09EA7B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7" name="î$ḻîḑe">
              <a:extLst>
                <a:ext uri="{FF2B5EF4-FFF2-40B4-BE49-F238E27FC236}">
                  <a16:creationId xmlns:a16="http://schemas.microsoft.com/office/drawing/2014/main" id="{A4E6E0EF-0D55-40FA-8A76-BDB27D07B9F0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8" name="ïşḻíḍe">
              <a:extLst>
                <a:ext uri="{FF2B5EF4-FFF2-40B4-BE49-F238E27FC236}">
                  <a16:creationId xmlns:a16="http://schemas.microsoft.com/office/drawing/2014/main" id="{F92DD3BC-EAE0-4A7E-9A94-A155251B38F0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9" name="íṩľíḑè">
              <a:extLst>
                <a:ext uri="{FF2B5EF4-FFF2-40B4-BE49-F238E27FC236}">
                  <a16:creationId xmlns:a16="http://schemas.microsoft.com/office/drawing/2014/main" id="{1CA3C735-2E4B-41E3-87D5-B268A065CBB1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0" name="îṣḷïḓê">
              <a:extLst>
                <a:ext uri="{FF2B5EF4-FFF2-40B4-BE49-F238E27FC236}">
                  <a16:creationId xmlns:a16="http://schemas.microsoft.com/office/drawing/2014/main" id="{9C1D7B63-16D0-40E6-A4A4-D0054ECC0B25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1" name="i$ḻîḓé">
              <a:extLst>
                <a:ext uri="{FF2B5EF4-FFF2-40B4-BE49-F238E27FC236}">
                  <a16:creationId xmlns:a16="http://schemas.microsoft.com/office/drawing/2014/main" id="{D5E58C34-5E18-4258-896D-08CFD84C482A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2" name="îṧľîḋé">
              <a:extLst>
                <a:ext uri="{FF2B5EF4-FFF2-40B4-BE49-F238E27FC236}">
                  <a16:creationId xmlns:a16="http://schemas.microsoft.com/office/drawing/2014/main" id="{9AD942EA-21FC-4BBF-88FD-F799DF9A26F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3" name="i$ḻïḑê">
              <a:extLst>
                <a:ext uri="{FF2B5EF4-FFF2-40B4-BE49-F238E27FC236}">
                  <a16:creationId xmlns:a16="http://schemas.microsoft.com/office/drawing/2014/main" id="{EE1B6616-738C-4FBB-81B5-FAA804966D90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4" name="íṧlíḍe">
              <a:extLst>
                <a:ext uri="{FF2B5EF4-FFF2-40B4-BE49-F238E27FC236}">
                  <a16:creationId xmlns:a16="http://schemas.microsoft.com/office/drawing/2014/main" id="{CB5B6394-E114-4D70-BB68-6F22EB038F83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5" name="îŝľîḓê">
              <a:extLst>
                <a:ext uri="{FF2B5EF4-FFF2-40B4-BE49-F238E27FC236}">
                  <a16:creationId xmlns:a16="http://schemas.microsoft.com/office/drawing/2014/main" id="{2E128348-5F35-4116-8CAC-91690968E26D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6" name="íṣlíḑe">
              <a:extLst>
                <a:ext uri="{FF2B5EF4-FFF2-40B4-BE49-F238E27FC236}">
                  <a16:creationId xmlns:a16="http://schemas.microsoft.com/office/drawing/2014/main" id="{38F8F69E-BD24-41C1-863F-624851CC940F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7" name="îSḻide">
              <a:extLst>
                <a:ext uri="{FF2B5EF4-FFF2-40B4-BE49-F238E27FC236}">
                  <a16:creationId xmlns:a16="http://schemas.microsoft.com/office/drawing/2014/main" id="{928A41CE-05DA-40BC-BAD2-0E93D92B0146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8" name="iṣlîḋè">
              <a:extLst>
                <a:ext uri="{FF2B5EF4-FFF2-40B4-BE49-F238E27FC236}">
                  <a16:creationId xmlns:a16="http://schemas.microsoft.com/office/drawing/2014/main" id="{7109EBD3-0756-4C96-8F58-76A9866030B4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9" name="íṣ1ïḑe">
              <a:extLst>
                <a:ext uri="{FF2B5EF4-FFF2-40B4-BE49-F238E27FC236}">
                  <a16:creationId xmlns:a16="http://schemas.microsoft.com/office/drawing/2014/main" id="{5D1A6895-A902-4E60-848C-BE75A889B88E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0" name="íṧḷîde">
              <a:extLst>
                <a:ext uri="{FF2B5EF4-FFF2-40B4-BE49-F238E27FC236}">
                  <a16:creationId xmlns:a16="http://schemas.microsoft.com/office/drawing/2014/main" id="{78DF5D16-9BF9-4CE1-85B8-36FA246A6989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1" name="íS1îḍé">
              <a:extLst>
                <a:ext uri="{FF2B5EF4-FFF2-40B4-BE49-F238E27FC236}">
                  <a16:creationId xmlns:a16="http://schemas.microsoft.com/office/drawing/2014/main" id="{3C268291-0AAC-4D62-AD48-685168DCFD7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2" name="íṧļïḋè">
              <a:extLst>
                <a:ext uri="{FF2B5EF4-FFF2-40B4-BE49-F238E27FC236}">
                  <a16:creationId xmlns:a16="http://schemas.microsoft.com/office/drawing/2014/main" id="{4A50954D-C8B8-482E-9199-9451B30404FC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3" name="ïṡḷiḋé">
              <a:extLst>
                <a:ext uri="{FF2B5EF4-FFF2-40B4-BE49-F238E27FC236}">
                  <a16:creationId xmlns:a16="http://schemas.microsoft.com/office/drawing/2014/main" id="{053A50D4-AABB-41A7-940B-2F975A0584DA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4" name="ïşļiḋe">
              <a:extLst>
                <a:ext uri="{FF2B5EF4-FFF2-40B4-BE49-F238E27FC236}">
                  <a16:creationId xmlns:a16="http://schemas.microsoft.com/office/drawing/2014/main" id="{D05D0C91-7D8E-4B48-AD06-82F4BB420EDB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5" name="îś1iḓê">
              <a:extLst>
                <a:ext uri="{FF2B5EF4-FFF2-40B4-BE49-F238E27FC236}">
                  <a16:creationId xmlns:a16="http://schemas.microsoft.com/office/drawing/2014/main" id="{A123DFF7-E61C-4C57-A7ED-395DD4CD1EA9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6" name="íş1ïḓe">
              <a:extLst>
                <a:ext uri="{FF2B5EF4-FFF2-40B4-BE49-F238E27FC236}">
                  <a16:creationId xmlns:a16="http://schemas.microsoft.com/office/drawing/2014/main" id="{6E4DDFF3-B741-40CB-B1BE-BD9F8FE61F7B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7" name="ïṩlîḋè">
              <a:extLst>
                <a:ext uri="{FF2B5EF4-FFF2-40B4-BE49-F238E27FC236}">
                  <a16:creationId xmlns:a16="http://schemas.microsoft.com/office/drawing/2014/main" id="{5B658B4A-7046-44A0-9214-6476072CA474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8" name="ïṣľîďe">
              <a:extLst>
                <a:ext uri="{FF2B5EF4-FFF2-40B4-BE49-F238E27FC236}">
                  <a16:creationId xmlns:a16="http://schemas.microsoft.com/office/drawing/2014/main" id="{C407F587-E31B-4985-ABE4-8917723E1030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9" name="íśļiḓe">
              <a:extLst>
                <a:ext uri="{FF2B5EF4-FFF2-40B4-BE49-F238E27FC236}">
                  <a16:creationId xmlns:a16="http://schemas.microsoft.com/office/drawing/2014/main" id="{F88D7691-A8A6-47A6-BCA4-9C1709FD31C9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0" name="î$ḷïďe">
              <a:extLst>
                <a:ext uri="{FF2B5EF4-FFF2-40B4-BE49-F238E27FC236}">
                  <a16:creationId xmlns:a16="http://schemas.microsoft.com/office/drawing/2014/main" id="{2209BECB-132F-4666-BAAD-F5ABAD30D906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1" name="îśḻîḍe">
              <a:extLst>
                <a:ext uri="{FF2B5EF4-FFF2-40B4-BE49-F238E27FC236}">
                  <a16:creationId xmlns:a16="http://schemas.microsoft.com/office/drawing/2014/main" id="{9B986AAE-7A28-4BF0-8271-10EA95182E56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2" name="í$ļîḋê">
              <a:extLst>
                <a:ext uri="{FF2B5EF4-FFF2-40B4-BE49-F238E27FC236}">
                  <a16:creationId xmlns:a16="http://schemas.microsoft.com/office/drawing/2014/main" id="{2B9FD94D-9A45-49C0-AC99-79540B6B850D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3" name="íṩḷiḋé">
              <a:extLst>
                <a:ext uri="{FF2B5EF4-FFF2-40B4-BE49-F238E27FC236}">
                  <a16:creationId xmlns:a16="http://schemas.microsoft.com/office/drawing/2014/main" id="{9A5C8E67-E4F2-46DF-B5DC-E7DA9906C63B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4" name="îsľïďé">
              <a:extLst>
                <a:ext uri="{FF2B5EF4-FFF2-40B4-BE49-F238E27FC236}">
                  <a16:creationId xmlns:a16="http://schemas.microsoft.com/office/drawing/2014/main" id="{7A492759-48CD-4655-90E8-3A9DCAC52BED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5" name="íśliḋé">
              <a:extLst>
                <a:ext uri="{FF2B5EF4-FFF2-40B4-BE49-F238E27FC236}">
                  <a16:creationId xmlns:a16="http://schemas.microsoft.com/office/drawing/2014/main" id="{7BFB6D47-33AE-4792-9FE7-5D4158295A11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6" name="iSļiďê">
              <a:extLst>
                <a:ext uri="{FF2B5EF4-FFF2-40B4-BE49-F238E27FC236}">
                  <a16:creationId xmlns:a16="http://schemas.microsoft.com/office/drawing/2014/main" id="{42A554AB-454D-4E92-AC92-3FB91675FB54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7" name="íSliḋé">
              <a:extLst>
                <a:ext uri="{FF2B5EF4-FFF2-40B4-BE49-F238E27FC236}">
                  <a16:creationId xmlns:a16="http://schemas.microsoft.com/office/drawing/2014/main" id="{AB8B0DE7-9A90-4900-8AEB-B038C9FB3AB0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8" name="îŝ1îḑè">
              <a:extLst>
                <a:ext uri="{FF2B5EF4-FFF2-40B4-BE49-F238E27FC236}">
                  <a16:creationId xmlns:a16="http://schemas.microsoft.com/office/drawing/2014/main" id="{5CC7BDC2-9D4C-4E23-B945-8B7AA6105B48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9" name="íṩḻiḋê">
              <a:extLst>
                <a:ext uri="{FF2B5EF4-FFF2-40B4-BE49-F238E27FC236}">
                  <a16:creationId xmlns:a16="http://schemas.microsoft.com/office/drawing/2014/main" id="{A40E2831-DD3E-4556-B579-8792583085CE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0" name="îṧľíḍe">
              <a:extLst>
                <a:ext uri="{FF2B5EF4-FFF2-40B4-BE49-F238E27FC236}">
                  <a16:creationId xmlns:a16="http://schemas.microsoft.com/office/drawing/2014/main" id="{4EBE85A7-1F54-4386-9B46-EEE08D104A35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1" name="ïṩḻiḍe">
              <a:extLst>
                <a:ext uri="{FF2B5EF4-FFF2-40B4-BE49-F238E27FC236}">
                  <a16:creationId xmlns:a16="http://schemas.microsoft.com/office/drawing/2014/main" id="{6F829A53-607B-47A6-B75D-F63FD211117D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2" name="íśļïḓè">
              <a:extLst>
                <a:ext uri="{FF2B5EF4-FFF2-40B4-BE49-F238E27FC236}">
                  <a16:creationId xmlns:a16="http://schemas.microsoft.com/office/drawing/2014/main" id="{CABA3B5A-1205-4364-864C-66C6DF3CA6A6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3" name="íṩḻîde">
              <a:extLst>
                <a:ext uri="{FF2B5EF4-FFF2-40B4-BE49-F238E27FC236}">
                  <a16:creationId xmlns:a16="http://schemas.microsoft.com/office/drawing/2014/main" id="{E1793120-10D1-4FD8-A0FB-3F5F1B0A99F1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4" name="îŝḷïḓê">
              <a:extLst>
                <a:ext uri="{FF2B5EF4-FFF2-40B4-BE49-F238E27FC236}">
                  <a16:creationId xmlns:a16="http://schemas.microsoft.com/office/drawing/2014/main" id="{101AF6B4-27D6-4A89-A8F5-EC52AAF6BABD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5" name="îşḷîḑe">
              <a:extLst>
                <a:ext uri="{FF2B5EF4-FFF2-40B4-BE49-F238E27FC236}">
                  <a16:creationId xmlns:a16="http://schemas.microsoft.com/office/drawing/2014/main" id="{A77BA55F-ACA2-4307-AC72-B422712E4EDE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6" name="îşḷïḋê">
              <a:extLst>
                <a:ext uri="{FF2B5EF4-FFF2-40B4-BE49-F238E27FC236}">
                  <a16:creationId xmlns:a16="http://schemas.microsoft.com/office/drawing/2014/main" id="{96797065-E408-4CC7-9C72-5BF1B6182D2B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7" name="îṣlïḍè">
              <a:extLst>
                <a:ext uri="{FF2B5EF4-FFF2-40B4-BE49-F238E27FC236}">
                  <a16:creationId xmlns:a16="http://schemas.microsoft.com/office/drawing/2014/main" id="{F2E5D27F-8AAD-4BC7-A813-2598975079F8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8" name="ïṩḷîḓê">
              <a:extLst>
                <a:ext uri="{FF2B5EF4-FFF2-40B4-BE49-F238E27FC236}">
                  <a16:creationId xmlns:a16="http://schemas.microsoft.com/office/drawing/2014/main" id="{468271B0-B895-40B8-84AC-FF7DFF4BA009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9" name="ïSļiďé">
              <a:extLst>
                <a:ext uri="{FF2B5EF4-FFF2-40B4-BE49-F238E27FC236}">
                  <a16:creationId xmlns:a16="http://schemas.microsoft.com/office/drawing/2014/main" id="{EBB02EDD-593C-4B4B-9000-46E5A7400553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0" name="îSḷiḋè">
              <a:extLst>
                <a:ext uri="{FF2B5EF4-FFF2-40B4-BE49-F238E27FC236}">
                  <a16:creationId xmlns:a16="http://schemas.microsoft.com/office/drawing/2014/main" id="{A581081A-115F-45D2-AE15-06AB2FFD43CF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1" name="îṣḷíḋé">
              <a:extLst>
                <a:ext uri="{FF2B5EF4-FFF2-40B4-BE49-F238E27FC236}">
                  <a16:creationId xmlns:a16="http://schemas.microsoft.com/office/drawing/2014/main" id="{3F2619BB-CFDB-4B4A-B39A-B5BF704D4C17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2" name="îṩliďè">
              <a:extLst>
                <a:ext uri="{FF2B5EF4-FFF2-40B4-BE49-F238E27FC236}">
                  <a16:creationId xmlns:a16="http://schemas.microsoft.com/office/drawing/2014/main" id="{D32D964E-8ABD-43C4-B544-8A1CC18C953D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3" name="iṧlíḋè">
              <a:extLst>
                <a:ext uri="{FF2B5EF4-FFF2-40B4-BE49-F238E27FC236}">
                  <a16:creationId xmlns:a16="http://schemas.microsoft.com/office/drawing/2014/main" id="{688E387A-5FA5-4669-A8CD-11E153359B33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4" name="islïḓè">
              <a:extLst>
                <a:ext uri="{FF2B5EF4-FFF2-40B4-BE49-F238E27FC236}">
                  <a16:creationId xmlns:a16="http://schemas.microsoft.com/office/drawing/2014/main" id="{11BE152D-7AF5-416D-9359-5784E5C98D82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5" name="íṥ1iḍe">
              <a:extLst>
                <a:ext uri="{FF2B5EF4-FFF2-40B4-BE49-F238E27FC236}">
                  <a16:creationId xmlns:a16="http://schemas.microsoft.com/office/drawing/2014/main" id="{A95EDDFF-AD69-4BCD-B235-5A6606C33090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6" name="iṥľîḋé">
              <a:extLst>
                <a:ext uri="{FF2B5EF4-FFF2-40B4-BE49-F238E27FC236}">
                  <a16:creationId xmlns:a16="http://schemas.microsoft.com/office/drawing/2014/main" id="{95E00F54-3EF6-4379-808F-F057DD11CABD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7" name="îślidè">
              <a:extLst>
                <a:ext uri="{FF2B5EF4-FFF2-40B4-BE49-F238E27FC236}">
                  <a16:creationId xmlns:a16="http://schemas.microsoft.com/office/drawing/2014/main" id="{1D39E9B1-D692-45B8-9E93-4EA16295E5BC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8" name="îŝ1ide">
              <a:extLst>
                <a:ext uri="{FF2B5EF4-FFF2-40B4-BE49-F238E27FC236}">
                  <a16:creationId xmlns:a16="http://schemas.microsoft.com/office/drawing/2014/main" id="{48C2356C-EE25-4111-9DE0-99B3FB64DFC3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9" name="í$ḻíde">
              <a:extLst>
                <a:ext uri="{FF2B5EF4-FFF2-40B4-BE49-F238E27FC236}">
                  <a16:creationId xmlns:a16="http://schemas.microsoft.com/office/drawing/2014/main" id="{7B49573D-EFF9-47C8-9141-D4C822CC47FF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2ADBF00-4631-47FB-8F41-95ECC6F2ACCE}"/>
              </a:ext>
            </a:extLst>
          </p:cNvPr>
          <p:cNvGrpSpPr/>
          <p:nvPr/>
        </p:nvGrpSpPr>
        <p:grpSpPr>
          <a:xfrm>
            <a:off x="8571263" y="1633564"/>
            <a:ext cx="2876854" cy="593788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33" name="ïṩļîḑê">
              <a:extLst>
                <a:ext uri="{FF2B5EF4-FFF2-40B4-BE49-F238E27FC236}">
                  <a16:creationId xmlns:a16="http://schemas.microsoft.com/office/drawing/2014/main" id="{144DBDD9-B18F-450F-9919-0A53FECAC69F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4" name="îşḷïḍe">
              <a:extLst>
                <a:ext uri="{FF2B5EF4-FFF2-40B4-BE49-F238E27FC236}">
                  <a16:creationId xmlns:a16="http://schemas.microsoft.com/office/drawing/2014/main" id="{FF9DA454-D090-4257-A4CE-96AB977BBA09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5" name="îṧļíďe">
              <a:extLst>
                <a:ext uri="{FF2B5EF4-FFF2-40B4-BE49-F238E27FC236}">
                  <a16:creationId xmlns:a16="http://schemas.microsoft.com/office/drawing/2014/main" id="{C9293D61-2915-475E-92D9-2B80CCAD8F54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6" name="íŝļïḓè">
              <a:extLst>
                <a:ext uri="{FF2B5EF4-FFF2-40B4-BE49-F238E27FC236}">
                  <a16:creationId xmlns:a16="http://schemas.microsoft.com/office/drawing/2014/main" id="{E1394527-DD75-420F-948C-BFD17C11A20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7" name="ïs1îḋè">
              <a:extLst>
                <a:ext uri="{FF2B5EF4-FFF2-40B4-BE49-F238E27FC236}">
                  <a16:creationId xmlns:a16="http://schemas.microsoft.com/office/drawing/2014/main" id="{FA96A6A8-115D-403D-963D-5CDD258804EF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8" name="îš1ïdè">
              <a:extLst>
                <a:ext uri="{FF2B5EF4-FFF2-40B4-BE49-F238E27FC236}">
                  <a16:creationId xmlns:a16="http://schemas.microsoft.com/office/drawing/2014/main" id="{0E93CB58-5ED5-4FD9-A18D-73BB2C84EC45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9" name="ï$líḋé">
              <a:extLst>
                <a:ext uri="{FF2B5EF4-FFF2-40B4-BE49-F238E27FC236}">
                  <a16:creationId xmlns:a16="http://schemas.microsoft.com/office/drawing/2014/main" id="{3D3042B4-69A3-426D-A3FC-4D368593B68E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0" name="işḷíḓè">
              <a:extLst>
                <a:ext uri="{FF2B5EF4-FFF2-40B4-BE49-F238E27FC236}">
                  <a16:creationId xmlns:a16="http://schemas.microsoft.com/office/drawing/2014/main" id="{F65CE1CF-D402-4D0F-8996-7DD6E46E48B4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1" name="ïSḷîḋé">
              <a:extLst>
                <a:ext uri="{FF2B5EF4-FFF2-40B4-BE49-F238E27FC236}">
                  <a16:creationId xmlns:a16="http://schemas.microsoft.com/office/drawing/2014/main" id="{D43B2142-594C-4E78-8A3D-A97CDF0F69B4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2" name="išḷiḓé">
              <a:extLst>
                <a:ext uri="{FF2B5EF4-FFF2-40B4-BE49-F238E27FC236}">
                  <a16:creationId xmlns:a16="http://schemas.microsoft.com/office/drawing/2014/main" id="{7C200C21-3A3A-4F0A-9177-801E7ED83AB6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3" name="iṩľidè">
              <a:extLst>
                <a:ext uri="{FF2B5EF4-FFF2-40B4-BE49-F238E27FC236}">
                  <a16:creationId xmlns:a16="http://schemas.microsoft.com/office/drawing/2014/main" id="{1FF5A966-5F72-4DC8-8822-61B385297A69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4" name="îṡļiḑe">
              <a:extLst>
                <a:ext uri="{FF2B5EF4-FFF2-40B4-BE49-F238E27FC236}">
                  <a16:creationId xmlns:a16="http://schemas.microsoft.com/office/drawing/2014/main" id="{26478463-E11F-4A70-B70C-F582791423B4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5" name="ïśļíḓe">
              <a:extLst>
                <a:ext uri="{FF2B5EF4-FFF2-40B4-BE49-F238E27FC236}">
                  <a16:creationId xmlns:a16="http://schemas.microsoft.com/office/drawing/2014/main" id="{8175B206-CBEF-4015-BD8D-00B10A03A7C9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6" name="îṡľîdè">
              <a:extLst>
                <a:ext uri="{FF2B5EF4-FFF2-40B4-BE49-F238E27FC236}">
                  <a16:creationId xmlns:a16="http://schemas.microsoft.com/office/drawing/2014/main" id="{A61C9232-7CAF-432F-A405-5CB40B664E03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7" name="îś1iḋê">
              <a:extLst>
                <a:ext uri="{FF2B5EF4-FFF2-40B4-BE49-F238E27FC236}">
                  <a16:creationId xmlns:a16="http://schemas.microsoft.com/office/drawing/2014/main" id="{9D872684-9C56-4ECD-85DD-6DBD69DBA47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8" name="išľîḋê">
              <a:extLst>
                <a:ext uri="{FF2B5EF4-FFF2-40B4-BE49-F238E27FC236}">
                  <a16:creationId xmlns:a16="http://schemas.microsoft.com/office/drawing/2014/main" id="{BD8B2CD6-BBBE-4F49-959B-ECAE95AA59EF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9" name="íSḷiḑè">
              <a:extLst>
                <a:ext uri="{FF2B5EF4-FFF2-40B4-BE49-F238E27FC236}">
                  <a16:creationId xmlns:a16="http://schemas.microsoft.com/office/drawing/2014/main" id="{47304D21-442C-43D4-AE53-E88AB079081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0" name="ïṣľïḑe">
              <a:extLst>
                <a:ext uri="{FF2B5EF4-FFF2-40B4-BE49-F238E27FC236}">
                  <a16:creationId xmlns:a16="http://schemas.microsoft.com/office/drawing/2014/main" id="{0417527E-DCD7-4375-84DE-14208914C19B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1" name="ïš1îḍè">
              <a:extLst>
                <a:ext uri="{FF2B5EF4-FFF2-40B4-BE49-F238E27FC236}">
                  <a16:creationId xmlns:a16="http://schemas.microsoft.com/office/drawing/2014/main" id="{53B01409-F829-4EBE-8D7A-1D6AEE312559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2" name="iṥľïḍê">
              <a:extLst>
                <a:ext uri="{FF2B5EF4-FFF2-40B4-BE49-F238E27FC236}">
                  <a16:creationId xmlns:a16="http://schemas.microsoft.com/office/drawing/2014/main" id="{94E0E8F0-44EB-4019-813D-399111A2132A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3" name="íṥ1ïdê">
              <a:extLst>
                <a:ext uri="{FF2B5EF4-FFF2-40B4-BE49-F238E27FC236}">
                  <a16:creationId xmlns:a16="http://schemas.microsoft.com/office/drawing/2014/main" id="{1A4EF262-6EAD-44AD-B02F-298270882B74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4" name="îṡ1îďé">
              <a:extLst>
                <a:ext uri="{FF2B5EF4-FFF2-40B4-BE49-F238E27FC236}">
                  <a16:creationId xmlns:a16="http://schemas.microsoft.com/office/drawing/2014/main" id="{C2391157-0BDA-4913-BD44-33A8F86B8838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5" name="íṩḷïḑé">
              <a:extLst>
                <a:ext uri="{FF2B5EF4-FFF2-40B4-BE49-F238E27FC236}">
                  <a16:creationId xmlns:a16="http://schemas.microsoft.com/office/drawing/2014/main" id="{B85788BA-6B02-4F03-BBC4-F3944EE4D7B9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6" name="ïşḷiḋè">
              <a:extLst>
                <a:ext uri="{FF2B5EF4-FFF2-40B4-BE49-F238E27FC236}">
                  <a16:creationId xmlns:a16="http://schemas.microsoft.com/office/drawing/2014/main" id="{86A20C0F-04B2-4974-B079-197A9ED0FD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7" name="îṩľiḍé">
              <a:extLst>
                <a:ext uri="{FF2B5EF4-FFF2-40B4-BE49-F238E27FC236}">
                  <a16:creationId xmlns:a16="http://schemas.microsoft.com/office/drawing/2014/main" id="{480A4AD6-10FE-4233-AC2A-338E30125E92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8" name="íṡḷïďe">
              <a:extLst>
                <a:ext uri="{FF2B5EF4-FFF2-40B4-BE49-F238E27FC236}">
                  <a16:creationId xmlns:a16="http://schemas.microsoft.com/office/drawing/2014/main" id="{FBD68E46-AE23-40F4-B174-043E1DBAA685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9" name="í$ľîde">
              <a:extLst>
                <a:ext uri="{FF2B5EF4-FFF2-40B4-BE49-F238E27FC236}">
                  <a16:creationId xmlns:a16="http://schemas.microsoft.com/office/drawing/2014/main" id="{2549A934-565A-4A3B-B313-069E92D2D998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0" name="ï$ḻíḋê">
              <a:extLst>
                <a:ext uri="{FF2B5EF4-FFF2-40B4-BE49-F238E27FC236}">
                  <a16:creationId xmlns:a16="http://schemas.microsoft.com/office/drawing/2014/main" id="{E7FB2F05-3E0E-4FE7-B3FF-797CD38E4A6C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1" name="îśḻïďè">
              <a:extLst>
                <a:ext uri="{FF2B5EF4-FFF2-40B4-BE49-F238E27FC236}">
                  <a16:creationId xmlns:a16="http://schemas.microsoft.com/office/drawing/2014/main" id="{181E2AA8-9995-4985-96FD-307CEB5155B4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2" name="iṡľîdé">
              <a:extLst>
                <a:ext uri="{FF2B5EF4-FFF2-40B4-BE49-F238E27FC236}">
                  <a16:creationId xmlns:a16="http://schemas.microsoft.com/office/drawing/2014/main" id="{9CB97CD1-DA32-4F7A-8261-39546A173F09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3" name="íṥḻíḋé">
              <a:extLst>
                <a:ext uri="{FF2B5EF4-FFF2-40B4-BE49-F238E27FC236}">
                  <a16:creationId xmlns:a16="http://schemas.microsoft.com/office/drawing/2014/main" id="{535A5CCF-5B1B-49F3-B4BE-F84CEA78B0F4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4" name="ïṡļïḍè">
              <a:extLst>
                <a:ext uri="{FF2B5EF4-FFF2-40B4-BE49-F238E27FC236}">
                  <a16:creationId xmlns:a16="http://schemas.microsoft.com/office/drawing/2014/main" id="{7AC90796-2E76-4A71-8502-A37AD275C621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5" name="iṩḷídê">
              <a:extLst>
                <a:ext uri="{FF2B5EF4-FFF2-40B4-BE49-F238E27FC236}">
                  <a16:creationId xmlns:a16="http://schemas.microsoft.com/office/drawing/2014/main" id="{9ACF5312-2C4B-44D8-8481-C1B6802A1C37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6" name="íslîḍe">
              <a:extLst>
                <a:ext uri="{FF2B5EF4-FFF2-40B4-BE49-F238E27FC236}">
                  <a16:creationId xmlns:a16="http://schemas.microsoft.com/office/drawing/2014/main" id="{A62ACE32-B442-467D-A023-815583B7C226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7" name="ïṣľíḓè">
              <a:extLst>
                <a:ext uri="{FF2B5EF4-FFF2-40B4-BE49-F238E27FC236}">
                  <a16:creationId xmlns:a16="http://schemas.microsoft.com/office/drawing/2014/main" id="{E4F7E437-106A-4646-9A60-9A32F659D390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8" name="îš1ïḋé">
              <a:extLst>
                <a:ext uri="{FF2B5EF4-FFF2-40B4-BE49-F238E27FC236}">
                  <a16:creationId xmlns:a16="http://schemas.microsoft.com/office/drawing/2014/main" id="{897EA5E7-6403-49C3-85EF-15CBF583F400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9" name="íŝḻíḍê">
              <a:extLst>
                <a:ext uri="{FF2B5EF4-FFF2-40B4-BE49-F238E27FC236}">
                  <a16:creationId xmlns:a16="http://schemas.microsoft.com/office/drawing/2014/main" id="{4238247F-4F0A-4A67-9D1A-F98E08C587AF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0" name="íṧḷíḓé">
              <a:extLst>
                <a:ext uri="{FF2B5EF4-FFF2-40B4-BE49-F238E27FC236}">
                  <a16:creationId xmlns:a16="http://schemas.microsoft.com/office/drawing/2014/main" id="{FB2A8B9D-2C49-4C1A-AEDE-B5F797BEFFB1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1" name="îŝlíde">
              <a:extLst>
                <a:ext uri="{FF2B5EF4-FFF2-40B4-BE49-F238E27FC236}">
                  <a16:creationId xmlns:a16="http://schemas.microsoft.com/office/drawing/2014/main" id="{B840CA75-AF34-417A-99EA-DDF6E86BB375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2" name="íṧ1ïḍé">
              <a:extLst>
                <a:ext uri="{FF2B5EF4-FFF2-40B4-BE49-F238E27FC236}">
                  <a16:creationId xmlns:a16="http://schemas.microsoft.com/office/drawing/2014/main" id="{CCBD358D-662A-4E3C-A115-7A4D0D84ADAA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3" name="iŝļidé">
              <a:extLst>
                <a:ext uri="{FF2B5EF4-FFF2-40B4-BE49-F238E27FC236}">
                  <a16:creationId xmlns:a16="http://schemas.microsoft.com/office/drawing/2014/main" id="{440B43E8-9D35-4B80-A50E-29A0534E73B7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4" name="í$lidè">
              <a:extLst>
                <a:ext uri="{FF2B5EF4-FFF2-40B4-BE49-F238E27FC236}">
                  <a16:creationId xmlns:a16="http://schemas.microsoft.com/office/drawing/2014/main" id="{5BBA82D9-F28A-4013-B573-004252097501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5" name="iSļiḋé">
              <a:extLst>
                <a:ext uri="{FF2B5EF4-FFF2-40B4-BE49-F238E27FC236}">
                  <a16:creationId xmlns:a16="http://schemas.microsoft.com/office/drawing/2014/main" id="{3442ED55-B751-4771-BF9A-8460708DF277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6" name="íṩḷïḑe">
              <a:extLst>
                <a:ext uri="{FF2B5EF4-FFF2-40B4-BE49-F238E27FC236}">
                  <a16:creationId xmlns:a16="http://schemas.microsoft.com/office/drawing/2014/main" id="{5EC52301-0213-441E-9D23-95467AC0319B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7" name="i$ḷïḍè">
              <a:extLst>
                <a:ext uri="{FF2B5EF4-FFF2-40B4-BE49-F238E27FC236}">
                  <a16:creationId xmlns:a16="http://schemas.microsoft.com/office/drawing/2014/main" id="{ECA58CB2-80F3-4B9B-B8F6-C330AC434766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8" name="íṩliḋé">
              <a:extLst>
                <a:ext uri="{FF2B5EF4-FFF2-40B4-BE49-F238E27FC236}">
                  <a16:creationId xmlns:a16="http://schemas.microsoft.com/office/drawing/2014/main" id="{7D36FE07-8D87-45D6-B31D-DD20482668D5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9" name="ísḷiďé">
              <a:extLst>
                <a:ext uri="{FF2B5EF4-FFF2-40B4-BE49-F238E27FC236}">
                  <a16:creationId xmlns:a16="http://schemas.microsoft.com/office/drawing/2014/main" id="{31FC7B16-3AD5-48CB-90AF-C1A8B738A0F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0" name="íṩļïḍe">
              <a:extLst>
                <a:ext uri="{FF2B5EF4-FFF2-40B4-BE49-F238E27FC236}">
                  <a16:creationId xmlns:a16="http://schemas.microsoft.com/office/drawing/2014/main" id="{7F456BB3-5B37-4DC0-AD14-42E404539CFC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1" name="í$ľíḍê">
              <a:extLst>
                <a:ext uri="{FF2B5EF4-FFF2-40B4-BE49-F238E27FC236}">
                  <a16:creationId xmlns:a16="http://schemas.microsoft.com/office/drawing/2014/main" id="{E97DF6D6-DF02-4983-8761-1E8F72A3347A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2" name="î$1ïḍè">
              <a:extLst>
                <a:ext uri="{FF2B5EF4-FFF2-40B4-BE49-F238E27FC236}">
                  <a16:creationId xmlns:a16="http://schemas.microsoft.com/office/drawing/2014/main" id="{121A0C50-A102-4E97-8D2F-586B19C69CF4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3" name="ïṡļîḑê">
              <a:extLst>
                <a:ext uri="{FF2B5EF4-FFF2-40B4-BE49-F238E27FC236}">
                  <a16:creationId xmlns:a16="http://schemas.microsoft.com/office/drawing/2014/main" id="{22B48899-66DA-438B-9EEE-F5205CDA9147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FE0FA668-6811-4FDD-9CA0-C9E76C408BBF}"/>
              </a:ext>
            </a:extLst>
          </p:cNvPr>
          <p:cNvSpPr txBox="1"/>
          <p:nvPr/>
        </p:nvSpPr>
        <p:spPr>
          <a:xfrm>
            <a:off x="2796639" y="2578072"/>
            <a:ext cx="87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 flip="none" rotWithShape="1"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 求实鼎新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EAA53AED-0D95-4C25-9766-2D401D097903}"/>
              </a:ext>
            </a:extLst>
          </p:cNvPr>
          <p:cNvSpPr txBox="1"/>
          <p:nvPr/>
        </p:nvSpPr>
        <p:spPr>
          <a:xfrm>
            <a:off x="7063580" y="3759789"/>
            <a:ext cx="4505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北京科技大学党政答辩</a:t>
            </a:r>
            <a:r>
              <a:rPr lang="en-US" altLang="zh-CN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70DD3A2-FF3D-4517-BDF7-F890D7CA28A1}"/>
              </a:ext>
            </a:extLst>
          </p:cNvPr>
          <p:cNvGrpSpPr/>
          <p:nvPr/>
        </p:nvGrpSpPr>
        <p:grpSpPr>
          <a:xfrm>
            <a:off x="9512341" y="4522199"/>
            <a:ext cx="1935776" cy="338554"/>
            <a:chOff x="880279" y="4896091"/>
            <a:chExt cx="1935776" cy="338554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7229B389-3883-4FCC-A237-CBA2A86DC2A1}"/>
                </a:ext>
              </a:extLst>
            </p:cNvPr>
            <p:cNvSpPr/>
            <p:nvPr/>
          </p:nvSpPr>
          <p:spPr>
            <a:xfrm>
              <a:off x="880279" y="4901433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AF6421CB-D66A-417E-B114-A8272BD5B0B5}"/>
                </a:ext>
              </a:extLst>
            </p:cNvPr>
            <p:cNvSpPr txBox="1"/>
            <p:nvPr/>
          </p:nvSpPr>
          <p:spPr>
            <a:xfrm>
              <a:off x="1012600" y="4896091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4A4E8205-3809-4419-94A1-5DF277AF02EE}"/>
              </a:ext>
            </a:extLst>
          </p:cNvPr>
          <p:cNvGrpSpPr/>
          <p:nvPr/>
        </p:nvGrpSpPr>
        <p:grpSpPr>
          <a:xfrm>
            <a:off x="7333241" y="4522199"/>
            <a:ext cx="1935776" cy="338554"/>
            <a:chOff x="2986672" y="4901974"/>
            <a:chExt cx="1935776" cy="338554"/>
          </a:xfrm>
        </p:grpSpPr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1B7A7F15-EC71-437D-8E64-CFAFA37B32B9}"/>
                </a:ext>
              </a:extLst>
            </p:cNvPr>
            <p:cNvSpPr/>
            <p:nvPr/>
          </p:nvSpPr>
          <p:spPr>
            <a:xfrm>
              <a:off x="2986672" y="4907316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59F9D38-9513-4A70-BFD5-6676DFEC0AE5}"/>
                </a:ext>
              </a:extLst>
            </p:cNvPr>
            <p:cNvSpPr txBox="1"/>
            <p:nvPr/>
          </p:nvSpPr>
          <p:spPr>
            <a:xfrm>
              <a:off x="3118993" y="4901974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姓名：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1529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文本框 30">
            <a:extLst>
              <a:ext uri="{FF2B5EF4-FFF2-40B4-BE49-F238E27FC236}">
                <a16:creationId xmlns:a16="http://schemas.microsoft.com/office/drawing/2014/main" id="{80766270-A005-49BE-B45C-3803C50BFDA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9958" y="4356078"/>
            <a:ext cx="1232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</a:p>
        </p:txBody>
      </p:sp>
      <p:cxnSp>
        <p:nvCxnSpPr>
          <p:cNvPr id="4" name="PA-直接连接符 3">
            <a:extLst>
              <a:ext uri="{FF2B5EF4-FFF2-40B4-BE49-F238E27FC236}">
                <a16:creationId xmlns:a16="http://schemas.microsoft.com/office/drawing/2014/main" id="{495A84EA-4272-41A9-99BA-4710BD09FA64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5067300" y="2062405"/>
            <a:ext cx="2057400" cy="0"/>
          </a:xfrm>
          <a:prstGeom prst="line">
            <a:avLst/>
          </a:prstGeom>
          <a:ln w="28575">
            <a:solidFill>
              <a:srgbClr val="CA351C">
                <a:alpha val="6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-椭圆 5">
            <a:extLst>
              <a:ext uri="{FF2B5EF4-FFF2-40B4-BE49-F238E27FC236}">
                <a16:creationId xmlns:a16="http://schemas.microsoft.com/office/drawing/2014/main" id="{A7A7D4B8-1D61-48AD-B8FD-DD569799153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blipFill dpi="0" rotWithShape="1">
            <a:blip r:embed="rId47">
              <a:extLst>
                <a:ext uri="{BEBA8EAE-BF5A-486C-A8C5-ECC9F3942E4B}">
                  <a14:imgProps xmlns:a14="http://schemas.microsoft.com/office/drawing/2010/main">
                    <a14:imgLayer r:embed="rId48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4450" ty="-14605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PA-椭圆 9">
            <a:extLst>
              <a:ext uri="{FF2B5EF4-FFF2-40B4-BE49-F238E27FC236}">
                <a16:creationId xmlns:a16="http://schemas.microsoft.com/office/drawing/2014/main" id="{D4C7F7B3-8A3E-4333-9BAC-CCD0DC36AA5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blipFill dpi="0" rotWithShape="1">
            <a:blip r:embed="rId49"/>
            <a:srcRect/>
            <a:tile tx="-2470150" ty="-46990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PA-椭圆 12">
            <a:extLst>
              <a:ext uri="{FF2B5EF4-FFF2-40B4-BE49-F238E27FC236}">
                <a16:creationId xmlns:a16="http://schemas.microsoft.com/office/drawing/2014/main" id="{532DFEEE-7BDB-483E-A459-0E6FA639AC8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blipFill dpi="0" rotWithShape="1">
            <a:blip r:embed="rId50"/>
            <a:srcRect/>
            <a:tile tx="-2051050" ty="-46990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PA-椭圆 15">
            <a:extLst>
              <a:ext uri="{FF2B5EF4-FFF2-40B4-BE49-F238E27FC236}">
                <a16:creationId xmlns:a16="http://schemas.microsoft.com/office/drawing/2014/main" id="{DD3622E2-A472-46B2-B1B5-49ACAB097B8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blipFill dpi="0" rotWithShape="1">
            <a:blip r:embed="rId51"/>
            <a:srcRect/>
            <a:tile tx="-2051050" ty="-46990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文本框 25">
            <a:extLst>
              <a:ext uri="{FF2B5EF4-FFF2-40B4-BE49-F238E27FC236}">
                <a16:creationId xmlns:a16="http://schemas.microsoft.com/office/drawing/2014/main" id="{CA5E0E23-F7B0-4B42-9B80-DCECB9B91BC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376171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sp>
        <p:nvSpPr>
          <p:cNvPr id="18" name="PA_文本框 26">
            <a:extLst>
              <a:ext uri="{FF2B5EF4-FFF2-40B4-BE49-F238E27FC236}">
                <a16:creationId xmlns:a16="http://schemas.microsoft.com/office/drawing/2014/main" id="{49C59FE4-592F-4F2F-B9DD-7D036DE215B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368551" y="3013713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algn="l"/>
            <a:r>
              <a:rPr lang="en-US" altLang="zh-CN" dirty="0"/>
              <a:t>1997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月，学校首批进入国家“</a:t>
            </a:r>
            <a:r>
              <a:rPr lang="en-US" altLang="zh-CN" dirty="0"/>
              <a:t>211</a:t>
            </a:r>
            <a:r>
              <a:rPr lang="zh-CN" altLang="en-US" dirty="0"/>
              <a:t>工程”建设高校行列。</a:t>
            </a:r>
            <a:r>
              <a:rPr lang="en-US" altLang="zh-CN" dirty="0"/>
              <a:t>2006</a:t>
            </a:r>
            <a:r>
              <a:rPr lang="zh-CN" altLang="en-US" dirty="0"/>
              <a:t>年，学校成为首批“</a:t>
            </a:r>
            <a:r>
              <a:rPr lang="en-US" altLang="zh-CN" dirty="0"/>
              <a:t>985</a:t>
            </a:r>
            <a:r>
              <a:rPr lang="zh-CN" altLang="en-US" dirty="0"/>
              <a:t>工程”优势学科创新平台建设高校。</a:t>
            </a:r>
          </a:p>
        </p:txBody>
      </p:sp>
      <p:sp>
        <p:nvSpPr>
          <p:cNvPr id="20" name="PA_文本框 31">
            <a:extLst>
              <a:ext uri="{FF2B5EF4-FFF2-40B4-BE49-F238E27FC236}">
                <a16:creationId xmlns:a16="http://schemas.microsoft.com/office/drawing/2014/main" id="{E5F1FFF3-9303-419C-BEE2-B77E154675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382339" y="4679096"/>
            <a:ext cx="3340100" cy="73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en-US" altLang="zh-CN" dirty="0"/>
              <a:t>39</a:t>
            </a:r>
            <a:r>
              <a:rPr lang="zh-CN" altLang="en-US" dirty="0"/>
              <a:t>名校友当选为中国科学院或中国工程院院士，一大批校友走上省长、市长的领导岗位，一大批校友担任中国一重等国家特大型企业的董事长或总经理。</a:t>
            </a:r>
          </a:p>
        </p:txBody>
      </p:sp>
      <p:sp>
        <p:nvSpPr>
          <p:cNvPr id="21" name="PA_文本框 36">
            <a:extLst>
              <a:ext uri="{FF2B5EF4-FFF2-40B4-BE49-F238E27FC236}">
                <a16:creationId xmlns:a16="http://schemas.microsoft.com/office/drawing/2014/main" id="{A6D276B9-46A4-4736-9DCB-4344B8AA4D3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198207" y="4356078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22" name="PA_文本框 37">
            <a:extLst>
              <a:ext uri="{FF2B5EF4-FFF2-40B4-BE49-F238E27FC236}">
                <a16:creationId xmlns:a16="http://schemas.microsoft.com/office/drawing/2014/main" id="{618DF037-4A9D-417E-A607-3850299EDDA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190587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学校本部位于高校云集的北京市海淀区学院路，全校占地约</a:t>
            </a:r>
            <a:r>
              <a:rPr lang="en-US" altLang="zh-CN" dirty="0"/>
              <a:t>80.39</a:t>
            </a:r>
            <a:r>
              <a:rPr lang="zh-CN" altLang="en-US" dirty="0"/>
              <a:t>万平方米，校舍建筑总面积</a:t>
            </a:r>
            <a:r>
              <a:rPr lang="en-US" altLang="zh-CN" dirty="0"/>
              <a:t>85.55</a:t>
            </a:r>
            <a:r>
              <a:rPr lang="zh-CN" altLang="en-US" dirty="0"/>
              <a:t>万平方米。</a:t>
            </a:r>
          </a:p>
        </p:txBody>
      </p:sp>
      <p:sp>
        <p:nvSpPr>
          <p:cNvPr id="23" name="PA_文本框 39">
            <a:extLst>
              <a:ext uri="{FF2B5EF4-FFF2-40B4-BE49-F238E27FC236}">
                <a16:creationId xmlns:a16="http://schemas.microsoft.com/office/drawing/2014/main" id="{BB8B3E27-0863-404F-BCDF-CC4E1F3D57D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198207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学风严谨</a:t>
            </a:r>
          </a:p>
        </p:txBody>
      </p:sp>
      <p:sp>
        <p:nvSpPr>
          <p:cNvPr id="24" name="PA_文本框 40">
            <a:extLst>
              <a:ext uri="{FF2B5EF4-FFF2-40B4-BE49-F238E27FC236}">
                <a16:creationId xmlns:a16="http://schemas.microsoft.com/office/drawing/2014/main" id="{D05E3B5B-8310-4258-9B8D-660716CC363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190587" y="3028317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为社会培养各类人才</a:t>
            </a:r>
            <a:r>
              <a:rPr lang="en-US" altLang="zh-CN" dirty="0"/>
              <a:t>20</a:t>
            </a:r>
            <a:r>
              <a:rPr lang="zh-CN" altLang="en-US" dirty="0"/>
              <a:t>余万人，其中许多人已成为国家政治、经济、科技、教育等领域尤其是冶金、材料行业的栋梁和骨干。</a:t>
            </a:r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44EE0771-0FFE-4142-B75B-5440A1097019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3550920" y="2836327"/>
            <a:ext cx="716280" cy="45720"/>
            <a:chOff x="3550920" y="2836327"/>
            <a:chExt cx="716280" cy="45720"/>
          </a:xfrm>
          <a:solidFill>
            <a:srgbClr val="CA351C"/>
          </a:solidFill>
        </p:grpSpPr>
        <p:cxnSp>
          <p:nvCxnSpPr>
            <p:cNvPr id="34" name="PA-直接连接符 33">
              <a:extLst>
                <a:ext uri="{FF2B5EF4-FFF2-40B4-BE49-F238E27FC236}">
                  <a16:creationId xmlns:a16="http://schemas.microsoft.com/office/drawing/2014/main" id="{0B8DCEAF-43B9-4A49-8E7C-62D40BF980CB}"/>
                </a:ext>
              </a:extLst>
            </p:cNvPr>
            <p:cNvCxnSpPr>
              <a:cxnSpLocks/>
            </p:cNvCxnSpPr>
            <p:nvPr>
              <p:custDataLst>
                <p:tags r:id="rId44"/>
              </p:custDataLst>
            </p:nvPr>
          </p:nvCxnSpPr>
          <p:spPr>
            <a:xfrm>
              <a:off x="3576320" y="2859187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PA-椭圆 36">
              <a:extLst>
                <a:ext uri="{FF2B5EF4-FFF2-40B4-BE49-F238E27FC236}">
                  <a16:creationId xmlns:a16="http://schemas.microsoft.com/office/drawing/2014/main" id="{CE63C0A6-1E7E-499A-9E67-BA581D8CADC0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3550920" y="2836327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PA-组合 38">
            <a:extLst>
              <a:ext uri="{FF2B5EF4-FFF2-40B4-BE49-F238E27FC236}">
                <a16:creationId xmlns:a16="http://schemas.microsoft.com/office/drawing/2014/main" id="{BA43190F-8800-4F74-8170-DB2065F04EA3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8332204" y="2836327"/>
            <a:ext cx="716280" cy="45720"/>
            <a:chOff x="3550920" y="2842260"/>
            <a:chExt cx="716280" cy="45720"/>
          </a:xfrm>
          <a:solidFill>
            <a:srgbClr val="CA351C"/>
          </a:solidFill>
        </p:grpSpPr>
        <p:cxnSp>
          <p:nvCxnSpPr>
            <p:cNvPr id="40" name="PA-直接连接符 39">
              <a:extLst>
                <a:ext uri="{FF2B5EF4-FFF2-40B4-BE49-F238E27FC236}">
                  <a16:creationId xmlns:a16="http://schemas.microsoft.com/office/drawing/2014/main" id="{3624B443-36B3-4BFF-89F6-D6460D20DA7B}"/>
                </a:ext>
              </a:extLst>
            </p:cNvPr>
            <p:cNvCxnSpPr>
              <a:cxnSpLocks/>
            </p:cNvCxnSpPr>
            <p:nvPr>
              <p:custDataLst>
                <p:tags r:id="rId42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PA-椭圆 40">
              <a:extLst>
                <a:ext uri="{FF2B5EF4-FFF2-40B4-BE49-F238E27FC236}">
                  <a16:creationId xmlns:a16="http://schemas.microsoft.com/office/drawing/2014/main" id="{076E626E-8D54-4E68-8E99-8E349F4B522D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PA-组合 41">
            <a:extLst>
              <a:ext uri="{FF2B5EF4-FFF2-40B4-BE49-F238E27FC236}">
                <a16:creationId xmlns:a16="http://schemas.microsoft.com/office/drawing/2014/main" id="{AC6A5EE9-C119-449E-B99E-B88022813BAE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3550920" y="4487106"/>
            <a:ext cx="716280" cy="45720"/>
            <a:chOff x="3550920" y="2842260"/>
            <a:chExt cx="716280" cy="45720"/>
          </a:xfrm>
          <a:solidFill>
            <a:srgbClr val="CA351C"/>
          </a:solidFill>
        </p:grpSpPr>
        <p:cxnSp>
          <p:nvCxnSpPr>
            <p:cNvPr id="43" name="PA-直接连接符 42">
              <a:extLst>
                <a:ext uri="{FF2B5EF4-FFF2-40B4-BE49-F238E27FC236}">
                  <a16:creationId xmlns:a16="http://schemas.microsoft.com/office/drawing/2014/main" id="{822D5DDE-E70E-4AD0-AE05-17D098F147D8}"/>
                </a:ext>
              </a:extLst>
            </p:cNvPr>
            <p:cNvCxnSpPr>
              <a:cxnSpLocks/>
            </p:cNvCxnSpPr>
            <p:nvPr>
              <p:custDataLst>
                <p:tags r:id="rId40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PA-椭圆 43">
              <a:extLst>
                <a:ext uri="{FF2B5EF4-FFF2-40B4-BE49-F238E27FC236}">
                  <a16:creationId xmlns:a16="http://schemas.microsoft.com/office/drawing/2014/main" id="{FF7DFE0C-1255-470D-A41B-AC183DB76D62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PA-组合 44">
            <a:extLst>
              <a:ext uri="{FF2B5EF4-FFF2-40B4-BE49-F238E27FC236}">
                <a16:creationId xmlns:a16="http://schemas.microsoft.com/office/drawing/2014/main" id="{7A2E12A6-6D28-40B4-ACAA-B89093D5083D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8332204" y="4476156"/>
            <a:ext cx="716280" cy="45720"/>
            <a:chOff x="3550920" y="2842260"/>
            <a:chExt cx="716280" cy="45720"/>
          </a:xfrm>
          <a:solidFill>
            <a:srgbClr val="CA351C"/>
          </a:solidFill>
        </p:grpSpPr>
        <p:cxnSp>
          <p:nvCxnSpPr>
            <p:cNvPr id="46" name="PA-直接连接符 45">
              <a:extLst>
                <a:ext uri="{FF2B5EF4-FFF2-40B4-BE49-F238E27FC236}">
                  <a16:creationId xmlns:a16="http://schemas.microsoft.com/office/drawing/2014/main" id="{364CD58D-B1E4-48D6-B565-05E77FF7406B}"/>
                </a:ext>
              </a:extLst>
            </p:cNvPr>
            <p:cNvCxnSpPr>
              <a:cxnSpLocks/>
            </p:cNvCxnSpPr>
            <p:nvPr>
              <p:custDataLst>
                <p:tags r:id="rId38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PA-椭圆 46">
              <a:extLst>
                <a:ext uri="{FF2B5EF4-FFF2-40B4-BE49-F238E27FC236}">
                  <a16:creationId xmlns:a16="http://schemas.microsoft.com/office/drawing/2014/main" id="{853FAC18-5156-473F-AC26-1A14E30B2B97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PA-文本框 2">
            <a:extLst>
              <a:ext uri="{FF2B5EF4-FFF2-40B4-BE49-F238E27FC236}">
                <a16:creationId xmlns:a16="http://schemas.microsoft.com/office/drawing/2014/main" id="{4D439353-65DA-4E5B-9AAD-D98AF71A7EE6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5582510" y="1724968"/>
            <a:ext cx="1026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</a:p>
        </p:txBody>
      </p:sp>
      <p:grpSp>
        <p:nvGrpSpPr>
          <p:cNvPr id="48" name="PA-组合 47">
            <a:extLst>
              <a:ext uri="{FF2B5EF4-FFF2-40B4-BE49-F238E27FC236}">
                <a16:creationId xmlns:a16="http://schemas.microsoft.com/office/drawing/2014/main" id="{E8816507-5230-4021-A541-144957FDA4C6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5302584" y="1776884"/>
            <a:ext cx="224432" cy="233606"/>
            <a:chOff x="6110934" y="598864"/>
            <a:chExt cx="416948" cy="433995"/>
          </a:xfrm>
          <a:solidFill>
            <a:srgbClr val="CA351C"/>
          </a:solidFill>
        </p:grpSpPr>
        <p:sp>
          <p:nvSpPr>
            <p:cNvPr id="49" name="PA-îŝľîḓê">
              <a:extLst>
                <a:ext uri="{FF2B5EF4-FFF2-40B4-BE49-F238E27FC236}">
                  <a16:creationId xmlns:a16="http://schemas.microsoft.com/office/drawing/2014/main" id="{2EACA452-7DBD-41A4-86FC-29D06F22E41B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PA-íṣlíḑe">
              <a:extLst>
                <a:ext uri="{FF2B5EF4-FFF2-40B4-BE49-F238E27FC236}">
                  <a16:creationId xmlns:a16="http://schemas.microsoft.com/office/drawing/2014/main" id="{46EB97BD-66A0-400B-883C-C11FF7C181F4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PA-îSḻide">
              <a:extLst>
                <a:ext uri="{FF2B5EF4-FFF2-40B4-BE49-F238E27FC236}">
                  <a16:creationId xmlns:a16="http://schemas.microsoft.com/office/drawing/2014/main" id="{03B133CA-98DC-4EC5-879B-533E0D8E6CBD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PA-iṣlîḋè">
              <a:extLst>
                <a:ext uri="{FF2B5EF4-FFF2-40B4-BE49-F238E27FC236}">
                  <a16:creationId xmlns:a16="http://schemas.microsoft.com/office/drawing/2014/main" id="{F6A9D38B-A7D9-42B7-8F4D-0794D09006D6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PA-îŝ1ide">
              <a:extLst>
                <a:ext uri="{FF2B5EF4-FFF2-40B4-BE49-F238E27FC236}">
                  <a16:creationId xmlns:a16="http://schemas.microsoft.com/office/drawing/2014/main" id="{03392FEA-62C8-457D-AA7C-234D897E2F12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PA-í$ḻíde">
              <a:extLst>
                <a:ext uri="{FF2B5EF4-FFF2-40B4-BE49-F238E27FC236}">
                  <a16:creationId xmlns:a16="http://schemas.microsoft.com/office/drawing/2014/main" id="{27221EC1-29C6-4144-8975-B643055E242A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PA-组合 54">
            <a:extLst>
              <a:ext uri="{FF2B5EF4-FFF2-40B4-BE49-F238E27FC236}">
                <a16:creationId xmlns:a16="http://schemas.microsoft.com/office/drawing/2014/main" id="{0209886F-C564-457F-893F-632CDB54BAC1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6664984" y="1776884"/>
            <a:ext cx="224432" cy="233606"/>
            <a:chOff x="6110934" y="598864"/>
            <a:chExt cx="416948" cy="433995"/>
          </a:xfrm>
          <a:solidFill>
            <a:srgbClr val="CA351C"/>
          </a:solidFill>
        </p:grpSpPr>
        <p:sp>
          <p:nvSpPr>
            <p:cNvPr id="56" name="PA-îŝľîḓê">
              <a:extLst>
                <a:ext uri="{FF2B5EF4-FFF2-40B4-BE49-F238E27FC236}">
                  <a16:creationId xmlns:a16="http://schemas.microsoft.com/office/drawing/2014/main" id="{2779224F-F2D7-4664-BE1E-5ADB0507E274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PA-íṣlíḑe">
              <a:extLst>
                <a:ext uri="{FF2B5EF4-FFF2-40B4-BE49-F238E27FC236}">
                  <a16:creationId xmlns:a16="http://schemas.microsoft.com/office/drawing/2014/main" id="{72789EF2-A0A2-4151-A880-10D0D23FB5AD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PA-îSḻide">
              <a:extLst>
                <a:ext uri="{FF2B5EF4-FFF2-40B4-BE49-F238E27FC236}">
                  <a16:creationId xmlns:a16="http://schemas.microsoft.com/office/drawing/2014/main" id="{6D9D4FAF-AA01-4EFD-8B59-8D453EA1AA0C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PA-iṣlîḋè">
              <a:extLst>
                <a:ext uri="{FF2B5EF4-FFF2-40B4-BE49-F238E27FC236}">
                  <a16:creationId xmlns:a16="http://schemas.microsoft.com/office/drawing/2014/main" id="{B28CEFB1-BE64-493B-8A56-A5B4D122AEDF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PA-îŝ1ide">
              <a:extLst>
                <a:ext uri="{FF2B5EF4-FFF2-40B4-BE49-F238E27FC236}">
                  <a16:creationId xmlns:a16="http://schemas.microsoft.com/office/drawing/2014/main" id="{B033E4D3-CDCF-401F-996F-CA36A70F6134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PA-í$ḻíde">
              <a:extLst>
                <a:ext uri="{FF2B5EF4-FFF2-40B4-BE49-F238E27FC236}">
                  <a16:creationId xmlns:a16="http://schemas.microsoft.com/office/drawing/2014/main" id="{86850A6D-4C18-4031-9ECE-66318DF2D1D9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3" name="PA-椭圆 62">
            <a:extLst>
              <a:ext uri="{FF2B5EF4-FFF2-40B4-BE49-F238E27FC236}">
                <a16:creationId xmlns:a16="http://schemas.microsoft.com/office/drawing/2014/main" id="{E95755D9-9AD1-4A21-9F46-27FC0B014F25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PA-椭圆 63">
            <a:extLst>
              <a:ext uri="{FF2B5EF4-FFF2-40B4-BE49-F238E27FC236}">
                <a16:creationId xmlns:a16="http://schemas.microsoft.com/office/drawing/2014/main" id="{021B9DA3-ED14-4EFD-83FE-794C2000BFBB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PA-椭圆 64">
            <a:extLst>
              <a:ext uri="{FF2B5EF4-FFF2-40B4-BE49-F238E27FC236}">
                <a16:creationId xmlns:a16="http://schemas.microsoft.com/office/drawing/2014/main" id="{7D03A3DF-745C-4F4E-9B75-C7DEAC16D6CD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PA-椭圆 65">
            <a:extLst>
              <a:ext uri="{FF2B5EF4-FFF2-40B4-BE49-F238E27FC236}">
                <a16:creationId xmlns:a16="http://schemas.microsoft.com/office/drawing/2014/main" id="{5D635EC0-FE72-4DB8-8218-3CD0B344007C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PA-文本框 66">
            <a:extLst>
              <a:ext uri="{FF2B5EF4-FFF2-40B4-BE49-F238E27FC236}">
                <a16:creationId xmlns:a16="http://schemas.microsoft.com/office/drawing/2014/main" id="{3E5AFB54-109A-4F98-9AA9-E9E8B1D3C7E6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崇尚实践之四段内容图文页</a:t>
            </a:r>
          </a:p>
        </p:txBody>
      </p:sp>
    </p:spTree>
    <p:extLst>
      <p:ext uri="{BB962C8B-B14F-4D97-AF65-F5344CB8AC3E}">
        <p14:creationId xmlns:p14="http://schemas.microsoft.com/office/powerpoint/2010/main" val="33058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3B9CBA78-8018-4CFD-BAF0-848EB74DBFB0}"/>
              </a:ext>
            </a:extLst>
          </p:cNvPr>
          <p:cNvSpPr/>
          <p:nvPr/>
        </p:nvSpPr>
        <p:spPr>
          <a:xfrm>
            <a:off x="435980" y="3738623"/>
            <a:ext cx="11320040" cy="1990845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0F01F50-0752-416E-8A9E-900806475A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4" r="40898"/>
          <a:stretch/>
        </p:blipFill>
        <p:spPr>
          <a:xfrm>
            <a:off x="828095" y="1469985"/>
            <a:ext cx="2864228" cy="4537275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B7395D6-79B9-488D-ADE4-1BFD74B583AB}"/>
              </a:ext>
            </a:extLst>
          </p:cNvPr>
          <p:cNvSpPr txBox="1"/>
          <p:nvPr/>
        </p:nvSpPr>
        <p:spPr>
          <a:xfrm>
            <a:off x="3912242" y="3901037"/>
            <a:ext cx="312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graphicFrame>
        <p:nvGraphicFramePr>
          <p:cNvPr id="14" name="ís1ïďe">
            <a:extLst>
              <a:ext uri="{FF2B5EF4-FFF2-40B4-BE49-F238E27FC236}">
                <a16:creationId xmlns:a16="http://schemas.microsoft.com/office/drawing/2014/main" id="{EDCBF2D5-6A6E-4BF6-8388-29CA29FFC385}"/>
              </a:ext>
            </a:extLst>
          </p:cNvPr>
          <p:cNvGraphicFramePr/>
          <p:nvPr/>
        </p:nvGraphicFramePr>
        <p:xfrm>
          <a:off x="2884368" y="1182535"/>
          <a:ext cx="8479537" cy="253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5A7988F2-A97B-495C-8BFF-4589A61C5388}"/>
              </a:ext>
            </a:extLst>
          </p:cNvPr>
          <p:cNvSpPr txBox="1"/>
          <p:nvPr/>
        </p:nvSpPr>
        <p:spPr>
          <a:xfrm>
            <a:off x="3912242" y="4493337"/>
            <a:ext cx="7731890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A42952-9907-47E0-AA22-5EA4430B999A}"/>
              </a:ext>
            </a:extLst>
          </p:cNvPr>
          <p:cNvGrpSpPr/>
          <p:nvPr/>
        </p:nvGrpSpPr>
        <p:grpSpPr>
          <a:xfrm>
            <a:off x="11155431" y="3854370"/>
            <a:ext cx="416948" cy="433995"/>
            <a:chOff x="11155431" y="3854370"/>
            <a:chExt cx="416948" cy="433995"/>
          </a:xfrm>
          <a:solidFill>
            <a:srgbClr val="F2C68E"/>
          </a:solidFill>
        </p:grpSpPr>
        <p:sp>
          <p:nvSpPr>
            <p:cNvPr id="32" name="îŝľîḓê">
              <a:extLst>
                <a:ext uri="{FF2B5EF4-FFF2-40B4-BE49-F238E27FC236}">
                  <a16:creationId xmlns:a16="http://schemas.microsoft.com/office/drawing/2014/main" id="{61EEC761-371B-48DC-8D0D-692CA8A4B037}"/>
                </a:ext>
              </a:extLst>
            </p:cNvPr>
            <p:cNvSpPr/>
            <p:nvPr/>
          </p:nvSpPr>
          <p:spPr bwMode="auto">
            <a:xfrm>
              <a:off x="11212255" y="4012767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33" name="íṣlíḑe">
              <a:extLst>
                <a:ext uri="{FF2B5EF4-FFF2-40B4-BE49-F238E27FC236}">
                  <a16:creationId xmlns:a16="http://schemas.microsoft.com/office/drawing/2014/main" id="{E8930137-1E11-4646-BF79-EEA65E7ABA7F}"/>
                </a:ext>
              </a:extLst>
            </p:cNvPr>
            <p:cNvSpPr/>
            <p:nvPr/>
          </p:nvSpPr>
          <p:spPr bwMode="auto">
            <a:xfrm>
              <a:off x="11286126" y="4009926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34" name="îSḻide">
              <a:extLst>
                <a:ext uri="{FF2B5EF4-FFF2-40B4-BE49-F238E27FC236}">
                  <a16:creationId xmlns:a16="http://schemas.microsoft.com/office/drawing/2014/main" id="{CC4E9018-D9D7-4DE5-8BE6-7A9CB2588E1D}"/>
                </a:ext>
              </a:extLst>
            </p:cNvPr>
            <p:cNvSpPr/>
            <p:nvPr/>
          </p:nvSpPr>
          <p:spPr bwMode="auto">
            <a:xfrm>
              <a:off x="11364970" y="4010636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35" name="iṣlîḋè">
              <a:extLst>
                <a:ext uri="{FF2B5EF4-FFF2-40B4-BE49-F238E27FC236}">
                  <a16:creationId xmlns:a16="http://schemas.microsoft.com/office/drawing/2014/main" id="{E49712A7-359D-4948-B676-E15245262E88}"/>
                </a:ext>
              </a:extLst>
            </p:cNvPr>
            <p:cNvSpPr/>
            <p:nvPr/>
          </p:nvSpPr>
          <p:spPr bwMode="auto">
            <a:xfrm>
              <a:off x="11434579" y="4012057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75" name="îŝ1ide">
              <a:extLst>
                <a:ext uri="{FF2B5EF4-FFF2-40B4-BE49-F238E27FC236}">
                  <a16:creationId xmlns:a16="http://schemas.microsoft.com/office/drawing/2014/main" id="{7DEA9AAA-177E-4A5F-89D4-DE85C855B2BA}"/>
                </a:ext>
              </a:extLst>
            </p:cNvPr>
            <p:cNvSpPr/>
            <p:nvPr/>
          </p:nvSpPr>
          <p:spPr bwMode="auto">
            <a:xfrm>
              <a:off x="11155431" y="3854370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76" name="í$ḻíde">
              <a:extLst>
                <a:ext uri="{FF2B5EF4-FFF2-40B4-BE49-F238E27FC236}">
                  <a16:creationId xmlns:a16="http://schemas.microsoft.com/office/drawing/2014/main" id="{5BA01716-9913-40C5-A563-5243E5941B0B}"/>
                </a:ext>
              </a:extLst>
            </p:cNvPr>
            <p:cNvSpPr/>
            <p:nvPr/>
          </p:nvSpPr>
          <p:spPr bwMode="auto">
            <a:xfrm>
              <a:off x="11228592" y="3959495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:a16="http://schemas.microsoft.com/office/drawing/2014/main" id="{F2960996-1B19-46A1-A9B6-EEC2AF9FBC21}"/>
              </a:ext>
            </a:extLst>
          </p:cNvPr>
          <p:cNvSpPr/>
          <p:nvPr/>
        </p:nvSpPr>
        <p:spPr>
          <a:xfrm>
            <a:off x="817440" y="1460550"/>
            <a:ext cx="2881709" cy="4537275"/>
          </a:xfrm>
          <a:prstGeom prst="rect">
            <a:avLst/>
          </a:prstGeom>
          <a:gradFill flip="none" rotWithShape="1">
            <a:gsLst>
              <a:gs pos="0">
                <a:srgbClr val="A22B17">
                  <a:alpha val="64000"/>
                  <a:lumMod val="91000"/>
                </a:srgbClr>
              </a:gs>
              <a:gs pos="100000">
                <a:srgbClr val="A22B17">
                  <a:alpha val="19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2DDA4E3-3F05-494D-A9B4-F9713D4C888B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崇尚实践之图文图表页</a:t>
            </a:r>
          </a:p>
        </p:txBody>
      </p:sp>
    </p:spTree>
    <p:extLst>
      <p:ext uri="{BB962C8B-B14F-4D97-AF65-F5344CB8AC3E}">
        <p14:creationId xmlns:p14="http://schemas.microsoft.com/office/powerpoint/2010/main" val="319453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第四部分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fourth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600">
                <a:gradFill flip="none" rotWithShape="1"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</a:rPr>
              <a:t>中华崛起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pc="35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The rise of China</a:t>
            </a:r>
            <a:endParaRPr lang="zh-CN" altLang="en-US" dirty="0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BD82A2C-A8E1-4788-A6EF-A694805F9984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2069897"/>
            <a:chExt cx="1776413" cy="1778000"/>
          </a:xfrm>
        </p:grpSpPr>
        <p:sp>
          <p:nvSpPr>
            <p:cNvPr id="123" name="îS1îḋé">
              <a:extLst>
                <a:ext uri="{FF2B5EF4-FFF2-40B4-BE49-F238E27FC236}">
                  <a16:creationId xmlns:a16="http://schemas.microsoft.com/office/drawing/2014/main" id="{8766AA46-D3F9-4D63-8889-C5DF61A26359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ïďé">
              <a:extLst>
                <a:ext uri="{FF2B5EF4-FFF2-40B4-BE49-F238E27FC236}">
                  <a16:creationId xmlns:a16="http://schemas.microsoft.com/office/drawing/2014/main" id="{72CF8FBA-B478-4BD6-A340-20A2CAD3098C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CB223EB9-620A-47FD-9DE3-D8DB0F40D49E}"/>
              </a:ext>
            </a:extLst>
          </p:cNvPr>
          <p:cNvGrpSpPr/>
          <p:nvPr/>
        </p:nvGrpSpPr>
        <p:grpSpPr>
          <a:xfrm>
            <a:off x="5804581" y="657875"/>
            <a:ext cx="582837" cy="600621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126" name="ïś1íďê">
              <a:extLst>
                <a:ext uri="{FF2B5EF4-FFF2-40B4-BE49-F238E27FC236}">
                  <a16:creationId xmlns:a16="http://schemas.microsoft.com/office/drawing/2014/main" id="{C6EDD5ED-7225-49F7-9C05-F1187FB5D1E1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îḓé">
              <a:extLst>
                <a:ext uri="{FF2B5EF4-FFF2-40B4-BE49-F238E27FC236}">
                  <a16:creationId xmlns:a16="http://schemas.microsoft.com/office/drawing/2014/main" id="{94878D62-B290-4CDD-A9AF-56D0AC90E411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šḷïḓe">
              <a:extLst>
                <a:ext uri="{FF2B5EF4-FFF2-40B4-BE49-F238E27FC236}">
                  <a16:creationId xmlns:a16="http://schemas.microsoft.com/office/drawing/2014/main" id="{3A1457E1-D6A3-4037-8B26-49090E51DEA1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1FF62E84-1B40-4D09-9111-2F4C3F52FEC1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ḻîḑe">
              <a:extLst>
                <a:ext uri="{FF2B5EF4-FFF2-40B4-BE49-F238E27FC236}">
                  <a16:creationId xmlns:a16="http://schemas.microsoft.com/office/drawing/2014/main" id="{10F6EE9F-8452-4BE0-989D-52CC75E20BEA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şḻíḍe">
              <a:extLst>
                <a:ext uri="{FF2B5EF4-FFF2-40B4-BE49-F238E27FC236}">
                  <a16:creationId xmlns:a16="http://schemas.microsoft.com/office/drawing/2014/main" id="{305AF882-A784-4E74-8B83-6CA5B77E1420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ḑè">
              <a:extLst>
                <a:ext uri="{FF2B5EF4-FFF2-40B4-BE49-F238E27FC236}">
                  <a16:creationId xmlns:a16="http://schemas.microsoft.com/office/drawing/2014/main" id="{DD483505-D065-423D-8EA9-9CE3B8E48C55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ḷïḓê">
              <a:extLst>
                <a:ext uri="{FF2B5EF4-FFF2-40B4-BE49-F238E27FC236}">
                  <a16:creationId xmlns:a16="http://schemas.microsoft.com/office/drawing/2014/main" id="{E1533A0D-BEDB-4666-8F9F-D0B9DFFE20EA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$ḻîḓé">
              <a:extLst>
                <a:ext uri="{FF2B5EF4-FFF2-40B4-BE49-F238E27FC236}">
                  <a16:creationId xmlns:a16="http://schemas.microsoft.com/office/drawing/2014/main" id="{5161E134-6450-4743-91C0-14ECDB1E90BD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ľîḋé">
              <a:extLst>
                <a:ext uri="{FF2B5EF4-FFF2-40B4-BE49-F238E27FC236}">
                  <a16:creationId xmlns:a16="http://schemas.microsoft.com/office/drawing/2014/main" id="{945C86E9-89C1-42E1-BDAC-21B8629B4583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ḻïḑê">
              <a:extLst>
                <a:ext uri="{FF2B5EF4-FFF2-40B4-BE49-F238E27FC236}">
                  <a16:creationId xmlns:a16="http://schemas.microsoft.com/office/drawing/2014/main" id="{9528999C-A840-4D7C-A732-1C43B8F9E96E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ṧlíḍe">
              <a:extLst>
                <a:ext uri="{FF2B5EF4-FFF2-40B4-BE49-F238E27FC236}">
                  <a16:creationId xmlns:a16="http://schemas.microsoft.com/office/drawing/2014/main" id="{64E8CF5E-E466-4A02-A03A-82E8D8E070BE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ê">
              <a:extLst>
                <a:ext uri="{FF2B5EF4-FFF2-40B4-BE49-F238E27FC236}">
                  <a16:creationId xmlns:a16="http://schemas.microsoft.com/office/drawing/2014/main" id="{00C5647D-6485-4ABB-ABB1-FDE976F056C3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íḑe">
              <a:extLst>
                <a:ext uri="{FF2B5EF4-FFF2-40B4-BE49-F238E27FC236}">
                  <a16:creationId xmlns:a16="http://schemas.microsoft.com/office/drawing/2014/main" id="{FADC2217-4632-4ECA-88C4-C66BA4B59C33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ḻide">
              <a:extLst>
                <a:ext uri="{FF2B5EF4-FFF2-40B4-BE49-F238E27FC236}">
                  <a16:creationId xmlns:a16="http://schemas.microsoft.com/office/drawing/2014/main" id="{2BEDAAFB-8F00-4431-B677-B9B6E6A8AB9C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lîḋè">
              <a:extLst>
                <a:ext uri="{FF2B5EF4-FFF2-40B4-BE49-F238E27FC236}">
                  <a16:creationId xmlns:a16="http://schemas.microsoft.com/office/drawing/2014/main" id="{D4617C6E-A611-4020-99F4-EFB9D5D59752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ṣ1ïḑe">
              <a:extLst>
                <a:ext uri="{FF2B5EF4-FFF2-40B4-BE49-F238E27FC236}">
                  <a16:creationId xmlns:a16="http://schemas.microsoft.com/office/drawing/2014/main" id="{7D53C08F-576C-435B-B402-7D8E63CF844F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ṧḷîde">
              <a:extLst>
                <a:ext uri="{FF2B5EF4-FFF2-40B4-BE49-F238E27FC236}">
                  <a16:creationId xmlns:a16="http://schemas.microsoft.com/office/drawing/2014/main" id="{BC8D9E0E-F316-479E-874B-936FDE3D0EB3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S1îḍé">
              <a:extLst>
                <a:ext uri="{FF2B5EF4-FFF2-40B4-BE49-F238E27FC236}">
                  <a16:creationId xmlns:a16="http://schemas.microsoft.com/office/drawing/2014/main" id="{4A2D870E-C557-4E06-AE4E-346675C95C92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ļïḋè">
              <a:extLst>
                <a:ext uri="{FF2B5EF4-FFF2-40B4-BE49-F238E27FC236}">
                  <a16:creationId xmlns:a16="http://schemas.microsoft.com/office/drawing/2014/main" id="{1F248BDA-0301-4640-ACBB-1A7B409825B3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ḷiḋé">
              <a:extLst>
                <a:ext uri="{FF2B5EF4-FFF2-40B4-BE49-F238E27FC236}">
                  <a16:creationId xmlns:a16="http://schemas.microsoft.com/office/drawing/2014/main" id="{FA5B3AA9-7A2C-467C-99E4-F9EEA609543A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şļiḋe">
              <a:extLst>
                <a:ext uri="{FF2B5EF4-FFF2-40B4-BE49-F238E27FC236}">
                  <a16:creationId xmlns:a16="http://schemas.microsoft.com/office/drawing/2014/main" id="{7E3DA1E4-7921-4F26-995A-43F1C8ECBA81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1iḓê">
              <a:extLst>
                <a:ext uri="{FF2B5EF4-FFF2-40B4-BE49-F238E27FC236}">
                  <a16:creationId xmlns:a16="http://schemas.microsoft.com/office/drawing/2014/main" id="{6976B873-1179-42C4-B69C-7CEA4777F4D6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1ïḓe">
              <a:extLst>
                <a:ext uri="{FF2B5EF4-FFF2-40B4-BE49-F238E27FC236}">
                  <a16:creationId xmlns:a16="http://schemas.microsoft.com/office/drawing/2014/main" id="{E6412650-C03C-425E-BFDD-C7F7A34F536E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lîḋè">
              <a:extLst>
                <a:ext uri="{FF2B5EF4-FFF2-40B4-BE49-F238E27FC236}">
                  <a16:creationId xmlns:a16="http://schemas.microsoft.com/office/drawing/2014/main" id="{2E676FAE-E0E4-43D2-A0DE-5AF242E5AD69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ľîďe">
              <a:extLst>
                <a:ext uri="{FF2B5EF4-FFF2-40B4-BE49-F238E27FC236}">
                  <a16:creationId xmlns:a16="http://schemas.microsoft.com/office/drawing/2014/main" id="{C000ECC7-7F55-4236-A3E7-B0A125F78A51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ļiḓe">
              <a:extLst>
                <a:ext uri="{FF2B5EF4-FFF2-40B4-BE49-F238E27FC236}">
                  <a16:creationId xmlns:a16="http://schemas.microsoft.com/office/drawing/2014/main" id="{8BC99291-9CB8-46D1-A1B8-17F4E508F051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$ḷïďe">
              <a:extLst>
                <a:ext uri="{FF2B5EF4-FFF2-40B4-BE49-F238E27FC236}">
                  <a16:creationId xmlns:a16="http://schemas.microsoft.com/office/drawing/2014/main" id="{B6DE5241-EE00-4630-839F-C7A82FF76C4F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śḻîḍe">
              <a:extLst>
                <a:ext uri="{FF2B5EF4-FFF2-40B4-BE49-F238E27FC236}">
                  <a16:creationId xmlns:a16="http://schemas.microsoft.com/office/drawing/2014/main" id="{E6BBC9A6-E999-4E2A-B4B5-DF8C2B65393F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ļîḋê">
              <a:extLst>
                <a:ext uri="{FF2B5EF4-FFF2-40B4-BE49-F238E27FC236}">
                  <a16:creationId xmlns:a16="http://schemas.microsoft.com/office/drawing/2014/main" id="{3CA8BFFD-E360-4424-8DD8-F76BC7D55694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ḷiḋé">
              <a:extLst>
                <a:ext uri="{FF2B5EF4-FFF2-40B4-BE49-F238E27FC236}">
                  <a16:creationId xmlns:a16="http://schemas.microsoft.com/office/drawing/2014/main" id="{F07D38DD-034E-4485-9481-52BDAA32CDF1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ľïďé">
              <a:extLst>
                <a:ext uri="{FF2B5EF4-FFF2-40B4-BE49-F238E27FC236}">
                  <a16:creationId xmlns:a16="http://schemas.microsoft.com/office/drawing/2014/main" id="{8F4D618D-46CE-4F84-8C05-A527266BFF08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iḋé">
              <a:extLst>
                <a:ext uri="{FF2B5EF4-FFF2-40B4-BE49-F238E27FC236}">
                  <a16:creationId xmlns:a16="http://schemas.microsoft.com/office/drawing/2014/main" id="{A02DAAA9-CDF8-46FD-A4A5-B49BA3D69549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iďê">
              <a:extLst>
                <a:ext uri="{FF2B5EF4-FFF2-40B4-BE49-F238E27FC236}">
                  <a16:creationId xmlns:a16="http://schemas.microsoft.com/office/drawing/2014/main" id="{6E438489-BC9C-4441-9B9C-D33C1F0670E4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liḋé">
              <a:extLst>
                <a:ext uri="{FF2B5EF4-FFF2-40B4-BE49-F238E27FC236}">
                  <a16:creationId xmlns:a16="http://schemas.microsoft.com/office/drawing/2014/main" id="{E7F2F44E-8692-4279-95F5-963F81376A96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1îḑè">
              <a:extLst>
                <a:ext uri="{FF2B5EF4-FFF2-40B4-BE49-F238E27FC236}">
                  <a16:creationId xmlns:a16="http://schemas.microsoft.com/office/drawing/2014/main" id="{1818EA17-7E40-415F-93F9-8638F3D3E02E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ḻiḋê">
              <a:extLst>
                <a:ext uri="{FF2B5EF4-FFF2-40B4-BE49-F238E27FC236}">
                  <a16:creationId xmlns:a16="http://schemas.microsoft.com/office/drawing/2014/main" id="{157840BF-12CB-4BA6-8011-9E476AEAF91C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ľíḍe">
              <a:extLst>
                <a:ext uri="{FF2B5EF4-FFF2-40B4-BE49-F238E27FC236}">
                  <a16:creationId xmlns:a16="http://schemas.microsoft.com/office/drawing/2014/main" id="{14C6CCEE-64BF-49C4-97CB-2D8A11A880FE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ḻiḍe">
              <a:extLst>
                <a:ext uri="{FF2B5EF4-FFF2-40B4-BE49-F238E27FC236}">
                  <a16:creationId xmlns:a16="http://schemas.microsoft.com/office/drawing/2014/main" id="{23F3508F-14D1-4ABF-9B7F-42546C089451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ļïḓè">
              <a:extLst>
                <a:ext uri="{FF2B5EF4-FFF2-40B4-BE49-F238E27FC236}">
                  <a16:creationId xmlns:a16="http://schemas.microsoft.com/office/drawing/2014/main" id="{B1C491F7-45B2-4C84-AFEE-C3048B66947A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ṩḻîde">
              <a:extLst>
                <a:ext uri="{FF2B5EF4-FFF2-40B4-BE49-F238E27FC236}">
                  <a16:creationId xmlns:a16="http://schemas.microsoft.com/office/drawing/2014/main" id="{0080B755-DCDC-41E2-9631-66073CEE7E86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ḷïḓê">
              <a:extLst>
                <a:ext uri="{FF2B5EF4-FFF2-40B4-BE49-F238E27FC236}">
                  <a16:creationId xmlns:a16="http://schemas.microsoft.com/office/drawing/2014/main" id="{E06C6E08-9648-41E6-8483-8C37A09084D4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şḷîḑe">
              <a:extLst>
                <a:ext uri="{FF2B5EF4-FFF2-40B4-BE49-F238E27FC236}">
                  <a16:creationId xmlns:a16="http://schemas.microsoft.com/office/drawing/2014/main" id="{9A9A8E0D-A757-4675-9CBD-C33555D484CC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ḷïḋê">
              <a:extLst>
                <a:ext uri="{FF2B5EF4-FFF2-40B4-BE49-F238E27FC236}">
                  <a16:creationId xmlns:a16="http://schemas.microsoft.com/office/drawing/2014/main" id="{E265A283-EC75-4BCD-8173-8AF3D621648D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lïḍè">
              <a:extLst>
                <a:ext uri="{FF2B5EF4-FFF2-40B4-BE49-F238E27FC236}">
                  <a16:creationId xmlns:a16="http://schemas.microsoft.com/office/drawing/2014/main" id="{026A6128-A86B-45CB-B412-B83B2AA14606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ḷîḓê">
              <a:extLst>
                <a:ext uri="{FF2B5EF4-FFF2-40B4-BE49-F238E27FC236}">
                  <a16:creationId xmlns:a16="http://schemas.microsoft.com/office/drawing/2014/main" id="{110C4E97-7707-4A98-841B-1F9258CB5AB7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ļiďé">
              <a:extLst>
                <a:ext uri="{FF2B5EF4-FFF2-40B4-BE49-F238E27FC236}">
                  <a16:creationId xmlns:a16="http://schemas.microsoft.com/office/drawing/2014/main" id="{39A01CBD-0742-48AB-8B1D-8E8FC74EB467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ḷiḋè">
              <a:extLst>
                <a:ext uri="{FF2B5EF4-FFF2-40B4-BE49-F238E27FC236}">
                  <a16:creationId xmlns:a16="http://schemas.microsoft.com/office/drawing/2014/main" id="{22E8725C-E6B9-43C6-879E-CA84784C92BB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ḷíḋé">
              <a:extLst>
                <a:ext uri="{FF2B5EF4-FFF2-40B4-BE49-F238E27FC236}">
                  <a16:creationId xmlns:a16="http://schemas.microsoft.com/office/drawing/2014/main" id="{26AE6B0C-5B95-40C7-A366-F357DE9FBC55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liďè">
              <a:extLst>
                <a:ext uri="{FF2B5EF4-FFF2-40B4-BE49-F238E27FC236}">
                  <a16:creationId xmlns:a16="http://schemas.microsoft.com/office/drawing/2014/main" id="{69F52735-32A1-46DB-B884-7101A7B2E7C6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ṧlíḋè">
              <a:extLst>
                <a:ext uri="{FF2B5EF4-FFF2-40B4-BE49-F238E27FC236}">
                  <a16:creationId xmlns:a16="http://schemas.microsoft.com/office/drawing/2014/main" id="{455248FB-8A35-48DC-A8AC-EBD2BEFF1BF5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lïḓè">
              <a:extLst>
                <a:ext uri="{FF2B5EF4-FFF2-40B4-BE49-F238E27FC236}">
                  <a16:creationId xmlns:a16="http://schemas.microsoft.com/office/drawing/2014/main" id="{A87AAC6F-6173-42AE-A387-3A6A1188DF9C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1iḍe">
              <a:extLst>
                <a:ext uri="{FF2B5EF4-FFF2-40B4-BE49-F238E27FC236}">
                  <a16:creationId xmlns:a16="http://schemas.microsoft.com/office/drawing/2014/main" id="{0805B52F-B226-4672-A0A7-2FB118128452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ṥľîḋé">
              <a:extLst>
                <a:ext uri="{FF2B5EF4-FFF2-40B4-BE49-F238E27FC236}">
                  <a16:creationId xmlns:a16="http://schemas.microsoft.com/office/drawing/2014/main" id="{2EE82C9F-4FA7-4012-BAF8-5708CEBE5E0B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ślidè">
              <a:extLst>
                <a:ext uri="{FF2B5EF4-FFF2-40B4-BE49-F238E27FC236}">
                  <a16:creationId xmlns:a16="http://schemas.microsoft.com/office/drawing/2014/main" id="{5683A461-AE50-4536-9F7A-8635A3BCB6B1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1ide">
              <a:extLst>
                <a:ext uri="{FF2B5EF4-FFF2-40B4-BE49-F238E27FC236}">
                  <a16:creationId xmlns:a16="http://schemas.microsoft.com/office/drawing/2014/main" id="{25E45FBC-7445-4E1C-93C0-5596A6616F3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$ḻíde">
              <a:extLst>
                <a:ext uri="{FF2B5EF4-FFF2-40B4-BE49-F238E27FC236}">
                  <a16:creationId xmlns:a16="http://schemas.microsoft.com/office/drawing/2014/main" id="{8BCD8BD8-957C-4694-A840-CA1302901468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8AA5EDCC-5025-42FA-931D-F2E080213722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84" name="ïṩļîḑê">
              <a:extLst>
                <a:ext uri="{FF2B5EF4-FFF2-40B4-BE49-F238E27FC236}">
                  <a16:creationId xmlns:a16="http://schemas.microsoft.com/office/drawing/2014/main" id="{44889E28-0BE9-4CCD-9C3A-D7086D45B826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şḷïḍe">
              <a:extLst>
                <a:ext uri="{FF2B5EF4-FFF2-40B4-BE49-F238E27FC236}">
                  <a16:creationId xmlns:a16="http://schemas.microsoft.com/office/drawing/2014/main" id="{44CA1F39-9EAB-48EC-A710-F77C160807BA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ļíďe">
              <a:extLst>
                <a:ext uri="{FF2B5EF4-FFF2-40B4-BE49-F238E27FC236}">
                  <a16:creationId xmlns:a16="http://schemas.microsoft.com/office/drawing/2014/main" id="{B5C434D2-247D-42D4-902E-63DC78143D9B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ŝļïḓè">
              <a:extLst>
                <a:ext uri="{FF2B5EF4-FFF2-40B4-BE49-F238E27FC236}">
                  <a16:creationId xmlns:a16="http://schemas.microsoft.com/office/drawing/2014/main" id="{3A558CEA-22AF-401A-BFA6-899AA7C4C10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îḋè">
              <a:extLst>
                <a:ext uri="{FF2B5EF4-FFF2-40B4-BE49-F238E27FC236}">
                  <a16:creationId xmlns:a16="http://schemas.microsoft.com/office/drawing/2014/main" id="{02863BEB-3ED5-4750-8AFE-ED1F32EB8A08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ïdè">
              <a:extLst>
                <a:ext uri="{FF2B5EF4-FFF2-40B4-BE49-F238E27FC236}">
                  <a16:creationId xmlns:a16="http://schemas.microsoft.com/office/drawing/2014/main" id="{77E4F7CC-593F-41F4-873B-C9898F67A8DD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$líḋé">
              <a:extLst>
                <a:ext uri="{FF2B5EF4-FFF2-40B4-BE49-F238E27FC236}">
                  <a16:creationId xmlns:a16="http://schemas.microsoft.com/office/drawing/2014/main" id="{0824BE2E-507E-4B74-B0D3-BE9C23C8EAD6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ḷíḓè">
              <a:extLst>
                <a:ext uri="{FF2B5EF4-FFF2-40B4-BE49-F238E27FC236}">
                  <a16:creationId xmlns:a16="http://schemas.microsoft.com/office/drawing/2014/main" id="{644CFAE9-6101-429A-96BA-73A26B1F45B3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ḷîḋé">
              <a:extLst>
                <a:ext uri="{FF2B5EF4-FFF2-40B4-BE49-F238E27FC236}">
                  <a16:creationId xmlns:a16="http://schemas.microsoft.com/office/drawing/2014/main" id="{C800934C-25BF-49B4-96E3-EDC7EA2C061D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ḷiḓé">
              <a:extLst>
                <a:ext uri="{FF2B5EF4-FFF2-40B4-BE49-F238E27FC236}">
                  <a16:creationId xmlns:a16="http://schemas.microsoft.com/office/drawing/2014/main" id="{E02AD894-BD90-4DF0-917C-0F176F456DF8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ṩľidè">
              <a:extLst>
                <a:ext uri="{FF2B5EF4-FFF2-40B4-BE49-F238E27FC236}">
                  <a16:creationId xmlns:a16="http://schemas.microsoft.com/office/drawing/2014/main" id="{88139849-3E9A-4ACC-A616-646F23E66B16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iḑe">
              <a:extLst>
                <a:ext uri="{FF2B5EF4-FFF2-40B4-BE49-F238E27FC236}">
                  <a16:creationId xmlns:a16="http://schemas.microsoft.com/office/drawing/2014/main" id="{331C5A13-A8C6-4504-A0CA-FE4859153BA6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ļíḓe">
              <a:extLst>
                <a:ext uri="{FF2B5EF4-FFF2-40B4-BE49-F238E27FC236}">
                  <a16:creationId xmlns:a16="http://schemas.microsoft.com/office/drawing/2014/main" id="{F165EC4F-BDB2-4A8C-9DCE-1371AB94BAAC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ľîdè">
              <a:extLst>
                <a:ext uri="{FF2B5EF4-FFF2-40B4-BE49-F238E27FC236}">
                  <a16:creationId xmlns:a16="http://schemas.microsoft.com/office/drawing/2014/main" id="{9E2EA62D-C3EA-43E4-A661-9FA5C39335A4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1iḋê">
              <a:extLst>
                <a:ext uri="{FF2B5EF4-FFF2-40B4-BE49-F238E27FC236}">
                  <a16:creationId xmlns:a16="http://schemas.microsoft.com/office/drawing/2014/main" id="{A9242985-38D2-447C-9A90-B867CC82ABD6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ľîḋê">
              <a:extLst>
                <a:ext uri="{FF2B5EF4-FFF2-40B4-BE49-F238E27FC236}">
                  <a16:creationId xmlns:a16="http://schemas.microsoft.com/office/drawing/2014/main" id="{46B95D28-B832-4734-A2EC-AFD02C36F796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Sḷiḑè">
              <a:extLst>
                <a:ext uri="{FF2B5EF4-FFF2-40B4-BE49-F238E27FC236}">
                  <a16:creationId xmlns:a16="http://schemas.microsoft.com/office/drawing/2014/main" id="{574793DA-99F2-4451-A1FC-43A2533036FB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ľïḑe">
              <a:extLst>
                <a:ext uri="{FF2B5EF4-FFF2-40B4-BE49-F238E27FC236}">
                  <a16:creationId xmlns:a16="http://schemas.microsoft.com/office/drawing/2014/main" id="{E4C861BF-66AB-4D01-AD28-909EC6ED93F9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1îḍè">
              <a:extLst>
                <a:ext uri="{FF2B5EF4-FFF2-40B4-BE49-F238E27FC236}">
                  <a16:creationId xmlns:a16="http://schemas.microsoft.com/office/drawing/2014/main" id="{3F77E2BC-CF97-4B08-BAA3-F8ED56FD4C73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ṥľïḍê">
              <a:extLst>
                <a:ext uri="{FF2B5EF4-FFF2-40B4-BE49-F238E27FC236}">
                  <a16:creationId xmlns:a16="http://schemas.microsoft.com/office/drawing/2014/main" id="{674AF9AC-0C8F-49DB-85CC-0AA75A56F8CA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ṥ1ïdê">
              <a:extLst>
                <a:ext uri="{FF2B5EF4-FFF2-40B4-BE49-F238E27FC236}">
                  <a16:creationId xmlns:a16="http://schemas.microsoft.com/office/drawing/2014/main" id="{A500C1B6-05A0-427D-B246-B3FECE1FF7A5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1îďé">
              <a:extLst>
                <a:ext uri="{FF2B5EF4-FFF2-40B4-BE49-F238E27FC236}">
                  <a16:creationId xmlns:a16="http://schemas.microsoft.com/office/drawing/2014/main" id="{E03C7F5A-F17B-4CBE-9298-296CE0060C77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ḷïḑé">
              <a:extLst>
                <a:ext uri="{FF2B5EF4-FFF2-40B4-BE49-F238E27FC236}">
                  <a16:creationId xmlns:a16="http://schemas.microsoft.com/office/drawing/2014/main" id="{A4ED962A-9FDD-4C47-9906-4525A6A9B4B7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ḷiḋè">
              <a:extLst>
                <a:ext uri="{FF2B5EF4-FFF2-40B4-BE49-F238E27FC236}">
                  <a16:creationId xmlns:a16="http://schemas.microsoft.com/office/drawing/2014/main" id="{9140B5CB-6BD8-46DD-8495-BC31D4A4010D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ṩľiḍé">
              <a:extLst>
                <a:ext uri="{FF2B5EF4-FFF2-40B4-BE49-F238E27FC236}">
                  <a16:creationId xmlns:a16="http://schemas.microsoft.com/office/drawing/2014/main" id="{0A56C492-235A-4369-A3B6-DBB510979330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ṡḷïďe">
              <a:extLst>
                <a:ext uri="{FF2B5EF4-FFF2-40B4-BE49-F238E27FC236}">
                  <a16:creationId xmlns:a16="http://schemas.microsoft.com/office/drawing/2014/main" id="{46FBA001-AD1A-4270-8E4A-56AF65C9BE21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$ľîde">
              <a:extLst>
                <a:ext uri="{FF2B5EF4-FFF2-40B4-BE49-F238E27FC236}">
                  <a16:creationId xmlns:a16="http://schemas.microsoft.com/office/drawing/2014/main" id="{B4666DF1-615E-476D-992A-C4B8C8D17B69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íḋê">
              <a:extLst>
                <a:ext uri="{FF2B5EF4-FFF2-40B4-BE49-F238E27FC236}">
                  <a16:creationId xmlns:a16="http://schemas.microsoft.com/office/drawing/2014/main" id="{66C59CAF-22DD-4754-BAA4-216ECB4028A9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śḻïďè">
              <a:extLst>
                <a:ext uri="{FF2B5EF4-FFF2-40B4-BE49-F238E27FC236}">
                  <a16:creationId xmlns:a16="http://schemas.microsoft.com/office/drawing/2014/main" id="{DEE7C33D-32BC-4D92-B8CE-8B229B4A155D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ṡľîdé">
              <a:extLst>
                <a:ext uri="{FF2B5EF4-FFF2-40B4-BE49-F238E27FC236}">
                  <a16:creationId xmlns:a16="http://schemas.microsoft.com/office/drawing/2014/main" id="{F5A141F2-E1DB-4639-B39E-782F617B1EEF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ṥḻíḋé">
              <a:extLst>
                <a:ext uri="{FF2B5EF4-FFF2-40B4-BE49-F238E27FC236}">
                  <a16:creationId xmlns:a16="http://schemas.microsoft.com/office/drawing/2014/main" id="{E0F9631C-4A71-4FFF-9C96-442D12D958B0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ļïḍè">
              <a:extLst>
                <a:ext uri="{FF2B5EF4-FFF2-40B4-BE49-F238E27FC236}">
                  <a16:creationId xmlns:a16="http://schemas.microsoft.com/office/drawing/2014/main" id="{35AC3DF6-0AD4-494C-8DE1-17D1DB75F01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ṩḷídê">
              <a:extLst>
                <a:ext uri="{FF2B5EF4-FFF2-40B4-BE49-F238E27FC236}">
                  <a16:creationId xmlns:a16="http://schemas.microsoft.com/office/drawing/2014/main" id="{CE23CB83-2617-4310-B22D-26CAECD005F9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îḍe">
              <a:extLst>
                <a:ext uri="{FF2B5EF4-FFF2-40B4-BE49-F238E27FC236}">
                  <a16:creationId xmlns:a16="http://schemas.microsoft.com/office/drawing/2014/main" id="{F564F0C4-09B2-4CFD-B7A8-3A9E6A344984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ṣľíḓè">
              <a:extLst>
                <a:ext uri="{FF2B5EF4-FFF2-40B4-BE49-F238E27FC236}">
                  <a16:creationId xmlns:a16="http://schemas.microsoft.com/office/drawing/2014/main" id="{37E4EEDC-5F3B-42FC-9498-AF4711E2D567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1ïḋé">
              <a:extLst>
                <a:ext uri="{FF2B5EF4-FFF2-40B4-BE49-F238E27FC236}">
                  <a16:creationId xmlns:a16="http://schemas.microsoft.com/office/drawing/2014/main" id="{2D281581-8D8A-486E-9B89-1BFC8670F156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ḻíḍê">
              <a:extLst>
                <a:ext uri="{FF2B5EF4-FFF2-40B4-BE49-F238E27FC236}">
                  <a16:creationId xmlns:a16="http://schemas.microsoft.com/office/drawing/2014/main" id="{4AB7A260-3054-4406-A978-909BD1436A1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ṧḷíḓé">
              <a:extLst>
                <a:ext uri="{FF2B5EF4-FFF2-40B4-BE49-F238E27FC236}">
                  <a16:creationId xmlns:a16="http://schemas.microsoft.com/office/drawing/2014/main" id="{587622E1-9C19-4E39-AB0F-4AA99E5C6F45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líde">
              <a:extLst>
                <a:ext uri="{FF2B5EF4-FFF2-40B4-BE49-F238E27FC236}">
                  <a16:creationId xmlns:a16="http://schemas.microsoft.com/office/drawing/2014/main" id="{0D471369-9A9F-4CB1-A8FE-58622993B0A0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1ïḍé">
              <a:extLst>
                <a:ext uri="{FF2B5EF4-FFF2-40B4-BE49-F238E27FC236}">
                  <a16:creationId xmlns:a16="http://schemas.microsoft.com/office/drawing/2014/main" id="{7ADF4361-3117-4A26-BCE8-16F7CDA52543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ļidé">
              <a:extLst>
                <a:ext uri="{FF2B5EF4-FFF2-40B4-BE49-F238E27FC236}">
                  <a16:creationId xmlns:a16="http://schemas.microsoft.com/office/drawing/2014/main" id="{D28BF74E-EE1B-4EAD-81EF-DDA3A676617F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$lidè">
              <a:extLst>
                <a:ext uri="{FF2B5EF4-FFF2-40B4-BE49-F238E27FC236}">
                  <a16:creationId xmlns:a16="http://schemas.microsoft.com/office/drawing/2014/main" id="{5A814811-7A7B-4604-A287-5A885C0B6FA8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ļiḋé">
              <a:extLst>
                <a:ext uri="{FF2B5EF4-FFF2-40B4-BE49-F238E27FC236}">
                  <a16:creationId xmlns:a16="http://schemas.microsoft.com/office/drawing/2014/main" id="{789D76DE-03DC-431F-A083-A715DAF9D9E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ṩḷïḑe">
              <a:extLst>
                <a:ext uri="{FF2B5EF4-FFF2-40B4-BE49-F238E27FC236}">
                  <a16:creationId xmlns:a16="http://schemas.microsoft.com/office/drawing/2014/main" id="{954A680F-70E8-4909-90F0-564F733124C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ḷïḍè">
              <a:extLst>
                <a:ext uri="{FF2B5EF4-FFF2-40B4-BE49-F238E27FC236}">
                  <a16:creationId xmlns:a16="http://schemas.microsoft.com/office/drawing/2014/main" id="{774BB79B-2B8E-4A8D-B73E-4018416074E7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ṩliḋé">
              <a:extLst>
                <a:ext uri="{FF2B5EF4-FFF2-40B4-BE49-F238E27FC236}">
                  <a16:creationId xmlns:a16="http://schemas.microsoft.com/office/drawing/2014/main" id="{18C44F4C-C376-4347-B616-F70F145B6E46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ḷiďé">
              <a:extLst>
                <a:ext uri="{FF2B5EF4-FFF2-40B4-BE49-F238E27FC236}">
                  <a16:creationId xmlns:a16="http://schemas.microsoft.com/office/drawing/2014/main" id="{07F34ABB-BB2F-4111-9DA2-544C9B8A9F4E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ṩļïḍe">
              <a:extLst>
                <a:ext uri="{FF2B5EF4-FFF2-40B4-BE49-F238E27FC236}">
                  <a16:creationId xmlns:a16="http://schemas.microsoft.com/office/drawing/2014/main" id="{6569805C-6C8E-4143-B751-85E192E98551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$ľíḍê">
              <a:extLst>
                <a:ext uri="{FF2B5EF4-FFF2-40B4-BE49-F238E27FC236}">
                  <a16:creationId xmlns:a16="http://schemas.microsoft.com/office/drawing/2014/main" id="{0F72CEF4-9308-42D9-B451-70F9FFDF67A0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1ïḍè">
              <a:extLst>
                <a:ext uri="{FF2B5EF4-FFF2-40B4-BE49-F238E27FC236}">
                  <a16:creationId xmlns:a16="http://schemas.microsoft.com/office/drawing/2014/main" id="{45F1F6A1-4F5D-409E-897C-DD9DF57E3283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ṡļîḑê">
              <a:extLst>
                <a:ext uri="{FF2B5EF4-FFF2-40B4-BE49-F238E27FC236}">
                  <a16:creationId xmlns:a16="http://schemas.microsoft.com/office/drawing/2014/main" id="{64AD1DF9-A801-4FF3-BA79-AFE62F246788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44525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71BFD2-CAEF-489B-8BA1-1D9B873695E0}"/>
              </a:ext>
            </a:extLst>
          </p:cNvPr>
          <p:cNvSpPr txBox="1"/>
          <p:nvPr/>
        </p:nvSpPr>
        <p:spPr>
          <a:xfrm>
            <a:off x="5023010" y="4116279"/>
            <a:ext cx="35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A3D895-0DE9-4E3B-AE89-D6B7486B2BE8}"/>
              </a:ext>
            </a:extLst>
          </p:cNvPr>
          <p:cNvSpPr txBox="1"/>
          <p:nvPr/>
        </p:nvSpPr>
        <p:spPr>
          <a:xfrm>
            <a:off x="5023010" y="4699615"/>
            <a:ext cx="4731657" cy="95122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北京科技大学于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年由天津大学（原北洋大学）、清华大学等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6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</a:p>
        </p:txBody>
      </p:sp>
      <p:graphicFrame>
        <p:nvGraphicFramePr>
          <p:cNvPr id="5" name="PA_Chart 5">
            <a:extLst>
              <a:ext uri="{FF2B5EF4-FFF2-40B4-BE49-F238E27FC236}">
                <a16:creationId xmlns:a16="http://schemas.microsoft.com/office/drawing/2014/main" id="{047C64DA-D08B-47BB-8F72-EE88F399C59E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3934439" y="1167446"/>
          <a:ext cx="3655244" cy="2420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" name="PA_Chart 10">
            <a:extLst>
              <a:ext uri="{FF2B5EF4-FFF2-40B4-BE49-F238E27FC236}">
                <a16:creationId xmlns:a16="http://schemas.microsoft.com/office/drawing/2014/main" id="{8C361406-31B7-43FC-823D-74675C47462C}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7388839" y="1476265"/>
          <a:ext cx="2944044" cy="211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73822BA-2522-4AB9-AEB9-3E9B451121EC}"/>
              </a:ext>
            </a:extLst>
          </p:cNvPr>
          <p:cNvCxnSpPr/>
          <p:nvPr/>
        </p:nvCxnSpPr>
        <p:spPr>
          <a:xfrm>
            <a:off x="4909983" y="4244865"/>
            <a:ext cx="0" cy="1422400"/>
          </a:xfrm>
          <a:prstGeom prst="line">
            <a:avLst/>
          </a:prstGeom>
          <a:ln w="19050">
            <a:solidFill>
              <a:srgbClr val="CA351C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PA_组合 19">
            <a:extLst>
              <a:ext uri="{FF2B5EF4-FFF2-40B4-BE49-F238E27FC236}">
                <a16:creationId xmlns:a16="http://schemas.microsoft.com/office/drawing/2014/main" id="{995746CB-A13C-496A-BB24-E81C9B0FF0C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10842" y="1939609"/>
            <a:ext cx="2102439" cy="839950"/>
            <a:chOff x="1839209" y="3497701"/>
            <a:chExt cx="2102439" cy="83995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141A4AB-48AE-4EFE-B068-E1C88B4BAC4C}"/>
                </a:ext>
              </a:extLst>
            </p:cNvPr>
            <p:cNvSpPr txBox="1"/>
            <p:nvPr/>
          </p:nvSpPr>
          <p:spPr>
            <a:xfrm>
              <a:off x="2186923" y="349770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27%</a:t>
              </a:r>
              <a:endParaRPr lang="zh-CN" altLang="en-US" sz="3200" spc="300" dirty="0">
                <a:gradFill>
                  <a:gsLst>
                    <a:gs pos="0">
                      <a:srgbClr val="CA351C"/>
                    </a:gs>
                    <a:gs pos="100000">
                      <a:srgbClr val="CA351C">
                        <a:alpha val="7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BDA0A0F-94D1-40CF-9756-8D099BC86C7D}"/>
                </a:ext>
              </a:extLst>
            </p:cNvPr>
            <p:cNvSpPr txBox="1"/>
            <p:nvPr/>
          </p:nvSpPr>
          <p:spPr>
            <a:xfrm>
              <a:off x="1839209" y="4029874"/>
              <a:ext cx="2102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grpSp>
        <p:nvGrpSpPr>
          <p:cNvPr id="14" name="PA_组合 22">
            <a:extLst>
              <a:ext uri="{FF2B5EF4-FFF2-40B4-BE49-F238E27FC236}">
                <a16:creationId xmlns:a16="http://schemas.microsoft.com/office/drawing/2014/main" id="{CC706E39-AF49-43AE-BF87-9599044BFFE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783383" y="2171179"/>
            <a:ext cx="2102439" cy="723796"/>
            <a:chOff x="1812950" y="3574861"/>
            <a:chExt cx="2102439" cy="72379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B0D019-D036-4CC9-AD0D-B631E8890524}"/>
                </a:ext>
              </a:extLst>
            </p:cNvPr>
            <p:cNvSpPr txBox="1"/>
            <p:nvPr/>
          </p:nvSpPr>
          <p:spPr>
            <a:xfrm>
              <a:off x="2167117" y="357486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40%</a:t>
              </a:r>
              <a:endParaRPr lang="zh-CN" altLang="en-US" sz="3200" spc="300" dirty="0">
                <a:gradFill>
                  <a:gsLst>
                    <a:gs pos="0">
                      <a:srgbClr val="CA351C"/>
                    </a:gs>
                    <a:gs pos="100000">
                      <a:srgbClr val="CA351C">
                        <a:alpha val="7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D3F7032-099E-4B9B-BA07-428225FC793C}"/>
                </a:ext>
              </a:extLst>
            </p:cNvPr>
            <p:cNvSpPr txBox="1"/>
            <p:nvPr/>
          </p:nvSpPr>
          <p:spPr>
            <a:xfrm>
              <a:off x="1812950" y="4021658"/>
              <a:ext cx="2102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graphicFrame>
        <p:nvGraphicFramePr>
          <p:cNvPr id="17" name="PA_Chart 4">
            <a:extLst>
              <a:ext uri="{FF2B5EF4-FFF2-40B4-BE49-F238E27FC236}">
                <a16:creationId xmlns:a16="http://schemas.microsoft.com/office/drawing/2014/main" id="{6D2E0624-E90E-448F-8A18-4A88CAFCC580}"/>
              </a:ext>
            </a:extLst>
          </p:cNvPr>
          <p:cNvGraphicFramePr/>
          <p:nvPr>
            <p:custDataLst>
              <p:tags r:id="rId5"/>
            </p:custDataLst>
          </p:nvPr>
        </p:nvGraphicFramePr>
        <p:xfrm>
          <a:off x="688156" y="2279288"/>
          <a:ext cx="4404544" cy="2936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18" name="PA_组合 18">
            <a:extLst>
              <a:ext uri="{FF2B5EF4-FFF2-40B4-BE49-F238E27FC236}">
                <a16:creationId xmlns:a16="http://schemas.microsoft.com/office/drawing/2014/main" id="{112F2B6F-09AE-4260-9290-A4578F2B67C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839209" y="3196683"/>
            <a:ext cx="2102439" cy="1101573"/>
            <a:chOff x="1839209" y="3417585"/>
            <a:chExt cx="2102439" cy="110157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984901E-BD35-4733-9D7D-E84649041507}"/>
                </a:ext>
              </a:extLst>
            </p:cNvPr>
            <p:cNvSpPr txBox="1"/>
            <p:nvPr/>
          </p:nvSpPr>
          <p:spPr>
            <a:xfrm>
              <a:off x="2167117" y="3417585"/>
              <a:ext cx="1446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spc="3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</a:t>
              </a:r>
              <a:r>
                <a:rPr lang="en-US" altLang="zh-CN" sz="4000" spc="6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4000" spc="600" dirty="0">
                <a:gradFill>
                  <a:gsLst>
                    <a:gs pos="0">
                      <a:srgbClr val="CA351C"/>
                    </a:gs>
                    <a:gs pos="100000">
                      <a:srgbClr val="CA351C">
                        <a:alpha val="7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41379D8-0EFB-4186-9148-A177F0900C5C}"/>
                </a:ext>
              </a:extLst>
            </p:cNvPr>
            <p:cNvSpPr txBox="1"/>
            <p:nvPr/>
          </p:nvSpPr>
          <p:spPr>
            <a:xfrm>
              <a:off x="1839209" y="4149826"/>
              <a:ext cx="210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AD64C88D-4037-4FA1-8B46-7026EA71C068}"/>
              </a:ext>
            </a:extLst>
          </p:cNvPr>
          <p:cNvSpPr/>
          <p:nvPr/>
        </p:nvSpPr>
        <p:spPr>
          <a:xfrm>
            <a:off x="5134241" y="4610319"/>
            <a:ext cx="373626" cy="56921"/>
          </a:xfrm>
          <a:prstGeom prst="rect">
            <a:avLst/>
          </a:prstGeom>
          <a:gradFill>
            <a:gsLst>
              <a:gs pos="0">
                <a:srgbClr val="CA351C">
                  <a:alpha val="0"/>
                </a:srgbClr>
              </a:gs>
              <a:gs pos="100000">
                <a:srgbClr val="CA351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C09A2E6-1B65-4C95-BA81-0CDFF82D7DA8}"/>
              </a:ext>
            </a:extLst>
          </p:cNvPr>
          <p:cNvSpPr/>
          <p:nvPr/>
        </p:nvSpPr>
        <p:spPr>
          <a:xfrm>
            <a:off x="4863156" y="4151211"/>
            <a:ext cx="93654" cy="93654"/>
          </a:xfrm>
          <a:prstGeom prst="ellipse">
            <a:avLst/>
          </a:prstGeom>
          <a:solidFill>
            <a:srgbClr val="A22B17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8C3A42-FE2E-4C8B-8787-94CAEC16A0DA}"/>
              </a:ext>
            </a:extLst>
          </p:cNvPr>
          <p:cNvGrpSpPr/>
          <p:nvPr/>
        </p:nvGrpSpPr>
        <p:grpSpPr>
          <a:xfrm>
            <a:off x="6995491" y="4244865"/>
            <a:ext cx="207622" cy="216108"/>
            <a:chOff x="6110934" y="598864"/>
            <a:chExt cx="416948" cy="433995"/>
          </a:xfrm>
          <a:solidFill>
            <a:srgbClr val="CA351C"/>
          </a:solidFill>
        </p:grpSpPr>
        <p:sp>
          <p:nvSpPr>
            <p:cNvPr id="22" name="îŝľîḓê">
              <a:extLst>
                <a:ext uri="{FF2B5EF4-FFF2-40B4-BE49-F238E27FC236}">
                  <a16:creationId xmlns:a16="http://schemas.microsoft.com/office/drawing/2014/main" id="{5A381630-275C-4CFA-B675-84A27819BFDD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líḑe">
              <a:extLst>
                <a:ext uri="{FF2B5EF4-FFF2-40B4-BE49-F238E27FC236}">
                  <a16:creationId xmlns:a16="http://schemas.microsoft.com/office/drawing/2014/main" id="{48C7A1D9-2A64-45BA-9247-B0FF04F4198C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ḻide">
              <a:extLst>
                <a:ext uri="{FF2B5EF4-FFF2-40B4-BE49-F238E27FC236}">
                  <a16:creationId xmlns:a16="http://schemas.microsoft.com/office/drawing/2014/main" id="{A09CB599-2827-4AAB-ABC4-36AFE0475EB0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ṣlîḋè">
              <a:extLst>
                <a:ext uri="{FF2B5EF4-FFF2-40B4-BE49-F238E27FC236}">
                  <a16:creationId xmlns:a16="http://schemas.microsoft.com/office/drawing/2014/main" id="{CCCAE2CD-EF51-4A55-B0D9-5D0C940F7863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1ide">
              <a:extLst>
                <a:ext uri="{FF2B5EF4-FFF2-40B4-BE49-F238E27FC236}">
                  <a16:creationId xmlns:a16="http://schemas.microsoft.com/office/drawing/2014/main" id="{9592DB12-A4BD-43A6-B1BF-FDA2FF1FE693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$ḻíde">
              <a:extLst>
                <a:ext uri="{FF2B5EF4-FFF2-40B4-BE49-F238E27FC236}">
                  <a16:creationId xmlns:a16="http://schemas.microsoft.com/office/drawing/2014/main" id="{7FADB6EB-3B50-4C70-8EB2-764E3CC294A9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24B7FC0-9D1D-40C3-973A-4C6529E206A0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</a:p>
        </p:txBody>
      </p:sp>
    </p:spTree>
    <p:extLst>
      <p:ext uri="{BB962C8B-B14F-4D97-AF65-F5344CB8AC3E}">
        <p14:creationId xmlns:p14="http://schemas.microsoft.com/office/powerpoint/2010/main" val="3431954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>
            <a:extLst>
              <a:ext uri="{FF2B5EF4-FFF2-40B4-BE49-F238E27FC236}">
                <a16:creationId xmlns:a16="http://schemas.microsoft.com/office/drawing/2014/main" id="{D1C685DB-C168-4C12-A737-2E143DE8F1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5" b="4027"/>
          <a:stretch/>
        </p:blipFill>
        <p:spPr>
          <a:xfrm>
            <a:off x="0" y="3967936"/>
            <a:ext cx="12192000" cy="291410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6F9C5150-094E-4CF7-9EA1-EBF5632E4D5D}"/>
              </a:ext>
            </a:extLst>
          </p:cNvPr>
          <p:cNvGrpSpPr/>
          <p:nvPr/>
        </p:nvGrpSpPr>
        <p:grpSpPr>
          <a:xfrm>
            <a:off x="3080056" y="1273503"/>
            <a:ext cx="2644037" cy="1762692"/>
            <a:chOff x="984113" y="1373483"/>
            <a:chExt cx="2644037" cy="1762692"/>
          </a:xfrm>
        </p:grpSpPr>
        <p:graphicFrame>
          <p:nvGraphicFramePr>
            <p:cNvPr id="32" name="图表 31">
              <a:extLst>
                <a:ext uri="{FF2B5EF4-FFF2-40B4-BE49-F238E27FC236}">
                  <a16:creationId xmlns:a16="http://schemas.microsoft.com/office/drawing/2014/main" id="{693686FC-76D8-4E07-B71F-71D499769A55}"/>
                </a:ext>
              </a:extLst>
            </p:cNvPr>
            <p:cNvGraphicFramePr/>
            <p:nvPr/>
          </p:nvGraphicFramePr>
          <p:xfrm>
            <a:off x="984113" y="1373484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3" name="图表 32">
              <a:extLst>
                <a:ext uri="{FF2B5EF4-FFF2-40B4-BE49-F238E27FC236}">
                  <a16:creationId xmlns:a16="http://schemas.microsoft.com/office/drawing/2014/main" id="{DFD7C60E-3750-4150-B605-A4C560DC0649}"/>
                </a:ext>
              </a:extLst>
            </p:cNvPr>
            <p:cNvGraphicFramePr/>
            <p:nvPr/>
          </p:nvGraphicFramePr>
          <p:xfrm>
            <a:off x="984113" y="1373483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5DAEFDE4-71B3-440F-A581-8F0A6E5BE4A2}"/>
              </a:ext>
            </a:extLst>
          </p:cNvPr>
          <p:cNvSpPr/>
          <p:nvPr/>
        </p:nvSpPr>
        <p:spPr>
          <a:xfrm>
            <a:off x="3501827" y="300828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b="1" spc="300" dirty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lang="en-US" altLang="zh-CN" b="1" spc="300" dirty="0">
              <a:solidFill>
                <a:srgbClr val="CA351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Freeform 93">
            <a:extLst>
              <a:ext uri="{FF2B5EF4-FFF2-40B4-BE49-F238E27FC236}">
                <a16:creationId xmlns:a16="http://schemas.microsoft.com/office/drawing/2014/main" id="{05FEF2F5-F5C4-44D9-AAF6-E4D21EDEB7D5}"/>
              </a:ext>
            </a:extLst>
          </p:cNvPr>
          <p:cNvSpPr>
            <a:spLocks/>
          </p:cNvSpPr>
          <p:nvPr/>
        </p:nvSpPr>
        <p:spPr bwMode="auto">
          <a:xfrm>
            <a:off x="4868435" y="1555963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0A25D99-F76F-415D-9F0E-A71F273C9BDB}"/>
              </a:ext>
            </a:extLst>
          </p:cNvPr>
          <p:cNvSpPr/>
          <p:nvPr/>
        </p:nvSpPr>
        <p:spPr>
          <a:xfrm>
            <a:off x="5292628" y="1371297"/>
            <a:ext cx="985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47.9%</a:t>
            </a:r>
            <a:r>
              <a:rPr lang="zh-CN" altLang="en-US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6B8D229-1012-475C-98E5-829E010C6FF1}"/>
              </a:ext>
            </a:extLst>
          </p:cNvPr>
          <p:cNvSpPr/>
          <p:nvPr/>
        </p:nvSpPr>
        <p:spPr>
          <a:xfrm>
            <a:off x="5250365" y="1532979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A80FB196-091F-40F9-B258-42146E015818}"/>
              </a:ext>
            </a:extLst>
          </p:cNvPr>
          <p:cNvSpPr/>
          <p:nvPr/>
        </p:nvSpPr>
        <p:spPr>
          <a:xfrm>
            <a:off x="0" y="3943896"/>
            <a:ext cx="12192000" cy="2914103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93">
            <a:extLst>
              <a:ext uri="{FF2B5EF4-FFF2-40B4-BE49-F238E27FC236}">
                <a16:creationId xmlns:a16="http://schemas.microsoft.com/office/drawing/2014/main" id="{BFA5F347-CADC-4043-8937-E09AA7FAF17C}"/>
              </a:ext>
            </a:extLst>
          </p:cNvPr>
          <p:cNvSpPr>
            <a:spLocks/>
          </p:cNvSpPr>
          <p:nvPr/>
        </p:nvSpPr>
        <p:spPr bwMode="auto">
          <a:xfrm>
            <a:off x="10710175" y="1631225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47" name="图表 46">
            <a:extLst>
              <a:ext uri="{FF2B5EF4-FFF2-40B4-BE49-F238E27FC236}">
                <a16:creationId xmlns:a16="http://schemas.microsoft.com/office/drawing/2014/main" id="{2FD896FA-5B7B-48DD-A82E-3E5A9ECBA3C7}"/>
              </a:ext>
            </a:extLst>
          </p:cNvPr>
          <p:cNvGraphicFramePr/>
          <p:nvPr/>
        </p:nvGraphicFramePr>
        <p:xfrm>
          <a:off x="8910120" y="1298142"/>
          <a:ext cx="2644037" cy="176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AC22C540-E967-4822-9BEB-8DEB77304957}"/>
              </a:ext>
            </a:extLst>
          </p:cNvPr>
          <p:cNvGraphicFramePr/>
          <p:nvPr/>
        </p:nvGraphicFramePr>
        <p:xfrm>
          <a:off x="8907479" y="1293050"/>
          <a:ext cx="2644037" cy="176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4" name="矩形 43">
            <a:extLst>
              <a:ext uri="{FF2B5EF4-FFF2-40B4-BE49-F238E27FC236}">
                <a16:creationId xmlns:a16="http://schemas.microsoft.com/office/drawing/2014/main" id="{B164E0AD-E03E-46B6-8024-CC8F9725C923}"/>
              </a:ext>
            </a:extLst>
          </p:cNvPr>
          <p:cNvSpPr/>
          <p:nvPr/>
        </p:nvSpPr>
        <p:spPr>
          <a:xfrm>
            <a:off x="9390424" y="303400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b="1" spc="300" dirty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lang="en-US" altLang="zh-CN" b="1" spc="300" dirty="0">
              <a:solidFill>
                <a:srgbClr val="CA351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EF1444B-B717-47D5-BE3D-4FCDEEA77AD1}"/>
              </a:ext>
            </a:extLst>
          </p:cNvPr>
          <p:cNvSpPr/>
          <p:nvPr/>
        </p:nvSpPr>
        <p:spPr>
          <a:xfrm>
            <a:off x="11122692" y="1395935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10.4%</a:t>
            </a:r>
            <a:r>
              <a:rPr lang="zh-CN" altLang="en-US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60FAB320-B078-4189-ADDF-63579482E94B}"/>
              </a:ext>
            </a:extLst>
          </p:cNvPr>
          <p:cNvSpPr/>
          <p:nvPr/>
        </p:nvSpPr>
        <p:spPr>
          <a:xfrm>
            <a:off x="11092105" y="1608241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9E74445-FDE9-474B-8225-7E432423069F}"/>
              </a:ext>
            </a:extLst>
          </p:cNvPr>
          <p:cNvGrpSpPr/>
          <p:nvPr/>
        </p:nvGrpSpPr>
        <p:grpSpPr>
          <a:xfrm>
            <a:off x="6009463" y="1292511"/>
            <a:ext cx="2650507" cy="1769940"/>
            <a:chOff x="984113" y="1366235"/>
            <a:chExt cx="2650507" cy="1769940"/>
          </a:xfrm>
        </p:grpSpPr>
        <p:graphicFrame>
          <p:nvGraphicFramePr>
            <p:cNvPr id="68" name="图表 67">
              <a:extLst>
                <a:ext uri="{FF2B5EF4-FFF2-40B4-BE49-F238E27FC236}">
                  <a16:creationId xmlns:a16="http://schemas.microsoft.com/office/drawing/2014/main" id="{71BBB7FF-8B56-484D-8F68-350E7ED0C378}"/>
                </a:ext>
              </a:extLst>
            </p:cNvPr>
            <p:cNvGraphicFramePr/>
            <p:nvPr/>
          </p:nvGraphicFramePr>
          <p:xfrm>
            <a:off x="984113" y="1373484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69" name="图表 68">
              <a:extLst>
                <a:ext uri="{FF2B5EF4-FFF2-40B4-BE49-F238E27FC236}">
                  <a16:creationId xmlns:a16="http://schemas.microsoft.com/office/drawing/2014/main" id="{DCA0E08E-0F5E-4F62-9D1D-931DA6829466}"/>
                </a:ext>
              </a:extLst>
            </p:cNvPr>
            <p:cNvGraphicFramePr/>
            <p:nvPr/>
          </p:nvGraphicFramePr>
          <p:xfrm>
            <a:off x="990583" y="1366235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1A7D2487-E465-4B39-8028-E6EBDB26063B}"/>
              </a:ext>
            </a:extLst>
          </p:cNvPr>
          <p:cNvSpPr/>
          <p:nvPr/>
        </p:nvSpPr>
        <p:spPr>
          <a:xfrm>
            <a:off x="6431234" y="303454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srgbClr val="CA351C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kumimoji="0" lang="en-US" altLang="zh-CN" sz="1800" b="1" i="0" u="none" strike="noStrike" kern="1200" cap="none" spc="300" normalizeH="0" baseline="0" noProof="0" dirty="0">
              <a:ln>
                <a:noFill/>
              </a:ln>
              <a:solidFill>
                <a:srgbClr val="CA351C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6" name="Freeform 93">
            <a:extLst>
              <a:ext uri="{FF2B5EF4-FFF2-40B4-BE49-F238E27FC236}">
                <a16:creationId xmlns:a16="http://schemas.microsoft.com/office/drawing/2014/main" id="{CACCD475-E749-4CA1-B792-0B0468671C73}"/>
              </a:ext>
            </a:extLst>
          </p:cNvPr>
          <p:cNvSpPr>
            <a:spLocks/>
          </p:cNvSpPr>
          <p:nvPr/>
        </p:nvSpPr>
        <p:spPr bwMode="auto">
          <a:xfrm>
            <a:off x="7797842" y="1582219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E1400E7D-325C-45F5-B01C-446011516962}"/>
              </a:ext>
            </a:extLst>
          </p:cNvPr>
          <p:cNvSpPr/>
          <p:nvPr/>
        </p:nvSpPr>
        <p:spPr>
          <a:xfrm>
            <a:off x="8222035" y="1397553"/>
            <a:ext cx="960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17.5%</a:t>
            </a:r>
            <a:r>
              <a:rPr lang="zh-CN" altLang="en-US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0FA2C31A-3D45-4373-AED1-F2047B128BDF}"/>
              </a:ext>
            </a:extLst>
          </p:cNvPr>
          <p:cNvSpPr/>
          <p:nvPr/>
        </p:nvSpPr>
        <p:spPr>
          <a:xfrm>
            <a:off x="8179772" y="1559235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Freeform 37">
            <a:extLst>
              <a:ext uri="{FF2B5EF4-FFF2-40B4-BE49-F238E27FC236}">
                <a16:creationId xmlns:a16="http://schemas.microsoft.com/office/drawing/2014/main" id="{9DB2C2E9-1C7E-46FF-8DDA-652CBD2BFB4F}"/>
              </a:ext>
            </a:extLst>
          </p:cNvPr>
          <p:cNvSpPr>
            <a:spLocks/>
          </p:cNvSpPr>
          <p:nvPr/>
        </p:nvSpPr>
        <p:spPr bwMode="auto">
          <a:xfrm>
            <a:off x="7141294" y="2005037"/>
            <a:ext cx="373114" cy="325278"/>
          </a:xfrm>
          <a:custGeom>
            <a:avLst/>
            <a:gdLst>
              <a:gd name="T0" fmla="*/ 148 w 148"/>
              <a:gd name="T1" fmla="*/ 79 h 161"/>
              <a:gd name="T2" fmla="*/ 144 w 148"/>
              <a:gd name="T3" fmla="*/ 75 h 161"/>
              <a:gd name="T4" fmla="*/ 144 w 148"/>
              <a:gd name="T5" fmla="*/ 68 h 161"/>
              <a:gd name="T6" fmla="*/ 74 w 148"/>
              <a:gd name="T7" fmla="*/ 0 h 161"/>
              <a:gd name="T8" fmla="*/ 4 w 148"/>
              <a:gd name="T9" fmla="*/ 68 h 161"/>
              <a:gd name="T10" fmla="*/ 4 w 148"/>
              <a:gd name="T11" fmla="*/ 75 h 161"/>
              <a:gd name="T12" fmla="*/ 0 w 148"/>
              <a:gd name="T13" fmla="*/ 79 h 161"/>
              <a:gd name="T14" fmla="*/ 0 w 148"/>
              <a:gd name="T15" fmla="*/ 102 h 161"/>
              <a:gd name="T16" fmla="*/ 5 w 148"/>
              <a:gd name="T17" fmla="*/ 107 h 161"/>
              <a:gd name="T18" fmla="*/ 50 w 148"/>
              <a:gd name="T19" fmla="*/ 156 h 161"/>
              <a:gd name="T20" fmla="*/ 57 w 148"/>
              <a:gd name="T21" fmla="*/ 161 h 161"/>
              <a:gd name="T22" fmla="*/ 78 w 148"/>
              <a:gd name="T23" fmla="*/ 161 h 161"/>
              <a:gd name="T24" fmla="*/ 86 w 148"/>
              <a:gd name="T25" fmla="*/ 152 h 161"/>
              <a:gd name="T26" fmla="*/ 78 w 148"/>
              <a:gd name="T27" fmla="*/ 144 h 161"/>
              <a:gd name="T28" fmla="*/ 57 w 148"/>
              <a:gd name="T29" fmla="*/ 144 h 161"/>
              <a:gd name="T30" fmla="*/ 50 w 148"/>
              <a:gd name="T31" fmla="*/ 149 h 161"/>
              <a:gd name="T32" fmla="*/ 11 w 148"/>
              <a:gd name="T33" fmla="*/ 107 h 161"/>
              <a:gd name="T34" fmla="*/ 12 w 148"/>
              <a:gd name="T35" fmla="*/ 106 h 161"/>
              <a:gd name="T36" fmla="*/ 12 w 148"/>
              <a:gd name="T37" fmla="*/ 107 h 161"/>
              <a:gd name="T38" fmla="*/ 24 w 148"/>
              <a:gd name="T39" fmla="*/ 120 h 161"/>
              <a:gd name="T40" fmla="*/ 37 w 148"/>
              <a:gd name="T41" fmla="*/ 107 h 161"/>
              <a:gd name="T42" fmla="*/ 37 w 148"/>
              <a:gd name="T43" fmla="*/ 74 h 161"/>
              <a:gd name="T44" fmla="*/ 24 w 148"/>
              <a:gd name="T45" fmla="*/ 62 h 161"/>
              <a:gd name="T46" fmla="*/ 12 w 148"/>
              <a:gd name="T47" fmla="*/ 73 h 161"/>
              <a:gd name="T48" fmla="*/ 12 w 148"/>
              <a:gd name="T49" fmla="*/ 66 h 161"/>
              <a:gd name="T50" fmla="*/ 74 w 148"/>
              <a:gd name="T51" fmla="*/ 8 h 161"/>
              <a:gd name="T52" fmla="*/ 135 w 148"/>
              <a:gd name="T53" fmla="*/ 66 h 161"/>
              <a:gd name="T54" fmla="*/ 135 w 148"/>
              <a:gd name="T55" fmla="*/ 73 h 161"/>
              <a:gd name="T56" fmla="*/ 123 w 148"/>
              <a:gd name="T57" fmla="*/ 62 h 161"/>
              <a:gd name="T58" fmla="*/ 111 w 148"/>
              <a:gd name="T59" fmla="*/ 74 h 161"/>
              <a:gd name="T60" fmla="*/ 111 w 148"/>
              <a:gd name="T61" fmla="*/ 107 h 161"/>
              <a:gd name="T62" fmla="*/ 123 w 148"/>
              <a:gd name="T63" fmla="*/ 120 h 161"/>
              <a:gd name="T64" fmla="*/ 136 w 148"/>
              <a:gd name="T65" fmla="*/ 107 h 161"/>
              <a:gd name="T66" fmla="*/ 136 w 148"/>
              <a:gd name="T67" fmla="*/ 106 h 161"/>
              <a:gd name="T68" fmla="*/ 140 w 148"/>
              <a:gd name="T69" fmla="*/ 107 h 161"/>
              <a:gd name="T70" fmla="*/ 148 w 148"/>
              <a:gd name="T71" fmla="*/ 102 h 161"/>
              <a:gd name="T72" fmla="*/ 148 w 148"/>
              <a:gd name="T73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61">
                <a:moveTo>
                  <a:pt x="148" y="79"/>
                </a:moveTo>
                <a:cubicBezTo>
                  <a:pt x="148" y="77"/>
                  <a:pt x="146" y="76"/>
                  <a:pt x="144" y="75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31"/>
                  <a:pt x="112" y="0"/>
                  <a:pt x="74" y="0"/>
                </a:cubicBezTo>
                <a:cubicBezTo>
                  <a:pt x="35" y="0"/>
                  <a:pt x="4" y="31"/>
                  <a:pt x="4" y="68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6"/>
                  <a:pt x="0" y="77"/>
                  <a:pt x="0" y="7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5" y="107"/>
                </a:cubicBezTo>
                <a:cubicBezTo>
                  <a:pt x="7" y="132"/>
                  <a:pt x="26" y="152"/>
                  <a:pt x="50" y="156"/>
                </a:cubicBezTo>
                <a:cubicBezTo>
                  <a:pt x="51" y="159"/>
                  <a:pt x="54" y="161"/>
                  <a:pt x="57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2" y="161"/>
                  <a:pt x="86" y="157"/>
                  <a:pt x="86" y="152"/>
                </a:cubicBezTo>
                <a:cubicBezTo>
                  <a:pt x="86" y="148"/>
                  <a:pt x="82" y="144"/>
                  <a:pt x="78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4" y="144"/>
                  <a:pt x="51" y="146"/>
                  <a:pt x="50" y="149"/>
                </a:cubicBezTo>
                <a:cubicBezTo>
                  <a:pt x="29" y="146"/>
                  <a:pt x="13" y="128"/>
                  <a:pt x="11" y="107"/>
                </a:cubicBezTo>
                <a:cubicBezTo>
                  <a:pt x="11" y="107"/>
                  <a:pt x="12" y="107"/>
                  <a:pt x="12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14"/>
                  <a:pt x="18" y="120"/>
                  <a:pt x="24" y="120"/>
                </a:cubicBezTo>
                <a:cubicBezTo>
                  <a:pt x="31" y="120"/>
                  <a:pt x="37" y="114"/>
                  <a:pt x="37" y="107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7"/>
                  <a:pt x="31" y="62"/>
                  <a:pt x="24" y="62"/>
                </a:cubicBezTo>
                <a:cubicBezTo>
                  <a:pt x="18" y="62"/>
                  <a:pt x="13" y="67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34"/>
                  <a:pt x="40" y="8"/>
                  <a:pt x="74" y="8"/>
                </a:cubicBezTo>
                <a:cubicBezTo>
                  <a:pt x="108" y="8"/>
                  <a:pt x="135" y="34"/>
                  <a:pt x="135" y="66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35" y="67"/>
                  <a:pt x="130" y="62"/>
                  <a:pt x="123" y="62"/>
                </a:cubicBezTo>
                <a:cubicBezTo>
                  <a:pt x="116" y="62"/>
                  <a:pt x="111" y="67"/>
                  <a:pt x="111" y="74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6" y="120"/>
                  <a:pt x="123" y="120"/>
                </a:cubicBezTo>
                <a:cubicBezTo>
                  <a:pt x="130" y="120"/>
                  <a:pt x="136" y="114"/>
                  <a:pt x="136" y="107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7" y="107"/>
                  <a:pt x="138" y="107"/>
                  <a:pt x="140" y="107"/>
                </a:cubicBezTo>
                <a:cubicBezTo>
                  <a:pt x="144" y="107"/>
                  <a:pt x="148" y="105"/>
                  <a:pt x="148" y="102"/>
                </a:cubicBezTo>
                <a:lnTo>
                  <a:pt x="148" y="79"/>
                </a:lnTo>
                <a:close/>
              </a:path>
            </a:pathLst>
          </a:custGeom>
          <a:solidFill>
            <a:srgbClr val="CA35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solidFill>
                <a:srgbClr val="A22B17"/>
              </a:solidFill>
              <a:latin typeface="Calibri" panose="020F0502020204030204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EF894A3-CEDA-4E15-A21D-12E2EB38454D}"/>
              </a:ext>
            </a:extLst>
          </p:cNvPr>
          <p:cNvGrpSpPr/>
          <p:nvPr/>
        </p:nvGrpSpPr>
        <p:grpSpPr>
          <a:xfrm>
            <a:off x="128471" y="1296135"/>
            <a:ext cx="2644037" cy="1762692"/>
            <a:chOff x="984113" y="1373483"/>
            <a:chExt cx="2644037" cy="1762692"/>
          </a:xfrm>
        </p:grpSpPr>
        <p:graphicFrame>
          <p:nvGraphicFramePr>
            <p:cNvPr id="79" name="图表 78">
              <a:extLst>
                <a:ext uri="{FF2B5EF4-FFF2-40B4-BE49-F238E27FC236}">
                  <a16:creationId xmlns:a16="http://schemas.microsoft.com/office/drawing/2014/main" id="{1B33B90B-63EC-4ABD-8746-CDC6B1B2493E}"/>
                </a:ext>
              </a:extLst>
            </p:cNvPr>
            <p:cNvGraphicFramePr/>
            <p:nvPr/>
          </p:nvGraphicFramePr>
          <p:xfrm>
            <a:off x="984113" y="1373484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80" name="图表 79">
              <a:extLst>
                <a:ext uri="{FF2B5EF4-FFF2-40B4-BE49-F238E27FC236}">
                  <a16:creationId xmlns:a16="http://schemas.microsoft.com/office/drawing/2014/main" id="{78996A6A-CEC3-48F7-B330-0A51C6FCF330}"/>
                </a:ext>
              </a:extLst>
            </p:cNvPr>
            <p:cNvGraphicFramePr/>
            <p:nvPr/>
          </p:nvGraphicFramePr>
          <p:xfrm>
            <a:off x="984113" y="1373483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</p:grpSp>
      <p:sp>
        <p:nvSpPr>
          <p:cNvPr id="76" name="矩形 75">
            <a:extLst>
              <a:ext uri="{FF2B5EF4-FFF2-40B4-BE49-F238E27FC236}">
                <a16:creationId xmlns:a16="http://schemas.microsoft.com/office/drawing/2014/main" id="{D154ED97-2BCC-49FD-BE09-46A50460F4F0}"/>
              </a:ext>
            </a:extLst>
          </p:cNvPr>
          <p:cNvSpPr/>
          <p:nvPr/>
        </p:nvSpPr>
        <p:spPr>
          <a:xfrm>
            <a:off x="550245" y="30309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b="1" spc="300" dirty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lang="en-US" altLang="zh-CN" b="1" spc="300" dirty="0">
              <a:solidFill>
                <a:srgbClr val="CA351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7" name="Freeform 93">
            <a:extLst>
              <a:ext uri="{FF2B5EF4-FFF2-40B4-BE49-F238E27FC236}">
                <a16:creationId xmlns:a16="http://schemas.microsoft.com/office/drawing/2014/main" id="{29171266-19E3-44A8-9D7F-6254CB99E435}"/>
              </a:ext>
            </a:extLst>
          </p:cNvPr>
          <p:cNvSpPr>
            <a:spLocks/>
          </p:cNvSpPr>
          <p:nvPr/>
        </p:nvSpPr>
        <p:spPr bwMode="auto">
          <a:xfrm>
            <a:off x="1916850" y="1578595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D07F9887-F138-4C57-B894-91C8C26B1214}"/>
              </a:ext>
            </a:extLst>
          </p:cNvPr>
          <p:cNvSpPr/>
          <p:nvPr/>
        </p:nvSpPr>
        <p:spPr>
          <a:xfrm>
            <a:off x="2341043" y="1393929"/>
            <a:ext cx="973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srgbClr val="CA351C"/>
                </a:solidFill>
                <a:effectLst/>
                <a:uLnTx/>
                <a:uFillTx/>
                <a:latin typeface="Impact" panose="020B0806030902050204" pitchFamily="34" charset="0"/>
                <a:ea typeface="思源宋体 CN Heavy" panose="02020900000000000000" pitchFamily="18" charset="-122"/>
              </a:rPr>
              <a:t>24.1%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srgbClr val="CA351C"/>
                </a:solidFill>
                <a:effectLst/>
                <a:uLnTx/>
                <a:uFillTx/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BD84E393-DE31-4B16-BF6F-F763AADE8629}"/>
              </a:ext>
            </a:extLst>
          </p:cNvPr>
          <p:cNvSpPr/>
          <p:nvPr/>
        </p:nvSpPr>
        <p:spPr>
          <a:xfrm>
            <a:off x="2298780" y="1555611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12">
            <a:extLst>
              <a:ext uri="{FF2B5EF4-FFF2-40B4-BE49-F238E27FC236}">
                <a16:creationId xmlns:a16="http://schemas.microsoft.com/office/drawing/2014/main" id="{028F793B-671F-4F39-82D7-C4CB732C61E9}"/>
              </a:ext>
            </a:extLst>
          </p:cNvPr>
          <p:cNvSpPr>
            <a:spLocks/>
          </p:cNvSpPr>
          <p:nvPr/>
        </p:nvSpPr>
        <p:spPr bwMode="auto">
          <a:xfrm>
            <a:off x="1268556" y="2014841"/>
            <a:ext cx="373114" cy="32527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rgbClr val="CA35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A22B1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1" name="图表 80">
            <a:extLst>
              <a:ext uri="{FF2B5EF4-FFF2-40B4-BE49-F238E27FC236}">
                <a16:creationId xmlns:a16="http://schemas.microsoft.com/office/drawing/2014/main" id="{B6EBF757-78CA-4CAD-9349-92AA5CF7572C}"/>
              </a:ext>
            </a:extLst>
          </p:cNvPr>
          <p:cNvGraphicFramePr/>
          <p:nvPr/>
        </p:nvGraphicFramePr>
        <p:xfrm>
          <a:off x="749300" y="4218217"/>
          <a:ext cx="10707688" cy="238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7B01BEA-94F9-484F-992D-7CF7E9038DA6}"/>
              </a:ext>
            </a:extLst>
          </p:cNvPr>
          <p:cNvGrpSpPr/>
          <p:nvPr/>
        </p:nvGrpSpPr>
        <p:grpSpPr>
          <a:xfrm>
            <a:off x="4224897" y="2013690"/>
            <a:ext cx="373114" cy="325278"/>
            <a:chOff x="4224897" y="2013690"/>
            <a:chExt cx="373114" cy="325278"/>
          </a:xfrm>
          <a:solidFill>
            <a:srgbClr val="CA351C"/>
          </a:solidFill>
        </p:grpSpPr>
        <p:sp>
          <p:nvSpPr>
            <p:cNvPr id="34" name="Freeform 87">
              <a:extLst>
                <a:ext uri="{FF2B5EF4-FFF2-40B4-BE49-F238E27FC236}">
                  <a16:creationId xmlns:a16="http://schemas.microsoft.com/office/drawing/2014/main" id="{DB5ED52E-9ED2-43D1-A29C-40B2601064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24897" y="2096063"/>
              <a:ext cx="85425" cy="242905"/>
            </a:xfrm>
            <a:custGeom>
              <a:avLst/>
              <a:gdLst>
                <a:gd name="T0" fmla="*/ 73 w 87"/>
                <a:gd name="T1" fmla="*/ 0 h 171"/>
                <a:gd name="T2" fmla="*/ 13 w 87"/>
                <a:gd name="T3" fmla="*/ 0 h 171"/>
                <a:gd name="T4" fmla="*/ 0 w 87"/>
                <a:gd name="T5" fmla="*/ 13 h 171"/>
                <a:gd name="T6" fmla="*/ 0 w 87"/>
                <a:gd name="T7" fmla="*/ 158 h 171"/>
                <a:gd name="T8" fmla="*/ 13 w 87"/>
                <a:gd name="T9" fmla="*/ 171 h 171"/>
                <a:gd name="T10" fmla="*/ 73 w 87"/>
                <a:gd name="T11" fmla="*/ 171 h 171"/>
                <a:gd name="T12" fmla="*/ 87 w 87"/>
                <a:gd name="T13" fmla="*/ 158 h 171"/>
                <a:gd name="T14" fmla="*/ 87 w 87"/>
                <a:gd name="T15" fmla="*/ 13 h 171"/>
                <a:gd name="T16" fmla="*/ 73 w 87"/>
                <a:gd name="T17" fmla="*/ 0 h 171"/>
                <a:gd name="T18" fmla="*/ 32 w 87"/>
                <a:gd name="T19" fmla="*/ 10 h 171"/>
                <a:gd name="T20" fmla="*/ 55 w 87"/>
                <a:gd name="T21" fmla="*/ 10 h 171"/>
                <a:gd name="T22" fmla="*/ 56 w 87"/>
                <a:gd name="T23" fmla="*/ 11 h 171"/>
                <a:gd name="T24" fmla="*/ 55 w 87"/>
                <a:gd name="T25" fmla="*/ 12 h 171"/>
                <a:gd name="T26" fmla="*/ 32 w 87"/>
                <a:gd name="T27" fmla="*/ 12 h 171"/>
                <a:gd name="T28" fmla="*/ 31 w 87"/>
                <a:gd name="T29" fmla="*/ 11 h 171"/>
                <a:gd name="T30" fmla="*/ 32 w 87"/>
                <a:gd name="T31" fmla="*/ 10 h 171"/>
                <a:gd name="T32" fmla="*/ 43 w 87"/>
                <a:gd name="T33" fmla="*/ 162 h 171"/>
                <a:gd name="T34" fmla="*/ 36 w 87"/>
                <a:gd name="T35" fmla="*/ 154 h 171"/>
                <a:gd name="T36" fmla="*/ 43 w 87"/>
                <a:gd name="T37" fmla="*/ 146 h 171"/>
                <a:gd name="T38" fmla="*/ 51 w 87"/>
                <a:gd name="T39" fmla="*/ 154 h 171"/>
                <a:gd name="T40" fmla="*/ 43 w 87"/>
                <a:gd name="T41" fmla="*/ 162 h 171"/>
                <a:gd name="T42" fmla="*/ 81 w 87"/>
                <a:gd name="T43" fmla="*/ 138 h 171"/>
                <a:gd name="T44" fmla="*/ 5 w 87"/>
                <a:gd name="T45" fmla="*/ 138 h 171"/>
                <a:gd name="T46" fmla="*/ 5 w 87"/>
                <a:gd name="T47" fmla="*/ 26 h 171"/>
                <a:gd name="T48" fmla="*/ 81 w 87"/>
                <a:gd name="T49" fmla="*/ 26 h 171"/>
                <a:gd name="T50" fmla="*/ 81 w 87"/>
                <a:gd name="T51" fmla="*/ 13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1">
                  <a:moveTo>
                    <a:pt x="7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5"/>
                    <a:pt x="6" y="171"/>
                    <a:pt x="13" y="171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81" y="171"/>
                    <a:pt x="87" y="165"/>
                    <a:pt x="87" y="158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1" y="0"/>
                    <a:pt x="73" y="0"/>
                  </a:cubicBezTo>
                  <a:close/>
                  <a:moveTo>
                    <a:pt x="32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0"/>
                    <a:pt x="32" y="10"/>
                  </a:cubicBezTo>
                  <a:close/>
                  <a:moveTo>
                    <a:pt x="43" y="162"/>
                  </a:moveTo>
                  <a:cubicBezTo>
                    <a:pt x="39" y="162"/>
                    <a:pt x="36" y="158"/>
                    <a:pt x="36" y="154"/>
                  </a:cubicBezTo>
                  <a:cubicBezTo>
                    <a:pt x="36" y="150"/>
                    <a:pt x="39" y="146"/>
                    <a:pt x="43" y="146"/>
                  </a:cubicBezTo>
                  <a:cubicBezTo>
                    <a:pt x="47" y="146"/>
                    <a:pt x="51" y="150"/>
                    <a:pt x="51" y="154"/>
                  </a:cubicBezTo>
                  <a:cubicBezTo>
                    <a:pt x="51" y="158"/>
                    <a:pt x="47" y="162"/>
                    <a:pt x="43" y="162"/>
                  </a:cubicBezTo>
                  <a:close/>
                  <a:moveTo>
                    <a:pt x="81" y="138"/>
                  </a:moveTo>
                  <a:cubicBezTo>
                    <a:pt x="5" y="138"/>
                    <a:pt x="5" y="138"/>
                    <a:pt x="5" y="13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rgbClr val="A22B17"/>
                </a:solidFill>
                <a:latin typeface="Calibri" panose="020F0502020204030204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CBC9416-90CA-4425-AD94-A74751CBE4FD}"/>
                </a:ext>
              </a:extLst>
            </p:cNvPr>
            <p:cNvGrpSpPr/>
            <p:nvPr/>
          </p:nvGrpSpPr>
          <p:grpSpPr>
            <a:xfrm>
              <a:off x="4325643" y="2013690"/>
              <a:ext cx="272368" cy="325278"/>
              <a:chOff x="3638550" y="1752601"/>
              <a:chExt cx="357188" cy="295275"/>
            </a:xfrm>
            <a:grpFill/>
          </p:grpSpPr>
          <p:sp>
            <p:nvSpPr>
              <p:cNvPr id="36" name="Freeform 88">
                <a:extLst>
                  <a:ext uri="{FF2B5EF4-FFF2-40B4-BE49-F238E27FC236}">
                    <a16:creationId xmlns:a16="http://schemas.microsoft.com/office/drawing/2014/main" id="{78CF6C20-AA16-46C6-B1BE-AC2EFA51B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388" y="2009776"/>
                <a:ext cx="163513" cy="38100"/>
              </a:xfrm>
              <a:custGeom>
                <a:avLst/>
                <a:gdLst>
                  <a:gd name="T0" fmla="*/ 62 w 71"/>
                  <a:gd name="T1" fmla="*/ 7 h 16"/>
                  <a:gd name="T2" fmla="*/ 46 w 71"/>
                  <a:gd name="T3" fmla="*/ 7 h 16"/>
                  <a:gd name="T4" fmla="*/ 46 w 71"/>
                  <a:gd name="T5" fmla="*/ 0 h 16"/>
                  <a:gd name="T6" fmla="*/ 25 w 71"/>
                  <a:gd name="T7" fmla="*/ 0 h 16"/>
                  <a:gd name="T8" fmla="*/ 25 w 71"/>
                  <a:gd name="T9" fmla="*/ 7 h 16"/>
                  <a:gd name="T10" fmla="*/ 8 w 71"/>
                  <a:gd name="T11" fmla="*/ 7 h 16"/>
                  <a:gd name="T12" fmla="*/ 0 w 71"/>
                  <a:gd name="T13" fmla="*/ 16 h 16"/>
                  <a:gd name="T14" fmla="*/ 71 w 71"/>
                  <a:gd name="T15" fmla="*/ 16 h 16"/>
                  <a:gd name="T16" fmla="*/ 62 w 71"/>
                  <a:gd name="T1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6">
                    <a:moveTo>
                      <a:pt x="62" y="7"/>
                    </a:moveTo>
                    <a:cubicBezTo>
                      <a:pt x="46" y="7"/>
                      <a:pt x="46" y="7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1"/>
                      <a:pt x="67" y="7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solidFill>
                    <a:srgbClr val="A22B17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Freeform 89">
                <a:extLst>
                  <a:ext uri="{FF2B5EF4-FFF2-40B4-BE49-F238E27FC236}">
                    <a16:creationId xmlns:a16="http://schemas.microsoft.com/office/drawing/2014/main" id="{C4874466-20D9-46FB-8764-7BFBA7C680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8550" y="1752601"/>
                <a:ext cx="357188" cy="250825"/>
              </a:xfrm>
              <a:custGeom>
                <a:avLst/>
                <a:gdLst>
                  <a:gd name="T0" fmla="*/ 151 w 155"/>
                  <a:gd name="T1" fmla="*/ 0 h 109"/>
                  <a:gd name="T2" fmla="*/ 4 w 155"/>
                  <a:gd name="T3" fmla="*/ 0 h 109"/>
                  <a:gd name="T4" fmla="*/ 0 w 155"/>
                  <a:gd name="T5" fmla="*/ 3 h 109"/>
                  <a:gd name="T6" fmla="*/ 0 w 155"/>
                  <a:gd name="T7" fmla="*/ 105 h 109"/>
                  <a:gd name="T8" fmla="*/ 4 w 155"/>
                  <a:gd name="T9" fmla="*/ 109 h 109"/>
                  <a:gd name="T10" fmla="*/ 151 w 155"/>
                  <a:gd name="T11" fmla="*/ 109 h 109"/>
                  <a:gd name="T12" fmla="*/ 155 w 155"/>
                  <a:gd name="T13" fmla="*/ 105 h 109"/>
                  <a:gd name="T14" fmla="*/ 155 w 155"/>
                  <a:gd name="T15" fmla="*/ 3 h 109"/>
                  <a:gd name="T16" fmla="*/ 151 w 155"/>
                  <a:gd name="T17" fmla="*/ 0 h 109"/>
                  <a:gd name="T18" fmla="*/ 140 w 155"/>
                  <a:gd name="T19" fmla="*/ 101 h 109"/>
                  <a:gd name="T20" fmla="*/ 136 w 155"/>
                  <a:gd name="T21" fmla="*/ 98 h 109"/>
                  <a:gd name="T22" fmla="*/ 140 w 155"/>
                  <a:gd name="T23" fmla="*/ 95 h 109"/>
                  <a:gd name="T24" fmla="*/ 143 w 155"/>
                  <a:gd name="T25" fmla="*/ 98 h 109"/>
                  <a:gd name="T26" fmla="*/ 140 w 155"/>
                  <a:gd name="T27" fmla="*/ 101 h 109"/>
                  <a:gd name="T28" fmla="*/ 145 w 155"/>
                  <a:gd name="T29" fmla="*/ 87 h 109"/>
                  <a:gd name="T30" fmla="*/ 9 w 155"/>
                  <a:gd name="T31" fmla="*/ 87 h 109"/>
                  <a:gd name="T32" fmla="*/ 9 w 155"/>
                  <a:gd name="T33" fmla="*/ 9 h 109"/>
                  <a:gd name="T34" fmla="*/ 145 w 155"/>
                  <a:gd name="T35" fmla="*/ 9 h 109"/>
                  <a:gd name="T36" fmla="*/ 145 w 155"/>
                  <a:gd name="T37" fmla="*/ 8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09">
                    <a:moveTo>
                      <a:pt x="1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3" y="109"/>
                      <a:pt x="155" y="107"/>
                      <a:pt x="155" y="105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1"/>
                      <a:pt x="153" y="0"/>
                      <a:pt x="151" y="0"/>
                    </a:cubicBezTo>
                    <a:close/>
                    <a:moveTo>
                      <a:pt x="140" y="101"/>
                    </a:moveTo>
                    <a:cubicBezTo>
                      <a:pt x="138" y="101"/>
                      <a:pt x="136" y="100"/>
                      <a:pt x="136" y="98"/>
                    </a:cubicBezTo>
                    <a:cubicBezTo>
                      <a:pt x="136" y="96"/>
                      <a:pt x="138" y="95"/>
                      <a:pt x="140" y="95"/>
                    </a:cubicBezTo>
                    <a:cubicBezTo>
                      <a:pt x="141" y="95"/>
                      <a:pt x="143" y="96"/>
                      <a:pt x="143" y="98"/>
                    </a:cubicBezTo>
                    <a:cubicBezTo>
                      <a:pt x="143" y="100"/>
                      <a:pt x="141" y="101"/>
                      <a:pt x="140" y="101"/>
                    </a:cubicBezTo>
                    <a:close/>
                    <a:moveTo>
                      <a:pt x="145" y="87"/>
                    </a:moveTo>
                    <a:cubicBezTo>
                      <a:pt x="9" y="87"/>
                      <a:pt x="9" y="87"/>
                      <a:pt x="9" y="8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5" y="9"/>
                      <a:pt x="145" y="9"/>
                      <a:pt x="145" y="9"/>
                    </a:cubicBezTo>
                    <a:lnTo>
                      <a:pt x="145" y="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solidFill>
                    <a:srgbClr val="A22B17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83" name="iconfont-1187-868615">
            <a:extLst>
              <a:ext uri="{FF2B5EF4-FFF2-40B4-BE49-F238E27FC236}">
                <a16:creationId xmlns:a16="http://schemas.microsoft.com/office/drawing/2014/main" id="{8338A740-4AB8-4B95-9C86-888A4204A33C}"/>
              </a:ext>
            </a:extLst>
          </p:cNvPr>
          <p:cNvSpPr/>
          <p:nvPr/>
        </p:nvSpPr>
        <p:spPr>
          <a:xfrm>
            <a:off x="10042940" y="2018212"/>
            <a:ext cx="373114" cy="325278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rgbClr val="CA35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solidFill>
                <a:srgbClr val="A22B17"/>
              </a:solidFill>
              <a:latin typeface="Calibri" panose="020F0502020204030204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25B37DD-5CE7-449B-858D-7B647DA196FD}"/>
              </a:ext>
            </a:extLst>
          </p:cNvPr>
          <p:cNvSpPr/>
          <p:nvPr/>
        </p:nvSpPr>
        <p:spPr>
          <a:xfrm>
            <a:off x="1178562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DDEB53CF-E661-4D07-8833-788ACD36E5B6}"/>
              </a:ext>
            </a:extLst>
          </p:cNvPr>
          <p:cNvSpPr/>
          <p:nvPr/>
        </p:nvSpPr>
        <p:spPr>
          <a:xfrm>
            <a:off x="4135327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E0547225-F36E-4D62-A9F3-F89892CEA01D}"/>
              </a:ext>
            </a:extLst>
          </p:cNvPr>
          <p:cNvSpPr/>
          <p:nvPr/>
        </p:nvSpPr>
        <p:spPr>
          <a:xfrm>
            <a:off x="7059611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DD1786BF-9AE6-4E20-9874-44B19D49E046}"/>
              </a:ext>
            </a:extLst>
          </p:cNvPr>
          <p:cNvSpPr/>
          <p:nvPr/>
        </p:nvSpPr>
        <p:spPr>
          <a:xfrm>
            <a:off x="9965339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851D326-C984-4611-8F81-9C7BB75132F8}"/>
              </a:ext>
            </a:extLst>
          </p:cNvPr>
          <p:cNvSpPr txBox="1"/>
          <p:nvPr/>
        </p:nvSpPr>
        <p:spPr>
          <a:xfrm>
            <a:off x="550246" y="4045868"/>
            <a:ext cx="3674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请输入您的数据标题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11BDCC13-66A3-4A5F-92FD-73DBC73FAB2F}"/>
              </a:ext>
            </a:extLst>
          </p:cNvPr>
          <p:cNvSpPr/>
          <p:nvPr/>
        </p:nvSpPr>
        <p:spPr>
          <a:xfrm>
            <a:off x="660400" y="4569088"/>
            <a:ext cx="843280" cy="74783"/>
          </a:xfrm>
          <a:prstGeom prst="rect">
            <a:avLst/>
          </a:prstGeom>
          <a:solidFill>
            <a:srgbClr val="F2C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ABE6CA8F-34A0-4D99-A755-5E0836700679}"/>
              </a:ext>
            </a:extLst>
          </p:cNvPr>
          <p:cNvSpPr txBox="1"/>
          <p:nvPr/>
        </p:nvSpPr>
        <p:spPr>
          <a:xfrm>
            <a:off x="550246" y="4686927"/>
            <a:ext cx="1542714" cy="3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单位：求实鼎新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CAF13AEC-8EA1-4F7A-9FE5-D25ED2DE3100}"/>
              </a:ext>
            </a:extLst>
          </p:cNvPr>
          <p:cNvGrpSpPr/>
          <p:nvPr/>
        </p:nvGrpSpPr>
        <p:grpSpPr>
          <a:xfrm>
            <a:off x="2085144" y="5854288"/>
            <a:ext cx="213636" cy="222368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94" name="îŝľîḓê">
              <a:extLst>
                <a:ext uri="{FF2B5EF4-FFF2-40B4-BE49-F238E27FC236}">
                  <a16:creationId xmlns:a16="http://schemas.microsoft.com/office/drawing/2014/main" id="{39BAC687-0DCD-457F-BEB5-66BE1E739732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ṣlíḑe">
              <a:extLst>
                <a:ext uri="{FF2B5EF4-FFF2-40B4-BE49-F238E27FC236}">
                  <a16:creationId xmlns:a16="http://schemas.microsoft.com/office/drawing/2014/main" id="{71E2D9FB-6E57-4D4C-97BA-C43D6D6B02E4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Sḻide">
              <a:extLst>
                <a:ext uri="{FF2B5EF4-FFF2-40B4-BE49-F238E27FC236}">
                  <a16:creationId xmlns:a16="http://schemas.microsoft.com/office/drawing/2014/main" id="{BF35DD7F-3F3B-4206-9E85-108F9F104C06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ṣlîḋè">
              <a:extLst>
                <a:ext uri="{FF2B5EF4-FFF2-40B4-BE49-F238E27FC236}">
                  <a16:creationId xmlns:a16="http://schemas.microsoft.com/office/drawing/2014/main" id="{5FC4B010-3C54-4D04-9141-CE897C0D4CB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ŝ1ide">
              <a:extLst>
                <a:ext uri="{FF2B5EF4-FFF2-40B4-BE49-F238E27FC236}">
                  <a16:creationId xmlns:a16="http://schemas.microsoft.com/office/drawing/2014/main" id="{6C3AC1E3-AF16-4E74-A4BC-F516278FF63F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$ḻíde">
              <a:extLst>
                <a:ext uri="{FF2B5EF4-FFF2-40B4-BE49-F238E27FC236}">
                  <a16:creationId xmlns:a16="http://schemas.microsoft.com/office/drawing/2014/main" id="{300785D5-346F-41AF-B578-26561A265203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4B43C54-AACC-49CB-B0F1-916356505CB0}"/>
              </a:ext>
            </a:extLst>
          </p:cNvPr>
          <p:cNvGrpSpPr/>
          <p:nvPr/>
        </p:nvGrpSpPr>
        <p:grpSpPr>
          <a:xfrm>
            <a:off x="4702971" y="5854288"/>
            <a:ext cx="213636" cy="222368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101" name="îŝľîḓê">
              <a:extLst>
                <a:ext uri="{FF2B5EF4-FFF2-40B4-BE49-F238E27FC236}">
                  <a16:creationId xmlns:a16="http://schemas.microsoft.com/office/drawing/2014/main" id="{B3D83647-0BCC-4DF8-BEBA-23B1CEEF187F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ṣlíḑe">
              <a:extLst>
                <a:ext uri="{FF2B5EF4-FFF2-40B4-BE49-F238E27FC236}">
                  <a16:creationId xmlns:a16="http://schemas.microsoft.com/office/drawing/2014/main" id="{714692DD-D4D8-4482-B957-C11696EA9DEB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Sḻide">
              <a:extLst>
                <a:ext uri="{FF2B5EF4-FFF2-40B4-BE49-F238E27FC236}">
                  <a16:creationId xmlns:a16="http://schemas.microsoft.com/office/drawing/2014/main" id="{C458B9DC-F262-4382-95ED-3D68B151DBB7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ṣlîḋè">
              <a:extLst>
                <a:ext uri="{FF2B5EF4-FFF2-40B4-BE49-F238E27FC236}">
                  <a16:creationId xmlns:a16="http://schemas.microsoft.com/office/drawing/2014/main" id="{846A1497-B649-43B3-AF07-D13F2404FF66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ŝ1ide">
              <a:extLst>
                <a:ext uri="{FF2B5EF4-FFF2-40B4-BE49-F238E27FC236}">
                  <a16:creationId xmlns:a16="http://schemas.microsoft.com/office/drawing/2014/main" id="{1A8BB077-0B6F-4CC9-9546-E9F69DBB05E1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$ḻíde">
              <a:extLst>
                <a:ext uri="{FF2B5EF4-FFF2-40B4-BE49-F238E27FC236}">
                  <a16:creationId xmlns:a16="http://schemas.microsoft.com/office/drawing/2014/main" id="{1F7E7B09-FF67-4294-8443-55A891F99990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A43B78A-269B-46AA-A71B-4EE6BC4A08CA}"/>
              </a:ext>
            </a:extLst>
          </p:cNvPr>
          <p:cNvGrpSpPr/>
          <p:nvPr/>
        </p:nvGrpSpPr>
        <p:grpSpPr>
          <a:xfrm>
            <a:off x="7300772" y="5854288"/>
            <a:ext cx="213636" cy="222368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108" name="îŝľîḓê">
              <a:extLst>
                <a:ext uri="{FF2B5EF4-FFF2-40B4-BE49-F238E27FC236}">
                  <a16:creationId xmlns:a16="http://schemas.microsoft.com/office/drawing/2014/main" id="{B92BF95C-9A5A-4C72-87DD-D3DAF3D0ADB1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ṣlíḑe">
              <a:extLst>
                <a:ext uri="{FF2B5EF4-FFF2-40B4-BE49-F238E27FC236}">
                  <a16:creationId xmlns:a16="http://schemas.microsoft.com/office/drawing/2014/main" id="{D4473295-5F25-4D90-8521-933E0EAF888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Sḻide">
              <a:extLst>
                <a:ext uri="{FF2B5EF4-FFF2-40B4-BE49-F238E27FC236}">
                  <a16:creationId xmlns:a16="http://schemas.microsoft.com/office/drawing/2014/main" id="{A0E08D83-B43B-4CCB-AAB9-56E7D0315DA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lîḋè">
              <a:extLst>
                <a:ext uri="{FF2B5EF4-FFF2-40B4-BE49-F238E27FC236}">
                  <a16:creationId xmlns:a16="http://schemas.microsoft.com/office/drawing/2014/main" id="{528AB3AA-EEDA-4B0C-94FB-E9D702526422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1ide">
              <a:extLst>
                <a:ext uri="{FF2B5EF4-FFF2-40B4-BE49-F238E27FC236}">
                  <a16:creationId xmlns:a16="http://schemas.microsoft.com/office/drawing/2014/main" id="{FABC7D75-893B-4A83-8C45-7EA854ADC87A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$ḻíde">
              <a:extLst>
                <a:ext uri="{FF2B5EF4-FFF2-40B4-BE49-F238E27FC236}">
                  <a16:creationId xmlns:a16="http://schemas.microsoft.com/office/drawing/2014/main" id="{3B5970D5-B99B-4868-A2C5-D546EEC936D7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693E0F79-1367-4619-B8E3-26501D266219}"/>
              </a:ext>
            </a:extLst>
          </p:cNvPr>
          <p:cNvGrpSpPr/>
          <p:nvPr/>
        </p:nvGrpSpPr>
        <p:grpSpPr>
          <a:xfrm>
            <a:off x="9814093" y="5606604"/>
            <a:ext cx="451594" cy="470052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115" name="îŝľîḓê">
              <a:extLst>
                <a:ext uri="{FF2B5EF4-FFF2-40B4-BE49-F238E27FC236}">
                  <a16:creationId xmlns:a16="http://schemas.microsoft.com/office/drawing/2014/main" id="{49B72790-275E-46C7-8C53-45BD4AD952C3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ṣlíḑe">
              <a:extLst>
                <a:ext uri="{FF2B5EF4-FFF2-40B4-BE49-F238E27FC236}">
                  <a16:creationId xmlns:a16="http://schemas.microsoft.com/office/drawing/2014/main" id="{77F386ED-1849-4181-8E3D-5DF4A7883D63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Sḻide">
              <a:extLst>
                <a:ext uri="{FF2B5EF4-FFF2-40B4-BE49-F238E27FC236}">
                  <a16:creationId xmlns:a16="http://schemas.microsoft.com/office/drawing/2014/main" id="{68A2ED60-3FD6-4031-B1C0-0C7E19A44360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ṣlîḋè">
              <a:extLst>
                <a:ext uri="{FF2B5EF4-FFF2-40B4-BE49-F238E27FC236}">
                  <a16:creationId xmlns:a16="http://schemas.microsoft.com/office/drawing/2014/main" id="{67ADDD68-3836-4339-BC43-D6C78F987EEE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ŝ1ide">
              <a:extLst>
                <a:ext uri="{FF2B5EF4-FFF2-40B4-BE49-F238E27FC236}">
                  <a16:creationId xmlns:a16="http://schemas.microsoft.com/office/drawing/2014/main" id="{040F1159-E461-496A-8E5B-0D353D0A2093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$ḻíde">
              <a:extLst>
                <a:ext uri="{FF2B5EF4-FFF2-40B4-BE49-F238E27FC236}">
                  <a16:creationId xmlns:a16="http://schemas.microsoft.com/office/drawing/2014/main" id="{31A08355-6709-4A8B-AA5B-C43D6D181982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8211EF61-BE25-4FFE-9823-E0A763DD8253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9057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8221B3BF-9F5B-479C-8D6D-3C3D676BB130}"/>
              </a:ext>
            </a:extLst>
          </p:cNvPr>
          <p:cNvGrpSpPr/>
          <p:nvPr/>
        </p:nvGrpSpPr>
        <p:grpSpPr>
          <a:xfrm>
            <a:off x="7454139" y="1532689"/>
            <a:ext cx="794828" cy="795538"/>
            <a:chOff x="1560409" y="2069897"/>
            <a:chExt cx="1776413" cy="1778000"/>
          </a:xfrm>
        </p:grpSpPr>
        <p:sp>
          <p:nvSpPr>
            <p:cNvPr id="130" name="îS1îḋé">
              <a:extLst>
                <a:ext uri="{FF2B5EF4-FFF2-40B4-BE49-F238E27FC236}">
                  <a16:creationId xmlns:a16="http://schemas.microsoft.com/office/drawing/2014/main" id="{7711DF3F-AD75-4C88-A45F-AF2927A9D5FA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1" name="îṣḷïďé">
              <a:extLst>
                <a:ext uri="{FF2B5EF4-FFF2-40B4-BE49-F238E27FC236}">
                  <a16:creationId xmlns:a16="http://schemas.microsoft.com/office/drawing/2014/main" id="{CDDC55ED-E315-4D88-89CD-81DF03944450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64E6441-382D-4742-896F-1DAB26E2DC1B}"/>
              </a:ext>
            </a:extLst>
          </p:cNvPr>
          <p:cNvGrpSpPr/>
          <p:nvPr/>
        </p:nvGrpSpPr>
        <p:grpSpPr>
          <a:xfrm>
            <a:off x="7490719" y="1558615"/>
            <a:ext cx="721667" cy="743686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73" name="ïś1íďê">
              <a:extLst>
                <a:ext uri="{FF2B5EF4-FFF2-40B4-BE49-F238E27FC236}">
                  <a16:creationId xmlns:a16="http://schemas.microsoft.com/office/drawing/2014/main" id="{7DF0CD68-7E63-49FE-9B9D-17DDF4607C94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4" name="ïṩḻîḓé">
              <a:extLst>
                <a:ext uri="{FF2B5EF4-FFF2-40B4-BE49-F238E27FC236}">
                  <a16:creationId xmlns:a16="http://schemas.microsoft.com/office/drawing/2014/main" id="{8343453A-ABDE-4696-9EAB-438F787DEA1A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5" name="išḷïḓe">
              <a:extLst>
                <a:ext uri="{FF2B5EF4-FFF2-40B4-BE49-F238E27FC236}">
                  <a16:creationId xmlns:a16="http://schemas.microsoft.com/office/drawing/2014/main" id="{B0E5BA84-9DF9-4DB1-BF62-DF12E7B590F1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6" name="ï$ľíḍe">
              <a:extLst>
                <a:ext uri="{FF2B5EF4-FFF2-40B4-BE49-F238E27FC236}">
                  <a16:creationId xmlns:a16="http://schemas.microsoft.com/office/drawing/2014/main" id="{02A75159-887F-4747-BB9A-7AC7DB09EA7B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7" name="î$ḻîḑe">
              <a:extLst>
                <a:ext uri="{FF2B5EF4-FFF2-40B4-BE49-F238E27FC236}">
                  <a16:creationId xmlns:a16="http://schemas.microsoft.com/office/drawing/2014/main" id="{A4E6E0EF-0D55-40FA-8A76-BDB27D07B9F0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8" name="ïşḻíḍe">
              <a:extLst>
                <a:ext uri="{FF2B5EF4-FFF2-40B4-BE49-F238E27FC236}">
                  <a16:creationId xmlns:a16="http://schemas.microsoft.com/office/drawing/2014/main" id="{F92DD3BC-EAE0-4A7E-9A94-A155251B38F0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9" name="íṩľíḑè">
              <a:extLst>
                <a:ext uri="{FF2B5EF4-FFF2-40B4-BE49-F238E27FC236}">
                  <a16:creationId xmlns:a16="http://schemas.microsoft.com/office/drawing/2014/main" id="{1CA3C735-2E4B-41E3-87D5-B268A065CBB1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0" name="îṣḷïḓê">
              <a:extLst>
                <a:ext uri="{FF2B5EF4-FFF2-40B4-BE49-F238E27FC236}">
                  <a16:creationId xmlns:a16="http://schemas.microsoft.com/office/drawing/2014/main" id="{9C1D7B63-16D0-40E6-A4A4-D0054ECC0B25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1" name="i$ḻîḓé">
              <a:extLst>
                <a:ext uri="{FF2B5EF4-FFF2-40B4-BE49-F238E27FC236}">
                  <a16:creationId xmlns:a16="http://schemas.microsoft.com/office/drawing/2014/main" id="{D5E58C34-5E18-4258-896D-08CFD84C482A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2" name="îṧľîḋé">
              <a:extLst>
                <a:ext uri="{FF2B5EF4-FFF2-40B4-BE49-F238E27FC236}">
                  <a16:creationId xmlns:a16="http://schemas.microsoft.com/office/drawing/2014/main" id="{9AD942EA-21FC-4BBF-88FD-F799DF9A26F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3" name="i$ḻïḑê">
              <a:extLst>
                <a:ext uri="{FF2B5EF4-FFF2-40B4-BE49-F238E27FC236}">
                  <a16:creationId xmlns:a16="http://schemas.microsoft.com/office/drawing/2014/main" id="{EE1B6616-738C-4FBB-81B5-FAA804966D90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4" name="íṧlíḍe">
              <a:extLst>
                <a:ext uri="{FF2B5EF4-FFF2-40B4-BE49-F238E27FC236}">
                  <a16:creationId xmlns:a16="http://schemas.microsoft.com/office/drawing/2014/main" id="{CB5B6394-E114-4D70-BB68-6F22EB038F83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5" name="îŝľîḓê">
              <a:extLst>
                <a:ext uri="{FF2B5EF4-FFF2-40B4-BE49-F238E27FC236}">
                  <a16:creationId xmlns:a16="http://schemas.microsoft.com/office/drawing/2014/main" id="{2E128348-5F35-4116-8CAC-91690968E26D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6" name="íṣlíḑe">
              <a:extLst>
                <a:ext uri="{FF2B5EF4-FFF2-40B4-BE49-F238E27FC236}">
                  <a16:creationId xmlns:a16="http://schemas.microsoft.com/office/drawing/2014/main" id="{38F8F69E-BD24-41C1-863F-624851CC940F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7" name="îSḻide">
              <a:extLst>
                <a:ext uri="{FF2B5EF4-FFF2-40B4-BE49-F238E27FC236}">
                  <a16:creationId xmlns:a16="http://schemas.microsoft.com/office/drawing/2014/main" id="{928A41CE-05DA-40BC-BAD2-0E93D92B0146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8" name="iṣlîḋè">
              <a:extLst>
                <a:ext uri="{FF2B5EF4-FFF2-40B4-BE49-F238E27FC236}">
                  <a16:creationId xmlns:a16="http://schemas.microsoft.com/office/drawing/2014/main" id="{7109EBD3-0756-4C96-8F58-76A9866030B4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9" name="íṣ1ïḑe">
              <a:extLst>
                <a:ext uri="{FF2B5EF4-FFF2-40B4-BE49-F238E27FC236}">
                  <a16:creationId xmlns:a16="http://schemas.microsoft.com/office/drawing/2014/main" id="{5D1A6895-A902-4E60-848C-BE75A889B88E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0" name="íṧḷîde">
              <a:extLst>
                <a:ext uri="{FF2B5EF4-FFF2-40B4-BE49-F238E27FC236}">
                  <a16:creationId xmlns:a16="http://schemas.microsoft.com/office/drawing/2014/main" id="{78DF5D16-9BF9-4CE1-85B8-36FA246A6989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1" name="íS1îḍé">
              <a:extLst>
                <a:ext uri="{FF2B5EF4-FFF2-40B4-BE49-F238E27FC236}">
                  <a16:creationId xmlns:a16="http://schemas.microsoft.com/office/drawing/2014/main" id="{3C268291-0AAC-4D62-AD48-685168DCFD7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2" name="íṧļïḋè">
              <a:extLst>
                <a:ext uri="{FF2B5EF4-FFF2-40B4-BE49-F238E27FC236}">
                  <a16:creationId xmlns:a16="http://schemas.microsoft.com/office/drawing/2014/main" id="{4A50954D-C8B8-482E-9199-9451B30404FC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3" name="ïṡḷiḋé">
              <a:extLst>
                <a:ext uri="{FF2B5EF4-FFF2-40B4-BE49-F238E27FC236}">
                  <a16:creationId xmlns:a16="http://schemas.microsoft.com/office/drawing/2014/main" id="{053A50D4-AABB-41A7-940B-2F975A0584DA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4" name="ïşļiḋe">
              <a:extLst>
                <a:ext uri="{FF2B5EF4-FFF2-40B4-BE49-F238E27FC236}">
                  <a16:creationId xmlns:a16="http://schemas.microsoft.com/office/drawing/2014/main" id="{D05D0C91-7D8E-4B48-AD06-82F4BB420EDB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5" name="îś1iḓê">
              <a:extLst>
                <a:ext uri="{FF2B5EF4-FFF2-40B4-BE49-F238E27FC236}">
                  <a16:creationId xmlns:a16="http://schemas.microsoft.com/office/drawing/2014/main" id="{A123DFF7-E61C-4C57-A7ED-395DD4CD1EA9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6" name="íş1ïḓe">
              <a:extLst>
                <a:ext uri="{FF2B5EF4-FFF2-40B4-BE49-F238E27FC236}">
                  <a16:creationId xmlns:a16="http://schemas.microsoft.com/office/drawing/2014/main" id="{6E4DDFF3-B741-40CB-B1BE-BD9F8FE61F7B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7" name="ïṩlîḋè">
              <a:extLst>
                <a:ext uri="{FF2B5EF4-FFF2-40B4-BE49-F238E27FC236}">
                  <a16:creationId xmlns:a16="http://schemas.microsoft.com/office/drawing/2014/main" id="{5B658B4A-7046-44A0-9214-6476072CA474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8" name="ïṣľîďe">
              <a:extLst>
                <a:ext uri="{FF2B5EF4-FFF2-40B4-BE49-F238E27FC236}">
                  <a16:creationId xmlns:a16="http://schemas.microsoft.com/office/drawing/2014/main" id="{C407F587-E31B-4985-ABE4-8917723E1030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9" name="íśļiḓe">
              <a:extLst>
                <a:ext uri="{FF2B5EF4-FFF2-40B4-BE49-F238E27FC236}">
                  <a16:creationId xmlns:a16="http://schemas.microsoft.com/office/drawing/2014/main" id="{F88D7691-A8A6-47A6-BCA4-9C1709FD31C9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0" name="î$ḷïďe">
              <a:extLst>
                <a:ext uri="{FF2B5EF4-FFF2-40B4-BE49-F238E27FC236}">
                  <a16:creationId xmlns:a16="http://schemas.microsoft.com/office/drawing/2014/main" id="{2209BECB-132F-4666-BAAD-F5ABAD30D906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1" name="îśḻîḍe">
              <a:extLst>
                <a:ext uri="{FF2B5EF4-FFF2-40B4-BE49-F238E27FC236}">
                  <a16:creationId xmlns:a16="http://schemas.microsoft.com/office/drawing/2014/main" id="{9B986AAE-7A28-4BF0-8271-10EA95182E56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2" name="í$ļîḋê">
              <a:extLst>
                <a:ext uri="{FF2B5EF4-FFF2-40B4-BE49-F238E27FC236}">
                  <a16:creationId xmlns:a16="http://schemas.microsoft.com/office/drawing/2014/main" id="{2B9FD94D-9A45-49C0-AC99-79540B6B850D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3" name="íṩḷiḋé">
              <a:extLst>
                <a:ext uri="{FF2B5EF4-FFF2-40B4-BE49-F238E27FC236}">
                  <a16:creationId xmlns:a16="http://schemas.microsoft.com/office/drawing/2014/main" id="{9A5C8E67-E4F2-46DF-B5DC-E7DA9906C63B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4" name="îsľïďé">
              <a:extLst>
                <a:ext uri="{FF2B5EF4-FFF2-40B4-BE49-F238E27FC236}">
                  <a16:creationId xmlns:a16="http://schemas.microsoft.com/office/drawing/2014/main" id="{7A492759-48CD-4655-90E8-3A9DCAC52BED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5" name="íśliḋé">
              <a:extLst>
                <a:ext uri="{FF2B5EF4-FFF2-40B4-BE49-F238E27FC236}">
                  <a16:creationId xmlns:a16="http://schemas.microsoft.com/office/drawing/2014/main" id="{7BFB6D47-33AE-4792-9FE7-5D4158295A11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6" name="iSļiďê">
              <a:extLst>
                <a:ext uri="{FF2B5EF4-FFF2-40B4-BE49-F238E27FC236}">
                  <a16:creationId xmlns:a16="http://schemas.microsoft.com/office/drawing/2014/main" id="{42A554AB-454D-4E92-AC92-3FB91675FB54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7" name="íSliḋé">
              <a:extLst>
                <a:ext uri="{FF2B5EF4-FFF2-40B4-BE49-F238E27FC236}">
                  <a16:creationId xmlns:a16="http://schemas.microsoft.com/office/drawing/2014/main" id="{AB8B0DE7-9A90-4900-8AEB-B038C9FB3AB0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8" name="îŝ1îḑè">
              <a:extLst>
                <a:ext uri="{FF2B5EF4-FFF2-40B4-BE49-F238E27FC236}">
                  <a16:creationId xmlns:a16="http://schemas.microsoft.com/office/drawing/2014/main" id="{5CC7BDC2-9D4C-4E23-B945-8B7AA6105B48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9" name="íṩḻiḋê">
              <a:extLst>
                <a:ext uri="{FF2B5EF4-FFF2-40B4-BE49-F238E27FC236}">
                  <a16:creationId xmlns:a16="http://schemas.microsoft.com/office/drawing/2014/main" id="{A40E2831-DD3E-4556-B579-8792583085CE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0" name="îṧľíḍe">
              <a:extLst>
                <a:ext uri="{FF2B5EF4-FFF2-40B4-BE49-F238E27FC236}">
                  <a16:creationId xmlns:a16="http://schemas.microsoft.com/office/drawing/2014/main" id="{4EBE85A7-1F54-4386-9B46-EEE08D104A35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1" name="ïṩḻiḍe">
              <a:extLst>
                <a:ext uri="{FF2B5EF4-FFF2-40B4-BE49-F238E27FC236}">
                  <a16:creationId xmlns:a16="http://schemas.microsoft.com/office/drawing/2014/main" id="{6F829A53-607B-47A6-B75D-F63FD211117D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2" name="íśļïḓè">
              <a:extLst>
                <a:ext uri="{FF2B5EF4-FFF2-40B4-BE49-F238E27FC236}">
                  <a16:creationId xmlns:a16="http://schemas.microsoft.com/office/drawing/2014/main" id="{CABA3B5A-1205-4364-864C-66C6DF3CA6A6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3" name="íṩḻîde">
              <a:extLst>
                <a:ext uri="{FF2B5EF4-FFF2-40B4-BE49-F238E27FC236}">
                  <a16:creationId xmlns:a16="http://schemas.microsoft.com/office/drawing/2014/main" id="{E1793120-10D1-4FD8-A0FB-3F5F1B0A99F1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4" name="îŝḷïḓê">
              <a:extLst>
                <a:ext uri="{FF2B5EF4-FFF2-40B4-BE49-F238E27FC236}">
                  <a16:creationId xmlns:a16="http://schemas.microsoft.com/office/drawing/2014/main" id="{101AF6B4-27D6-4A89-A8F5-EC52AAF6BABD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5" name="îşḷîḑe">
              <a:extLst>
                <a:ext uri="{FF2B5EF4-FFF2-40B4-BE49-F238E27FC236}">
                  <a16:creationId xmlns:a16="http://schemas.microsoft.com/office/drawing/2014/main" id="{A77BA55F-ACA2-4307-AC72-B422712E4EDE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6" name="îşḷïḋê">
              <a:extLst>
                <a:ext uri="{FF2B5EF4-FFF2-40B4-BE49-F238E27FC236}">
                  <a16:creationId xmlns:a16="http://schemas.microsoft.com/office/drawing/2014/main" id="{96797065-E408-4CC7-9C72-5BF1B6182D2B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7" name="îṣlïḍè">
              <a:extLst>
                <a:ext uri="{FF2B5EF4-FFF2-40B4-BE49-F238E27FC236}">
                  <a16:creationId xmlns:a16="http://schemas.microsoft.com/office/drawing/2014/main" id="{F2E5D27F-8AAD-4BC7-A813-2598975079F8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8" name="ïṩḷîḓê">
              <a:extLst>
                <a:ext uri="{FF2B5EF4-FFF2-40B4-BE49-F238E27FC236}">
                  <a16:creationId xmlns:a16="http://schemas.microsoft.com/office/drawing/2014/main" id="{468271B0-B895-40B8-84AC-FF7DFF4BA009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9" name="ïSļiďé">
              <a:extLst>
                <a:ext uri="{FF2B5EF4-FFF2-40B4-BE49-F238E27FC236}">
                  <a16:creationId xmlns:a16="http://schemas.microsoft.com/office/drawing/2014/main" id="{EBB02EDD-593C-4B4B-9000-46E5A7400553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0" name="îSḷiḋè">
              <a:extLst>
                <a:ext uri="{FF2B5EF4-FFF2-40B4-BE49-F238E27FC236}">
                  <a16:creationId xmlns:a16="http://schemas.microsoft.com/office/drawing/2014/main" id="{A581081A-115F-45D2-AE15-06AB2FFD43CF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1" name="îṣḷíḋé">
              <a:extLst>
                <a:ext uri="{FF2B5EF4-FFF2-40B4-BE49-F238E27FC236}">
                  <a16:creationId xmlns:a16="http://schemas.microsoft.com/office/drawing/2014/main" id="{3F2619BB-CFDB-4B4A-B39A-B5BF704D4C17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2" name="îṩliďè">
              <a:extLst>
                <a:ext uri="{FF2B5EF4-FFF2-40B4-BE49-F238E27FC236}">
                  <a16:creationId xmlns:a16="http://schemas.microsoft.com/office/drawing/2014/main" id="{D32D964E-8ABD-43C4-B544-8A1CC18C953D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3" name="iṧlíḋè">
              <a:extLst>
                <a:ext uri="{FF2B5EF4-FFF2-40B4-BE49-F238E27FC236}">
                  <a16:creationId xmlns:a16="http://schemas.microsoft.com/office/drawing/2014/main" id="{688E387A-5FA5-4669-A8CD-11E153359B33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4" name="islïḓè">
              <a:extLst>
                <a:ext uri="{FF2B5EF4-FFF2-40B4-BE49-F238E27FC236}">
                  <a16:creationId xmlns:a16="http://schemas.microsoft.com/office/drawing/2014/main" id="{11BE152D-7AF5-416D-9359-5784E5C98D82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5" name="íṥ1iḍe">
              <a:extLst>
                <a:ext uri="{FF2B5EF4-FFF2-40B4-BE49-F238E27FC236}">
                  <a16:creationId xmlns:a16="http://schemas.microsoft.com/office/drawing/2014/main" id="{A95EDDFF-AD69-4BCD-B235-5A6606C33090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6" name="iṥľîḋé">
              <a:extLst>
                <a:ext uri="{FF2B5EF4-FFF2-40B4-BE49-F238E27FC236}">
                  <a16:creationId xmlns:a16="http://schemas.microsoft.com/office/drawing/2014/main" id="{95E00F54-3EF6-4379-808F-F057DD11CABD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7" name="îślidè">
              <a:extLst>
                <a:ext uri="{FF2B5EF4-FFF2-40B4-BE49-F238E27FC236}">
                  <a16:creationId xmlns:a16="http://schemas.microsoft.com/office/drawing/2014/main" id="{1D39E9B1-D692-45B8-9E93-4EA16295E5BC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8" name="îŝ1ide">
              <a:extLst>
                <a:ext uri="{FF2B5EF4-FFF2-40B4-BE49-F238E27FC236}">
                  <a16:creationId xmlns:a16="http://schemas.microsoft.com/office/drawing/2014/main" id="{48C2356C-EE25-4111-9DE0-99B3FB64DFC3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9" name="í$ḻíde">
              <a:extLst>
                <a:ext uri="{FF2B5EF4-FFF2-40B4-BE49-F238E27FC236}">
                  <a16:creationId xmlns:a16="http://schemas.microsoft.com/office/drawing/2014/main" id="{7B49573D-EFF9-47C8-9141-D4C822CC47FF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2ADBF00-4631-47FB-8F41-95ECC6F2ACCE}"/>
              </a:ext>
            </a:extLst>
          </p:cNvPr>
          <p:cNvGrpSpPr/>
          <p:nvPr/>
        </p:nvGrpSpPr>
        <p:grpSpPr>
          <a:xfrm>
            <a:off x="8571263" y="1633564"/>
            <a:ext cx="2876854" cy="593788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33" name="ïṩļîḑê">
              <a:extLst>
                <a:ext uri="{FF2B5EF4-FFF2-40B4-BE49-F238E27FC236}">
                  <a16:creationId xmlns:a16="http://schemas.microsoft.com/office/drawing/2014/main" id="{144DBDD9-B18F-450F-9919-0A53FECAC69F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4" name="îşḷïḍe">
              <a:extLst>
                <a:ext uri="{FF2B5EF4-FFF2-40B4-BE49-F238E27FC236}">
                  <a16:creationId xmlns:a16="http://schemas.microsoft.com/office/drawing/2014/main" id="{FF9DA454-D090-4257-A4CE-96AB977BBA09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5" name="îṧļíďe">
              <a:extLst>
                <a:ext uri="{FF2B5EF4-FFF2-40B4-BE49-F238E27FC236}">
                  <a16:creationId xmlns:a16="http://schemas.microsoft.com/office/drawing/2014/main" id="{C9293D61-2915-475E-92D9-2B80CCAD8F54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6" name="íŝļïḓè">
              <a:extLst>
                <a:ext uri="{FF2B5EF4-FFF2-40B4-BE49-F238E27FC236}">
                  <a16:creationId xmlns:a16="http://schemas.microsoft.com/office/drawing/2014/main" id="{E1394527-DD75-420F-948C-BFD17C11A20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7" name="ïs1îḋè">
              <a:extLst>
                <a:ext uri="{FF2B5EF4-FFF2-40B4-BE49-F238E27FC236}">
                  <a16:creationId xmlns:a16="http://schemas.microsoft.com/office/drawing/2014/main" id="{FA96A6A8-115D-403D-963D-5CDD258804EF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8" name="îš1ïdè">
              <a:extLst>
                <a:ext uri="{FF2B5EF4-FFF2-40B4-BE49-F238E27FC236}">
                  <a16:creationId xmlns:a16="http://schemas.microsoft.com/office/drawing/2014/main" id="{0E93CB58-5ED5-4FD9-A18D-73BB2C84EC45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9" name="ï$líḋé">
              <a:extLst>
                <a:ext uri="{FF2B5EF4-FFF2-40B4-BE49-F238E27FC236}">
                  <a16:creationId xmlns:a16="http://schemas.microsoft.com/office/drawing/2014/main" id="{3D3042B4-69A3-426D-A3FC-4D368593B68E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0" name="işḷíḓè">
              <a:extLst>
                <a:ext uri="{FF2B5EF4-FFF2-40B4-BE49-F238E27FC236}">
                  <a16:creationId xmlns:a16="http://schemas.microsoft.com/office/drawing/2014/main" id="{F65CE1CF-D402-4D0F-8996-7DD6E46E48B4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1" name="ïSḷîḋé">
              <a:extLst>
                <a:ext uri="{FF2B5EF4-FFF2-40B4-BE49-F238E27FC236}">
                  <a16:creationId xmlns:a16="http://schemas.microsoft.com/office/drawing/2014/main" id="{D43B2142-594C-4E78-8A3D-A97CDF0F69B4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2" name="išḷiḓé">
              <a:extLst>
                <a:ext uri="{FF2B5EF4-FFF2-40B4-BE49-F238E27FC236}">
                  <a16:creationId xmlns:a16="http://schemas.microsoft.com/office/drawing/2014/main" id="{7C200C21-3A3A-4F0A-9177-801E7ED83AB6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3" name="iṩľidè">
              <a:extLst>
                <a:ext uri="{FF2B5EF4-FFF2-40B4-BE49-F238E27FC236}">
                  <a16:creationId xmlns:a16="http://schemas.microsoft.com/office/drawing/2014/main" id="{1FF5A966-5F72-4DC8-8822-61B385297A69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4" name="îṡļiḑe">
              <a:extLst>
                <a:ext uri="{FF2B5EF4-FFF2-40B4-BE49-F238E27FC236}">
                  <a16:creationId xmlns:a16="http://schemas.microsoft.com/office/drawing/2014/main" id="{26478463-E11F-4A70-B70C-F582791423B4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5" name="ïśļíḓe">
              <a:extLst>
                <a:ext uri="{FF2B5EF4-FFF2-40B4-BE49-F238E27FC236}">
                  <a16:creationId xmlns:a16="http://schemas.microsoft.com/office/drawing/2014/main" id="{8175B206-CBEF-4015-BD8D-00B10A03A7C9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6" name="îṡľîdè">
              <a:extLst>
                <a:ext uri="{FF2B5EF4-FFF2-40B4-BE49-F238E27FC236}">
                  <a16:creationId xmlns:a16="http://schemas.microsoft.com/office/drawing/2014/main" id="{A61C9232-7CAF-432F-A405-5CB40B664E03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7" name="îś1iḋê">
              <a:extLst>
                <a:ext uri="{FF2B5EF4-FFF2-40B4-BE49-F238E27FC236}">
                  <a16:creationId xmlns:a16="http://schemas.microsoft.com/office/drawing/2014/main" id="{9D872684-9C56-4ECD-85DD-6DBD69DBA47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8" name="išľîḋê">
              <a:extLst>
                <a:ext uri="{FF2B5EF4-FFF2-40B4-BE49-F238E27FC236}">
                  <a16:creationId xmlns:a16="http://schemas.microsoft.com/office/drawing/2014/main" id="{BD8B2CD6-BBBE-4F49-959B-ECAE95AA59EF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9" name="íSḷiḑè">
              <a:extLst>
                <a:ext uri="{FF2B5EF4-FFF2-40B4-BE49-F238E27FC236}">
                  <a16:creationId xmlns:a16="http://schemas.microsoft.com/office/drawing/2014/main" id="{47304D21-442C-43D4-AE53-E88AB079081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0" name="ïṣľïḑe">
              <a:extLst>
                <a:ext uri="{FF2B5EF4-FFF2-40B4-BE49-F238E27FC236}">
                  <a16:creationId xmlns:a16="http://schemas.microsoft.com/office/drawing/2014/main" id="{0417527E-DCD7-4375-84DE-14208914C19B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1" name="ïš1îḍè">
              <a:extLst>
                <a:ext uri="{FF2B5EF4-FFF2-40B4-BE49-F238E27FC236}">
                  <a16:creationId xmlns:a16="http://schemas.microsoft.com/office/drawing/2014/main" id="{53B01409-F829-4EBE-8D7A-1D6AEE312559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2" name="iṥľïḍê">
              <a:extLst>
                <a:ext uri="{FF2B5EF4-FFF2-40B4-BE49-F238E27FC236}">
                  <a16:creationId xmlns:a16="http://schemas.microsoft.com/office/drawing/2014/main" id="{94E0E8F0-44EB-4019-813D-399111A2132A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3" name="íṥ1ïdê">
              <a:extLst>
                <a:ext uri="{FF2B5EF4-FFF2-40B4-BE49-F238E27FC236}">
                  <a16:creationId xmlns:a16="http://schemas.microsoft.com/office/drawing/2014/main" id="{1A4EF262-6EAD-44AD-B02F-298270882B74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4" name="îṡ1îďé">
              <a:extLst>
                <a:ext uri="{FF2B5EF4-FFF2-40B4-BE49-F238E27FC236}">
                  <a16:creationId xmlns:a16="http://schemas.microsoft.com/office/drawing/2014/main" id="{C2391157-0BDA-4913-BD44-33A8F86B8838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5" name="íṩḷïḑé">
              <a:extLst>
                <a:ext uri="{FF2B5EF4-FFF2-40B4-BE49-F238E27FC236}">
                  <a16:creationId xmlns:a16="http://schemas.microsoft.com/office/drawing/2014/main" id="{B85788BA-6B02-4F03-BBC4-F3944EE4D7B9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6" name="ïşḷiḋè">
              <a:extLst>
                <a:ext uri="{FF2B5EF4-FFF2-40B4-BE49-F238E27FC236}">
                  <a16:creationId xmlns:a16="http://schemas.microsoft.com/office/drawing/2014/main" id="{86A20C0F-04B2-4974-B079-197A9ED0FD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7" name="îṩľiḍé">
              <a:extLst>
                <a:ext uri="{FF2B5EF4-FFF2-40B4-BE49-F238E27FC236}">
                  <a16:creationId xmlns:a16="http://schemas.microsoft.com/office/drawing/2014/main" id="{480A4AD6-10FE-4233-AC2A-338E30125E92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8" name="íṡḷïďe">
              <a:extLst>
                <a:ext uri="{FF2B5EF4-FFF2-40B4-BE49-F238E27FC236}">
                  <a16:creationId xmlns:a16="http://schemas.microsoft.com/office/drawing/2014/main" id="{FBD68E46-AE23-40F4-B174-043E1DBAA685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9" name="í$ľîde">
              <a:extLst>
                <a:ext uri="{FF2B5EF4-FFF2-40B4-BE49-F238E27FC236}">
                  <a16:creationId xmlns:a16="http://schemas.microsoft.com/office/drawing/2014/main" id="{2549A934-565A-4A3B-B313-069E92D2D998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0" name="ï$ḻíḋê">
              <a:extLst>
                <a:ext uri="{FF2B5EF4-FFF2-40B4-BE49-F238E27FC236}">
                  <a16:creationId xmlns:a16="http://schemas.microsoft.com/office/drawing/2014/main" id="{E7FB2F05-3E0E-4FE7-B3FF-797CD38E4A6C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1" name="îśḻïďè">
              <a:extLst>
                <a:ext uri="{FF2B5EF4-FFF2-40B4-BE49-F238E27FC236}">
                  <a16:creationId xmlns:a16="http://schemas.microsoft.com/office/drawing/2014/main" id="{181E2AA8-9995-4985-96FD-307CEB5155B4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2" name="iṡľîdé">
              <a:extLst>
                <a:ext uri="{FF2B5EF4-FFF2-40B4-BE49-F238E27FC236}">
                  <a16:creationId xmlns:a16="http://schemas.microsoft.com/office/drawing/2014/main" id="{9CB97CD1-DA32-4F7A-8261-39546A173F09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3" name="íṥḻíḋé">
              <a:extLst>
                <a:ext uri="{FF2B5EF4-FFF2-40B4-BE49-F238E27FC236}">
                  <a16:creationId xmlns:a16="http://schemas.microsoft.com/office/drawing/2014/main" id="{535A5CCF-5B1B-49F3-B4BE-F84CEA78B0F4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4" name="ïṡļïḍè">
              <a:extLst>
                <a:ext uri="{FF2B5EF4-FFF2-40B4-BE49-F238E27FC236}">
                  <a16:creationId xmlns:a16="http://schemas.microsoft.com/office/drawing/2014/main" id="{7AC90796-2E76-4A71-8502-A37AD275C621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5" name="iṩḷídê">
              <a:extLst>
                <a:ext uri="{FF2B5EF4-FFF2-40B4-BE49-F238E27FC236}">
                  <a16:creationId xmlns:a16="http://schemas.microsoft.com/office/drawing/2014/main" id="{9ACF5312-2C4B-44D8-8481-C1B6802A1C37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6" name="íslîḍe">
              <a:extLst>
                <a:ext uri="{FF2B5EF4-FFF2-40B4-BE49-F238E27FC236}">
                  <a16:creationId xmlns:a16="http://schemas.microsoft.com/office/drawing/2014/main" id="{A62ACE32-B442-467D-A023-815583B7C226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7" name="ïṣľíḓè">
              <a:extLst>
                <a:ext uri="{FF2B5EF4-FFF2-40B4-BE49-F238E27FC236}">
                  <a16:creationId xmlns:a16="http://schemas.microsoft.com/office/drawing/2014/main" id="{E4F7E437-106A-4646-9A60-9A32F659D390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8" name="îš1ïḋé">
              <a:extLst>
                <a:ext uri="{FF2B5EF4-FFF2-40B4-BE49-F238E27FC236}">
                  <a16:creationId xmlns:a16="http://schemas.microsoft.com/office/drawing/2014/main" id="{897EA5E7-6403-49C3-85EF-15CBF583F400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9" name="íŝḻíḍê">
              <a:extLst>
                <a:ext uri="{FF2B5EF4-FFF2-40B4-BE49-F238E27FC236}">
                  <a16:creationId xmlns:a16="http://schemas.microsoft.com/office/drawing/2014/main" id="{4238247F-4F0A-4A67-9D1A-F98E08C587AF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0" name="íṧḷíḓé">
              <a:extLst>
                <a:ext uri="{FF2B5EF4-FFF2-40B4-BE49-F238E27FC236}">
                  <a16:creationId xmlns:a16="http://schemas.microsoft.com/office/drawing/2014/main" id="{FB2A8B9D-2C49-4C1A-AEDE-B5F797BEFFB1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1" name="îŝlíde">
              <a:extLst>
                <a:ext uri="{FF2B5EF4-FFF2-40B4-BE49-F238E27FC236}">
                  <a16:creationId xmlns:a16="http://schemas.microsoft.com/office/drawing/2014/main" id="{B840CA75-AF34-417A-99EA-DDF6E86BB375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2" name="íṧ1ïḍé">
              <a:extLst>
                <a:ext uri="{FF2B5EF4-FFF2-40B4-BE49-F238E27FC236}">
                  <a16:creationId xmlns:a16="http://schemas.microsoft.com/office/drawing/2014/main" id="{CCBD358D-662A-4E3C-A115-7A4D0D84ADAA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3" name="iŝļidé">
              <a:extLst>
                <a:ext uri="{FF2B5EF4-FFF2-40B4-BE49-F238E27FC236}">
                  <a16:creationId xmlns:a16="http://schemas.microsoft.com/office/drawing/2014/main" id="{440B43E8-9D35-4B80-A50E-29A0534E73B7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4" name="í$lidè">
              <a:extLst>
                <a:ext uri="{FF2B5EF4-FFF2-40B4-BE49-F238E27FC236}">
                  <a16:creationId xmlns:a16="http://schemas.microsoft.com/office/drawing/2014/main" id="{5BBA82D9-F28A-4013-B573-004252097501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5" name="iSļiḋé">
              <a:extLst>
                <a:ext uri="{FF2B5EF4-FFF2-40B4-BE49-F238E27FC236}">
                  <a16:creationId xmlns:a16="http://schemas.microsoft.com/office/drawing/2014/main" id="{3442ED55-B751-4771-BF9A-8460708DF277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6" name="íṩḷïḑe">
              <a:extLst>
                <a:ext uri="{FF2B5EF4-FFF2-40B4-BE49-F238E27FC236}">
                  <a16:creationId xmlns:a16="http://schemas.microsoft.com/office/drawing/2014/main" id="{5EC52301-0213-441E-9D23-95467AC0319B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7" name="i$ḷïḍè">
              <a:extLst>
                <a:ext uri="{FF2B5EF4-FFF2-40B4-BE49-F238E27FC236}">
                  <a16:creationId xmlns:a16="http://schemas.microsoft.com/office/drawing/2014/main" id="{ECA58CB2-80F3-4B9B-B8F6-C330AC434766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8" name="íṩliḋé">
              <a:extLst>
                <a:ext uri="{FF2B5EF4-FFF2-40B4-BE49-F238E27FC236}">
                  <a16:creationId xmlns:a16="http://schemas.microsoft.com/office/drawing/2014/main" id="{7D36FE07-8D87-45D6-B31D-DD20482668D5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9" name="ísḷiďé">
              <a:extLst>
                <a:ext uri="{FF2B5EF4-FFF2-40B4-BE49-F238E27FC236}">
                  <a16:creationId xmlns:a16="http://schemas.microsoft.com/office/drawing/2014/main" id="{31FC7B16-3AD5-48CB-90AF-C1A8B738A0F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0" name="íṩļïḍe">
              <a:extLst>
                <a:ext uri="{FF2B5EF4-FFF2-40B4-BE49-F238E27FC236}">
                  <a16:creationId xmlns:a16="http://schemas.microsoft.com/office/drawing/2014/main" id="{7F456BB3-5B37-4DC0-AD14-42E404539CFC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1" name="í$ľíḍê">
              <a:extLst>
                <a:ext uri="{FF2B5EF4-FFF2-40B4-BE49-F238E27FC236}">
                  <a16:creationId xmlns:a16="http://schemas.microsoft.com/office/drawing/2014/main" id="{E97DF6D6-DF02-4983-8761-1E8F72A3347A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2" name="î$1ïḍè">
              <a:extLst>
                <a:ext uri="{FF2B5EF4-FFF2-40B4-BE49-F238E27FC236}">
                  <a16:creationId xmlns:a16="http://schemas.microsoft.com/office/drawing/2014/main" id="{121A0C50-A102-4E97-8D2F-586B19C69CF4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3" name="ïṡļîḑê">
              <a:extLst>
                <a:ext uri="{FF2B5EF4-FFF2-40B4-BE49-F238E27FC236}">
                  <a16:creationId xmlns:a16="http://schemas.microsoft.com/office/drawing/2014/main" id="{22B48899-66DA-438B-9EEE-F5205CDA9147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FE0FA668-6811-4FDD-9CA0-C9E76C408BBF}"/>
              </a:ext>
            </a:extLst>
          </p:cNvPr>
          <p:cNvSpPr txBox="1"/>
          <p:nvPr/>
        </p:nvSpPr>
        <p:spPr>
          <a:xfrm>
            <a:off x="2796639" y="2578072"/>
            <a:ext cx="87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 flip="none" rotWithShape="1"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学风严谨 崇尚实践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EAA53AED-0D95-4C25-9766-2D401D097903}"/>
              </a:ext>
            </a:extLst>
          </p:cNvPr>
          <p:cNvSpPr txBox="1"/>
          <p:nvPr/>
        </p:nvSpPr>
        <p:spPr>
          <a:xfrm>
            <a:off x="7063580" y="3759789"/>
            <a:ext cx="4505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北京科技大学党政答辩</a:t>
            </a:r>
            <a:r>
              <a:rPr lang="en-US" altLang="zh-CN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70DD3A2-FF3D-4517-BDF7-F890D7CA28A1}"/>
              </a:ext>
            </a:extLst>
          </p:cNvPr>
          <p:cNvGrpSpPr/>
          <p:nvPr/>
        </p:nvGrpSpPr>
        <p:grpSpPr>
          <a:xfrm>
            <a:off x="9512341" y="4522199"/>
            <a:ext cx="1935776" cy="338554"/>
            <a:chOff x="880279" y="4896091"/>
            <a:chExt cx="1935776" cy="338554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7229B389-3883-4FCC-A237-CBA2A86DC2A1}"/>
                </a:ext>
              </a:extLst>
            </p:cNvPr>
            <p:cNvSpPr/>
            <p:nvPr/>
          </p:nvSpPr>
          <p:spPr>
            <a:xfrm>
              <a:off x="880279" y="4901433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AF6421CB-D66A-417E-B114-A8272BD5B0B5}"/>
                </a:ext>
              </a:extLst>
            </p:cNvPr>
            <p:cNvSpPr txBox="1"/>
            <p:nvPr/>
          </p:nvSpPr>
          <p:spPr>
            <a:xfrm>
              <a:off x="1012600" y="4896091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4A4E8205-3809-4419-94A1-5DF277AF02EE}"/>
              </a:ext>
            </a:extLst>
          </p:cNvPr>
          <p:cNvGrpSpPr/>
          <p:nvPr/>
        </p:nvGrpSpPr>
        <p:grpSpPr>
          <a:xfrm>
            <a:off x="7333241" y="4522199"/>
            <a:ext cx="1935776" cy="338554"/>
            <a:chOff x="2986672" y="4901974"/>
            <a:chExt cx="1935776" cy="338554"/>
          </a:xfrm>
        </p:grpSpPr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1B7A7F15-EC71-437D-8E64-CFAFA37B32B9}"/>
                </a:ext>
              </a:extLst>
            </p:cNvPr>
            <p:cNvSpPr/>
            <p:nvPr/>
          </p:nvSpPr>
          <p:spPr>
            <a:xfrm>
              <a:off x="2986672" y="4907316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59F9D38-9513-4A70-BFD5-6676DFEC0AE5}"/>
                </a:ext>
              </a:extLst>
            </p:cNvPr>
            <p:cNvSpPr txBox="1"/>
            <p:nvPr/>
          </p:nvSpPr>
          <p:spPr>
            <a:xfrm>
              <a:off x="3118993" y="4901974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姓名：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474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5EEC415-7FEF-4FE5-9214-3B4578CBDD1D}"/>
              </a:ext>
            </a:extLst>
          </p:cNvPr>
          <p:cNvSpPr txBox="1"/>
          <p:nvPr/>
        </p:nvSpPr>
        <p:spPr>
          <a:xfrm>
            <a:off x="254641" y="2644170"/>
            <a:ext cx="5625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F2C68E">
                    <a:alpha val="20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context</a:t>
            </a:r>
            <a:endParaRPr lang="zh-CN" altLang="en-US" sz="9600" dirty="0">
              <a:solidFill>
                <a:srgbClr val="F2C68E">
                  <a:alpha val="20000"/>
                </a:srgb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A06DF2-B766-4A08-8D92-14AF1DFCC494}"/>
              </a:ext>
            </a:extLst>
          </p:cNvPr>
          <p:cNvSpPr txBox="1"/>
          <p:nvPr/>
        </p:nvSpPr>
        <p:spPr>
          <a:xfrm>
            <a:off x="787077" y="2644170"/>
            <a:ext cx="4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7C77B4BA-DEDF-423F-8B4B-DCD00D918E9A}"/>
              </a:ext>
            </a:extLst>
          </p:cNvPr>
          <p:cNvSpPr txBox="1"/>
          <p:nvPr/>
        </p:nvSpPr>
        <p:spPr>
          <a:xfrm>
            <a:off x="10952480" y="6441440"/>
            <a:ext cx="1239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861B33-FDCD-441D-A796-63795C22F8CB}"/>
              </a:ext>
            </a:extLst>
          </p:cNvPr>
          <p:cNvGrpSpPr/>
          <p:nvPr/>
        </p:nvGrpSpPr>
        <p:grpSpPr>
          <a:xfrm>
            <a:off x="91321" y="90205"/>
            <a:ext cx="453179" cy="453584"/>
            <a:chOff x="1005721" y="1064987"/>
            <a:chExt cx="794828" cy="795538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8CE3E938-48AB-4EC2-BABE-DDA44883F538}"/>
                </a:ext>
              </a:extLst>
            </p:cNvPr>
            <p:cNvGrpSpPr/>
            <p:nvPr/>
          </p:nvGrpSpPr>
          <p:grpSpPr>
            <a:xfrm>
              <a:off x="1005721" y="1064987"/>
              <a:ext cx="794828" cy="795538"/>
              <a:chOff x="1560409" y="2069897"/>
              <a:chExt cx="1776413" cy="1778000"/>
            </a:xfrm>
          </p:grpSpPr>
          <p:sp>
            <p:nvSpPr>
              <p:cNvPr id="134" name="îS1îḋé">
                <a:extLst>
                  <a:ext uri="{FF2B5EF4-FFF2-40B4-BE49-F238E27FC236}">
                    <a16:creationId xmlns:a16="http://schemas.microsoft.com/office/drawing/2014/main" id="{726B6124-B045-4167-9403-BD30F413A355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5" name="îṣḷïďé">
                <a:extLst>
                  <a:ext uri="{FF2B5EF4-FFF2-40B4-BE49-F238E27FC236}">
                    <a16:creationId xmlns:a16="http://schemas.microsoft.com/office/drawing/2014/main" id="{9B49BCC6-867F-411E-A670-BA27F59B153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27A3E569-C708-48DD-AE9D-EBB9B86F30AD}"/>
                </a:ext>
              </a:extLst>
            </p:cNvPr>
            <p:cNvGrpSpPr/>
            <p:nvPr/>
          </p:nvGrpSpPr>
          <p:grpSpPr>
            <a:xfrm>
              <a:off x="1042302" y="1090913"/>
              <a:ext cx="721667" cy="743686"/>
              <a:chOff x="1641372" y="4491628"/>
              <a:chExt cx="1612900" cy="1662113"/>
            </a:xfrm>
            <a:solidFill>
              <a:srgbClr val="F2C68E"/>
            </a:solidFill>
          </p:grpSpPr>
          <p:sp>
            <p:nvSpPr>
              <p:cNvPr id="137" name="ïś1íďê">
                <a:extLst>
                  <a:ext uri="{FF2B5EF4-FFF2-40B4-BE49-F238E27FC236}">
                    <a16:creationId xmlns:a16="http://schemas.microsoft.com/office/drawing/2014/main" id="{3288F70F-9C3B-4BD8-A4CB-74DBE6DA99A5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8" name="ïṩḻîḓé">
                <a:extLst>
                  <a:ext uri="{FF2B5EF4-FFF2-40B4-BE49-F238E27FC236}">
                    <a16:creationId xmlns:a16="http://schemas.microsoft.com/office/drawing/2014/main" id="{5044DAC5-42F1-4193-858F-31DD36F0FE73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9" name="išḷïḓe">
                <a:extLst>
                  <a:ext uri="{FF2B5EF4-FFF2-40B4-BE49-F238E27FC236}">
                    <a16:creationId xmlns:a16="http://schemas.microsoft.com/office/drawing/2014/main" id="{F2614B09-86DA-47B1-B77F-9C20023FC27C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0" name="ï$ľíḍe">
                <a:extLst>
                  <a:ext uri="{FF2B5EF4-FFF2-40B4-BE49-F238E27FC236}">
                    <a16:creationId xmlns:a16="http://schemas.microsoft.com/office/drawing/2014/main" id="{83709DF5-BF54-4525-9F9F-B6F72FF0412E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1" name="î$ḻîḑe">
                <a:extLst>
                  <a:ext uri="{FF2B5EF4-FFF2-40B4-BE49-F238E27FC236}">
                    <a16:creationId xmlns:a16="http://schemas.microsoft.com/office/drawing/2014/main" id="{32FE4F92-7C1F-4003-81FF-D78B79A3093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2" name="ïşḻíḍe">
                <a:extLst>
                  <a:ext uri="{FF2B5EF4-FFF2-40B4-BE49-F238E27FC236}">
                    <a16:creationId xmlns:a16="http://schemas.microsoft.com/office/drawing/2014/main" id="{43407ADD-12D2-40A4-B3DD-870E2621D814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3" name="íṩľíḑè">
                <a:extLst>
                  <a:ext uri="{FF2B5EF4-FFF2-40B4-BE49-F238E27FC236}">
                    <a16:creationId xmlns:a16="http://schemas.microsoft.com/office/drawing/2014/main" id="{AF86DBD8-711A-4B9E-AD76-A2500C2693F0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4" name="îṣḷïḓê">
                <a:extLst>
                  <a:ext uri="{FF2B5EF4-FFF2-40B4-BE49-F238E27FC236}">
                    <a16:creationId xmlns:a16="http://schemas.microsoft.com/office/drawing/2014/main" id="{FA2F3D74-416C-4A91-BA24-40A240EED0B8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5" name="i$ḻîḓé">
                <a:extLst>
                  <a:ext uri="{FF2B5EF4-FFF2-40B4-BE49-F238E27FC236}">
                    <a16:creationId xmlns:a16="http://schemas.microsoft.com/office/drawing/2014/main" id="{1C1D0F6E-62EA-4DFF-91EC-E72B5728F300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6" name="îṧľîḋé">
                <a:extLst>
                  <a:ext uri="{FF2B5EF4-FFF2-40B4-BE49-F238E27FC236}">
                    <a16:creationId xmlns:a16="http://schemas.microsoft.com/office/drawing/2014/main" id="{C50F4729-5FAC-49A5-8DA9-F29DC0CF2394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7" name="i$ḻïḑê">
                <a:extLst>
                  <a:ext uri="{FF2B5EF4-FFF2-40B4-BE49-F238E27FC236}">
                    <a16:creationId xmlns:a16="http://schemas.microsoft.com/office/drawing/2014/main" id="{EE6A58AC-A754-46B6-9981-53F8DA8CD591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8" name="íṧlíḍe">
                <a:extLst>
                  <a:ext uri="{FF2B5EF4-FFF2-40B4-BE49-F238E27FC236}">
                    <a16:creationId xmlns:a16="http://schemas.microsoft.com/office/drawing/2014/main" id="{341B3369-5F4D-4395-99E2-2ABB81B678CC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9" name="îŝľîḓê">
                <a:extLst>
                  <a:ext uri="{FF2B5EF4-FFF2-40B4-BE49-F238E27FC236}">
                    <a16:creationId xmlns:a16="http://schemas.microsoft.com/office/drawing/2014/main" id="{89BDB247-5140-45CE-996B-3C6D4CAAB6F4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0" name="íṣlíḑe">
                <a:extLst>
                  <a:ext uri="{FF2B5EF4-FFF2-40B4-BE49-F238E27FC236}">
                    <a16:creationId xmlns:a16="http://schemas.microsoft.com/office/drawing/2014/main" id="{A940ABE3-BFAD-4964-813F-8A8BFAEA59E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1" name="îSḻide">
                <a:extLst>
                  <a:ext uri="{FF2B5EF4-FFF2-40B4-BE49-F238E27FC236}">
                    <a16:creationId xmlns:a16="http://schemas.microsoft.com/office/drawing/2014/main" id="{3328F679-49A9-4705-AD7D-F69EF4FD424F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2" name="iṣlîḋè">
                <a:extLst>
                  <a:ext uri="{FF2B5EF4-FFF2-40B4-BE49-F238E27FC236}">
                    <a16:creationId xmlns:a16="http://schemas.microsoft.com/office/drawing/2014/main" id="{814625D6-BFEE-4976-B869-F62A83D4B84C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3" name="íṣ1ïḑe">
                <a:extLst>
                  <a:ext uri="{FF2B5EF4-FFF2-40B4-BE49-F238E27FC236}">
                    <a16:creationId xmlns:a16="http://schemas.microsoft.com/office/drawing/2014/main" id="{A164B460-9431-4554-B514-FBB84D55E011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4" name="íṧḷîde">
                <a:extLst>
                  <a:ext uri="{FF2B5EF4-FFF2-40B4-BE49-F238E27FC236}">
                    <a16:creationId xmlns:a16="http://schemas.microsoft.com/office/drawing/2014/main" id="{4447A038-4710-4CD8-86F1-34DAFB09BD27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5" name="íS1îḍé">
                <a:extLst>
                  <a:ext uri="{FF2B5EF4-FFF2-40B4-BE49-F238E27FC236}">
                    <a16:creationId xmlns:a16="http://schemas.microsoft.com/office/drawing/2014/main" id="{EC4C62C8-A232-45F0-A7DA-4F92DC751564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6" name="íṧļïḋè">
                <a:extLst>
                  <a:ext uri="{FF2B5EF4-FFF2-40B4-BE49-F238E27FC236}">
                    <a16:creationId xmlns:a16="http://schemas.microsoft.com/office/drawing/2014/main" id="{2446DC6F-5F3C-4BDC-BAC1-6A9D04EDB1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7" name="ïṡḷiḋé">
                <a:extLst>
                  <a:ext uri="{FF2B5EF4-FFF2-40B4-BE49-F238E27FC236}">
                    <a16:creationId xmlns:a16="http://schemas.microsoft.com/office/drawing/2014/main" id="{0C66012B-0A5B-4EDA-B4D7-789BC5203125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8" name="ïşļiḋe">
                <a:extLst>
                  <a:ext uri="{FF2B5EF4-FFF2-40B4-BE49-F238E27FC236}">
                    <a16:creationId xmlns:a16="http://schemas.microsoft.com/office/drawing/2014/main" id="{88252F5C-113B-4BE0-9D11-13CC1ED8F4CF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9" name="îś1iḓê">
                <a:extLst>
                  <a:ext uri="{FF2B5EF4-FFF2-40B4-BE49-F238E27FC236}">
                    <a16:creationId xmlns:a16="http://schemas.microsoft.com/office/drawing/2014/main" id="{F2565181-7734-4ECB-843C-C64A2B061781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0" name="íş1ïḓe">
                <a:extLst>
                  <a:ext uri="{FF2B5EF4-FFF2-40B4-BE49-F238E27FC236}">
                    <a16:creationId xmlns:a16="http://schemas.microsoft.com/office/drawing/2014/main" id="{3F24DB85-3804-4137-A3D9-3F2EF0255F93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1" name="ïṩlîḋè">
                <a:extLst>
                  <a:ext uri="{FF2B5EF4-FFF2-40B4-BE49-F238E27FC236}">
                    <a16:creationId xmlns:a16="http://schemas.microsoft.com/office/drawing/2014/main" id="{0CB86788-DEA0-4EF9-87B5-280615EA82A4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2" name="ïṣľîďe">
                <a:extLst>
                  <a:ext uri="{FF2B5EF4-FFF2-40B4-BE49-F238E27FC236}">
                    <a16:creationId xmlns:a16="http://schemas.microsoft.com/office/drawing/2014/main" id="{CF29836B-D3CA-4499-9528-8EE9EAE813E6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3" name="íśļiḓe">
                <a:extLst>
                  <a:ext uri="{FF2B5EF4-FFF2-40B4-BE49-F238E27FC236}">
                    <a16:creationId xmlns:a16="http://schemas.microsoft.com/office/drawing/2014/main" id="{BB386492-1351-467C-9240-189D82E73B37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4" name="î$ḷïďe">
                <a:extLst>
                  <a:ext uri="{FF2B5EF4-FFF2-40B4-BE49-F238E27FC236}">
                    <a16:creationId xmlns:a16="http://schemas.microsoft.com/office/drawing/2014/main" id="{4C693919-0CB8-4428-9681-6CB633C160C7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5" name="îśḻîḍe">
                <a:extLst>
                  <a:ext uri="{FF2B5EF4-FFF2-40B4-BE49-F238E27FC236}">
                    <a16:creationId xmlns:a16="http://schemas.microsoft.com/office/drawing/2014/main" id="{E4D12880-7B38-40F0-B00E-2868030DF42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6" name="í$ļîḋê">
                <a:extLst>
                  <a:ext uri="{FF2B5EF4-FFF2-40B4-BE49-F238E27FC236}">
                    <a16:creationId xmlns:a16="http://schemas.microsoft.com/office/drawing/2014/main" id="{742A9F33-003B-4B89-A4C4-2A8FD86B1E16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7" name="íṩḷiḋé">
                <a:extLst>
                  <a:ext uri="{FF2B5EF4-FFF2-40B4-BE49-F238E27FC236}">
                    <a16:creationId xmlns:a16="http://schemas.microsoft.com/office/drawing/2014/main" id="{218DFE53-8BD6-4964-B038-77330B694B4A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8" name="îsľïďé">
                <a:extLst>
                  <a:ext uri="{FF2B5EF4-FFF2-40B4-BE49-F238E27FC236}">
                    <a16:creationId xmlns:a16="http://schemas.microsoft.com/office/drawing/2014/main" id="{E200AA52-17F4-4B68-9986-3184EC04BB17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9" name="íśliḋé">
                <a:extLst>
                  <a:ext uri="{FF2B5EF4-FFF2-40B4-BE49-F238E27FC236}">
                    <a16:creationId xmlns:a16="http://schemas.microsoft.com/office/drawing/2014/main" id="{717F0AE8-32B4-4F72-BA1F-6CF2F877F445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0" name="iSļiďê">
                <a:extLst>
                  <a:ext uri="{FF2B5EF4-FFF2-40B4-BE49-F238E27FC236}">
                    <a16:creationId xmlns:a16="http://schemas.microsoft.com/office/drawing/2014/main" id="{2D85E0D8-0C6D-4BF4-B1CF-CC9EEFE29EFD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1" name="íSliḋé">
                <a:extLst>
                  <a:ext uri="{FF2B5EF4-FFF2-40B4-BE49-F238E27FC236}">
                    <a16:creationId xmlns:a16="http://schemas.microsoft.com/office/drawing/2014/main" id="{DA399816-5ED1-4F70-83ED-5263477D8EC0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2" name="îŝ1îḑè">
                <a:extLst>
                  <a:ext uri="{FF2B5EF4-FFF2-40B4-BE49-F238E27FC236}">
                    <a16:creationId xmlns:a16="http://schemas.microsoft.com/office/drawing/2014/main" id="{A9857FB2-93EA-4110-B394-C90C34933DF1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3" name="íṩḻiḋê">
                <a:extLst>
                  <a:ext uri="{FF2B5EF4-FFF2-40B4-BE49-F238E27FC236}">
                    <a16:creationId xmlns:a16="http://schemas.microsoft.com/office/drawing/2014/main" id="{253ABD0E-EB84-408B-A1C7-19AD60A58581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4" name="îṧľíḍe">
                <a:extLst>
                  <a:ext uri="{FF2B5EF4-FFF2-40B4-BE49-F238E27FC236}">
                    <a16:creationId xmlns:a16="http://schemas.microsoft.com/office/drawing/2014/main" id="{74E5306A-4131-4828-8634-54DCC542CAE1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5" name="ïṩḻiḍe">
                <a:extLst>
                  <a:ext uri="{FF2B5EF4-FFF2-40B4-BE49-F238E27FC236}">
                    <a16:creationId xmlns:a16="http://schemas.microsoft.com/office/drawing/2014/main" id="{17063F2B-BD51-4697-92FA-370E634F5115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6" name="íśļïḓè">
                <a:extLst>
                  <a:ext uri="{FF2B5EF4-FFF2-40B4-BE49-F238E27FC236}">
                    <a16:creationId xmlns:a16="http://schemas.microsoft.com/office/drawing/2014/main" id="{73F685BB-9911-4160-B9CD-CEE043494284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7" name="íṩḻîde">
                <a:extLst>
                  <a:ext uri="{FF2B5EF4-FFF2-40B4-BE49-F238E27FC236}">
                    <a16:creationId xmlns:a16="http://schemas.microsoft.com/office/drawing/2014/main" id="{15F956DE-9389-412F-860F-8DDA0AB15012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8" name="îŝḷïḓê">
                <a:extLst>
                  <a:ext uri="{FF2B5EF4-FFF2-40B4-BE49-F238E27FC236}">
                    <a16:creationId xmlns:a16="http://schemas.microsoft.com/office/drawing/2014/main" id="{20CFE1EA-1B31-4A3C-9A2E-EB5C64F2E85E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9" name="îşḷîḑe">
                <a:extLst>
                  <a:ext uri="{FF2B5EF4-FFF2-40B4-BE49-F238E27FC236}">
                    <a16:creationId xmlns:a16="http://schemas.microsoft.com/office/drawing/2014/main" id="{6CEF93D5-3951-437B-BDBE-9EE3E8E89649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0" name="îşḷïḋê">
                <a:extLst>
                  <a:ext uri="{FF2B5EF4-FFF2-40B4-BE49-F238E27FC236}">
                    <a16:creationId xmlns:a16="http://schemas.microsoft.com/office/drawing/2014/main" id="{24F4C4CE-6404-4002-A2BA-0280F843EF21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1" name="îṣlïḍè">
                <a:extLst>
                  <a:ext uri="{FF2B5EF4-FFF2-40B4-BE49-F238E27FC236}">
                    <a16:creationId xmlns:a16="http://schemas.microsoft.com/office/drawing/2014/main" id="{EEFA0CCA-ECC2-4DA4-BE54-497696BF59C9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2" name="ïṩḷîḓê">
                <a:extLst>
                  <a:ext uri="{FF2B5EF4-FFF2-40B4-BE49-F238E27FC236}">
                    <a16:creationId xmlns:a16="http://schemas.microsoft.com/office/drawing/2014/main" id="{70914325-F71B-4CA1-B8FE-2A8ADD3A669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3" name="ïSļiďé">
                <a:extLst>
                  <a:ext uri="{FF2B5EF4-FFF2-40B4-BE49-F238E27FC236}">
                    <a16:creationId xmlns:a16="http://schemas.microsoft.com/office/drawing/2014/main" id="{4DC34D86-C78E-40AB-9A58-9CD60FFAD7F1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4" name="îSḷiḋè">
                <a:extLst>
                  <a:ext uri="{FF2B5EF4-FFF2-40B4-BE49-F238E27FC236}">
                    <a16:creationId xmlns:a16="http://schemas.microsoft.com/office/drawing/2014/main" id="{9502B2A2-8EB9-4CB5-9769-8D4801ED4645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5" name="îṣḷíḋé">
                <a:extLst>
                  <a:ext uri="{FF2B5EF4-FFF2-40B4-BE49-F238E27FC236}">
                    <a16:creationId xmlns:a16="http://schemas.microsoft.com/office/drawing/2014/main" id="{3FCE0B27-FA71-4126-8156-C7619412B240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6" name="îṩliďè">
                <a:extLst>
                  <a:ext uri="{FF2B5EF4-FFF2-40B4-BE49-F238E27FC236}">
                    <a16:creationId xmlns:a16="http://schemas.microsoft.com/office/drawing/2014/main" id="{8240345D-A7B2-4F6C-9046-84648C54FACA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7" name="iṧlíḋè">
                <a:extLst>
                  <a:ext uri="{FF2B5EF4-FFF2-40B4-BE49-F238E27FC236}">
                    <a16:creationId xmlns:a16="http://schemas.microsoft.com/office/drawing/2014/main" id="{F325F0B0-1D1C-42AC-A859-282DCC64E477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8" name="islïḓè">
                <a:extLst>
                  <a:ext uri="{FF2B5EF4-FFF2-40B4-BE49-F238E27FC236}">
                    <a16:creationId xmlns:a16="http://schemas.microsoft.com/office/drawing/2014/main" id="{330C3BE0-C51F-401F-84ED-D18E790F3D12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9" name="íṥ1iḍe">
                <a:extLst>
                  <a:ext uri="{FF2B5EF4-FFF2-40B4-BE49-F238E27FC236}">
                    <a16:creationId xmlns:a16="http://schemas.microsoft.com/office/drawing/2014/main" id="{A7F9A1C2-E250-418E-9CC8-7E180F03D534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0" name="iṥľîḋé">
                <a:extLst>
                  <a:ext uri="{FF2B5EF4-FFF2-40B4-BE49-F238E27FC236}">
                    <a16:creationId xmlns:a16="http://schemas.microsoft.com/office/drawing/2014/main" id="{07FBCF8C-4EE5-4D20-95AA-085F564D1AB7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1" name="îślidè">
                <a:extLst>
                  <a:ext uri="{FF2B5EF4-FFF2-40B4-BE49-F238E27FC236}">
                    <a16:creationId xmlns:a16="http://schemas.microsoft.com/office/drawing/2014/main" id="{AF164FDD-1557-43FD-9C37-3A071E51E137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2" name="îŝ1ide">
                <a:extLst>
                  <a:ext uri="{FF2B5EF4-FFF2-40B4-BE49-F238E27FC236}">
                    <a16:creationId xmlns:a16="http://schemas.microsoft.com/office/drawing/2014/main" id="{A309E80B-BD33-4363-AC09-08CF0FBDB0A8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3" name="í$ḻíde">
                <a:extLst>
                  <a:ext uri="{FF2B5EF4-FFF2-40B4-BE49-F238E27FC236}">
                    <a16:creationId xmlns:a16="http://schemas.microsoft.com/office/drawing/2014/main" id="{1B9D2049-AB77-4595-90F6-414B753906B8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F79481BF-2FF0-4836-9582-49D8E44F1F08}"/>
              </a:ext>
            </a:extLst>
          </p:cNvPr>
          <p:cNvGrpSpPr/>
          <p:nvPr/>
        </p:nvGrpSpPr>
        <p:grpSpPr>
          <a:xfrm>
            <a:off x="620436" y="147720"/>
            <a:ext cx="1640266" cy="33855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95" name="ïṩļîḑê">
              <a:extLst>
                <a:ext uri="{FF2B5EF4-FFF2-40B4-BE49-F238E27FC236}">
                  <a16:creationId xmlns:a16="http://schemas.microsoft.com/office/drawing/2014/main" id="{CD67E49E-43FA-4132-B7A6-4AE6CAED3A24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6" name="îşḷïḍe">
              <a:extLst>
                <a:ext uri="{FF2B5EF4-FFF2-40B4-BE49-F238E27FC236}">
                  <a16:creationId xmlns:a16="http://schemas.microsoft.com/office/drawing/2014/main" id="{EE8455D5-8737-4B22-9FE8-02265B6C83FC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7" name="îṧļíďe">
              <a:extLst>
                <a:ext uri="{FF2B5EF4-FFF2-40B4-BE49-F238E27FC236}">
                  <a16:creationId xmlns:a16="http://schemas.microsoft.com/office/drawing/2014/main" id="{268A8BC3-EC3E-4C37-85E8-2FBDD6401970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8" name="íŝļïḓè">
              <a:extLst>
                <a:ext uri="{FF2B5EF4-FFF2-40B4-BE49-F238E27FC236}">
                  <a16:creationId xmlns:a16="http://schemas.microsoft.com/office/drawing/2014/main" id="{8D08C1CF-A9C1-44B7-A72E-D9FE85A6C6CE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9" name="ïs1îḋè">
              <a:extLst>
                <a:ext uri="{FF2B5EF4-FFF2-40B4-BE49-F238E27FC236}">
                  <a16:creationId xmlns:a16="http://schemas.microsoft.com/office/drawing/2014/main" id="{71964024-FD7B-4FEC-B587-025401A85FA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0" name="îš1ïdè">
              <a:extLst>
                <a:ext uri="{FF2B5EF4-FFF2-40B4-BE49-F238E27FC236}">
                  <a16:creationId xmlns:a16="http://schemas.microsoft.com/office/drawing/2014/main" id="{2A46889B-A520-476A-8A69-5F894150AF1D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1" name="ï$líḋé">
              <a:extLst>
                <a:ext uri="{FF2B5EF4-FFF2-40B4-BE49-F238E27FC236}">
                  <a16:creationId xmlns:a16="http://schemas.microsoft.com/office/drawing/2014/main" id="{530B2CB7-7727-4F50-B1D1-8B0052DED460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2" name="işḷíḓè">
              <a:extLst>
                <a:ext uri="{FF2B5EF4-FFF2-40B4-BE49-F238E27FC236}">
                  <a16:creationId xmlns:a16="http://schemas.microsoft.com/office/drawing/2014/main" id="{B11E91F8-9B21-44A4-83C0-420E69287883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3" name="ïSḷîḋé">
              <a:extLst>
                <a:ext uri="{FF2B5EF4-FFF2-40B4-BE49-F238E27FC236}">
                  <a16:creationId xmlns:a16="http://schemas.microsoft.com/office/drawing/2014/main" id="{F2C30C0A-511D-4DF0-A4C1-0450A6E02245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4" name="išḷiḓé">
              <a:extLst>
                <a:ext uri="{FF2B5EF4-FFF2-40B4-BE49-F238E27FC236}">
                  <a16:creationId xmlns:a16="http://schemas.microsoft.com/office/drawing/2014/main" id="{913520C0-E9EE-4E32-B2CD-5BD0360C621D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5" name="iṩľidè">
              <a:extLst>
                <a:ext uri="{FF2B5EF4-FFF2-40B4-BE49-F238E27FC236}">
                  <a16:creationId xmlns:a16="http://schemas.microsoft.com/office/drawing/2014/main" id="{378280CF-22DF-472C-8EE6-0F33A9699EC1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6" name="îṡļiḑe">
              <a:extLst>
                <a:ext uri="{FF2B5EF4-FFF2-40B4-BE49-F238E27FC236}">
                  <a16:creationId xmlns:a16="http://schemas.microsoft.com/office/drawing/2014/main" id="{66F2C37F-0DD5-47E6-868D-5DD576E732DA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7" name="ïśļíḓe">
              <a:extLst>
                <a:ext uri="{FF2B5EF4-FFF2-40B4-BE49-F238E27FC236}">
                  <a16:creationId xmlns:a16="http://schemas.microsoft.com/office/drawing/2014/main" id="{196AFEB1-2965-4A74-9FF7-158016F4FB7A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8" name="îṡľîdè">
              <a:extLst>
                <a:ext uri="{FF2B5EF4-FFF2-40B4-BE49-F238E27FC236}">
                  <a16:creationId xmlns:a16="http://schemas.microsoft.com/office/drawing/2014/main" id="{944F552D-E9BB-409F-A482-4BFD361B8398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9" name="îś1iḋê">
              <a:extLst>
                <a:ext uri="{FF2B5EF4-FFF2-40B4-BE49-F238E27FC236}">
                  <a16:creationId xmlns:a16="http://schemas.microsoft.com/office/drawing/2014/main" id="{2F448CA7-2EE2-482E-B287-D59911CDDD34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0" name="išľîḋê">
              <a:extLst>
                <a:ext uri="{FF2B5EF4-FFF2-40B4-BE49-F238E27FC236}">
                  <a16:creationId xmlns:a16="http://schemas.microsoft.com/office/drawing/2014/main" id="{13A53122-6C68-4979-9111-7C4E7005F349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1" name="íSḷiḑè">
              <a:extLst>
                <a:ext uri="{FF2B5EF4-FFF2-40B4-BE49-F238E27FC236}">
                  <a16:creationId xmlns:a16="http://schemas.microsoft.com/office/drawing/2014/main" id="{168C6F8B-26E4-4F86-8AC3-D03C3B238DD5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2" name="ïṣľïḑe">
              <a:extLst>
                <a:ext uri="{FF2B5EF4-FFF2-40B4-BE49-F238E27FC236}">
                  <a16:creationId xmlns:a16="http://schemas.microsoft.com/office/drawing/2014/main" id="{34675DF2-50D6-492A-BE07-CC278546BC6B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3" name="ïš1îḍè">
              <a:extLst>
                <a:ext uri="{FF2B5EF4-FFF2-40B4-BE49-F238E27FC236}">
                  <a16:creationId xmlns:a16="http://schemas.microsoft.com/office/drawing/2014/main" id="{30DA3A24-7497-4AB5-A187-21E6408FC98D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4" name="iṥľïḍê">
              <a:extLst>
                <a:ext uri="{FF2B5EF4-FFF2-40B4-BE49-F238E27FC236}">
                  <a16:creationId xmlns:a16="http://schemas.microsoft.com/office/drawing/2014/main" id="{F8A9BE05-CEE3-437D-B179-8A3AC0D32F89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5" name="íṥ1ïdê">
              <a:extLst>
                <a:ext uri="{FF2B5EF4-FFF2-40B4-BE49-F238E27FC236}">
                  <a16:creationId xmlns:a16="http://schemas.microsoft.com/office/drawing/2014/main" id="{6FC45550-8410-4932-8F76-798F3814FDBA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6" name="îṡ1îďé">
              <a:extLst>
                <a:ext uri="{FF2B5EF4-FFF2-40B4-BE49-F238E27FC236}">
                  <a16:creationId xmlns:a16="http://schemas.microsoft.com/office/drawing/2014/main" id="{C87F6EAE-6928-4576-9D25-9AC09F5CD268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7" name="íṩḷïḑé">
              <a:extLst>
                <a:ext uri="{FF2B5EF4-FFF2-40B4-BE49-F238E27FC236}">
                  <a16:creationId xmlns:a16="http://schemas.microsoft.com/office/drawing/2014/main" id="{CE7A3F4C-69E8-4EFC-BD49-AF05869452A1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8" name="ïşḷiḋè">
              <a:extLst>
                <a:ext uri="{FF2B5EF4-FFF2-40B4-BE49-F238E27FC236}">
                  <a16:creationId xmlns:a16="http://schemas.microsoft.com/office/drawing/2014/main" id="{08A8E505-5029-4174-8443-80E68AFC87FE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9" name="îṩľiḍé">
              <a:extLst>
                <a:ext uri="{FF2B5EF4-FFF2-40B4-BE49-F238E27FC236}">
                  <a16:creationId xmlns:a16="http://schemas.microsoft.com/office/drawing/2014/main" id="{1F34F6A7-91A6-482D-B289-24F7F9B5C1A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0" name="íṡḷïďe">
              <a:extLst>
                <a:ext uri="{FF2B5EF4-FFF2-40B4-BE49-F238E27FC236}">
                  <a16:creationId xmlns:a16="http://schemas.microsoft.com/office/drawing/2014/main" id="{E882E7EA-E847-4696-8079-57A5EF99C635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1" name="í$ľîde">
              <a:extLst>
                <a:ext uri="{FF2B5EF4-FFF2-40B4-BE49-F238E27FC236}">
                  <a16:creationId xmlns:a16="http://schemas.microsoft.com/office/drawing/2014/main" id="{FCF1759E-158A-44BF-AB02-8EB48391C6EE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2" name="ï$ḻíḋê">
              <a:extLst>
                <a:ext uri="{FF2B5EF4-FFF2-40B4-BE49-F238E27FC236}">
                  <a16:creationId xmlns:a16="http://schemas.microsoft.com/office/drawing/2014/main" id="{56A20A0F-0F42-4277-A37C-0FC6C0EDAF2E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3" name="îśḻïďè">
              <a:extLst>
                <a:ext uri="{FF2B5EF4-FFF2-40B4-BE49-F238E27FC236}">
                  <a16:creationId xmlns:a16="http://schemas.microsoft.com/office/drawing/2014/main" id="{C54AAD64-65C0-4320-8ECD-04BD9F075D3C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4" name="iṡľîdé">
              <a:extLst>
                <a:ext uri="{FF2B5EF4-FFF2-40B4-BE49-F238E27FC236}">
                  <a16:creationId xmlns:a16="http://schemas.microsoft.com/office/drawing/2014/main" id="{55CEB436-C00F-4D35-A41C-D04D69792FF6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5" name="íṥḻíḋé">
              <a:extLst>
                <a:ext uri="{FF2B5EF4-FFF2-40B4-BE49-F238E27FC236}">
                  <a16:creationId xmlns:a16="http://schemas.microsoft.com/office/drawing/2014/main" id="{39AAEB71-1AE2-4DD9-A7FA-8D083031C07B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6" name="ïṡļïḍè">
              <a:extLst>
                <a:ext uri="{FF2B5EF4-FFF2-40B4-BE49-F238E27FC236}">
                  <a16:creationId xmlns:a16="http://schemas.microsoft.com/office/drawing/2014/main" id="{BF5C4476-F90C-4FB8-BF07-127F786444B9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7" name="iṩḷídê">
              <a:extLst>
                <a:ext uri="{FF2B5EF4-FFF2-40B4-BE49-F238E27FC236}">
                  <a16:creationId xmlns:a16="http://schemas.microsoft.com/office/drawing/2014/main" id="{CD87758F-5EAB-4AB5-A44A-2EE808FABD51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8" name="íslîḍe">
              <a:extLst>
                <a:ext uri="{FF2B5EF4-FFF2-40B4-BE49-F238E27FC236}">
                  <a16:creationId xmlns:a16="http://schemas.microsoft.com/office/drawing/2014/main" id="{6E8E6FE2-11DB-431F-B70D-6E31298F7D6B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9" name="ïṣľíḓè">
              <a:extLst>
                <a:ext uri="{FF2B5EF4-FFF2-40B4-BE49-F238E27FC236}">
                  <a16:creationId xmlns:a16="http://schemas.microsoft.com/office/drawing/2014/main" id="{DB181E92-A230-4B89-84CF-ACC71BB22742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0" name="îš1ïḋé">
              <a:extLst>
                <a:ext uri="{FF2B5EF4-FFF2-40B4-BE49-F238E27FC236}">
                  <a16:creationId xmlns:a16="http://schemas.microsoft.com/office/drawing/2014/main" id="{AC0C08F9-F08C-44A0-993A-F2129CDD54B4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1" name="íŝḻíḍê">
              <a:extLst>
                <a:ext uri="{FF2B5EF4-FFF2-40B4-BE49-F238E27FC236}">
                  <a16:creationId xmlns:a16="http://schemas.microsoft.com/office/drawing/2014/main" id="{E15D8292-56AD-422A-937A-F93C62E0F9FD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2" name="íṧḷíḓé">
              <a:extLst>
                <a:ext uri="{FF2B5EF4-FFF2-40B4-BE49-F238E27FC236}">
                  <a16:creationId xmlns:a16="http://schemas.microsoft.com/office/drawing/2014/main" id="{4EC4DA22-B663-465D-9BF9-CCC1389A0290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3" name="îŝlíde">
              <a:extLst>
                <a:ext uri="{FF2B5EF4-FFF2-40B4-BE49-F238E27FC236}">
                  <a16:creationId xmlns:a16="http://schemas.microsoft.com/office/drawing/2014/main" id="{9FC85B68-D62B-44B0-986E-E667E0402B34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4" name="íṧ1ïḍé">
              <a:extLst>
                <a:ext uri="{FF2B5EF4-FFF2-40B4-BE49-F238E27FC236}">
                  <a16:creationId xmlns:a16="http://schemas.microsoft.com/office/drawing/2014/main" id="{C667248F-EEAD-485A-940A-D96AC9BC9C24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5" name="iŝļidé">
              <a:extLst>
                <a:ext uri="{FF2B5EF4-FFF2-40B4-BE49-F238E27FC236}">
                  <a16:creationId xmlns:a16="http://schemas.microsoft.com/office/drawing/2014/main" id="{887D90E0-6ED5-4ED6-93BD-4FDFE3E30108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6" name="í$lidè">
              <a:extLst>
                <a:ext uri="{FF2B5EF4-FFF2-40B4-BE49-F238E27FC236}">
                  <a16:creationId xmlns:a16="http://schemas.microsoft.com/office/drawing/2014/main" id="{E5E60D2D-3E4D-4962-AC68-3FFFD65E326B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7" name="iSļiḋé">
              <a:extLst>
                <a:ext uri="{FF2B5EF4-FFF2-40B4-BE49-F238E27FC236}">
                  <a16:creationId xmlns:a16="http://schemas.microsoft.com/office/drawing/2014/main" id="{222B3656-66FC-4407-A2D6-D2C1AF1F8E00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8" name="íṩḷïḑe">
              <a:extLst>
                <a:ext uri="{FF2B5EF4-FFF2-40B4-BE49-F238E27FC236}">
                  <a16:creationId xmlns:a16="http://schemas.microsoft.com/office/drawing/2014/main" id="{49C50082-4FAB-4B66-BEAD-388FC437FC71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9" name="i$ḷïḍè">
              <a:extLst>
                <a:ext uri="{FF2B5EF4-FFF2-40B4-BE49-F238E27FC236}">
                  <a16:creationId xmlns:a16="http://schemas.microsoft.com/office/drawing/2014/main" id="{E6F63461-DCB3-44F6-BA59-B1FC050D41B5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0" name="íṩliḋé">
              <a:extLst>
                <a:ext uri="{FF2B5EF4-FFF2-40B4-BE49-F238E27FC236}">
                  <a16:creationId xmlns:a16="http://schemas.microsoft.com/office/drawing/2014/main" id="{5C7765E0-ED3D-4182-946D-D04C84682E72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1" name="ísḷiďé">
              <a:extLst>
                <a:ext uri="{FF2B5EF4-FFF2-40B4-BE49-F238E27FC236}">
                  <a16:creationId xmlns:a16="http://schemas.microsoft.com/office/drawing/2014/main" id="{2E5ACCDB-D870-45D2-B341-0C028BA458A8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2" name="íṩļïḍe">
              <a:extLst>
                <a:ext uri="{FF2B5EF4-FFF2-40B4-BE49-F238E27FC236}">
                  <a16:creationId xmlns:a16="http://schemas.microsoft.com/office/drawing/2014/main" id="{D585A502-9E62-4BCC-AB47-3E3D97E01627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3" name="í$ľíḍê">
              <a:extLst>
                <a:ext uri="{FF2B5EF4-FFF2-40B4-BE49-F238E27FC236}">
                  <a16:creationId xmlns:a16="http://schemas.microsoft.com/office/drawing/2014/main" id="{17DE5FBC-FBAB-4BA7-906D-27387DC88B68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4" name="î$1ïḍè">
              <a:extLst>
                <a:ext uri="{FF2B5EF4-FFF2-40B4-BE49-F238E27FC236}">
                  <a16:creationId xmlns:a16="http://schemas.microsoft.com/office/drawing/2014/main" id="{E39F15E9-9482-4656-BB4C-1010DB51542E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5" name="ïṡļîḑê">
              <a:extLst>
                <a:ext uri="{FF2B5EF4-FFF2-40B4-BE49-F238E27FC236}">
                  <a16:creationId xmlns:a16="http://schemas.microsoft.com/office/drawing/2014/main" id="{C103975F-7D1D-45B0-967F-AF824C6D2B73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sp>
        <p:nvSpPr>
          <p:cNvPr id="246" name="文本框 245">
            <a:extLst>
              <a:ext uri="{FF2B5EF4-FFF2-40B4-BE49-F238E27FC236}">
                <a16:creationId xmlns:a16="http://schemas.microsoft.com/office/drawing/2014/main" id="{25557A92-3DD2-43CD-8E84-E7834439F3B0}"/>
              </a:ext>
            </a:extLst>
          </p:cNvPr>
          <p:cNvSpPr txBox="1"/>
          <p:nvPr/>
        </p:nvSpPr>
        <p:spPr>
          <a:xfrm>
            <a:off x="7736086" y="1479516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248" name="ruler-and-pencil_74091">
            <a:extLst>
              <a:ext uri="{FF2B5EF4-FFF2-40B4-BE49-F238E27FC236}">
                <a16:creationId xmlns:a16="http://schemas.microsoft.com/office/drawing/2014/main" id="{C7BDDA6B-4D8B-4D02-A270-34B2DD1C5F7A}"/>
              </a:ext>
            </a:extLst>
          </p:cNvPr>
          <p:cNvSpPr>
            <a:spLocks noChangeAspect="1"/>
          </p:cNvSpPr>
          <p:nvPr/>
        </p:nvSpPr>
        <p:spPr bwMode="auto">
          <a:xfrm>
            <a:off x="7592040" y="1632088"/>
            <a:ext cx="339100" cy="338553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249" name="open-book_1123">
            <a:extLst>
              <a:ext uri="{FF2B5EF4-FFF2-40B4-BE49-F238E27FC236}">
                <a16:creationId xmlns:a16="http://schemas.microsoft.com/office/drawing/2014/main" id="{53E8F462-4610-43FC-B37C-995DD0A90F08}"/>
              </a:ext>
            </a:extLst>
          </p:cNvPr>
          <p:cNvSpPr>
            <a:spLocks noChangeAspect="1"/>
          </p:cNvSpPr>
          <p:nvPr/>
        </p:nvSpPr>
        <p:spPr bwMode="auto">
          <a:xfrm>
            <a:off x="7570264" y="2745621"/>
            <a:ext cx="331644" cy="339100"/>
          </a:xfrm>
          <a:custGeom>
            <a:avLst/>
            <a:gdLst>
              <a:gd name="connsiteX0" fmla="*/ 213146 w 589931"/>
              <a:gd name="connsiteY0" fmla="*/ 526615 h 603193"/>
              <a:gd name="connsiteX1" fmla="*/ 213146 w 589931"/>
              <a:gd name="connsiteY1" fmla="*/ 585675 h 603193"/>
              <a:gd name="connsiteX2" fmla="*/ 400206 w 589931"/>
              <a:gd name="connsiteY2" fmla="*/ 585675 h 603193"/>
              <a:gd name="connsiteX3" fmla="*/ 400206 w 589931"/>
              <a:gd name="connsiteY3" fmla="*/ 526615 h 603193"/>
              <a:gd name="connsiteX4" fmla="*/ 175558 w 589931"/>
              <a:gd name="connsiteY4" fmla="*/ 332292 h 603193"/>
              <a:gd name="connsiteX5" fmla="*/ 352470 w 589931"/>
              <a:gd name="connsiteY5" fmla="*/ 509097 h 603193"/>
              <a:gd name="connsiteX6" fmla="*/ 417747 w 589931"/>
              <a:gd name="connsiteY6" fmla="*/ 509097 h 603193"/>
              <a:gd name="connsiteX7" fmla="*/ 417747 w 589931"/>
              <a:gd name="connsiteY7" fmla="*/ 603193 h 603193"/>
              <a:gd name="connsiteX8" fmla="*/ 195605 w 589931"/>
              <a:gd name="connsiteY8" fmla="*/ 603193 h 603193"/>
              <a:gd name="connsiteX9" fmla="*/ 195605 w 589931"/>
              <a:gd name="connsiteY9" fmla="*/ 509097 h 603193"/>
              <a:gd name="connsiteX10" fmla="*/ 204250 w 589931"/>
              <a:gd name="connsiteY10" fmla="*/ 509097 h 603193"/>
              <a:gd name="connsiteX11" fmla="*/ 100132 w 589931"/>
              <a:gd name="connsiteY11" fmla="*/ 405116 h 603193"/>
              <a:gd name="connsiteX12" fmla="*/ 149748 w 589931"/>
              <a:gd name="connsiteY12" fmla="*/ 378589 h 603193"/>
              <a:gd name="connsiteX13" fmla="*/ 175558 w 589931"/>
              <a:gd name="connsiteY13" fmla="*/ 332292 h 603193"/>
              <a:gd name="connsiteX14" fmla="*/ 85031 w 589931"/>
              <a:gd name="connsiteY14" fmla="*/ 272382 h 603193"/>
              <a:gd name="connsiteX15" fmla="*/ 118832 w 589931"/>
              <a:gd name="connsiteY15" fmla="*/ 306042 h 603193"/>
              <a:gd name="connsiteX16" fmla="*/ 85031 w 589931"/>
              <a:gd name="connsiteY16" fmla="*/ 339702 h 603193"/>
              <a:gd name="connsiteX17" fmla="*/ 51230 w 589931"/>
              <a:gd name="connsiteY17" fmla="*/ 306042 h 603193"/>
              <a:gd name="connsiteX18" fmla="*/ 85031 w 589931"/>
              <a:gd name="connsiteY18" fmla="*/ 272382 h 603193"/>
              <a:gd name="connsiteX19" fmla="*/ 85102 w 589931"/>
              <a:gd name="connsiteY19" fmla="*/ 242228 h 603193"/>
              <a:gd name="connsiteX20" fmla="*/ 21181 w 589931"/>
              <a:gd name="connsiteY20" fmla="*/ 306042 h 603193"/>
              <a:gd name="connsiteX21" fmla="*/ 85102 w 589931"/>
              <a:gd name="connsiteY21" fmla="*/ 369731 h 603193"/>
              <a:gd name="connsiteX22" fmla="*/ 148897 w 589931"/>
              <a:gd name="connsiteY22" fmla="*/ 306042 h 603193"/>
              <a:gd name="connsiteX23" fmla="*/ 85102 w 589931"/>
              <a:gd name="connsiteY23" fmla="*/ 242228 h 603193"/>
              <a:gd name="connsiteX24" fmla="*/ 85102 w 589931"/>
              <a:gd name="connsiteY24" fmla="*/ 221081 h 603193"/>
              <a:gd name="connsiteX25" fmla="*/ 169703 w 589931"/>
              <a:gd name="connsiteY25" fmla="*/ 297408 h 603193"/>
              <a:gd name="connsiteX26" fmla="*/ 170204 w 589931"/>
              <a:gd name="connsiteY26" fmla="*/ 306042 h 603193"/>
              <a:gd name="connsiteX27" fmla="*/ 85102 w 589931"/>
              <a:gd name="connsiteY27" fmla="*/ 391002 h 603193"/>
              <a:gd name="connsiteX28" fmla="*/ 0 w 589931"/>
              <a:gd name="connsiteY28" fmla="*/ 306042 h 603193"/>
              <a:gd name="connsiteX29" fmla="*/ 85102 w 589931"/>
              <a:gd name="connsiteY29" fmla="*/ 221081 h 603193"/>
              <a:gd name="connsiteX30" fmla="*/ 412008 w 589931"/>
              <a:gd name="connsiteY30" fmla="*/ 0 h 603193"/>
              <a:gd name="connsiteX31" fmla="*/ 546850 w 589931"/>
              <a:gd name="connsiteY31" fmla="*/ 8384 h 603193"/>
              <a:gd name="connsiteX32" fmla="*/ 553743 w 589931"/>
              <a:gd name="connsiteY32" fmla="*/ 11762 h 603193"/>
              <a:gd name="connsiteX33" fmla="*/ 556249 w 589931"/>
              <a:gd name="connsiteY33" fmla="*/ 19020 h 603193"/>
              <a:gd name="connsiteX34" fmla="*/ 550986 w 589931"/>
              <a:gd name="connsiteY34" fmla="*/ 27278 h 603193"/>
              <a:gd name="connsiteX35" fmla="*/ 546349 w 589931"/>
              <a:gd name="connsiteY35" fmla="*/ 28404 h 603193"/>
              <a:gd name="connsiteX36" fmla="*/ 545472 w 589931"/>
              <a:gd name="connsiteY36" fmla="*/ 28404 h 603193"/>
              <a:gd name="connsiteX37" fmla="*/ 418525 w 589931"/>
              <a:gd name="connsiteY37" fmla="*/ 20396 h 603193"/>
              <a:gd name="connsiteX38" fmla="*/ 395216 w 589931"/>
              <a:gd name="connsiteY38" fmla="*/ 79582 h 603193"/>
              <a:gd name="connsiteX39" fmla="*/ 439578 w 589931"/>
              <a:gd name="connsiteY39" fmla="*/ 159914 h 603193"/>
              <a:gd name="connsiteX40" fmla="*/ 509004 w 589931"/>
              <a:gd name="connsiteY40" fmla="*/ 173678 h 603193"/>
              <a:gd name="connsiteX41" fmla="*/ 571162 w 589931"/>
              <a:gd name="connsiteY41" fmla="*/ 62815 h 603193"/>
              <a:gd name="connsiteX42" fmla="*/ 574922 w 589931"/>
              <a:gd name="connsiteY42" fmla="*/ 58936 h 603193"/>
              <a:gd name="connsiteX43" fmla="*/ 584822 w 589931"/>
              <a:gd name="connsiteY43" fmla="*/ 58936 h 603193"/>
              <a:gd name="connsiteX44" fmla="*/ 588707 w 589931"/>
              <a:gd name="connsiteY44" fmla="*/ 72575 h 603193"/>
              <a:gd name="connsiteX45" fmla="*/ 522915 w 589931"/>
              <a:gd name="connsiteY45" fmla="*/ 189820 h 603193"/>
              <a:gd name="connsiteX46" fmla="*/ 514268 w 589931"/>
              <a:gd name="connsiteY46" fmla="*/ 194950 h 603193"/>
              <a:gd name="connsiteX47" fmla="*/ 512263 w 589931"/>
              <a:gd name="connsiteY47" fmla="*/ 194825 h 603193"/>
              <a:gd name="connsiteX48" fmla="*/ 453739 w 589931"/>
              <a:gd name="connsiteY48" fmla="*/ 183063 h 603193"/>
              <a:gd name="connsiteX49" fmla="*/ 455869 w 589931"/>
              <a:gd name="connsiteY49" fmla="*/ 185690 h 603193"/>
              <a:gd name="connsiteX50" fmla="*/ 445593 w 589931"/>
              <a:gd name="connsiteY50" fmla="*/ 189820 h 603193"/>
              <a:gd name="connsiteX51" fmla="*/ 405617 w 589931"/>
              <a:gd name="connsiteY51" fmla="*/ 210966 h 603193"/>
              <a:gd name="connsiteX52" fmla="*/ 395717 w 589931"/>
              <a:gd name="connsiteY52" fmla="*/ 192322 h 603193"/>
              <a:gd name="connsiteX53" fmla="*/ 180295 w 589931"/>
              <a:gd name="connsiteY53" fmla="*/ 308441 h 603193"/>
              <a:gd name="connsiteX54" fmla="*/ 167763 w 589931"/>
              <a:gd name="connsiteY54" fmla="*/ 253260 h 603193"/>
              <a:gd name="connsiteX55" fmla="*/ 128288 w 589931"/>
              <a:gd name="connsiteY55" fmla="*/ 214970 h 603193"/>
              <a:gd name="connsiteX56" fmla="*/ 346718 w 589931"/>
              <a:gd name="connsiteY56" fmla="*/ 99727 h 603193"/>
              <a:gd name="connsiteX57" fmla="*/ 336817 w 589931"/>
              <a:gd name="connsiteY57" fmla="*/ 80958 h 603193"/>
              <a:gd name="connsiteX58" fmla="*/ 382684 w 589931"/>
              <a:gd name="connsiteY58" fmla="*/ 56808 h 603193"/>
              <a:gd name="connsiteX59" fmla="*/ 402609 w 589931"/>
              <a:gd name="connsiteY59" fmla="*/ 6257 h 603193"/>
              <a:gd name="connsiteX60" fmla="*/ 412008 w 589931"/>
              <a:gd name="connsiteY6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9931" h="603193">
                <a:moveTo>
                  <a:pt x="213146" y="526615"/>
                </a:moveTo>
                <a:lnTo>
                  <a:pt x="213146" y="585675"/>
                </a:lnTo>
                <a:lnTo>
                  <a:pt x="400206" y="585675"/>
                </a:lnTo>
                <a:lnTo>
                  <a:pt x="400206" y="526615"/>
                </a:lnTo>
                <a:close/>
                <a:moveTo>
                  <a:pt x="175558" y="332292"/>
                </a:moveTo>
                <a:lnTo>
                  <a:pt x="352470" y="509097"/>
                </a:lnTo>
                <a:lnTo>
                  <a:pt x="417747" y="509097"/>
                </a:lnTo>
                <a:lnTo>
                  <a:pt x="417747" y="603193"/>
                </a:lnTo>
                <a:lnTo>
                  <a:pt x="195605" y="603193"/>
                </a:lnTo>
                <a:lnTo>
                  <a:pt x="195605" y="509097"/>
                </a:lnTo>
                <a:lnTo>
                  <a:pt x="204250" y="509097"/>
                </a:lnTo>
                <a:lnTo>
                  <a:pt x="100132" y="405116"/>
                </a:lnTo>
                <a:cubicBezTo>
                  <a:pt x="100132" y="405116"/>
                  <a:pt x="124438" y="403865"/>
                  <a:pt x="149748" y="378589"/>
                </a:cubicBezTo>
                <a:cubicBezTo>
                  <a:pt x="175057" y="353439"/>
                  <a:pt x="175558" y="332292"/>
                  <a:pt x="175558" y="332292"/>
                </a:cubicBezTo>
                <a:close/>
                <a:moveTo>
                  <a:pt x="85031" y="272382"/>
                </a:moveTo>
                <a:cubicBezTo>
                  <a:pt x="103699" y="272382"/>
                  <a:pt x="118832" y="287452"/>
                  <a:pt x="118832" y="306042"/>
                </a:cubicBezTo>
                <a:cubicBezTo>
                  <a:pt x="118832" y="324632"/>
                  <a:pt x="103699" y="339702"/>
                  <a:pt x="85031" y="339702"/>
                </a:cubicBezTo>
                <a:cubicBezTo>
                  <a:pt x="66363" y="339702"/>
                  <a:pt x="51230" y="324632"/>
                  <a:pt x="51230" y="306042"/>
                </a:cubicBezTo>
                <a:cubicBezTo>
                  <a:pt x="51230" y="287452"/>
                  <a:pt x="66363" y="272382"/>
                  <a:pt x="85031" y="272382"/>
                </a:cubicBezTo>
                <a:close/>
                <a:moveTo>
                  <a:pt x="85102" y="242228"/>
                </a:moveTo>
                <a:cubicBezTo>
                  <a:pt x="49883" y="242228"/>
                  <a:pt x="21181" y="270881"/>
                  <a:pt x="21181" y="306042"/>
                </a:cubicBezTo>
                <a:cubicBezTo>
                  <a:pt x="21181" y="341202"/>
                  <a:pt x="49883" y="369731"/>
                  <a:pt x="85102" y="369731"/>
                </a:cubicBezTo>
                <a:cubicBezTo>
                  <a:pt x="120321" y="369731"/>
                  <a:pt x="148897" y="341202"/>
                  <a:pt x="148897" y="306042"/>
                </a:cubicBezTo>
                <a:cubicBezTo>
                  <a:pt x="148897" y="270881"/>
                  <a:pt x="120321" y="242228"/>
                  <a:pt x="85102" y="242228"/>
                </a:cubicBezTo>
                <a:close/>
                <a:moveTo>
                  <a:pt x="85102" y="221081"/>
                </a:moveTo>
                <a:cubicBezTo>
                  <a:pt x="128969" y="221081"/>
                  <a:pt x="165316" y="253864"/>
                  <a:pt x="169703" y="297408"/>
                </a:cubicBezTo>
                <a:cubicBezTo>
                  <a:pt x="170079" y="300286"/>
                  <a:pt x="170204" y="303164"/>
                  <a:pt x="170204" y="306042"/>
                </a:cubicBezTo>
                <a:cubicBezTo>
                  <a:pt x="170204" y="352839"/>
                  <a:pt x="131977" y="391002"/>
                  <a:pt x="85102" y="391002"/>
                </a:cubicBezTo>
                <a:cubicBezTo>
                  <a:pt x="38101" y="391002"/>
                  <a:pt x="0" y="352839"/>
                  <a:pt x="0" y="306042"/>
                </a:cubicBezTo>
                <a:cubicBezTo>
                  <a:pt x="0" y="259120"/>
                  <a:pt x="38101" y="221081"/>
                  <a:pt x="85102" y="221081"/>
                </a:cubicBezTo>
                <a:close/>
                <a:moveTo>
                  <a:pt x="412008" y="0"/>
                </a:moveTo>
                <a:lnTo>
                  <a:pt x="546850" y="8384"/>
                </a:lnTo>
                <a:cubicBezTo>
                  <a:pt x="549482" y="8509"/>
                  <a:pt x="551988" y="9760"/>
                  <a:pt x="553743" y="11762"/>
                </a:cubicBezTo>
                <a:cubicBezTo>
                  <a:pt x="555497" y="13764"/>
                  <a:pt x="556375" y="16392"/>
                  <a:pt x="556249" y="19020"/>
                </a:cubicBezTo>
                <a:cubicBezTo>
                  <a:pt x="555999" y="22523"/>
                  <a:pt x="553993" y="25526"/>
                  <a:pt x="550986" y="27278"/>
                </a:cubicBezTo>
                <a:cubicBezTo>
                  <a:pt x="549482" y="28029"/>
                  <a:pt x="547853" y="28404"/>
                  <a:pt x="546349" y="28404"/>
                </a:cubicBezTo>
                <a:lnTo>
                  <a:pt x="545472" y="28404"/>
                </a:lnTo>
                <a:lnTo>
                  <a:pt x="418525" y="20396"/>
                </a:lnTo>
                <a:lnTo>
                  <a:pt x="395216" y="79582"/>
                </a:lnTo>
                <a:lnTo>
                  <a:pt x="439578" y="159914"/>
                </a:lnTo>
                <a:lnTo>
                  <a:pt x="509004" y="173678"/>
                </a:lnTo>
                <a:lnTo>
                  <a:pt x="571162" y="62815"/>
                </a:lnTo>
                <a:cubicBezTo>
                  <a:pt x="572039" y="61188"/>
                  <a:pt x="573292" y="59937"/>
                  <a:pt x="574922" y="58936"/>
                </a:cubicBezTo>
                <a:cubicBezTo>
                  <a:pt x="577929" y="57309"/>
                  <a:pt x="581814" y="57309"/>
                  <a:pt x="584822" y="58936"/>
                </a:cubicBezTo>
                <a:cubicBezTo>
                  <a:pt x="589584" y="61563"/>
                  <a:pt x="591338" y="67695"/>
                  <a:pt x="588707" y="72575"/>
                </a:cubicBezTo>
                <a:lnTo>
                  <a:pt x="522915" y="189820"/>
                </a:lnTo>
                <a:cubicBezTo>
                  <a:pt x="521285" y="193073"/>
                  <a:pt x="517902" y="194950"/>
                  <a:pt x="514268" y="194950"/>
                </a:cubicBezTo>
                <a:cubicBezTo>
                  <a:pt x="513641" y="194950"/>
                  <a:pt x="512889" y="194950"/>
                  <a:pt x="512263" y="194825"/>
                </a:cubicBezTo>
                <a:lnTo>
                  <a:pt x="453739" y="183063"/>
                </a:lnTo>
                <a:lnTo>
                  <a:pt x="455869" y="185690"/>
                </a:lnTo>
                <a:lnTo>
                  <a:pt x="445593" y="189820"/>
                </a:lnTo>
                <a:lnTo>
                  <a:pt x="405617" y="210966"/>
                </a:lnTo>
                <a:lnTo>
                  <a:pt x="395717" y="192322"/>
                </a:lnTo>
                <a:lnTo>
                  <a:pt x="180295" y="308441"/>
                </a:lnTo>
                <a:cubicBezTo>
                  <a:pt x="180295" y="308441"/>
                  <a:pt x="190697" y="290923"/>
                  <a:pt x="167763" y="253260"/>
                </a:cubicBezTo>
                <a:cubicBezTo>
                  <a:pt x="144830" y="215596"/>
                  <a:pt x="128288" y="214970"/>
                  <a:pt x="128288" y="214970"/>
                </a:cubicBezTo>
                <a:lnTo>
                  <a:pt x="346718" y="99727"/>
                </a:lnTo>
                <a:lnTo>
                  <a:pt x="336817" y="80958"/>
                </a:lnTo>
                <a:lnTo>
                  <a:pt x="382684" y="56808"/>
                </a:lnTo>
                <a:lnTo>
                  <a:pt x="402609" y="6257"/>
                </a:lnTo>
                <a:cubicBezTo>
                  <a:pt x="404113" y="2378"/>
                  <a:pt x="407622" y="0"/>
                  <a:pt x="412008" y="0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0" name="studying_73355">
            <a:extLst>
              <a:ext uri="{FF2B5EF4-FFF2-40B4-BE49-F238E27FC236}">
                <a16:creationId xmlns:a16="http://schemas.microsoft.com/office/drawing/2014/main" id="{45ABC311-2292-41C1-B0C1-7D8219F04393}"/>
              </a:ext>
            </a:extLst>
          </p:cNvPr>
          <p:cNvSpPr>
            <a:spLocks noChangeAspect="1"/>
          </p:cNvSpPr>
          <p:nvPr/>
        </p:nvSpPr>
        <p:spPr bwMode="auto">
          <a:xfrm>
            <a:off x="7566536" y="3681342"/>
            <a:ext cx="339100" cy="292253"/>
          </a:xfrm>
          <a:custGeom>
            <a:avLst/>
            <a:gdLst>
              <a:gd name="T0" fmla="*/ 2870 w 2937"/>
              <a:gd name="T1" fmla="*/ 1298 h 2535"/>
              <a:gd name="T2" fmla="*/ 2651 w 2937"/>
              <a:gd name="T3" fmla="*/ 2454 h 2535"/>
              <a:gd name="T4" fmla="*/ 1809 w 2937"/>
              <a:gd name="T5" fmla="*/ 2521 h 2535"/>
              <a:gd name="T6" fmla="*/ 1742 w 2937"/>
              <a:gd name="T7" fmla="*/ 1298 h 2535"/>
              <a:gd name="T8" fmla="*/ 1194 w 2937"/>
              <a:gd name="T9" fmla="*/ 1232 h 2535"/>
              <a:gd name="T10" fmla="*/ 1002 w 2937"/>
              <a:gd name="T11" fmla="*/ 1018 h 2535"/>
              <a:gd name="T12" fmla="*/ 983 w 2937"/>
              <a:gd name="T13" fmla="*/ 1007 h 2535"/>
              <a:gd name="T14" fmla="*/ 966 w 2937"/>
              <a:gd name="T15" fmla="*/ 1020 h 2535"/>
              <a:gd name="T16" fmla="*/ 808 w 2937"/>
              <a:gd name="T17" fmla="*/ 1510 h 2535"/>
              <a:gd name="T18" fmla="*/ 1156 w 2937"/>
              <a:gd name="T19" fmla="*/ 1534 h 2535"/>
              <a:gd name="T20" fmla="*/ 1463 w 2937"/>
              <a:gd name="T21" fmla="*/ 2364 h 2535"/>
              <a:gd name="T22" fmla="*/ 1317 w 2937"/>
              <a:gd name="T23" fmla="*/ 2535 h 2535"/>
              <a:gd name="T24" fmla="*/ 1076 w 2937"/>
              <a:gd name="T25" fmla="*/ 1914 h 2535"/>
              <a:gd name="T26" fmla="*/ 813 w 2937"/>
              <a:gd name="T27" fmla="*/ 1858 h 2535"/>
              <a:gd name="T28" fmla="*/ 747 w 2937"/>
              <a:gd name="T29" fmla="*/ 2521 h 2535"/>
              <a:gd name="T30" fmla="*/ 109 w 2937"/>
              <a:gd name="T31" fmla="*/ 2454 h 2535"/>
              <a:gd name="T32" fmla="*/ 5 w 2937"/>
              <a:gd name="T33" fmla="*/ 1045 h 2535"/>
              <a:gd name="T34" fmla="*/ 137 w 2937"/>
              <a:gd name="T35" fmla="*/ 1028 h 2535"/>
              <a:gd name="T36" fmla="*/ 345 w 2937"/>
              <a:gd name="T37" fmla="*/ 1739 h 2535"/>
              <a:gd name="T38" fmla="*/ 340 w 2937"/>
              <a:gd name="T39" fmla="*/ 1601 h 2535"/>
              <a:gd name="T40" fmla="*/ 785 w 2937"/>
              <a:gd name="T41" fmla="*/ 636 h 2535"/>
              <a:gd name="T42" fmla="*/ 1015 w 2937"/>
              <a:gd name="T43" fmla="*/ 0 h 2535"/>
              <a:gd name="T44" fmla="*/ 1141 w 2937"/>
              <a:gd name="T45" fmla="*/ 697 h 2535"/>
              <a:gd name="T46" fmla="*/ 1748 w 2937"/>
              <a:gd name="T47" fmla="*/ 946 h 2535"/>
              <a:gd name="T48" fmla="*/ 1858 w 2937"/>
              <a:gd name="T49" fmla="*/ 1083 h 2535"/>
              <a:gd name="T50" fmla="*/ 2130 w 2937"/>
              <a:gd name="T51" fmla="*/ 1165 h 2535"/>
              <a:gd name="T52" fmla="*/ 2091 w 2937"/>
              <a:gd name="T53" fmla="*/ 1103 h 2535"/>
              <a:gd name="T54" fmla="*/ 2719 w 2937"/>
              <a:gd name="T55" fmla="*/ 1036 h 2535"/>
              <a:gd name="T56" fmla="*/ 2786 w 2937"/>
              <a:gd name="T57" fmla="*/ 1105 h 2535"/>
              <a:gd name="T58" fmla="*/ 2870 w 2937"/>
              <a:gd name="T59" fmla="*/ 1165 h 2535"/>
              <a:gd name="T60" fmla="*/ 2271 w 2937"/>
              <a:gd name="T61" fmla="*/ 856 h 2535"/>
              <a:gd name="T62" fmla="*/ 2207 w 2937"/>
              <a:gd name="T63" fmla="*/ 921 h 2535"/>
              <a:gd name="T64" fmla="*/ 2838 w 2937"/>
              <a:gd name="T65" fmla="*/ 985 h 2535"/>
              <a:gd name="T66" fmla="*/ 2902 w 2937"/>
              <a:gd name="T67" fmla="*/ 920 h 2535"/>
              <a:gd name="T68" fmla="*/ 2271 w 2937"/>
              <a:gd name="T69" fmla="*/ 856 h 2535"/>
              <a:gd name="T70" fmla="*/ 2500 w 2937"/>
              <a:gd name="T71" fmla="*/ 630 h 2535"/>
              <a:gd name="T72" fmla="*/ 2556 w 2937"/>
              <a:gd name="T73" fmla="*/ 572 h 2535"/>
              <a:gd name="T74" fmla="*/ 2200 w 2937"/>
              <a:gd name="T75" fmla="*/ 516 h 2535"/>
              <a:gd name="T76" fmla="*/ 2143 w 2937"/>
              <a:gd name="T77" fmla="*/ 574 h 2535"/>
              <a:gd name="T78" fmla="*/ 2194 w 2937"/>
              <a:gd name="T79" fmla="*/ 794 h 2535"/>
              <a:gd name="T80" fmla="*/ 2870 w 2937"/>
              <a:gd name="T81" fmla="*/ 744 h 2535"/>
              <a:gd name="T82" fmla="*/ 2819 w 2937"/>
              <a:gd name="T83" fmla="*/ 692 h 2535"/>
              <a:gd name="T84" fmla="*/ 2143 w 2937"/>
              <a:gd name="T85" fmla="*/ 743 h 2535"/>
              <a:gd name="T86" fmla="*/ 2194 w 2937"/>
              <a:gd name="T87" fmla="*/ 794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130" y="1165"/>
                </a:lnTo>
                <a:cubicBezTo>
                  <a:pt x="2107" y="1154"/>
                  <a:pt x="2091" y="1131"/>
                  <a:pt x="2091" y="1105"/>
                </a:cubicBezTo>
                <a:lnTo>
                  <a:pt x="2091" y="1103"/>
                </a:lnTo>
                <a:cubicBezTo>
                  <a:pt x="2091" y="1066"/>
                  <a:pt x="2121" y="1036"/>
                  <a:pt x="2158" y="1036"/>
                </a:cubicBezTo>
                <a:lnTo>
                  <a:pt x="2719" y="1036"/>
                </a:lnTo>
                <a:cubicBezTo>
                  <a:pt x="2756" y="1036"/>
                  <a:pt x="2786" y="1066"/>
                  <a:pt x="2786" y="1103"/>
                </a:cubicBezTo>
                <a:lnTo>
                  <a:pt x="2786" y="1105"/>
                </a:lnTo>
                <a:cubicBezTo>
                  <a:pt x="2786" y="1131"/>
                  <a:pt x="2770" y="1154"/>
                  <a:pt x="2748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  <a:moveTo>
                  <a:pt x="2271" y="856"/>
                </a:moveTo>
                <a:cubicBezTo>
                  <a:pt x="2236" y="856"/>
                  <a:pt x="2207" y="885"/>
                  <a:pt x="2207" y="920"/>
                </a:cubicBezTo>
                <a:lnTo>
                  <a:pt x="2207" y="921"/>
                </a:lnTo>
                <a:cubicBezTo>
                  <a:pt x="2207" y="956"/>
                  <a:pt x="2236" y="985"/>
                  <a:pt x="2271" y="985"/>
                </a:cubicBezTo>
                <a:lnTo>
                  <a:pt x="2838" y="985"/>
                </a:lnTo>
                <a:cubicBezTo>
                  <a:pt x="2873" y="985"/>
                  <a:pt x="2902" y="956"/>
                  <a:pt x="2902" y="921"/>
                </a:cubicBezTo>
                <a:lnTo>
                  <a:pt x="2902" y="920"/>
                </a:lnTo>
                <a:cubicBezTo>
                  <a:pt x="2902" y="885"/>
                  <a:pt x="2873" y="856"/>
                  <a:pt x="2838" y="856"/>
                </a:cubicBezTo>
                <a:lnTo>
                  <a:pt x="2271" y="856"/>
                </a:lnTo>
                <a:close/>
                <a:moveTo>
                  <a:pt x="2200" y="630"/>
                </a:moveTo>
                <a:lnTo>
                  <a:pt x="2500" y="630"/>
                </a:lnTo>
                <a:cubicBezTo>
                  <a:pt x="2531" y="630"/>
                  <a:pt x="2556" y="605"/>
                  <a:pt x="2556" y="574"/>
                </a:cubicBezTo>
                <a:lnTo>
                  <a:pt x="2556" y="572"/>
                </a:lnTo>
                <a:cubicBezTo>
                  <a:pt x="2556" y="541"/>
                  <a:pt x="2531" y="516"/>
                  <a:pt x="2500" y="516"/>
                </a:cubicBezTo>
                <a:lnTo>
                  <a:pt x="2200" y="516"/>
                </a:lnTo>
                <a:cubicBezTo>
                  <a:pt x="2169" y="516"/>
                  <a:pt x="2143" y="541"/>
                  <a:pt x="2143" y="572"/>
                </a:cubicBezTo>
                <a:lnTo>
                  <a:pt x="2143" y="574"/>
                </a:lnTo>
                <a:cubicBezTo>
                  <a:pt x="2143" y="605"/>
                  <a:pt x="2169" y="630"/>
                  <a:pt x="2200" y="630"/>
                </a:cubicBezTo>
                <a:close/>
                <a:moveTo>
                  <a:pt x="2194" y="794"/>
                </a:moveTo>
                <a:lnTo>
                  <a:pt x="2819" y="794"/>
                </a:lnTo>
                <a:cubicBezTo>
                  <a:pt x="2847" y="794"/>
                  <a:pt x="2870" y="772"/>
                  <a:pt x="2870" y="744"/>
                </a:cubicBezTo>
                <a:lnTo>
                  <a:pt x="2870" y="743"/>
                </a:lnTo>
                <a:cubicBezTo>
                  <a:pt x="2870" y="715"/>
                  <a:pt x="2847" y="692"/>
                  <a:pt x="2819" y="692"/>
                </a:cubicBezTo>
                <a:lnTo>
                  <a:pt x="2194" y="692"/>
                </a:lnTo>
                <a:cubicBezTo>
                  <a:pt x="2166" y="692"/>
                  <a:pt x="2143" y="715"/>
                  <a:pt x="2143" y="743"/>
                </a:cubicBezTo>
                <a:lnTo>
                  <a:pt x="2143" y="744"/>
                </a:lnTo>
                <a:cubicBezTo>
                  <a:pt x="2143" y="772"/>
                  <a:pt x="2166" y="794"/>
                  <a:pt x="2194" y="794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251" name="book-and-apple_65888">
            <a:extLst>
              <a:ext uri="{FF2B5EF4-FFF2-40B4-BE49-F238E27FC236}">
                <a16:creationId xmlns:a16="http://schemas.microsoft.com/office/drawing/2014/main" id="{821B7D07-3043-4DDC-A4F1-36A48B442D20}"/>
              </a:ext>
            </a:extLst>
          </p:cNvPr>
          <p:cNvSpPr>
            <a:spLocks noChangeAspect="1"/>
          </p:cNvSpPr>
          <p:nvPr/>
        </p:nvSpPr>
        <p:spPr bwMode="auto">
          <a:xfrm>
            <a:off x="7592040" y="4734085"/>
            <a:ext cx="339100" cy="338642"/>
          </a:xfrm>
          <a:custGeom>
            <a:avLst/>
            <a:gdLst>
              <a:gd name="T0" fmla="*/ 201 w 833"/>
              <a:gd name="T1" fmla="*/ 278 h 833"/>
              <a:gd name="T2" fmla="*/ 180 w 833"/>
              <a:gd name="T3" fmla="*/ 274 h 833"/>
              <a:gd name="T4" fmla="*/ 833 w 833"/>
              <a:gd name="T5" fmla="*/ 417 h 833"/>
              <a:gd name="T6" fmla="*/ 335 w 833"/>
              <a:gd name="T7" fmla="*/ 779 h 833"/>
              <a:gd name="T8" fmla="*/ 381 w 833"/>
              <a:gd name="T9" fmla="*/ 753 h 833"/>
              <a:gd name="T10" fmla="*/ 317 w 833"/>
              <a:gd name="T11" fmla="*/ 592 h 833"/>
              <a:gd name="T12" fmla="*/ 197 w 833"/>
              <a:gd name="T13" fmla="*/ 484 h 833"/>
              <a:gd name="T14" fmla="*/ 81 w 833"/>
              <a:gd name="T15" fmla="*/ 405 h 833"/>
              <a:gd name="T16" fmla="*/ 115 w 833"/>
              <a:gd name="T17" fmla="*/ 334 h 833"/>
              <a:gd name="T18" fmla="*/ 158 w 833"/>
              <a:gd name="T19" fmla="*/ 357 h 833"/>
              <a:gd name="T20" fmla="*/ 341 w 833"/>
              <a:gd name="T21" fmla="*/ 271 h 833"/>
              <a:gd name="T22" fmla="*/ 380 w 833"/>
              <a:gd name="T23" fmla="*/ 227 h 833"/>
              <a:gd name="T24" fmla="*/ 338 w 833"/>
              <a:gd name="T25" fmla="*/ 179 h 833"/>
              <a:gd name="T26" fmla="*/ 345 w 833"/>
              <a:gd name="T27" fmla="*/ 146 h 833"/>
              <a:gd name="T28" fmla="*/ 301 w 833"/>
              <a:gd name="T29" fmla="*/ 134 h 833"/>
              <a:gd name="T30" fmla="*/ 264 w 833"/>
              <a:gd name="T31" fmla="*/ 118 h 833"/>
              <a:gd name="T32" fmla="*/ 226 w 833"/>
              <a:gd name="T33" fmla="*/ 104 h 833"/>
              <a:gd name="T34" fmla="*/ 132 w 833"/>
              <a:gd name="T35" fmla="*/ 158 h 833"/>
              <a:gd name="T36" fmla="*/ 294 w 833"/>
              <a:gd name="T37" fmla="*/ 782 h 833"/>
              <a:gd name="T38" fmla="*/ 633 w 833"/>
              <a:gd name="T39" fmla="*/ 139 h 833"/>
              <a:gd name="T40" fmla="*/ 633 w 833"/>
              <a:gd name="T41" fmla="*/ 133 h 833"/>
              <a:gd name="T42" fmla="*/ 629 w 833"/>
              <a:gd name="T43" fmla="*/ 99 h 833"/>
              <a:gd name="T44" fmla="*/ 642 w 833"/>
              <a:gd name="T45" fmla="*/ 119 h 833"/>
              <a:gd name="T46" fmla="*/ 603 w 833"/>
              <a:gd name="T47" fmla="*/ 188 h 833"/>
              <a:gd name="T48" fmla="*/ 607 w 833"/>
              <a:gd name="T49" fmla="*/ 194 h 833"/>
              <a:gd name="T50" fmla="*/ 610 w 833"/>
              <a:gd name="T51" fmla="*/ 200 h 833"/>
              <a:gd name="T52" fmla="*/ 612 w 833"/>
              <a:gd name="T53" fmla="*/ 176 h 833"/>
              <a:gd name="T54" fmla="*/ 559 w 833"/>
              <a:gd name="T55" fmla="*/ 138 h 833"/>
              <a:gd name="T56" fmla="*/ 523 w 833"/>
              <a:gd name="T57" fmla="*/ 100 h 833"/>
              <a:gd name="T58" fmla="*/ 492 w 833"/>
              <a:gd name="T59" fmla="*/ 60 h 833"/>
              <a:gd name="T60" fmla="*/ 472 w 833"/>
              <a:gd name="T61" fmla="*/ 60 h 833"/>
              <a:gd name="T62" fmla="*/ 440 w 833"/>
              <a:gd name="T63" fmla="*/ 70 h 833"/>
              <a:gd name="T64" fmla="*/ 446 w 833"/>
              <a:gd name="T65" fmla="*/ 127 h 833"/>
              <a:gd name="T66" fmla="*/ 523 w 833"/>
              <a:gd name="T67" fmla="*/ 120 h 833"/>
              <a:gd name="T68" fmla="*/ 370 w 833"/>
              <a:gd name="T69" fmla="*/ 168 h 833"/>
              <a:gd name="T70" fmla="*/ 386 w 833"/>
              <a:gd name="T71" fmla="*/ 116 h 833"/>
              <a:gd name="T72" fmla="*/ 353 w 833"/>
              <a:gd name="T73" fmla="*/ 112 h 833"/>
              <a:gd name="T74" fmla="*/ 352 w 833"/>
              <a:gd name="T75" fmla="*/ 82 h 833"/>
              <a:gd name="T76" fmla="*/ 350 w 833"/>
              <a:gd name="T77" fmla="*/ 99 h 833"/>
              <a:gd name="T78" fmla="*/ 357 w 833"/>
              <a:gd name="T79" fmla="*/ 62 h 833"/>
              <a:gd name="T80" fmla="*/ 286 w 833"/>
              <a:gd name="T81" fmla="*/ 110 h 833"/>
              <a:gd name="T82" fmla="*/ 296 w 833"/>
              <a:gd name="T83" fmla="*/ 96 h 833"/>
              <a:gd name="T84" fmla="*/ 327 w 833"/>
              <a:gd name="T85" fmla="*/ 99 h 833"/>
              <a:gd name="T86" fmla="*/ 328 w 833"/>
              <a:gd name="T87" fmla="*/ 81 h 833"/>
              <a:gd name="T88" fmla="*/ 311 w 833"/>
              <a:gd name="T89" fmla="*/ 91 h 833"/>
              <a:gd name="T90" fmla="*/ 407 w 833"/>
              <a:gd name="T91" fmla="*/ 65 h 833"/>
              <a:gd name="T92" fmla="*/ 405 w 833"/>
              <a:gd name="T93" fmla="*/ 91 h 833"/>
              <a:gd name="T94" fmla="*/ 358 w 833"/>
              <a:gd name="T95" fmla="*/ 248 h 833"/>
              <a:gd name="T96" fmla="*/ 205 w 833"/>
              <a:gd name="T97" fmla="*/ 435 h 833"/>
              <a:gd name="T98" fmla="*/ 135 w 833"/>
              <a:gd name="T99" fmla="*/ 401 h 833"/>
              <a:gd name="T100" fmla="*/ 802 w 833"/>
              <a:gd name="T101" fmla="*/ 417 h 833"/>
              <a:gd name="T102" fmla="*/ 669 w 833"/>
              <a:gd name="T103" fmla="*/ 290 h 833"/>
              <a:gd name="T104" fmla="*/ 663 w 833"/>
              <a:gd name="T105" fmla="*/ 296 h 833"/>
              <a:gd name="T106" fmla="*/ 613 w 833"/>
              <a:gd name="T107" fmla="*/ 467 h 833"/>
              <a:gd name="T108" fmla="*/ 675 w 833"/>
              <a:gd name="T109" fmla="*/ 159 h 833"/>
              <a:gd name="T110" fmla="*/ 650 w 833"/>
              <a:gd name="T111" fmla="*/ 182 h 833"/>
              <a:gd name="T112" fmla="*/ 620 w 833"/>
              <a:gd name="T113" fmla="*/ 162 h 833"/>
              <a:gd name="T114" fmla="*/ 630 w 833"/>
              <a:gd name="T115" fmla="*/ 196 h 833"/>
              <a:gd name="T116" fmla="*/ 638 w 833"/>
              <a:gd name="T117" fmla="*/ 272 h 833"/>
              <a:gd name="T118" fmla="*/ 641 w 833"/>
              <a:gd name="T119" fmla="*/ 281 h 833"/>
              <a:gd name="T120" fmla="*/ 696 w 833"/>
              <a:gd name="T121" fmla="*/ 215 h 833"/>
              <a:gd name="T122" fmla="*/ 709 w 833"/>
              <a:gd name="T123" fmla="*/ 209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3" h="833">
                <a:moveTo>
                  <a:pt x="204" y="243"/>
                </a:moveTo>
                <a:cubicBezTo>
                  <a:pt x="199" y="240"/>
                  <a:pt x="195" y="236"/>
                  <a:pt x="190" y="235"/>
                </a:cubicBezTo>
                <a:cubicBezTo>
                  <a:pt x="202" y="223"/>
                  <a:pt x="207" y="222"/>
                  <a:pt x="225" y="228"/>
                </a:cubicBezTo>
                <a:cubicBezTo>
                  <a:pt x="229" y="244"/>
                  <a:pt x="232" y="254"/>
                  <a:pt x="243" y="260"/>
                </a:cubicBezTo>
                <a:lnTo>
                  <a:pt x="243" y="260"/>
                </a:lnTo>
                <a:cubicBezTo>
                  <a:pt x="229" y="265"/>
                  <a:pt x="219" y="280"/>
                  <a:pt x="201" y="278"/>
                </a:cubicBezTo>
                <a:cubicBezTo>
                  <a:pt x="203" y="272"/>
                  <a:pt x="208" y="266"/>
                  <a:pt x="208" y="259"/>
                </a:cubicBezTo>
                <a:lnTo>
                  <a:pt x="218" y="252"/>
                </a:lnTo>
                <a:cubicBezTo>
                  <a:pt x="217" y="252"/>
                  <a:pt x="216" y="252"/>
                  <a:pt x="214" y="252"/>
                </a:cubicBezTo>
                <a:cubicBezTo>
                  <a:pt x="211" y="252"/>
                  <a:pt x="208" y="252"/>
                  <a:pt x="206" y="253"/>
                </a:cubicBezTo>
                <a:cubicBezTo>
                  <a:pt x="206" y="253"/>
                  <a:pt x="199" y="259"/>
                  <a:pt x="192" y="265"/>
                </a:cubicBezTo>
                <a:cubicBezTo>
                  <a:pt x="190" y="268"/>
                  <a:pt x="187" y="270"/>
                  <a:pt x="180" y="274"/>
                </a:cubicBezTo>
                <a:cubicBezTo>
                  <a:pt x="182" y="263"/>
                  <a:pt x="185" y="255"/>
                  <a:pt x="204" y="243"/>
                </a:cubicBezTo>
                <a:close/>
                <a:moveTo>
                  <a:pt x="641" y="201"/>
                </a:moveTo>
                <a:lnTo>
                  <a:pt x="651" y="195"/>
                </a:lnTo>
                <a:lnTo>
                  <a:pt x="651" y="187"/>
                </a:lnTo>
                <a:cubicBezTo>
                  <a:pt x="647" y="192"/>
                  <a:pt x="643" y="195"/>
                  <a:pt x="641" y="201"/>
                </a:cubicBezTo>
                <a:close/>
                <a:moveTo>
                  <a:pt x="833" y="417"/>
                </a:moveTo>
                <a:cubicBezTo>
                  <a:pt x="833" y="647"/>
                  <a:pt x="647" y="833"/>
                  <a:pt x="417" y="833"/>
                </a:cubicBezTo>
                <a:cubicBezTo>
                  <a:pt x="187" y="833"/>
                  <a:pt x="0" y="647"/>
                  <a:pt x="0" y="417"/>
                </a:cubicBezTo>
                <a:cubicBezTo>
                  <a:pt x="0" y="187"/>
                  <a:pt x="187" y="0"/>
                  <a:pt x="417" y="0"/>
                </a:cubicBezTo>
                <a:cubicBezTo>
                  <a:pt x="647" y="0"/>
                  <a:pt x="833" y="187"/>
                  <a:pt x="833" y="417"/>
                </a:cubicBezTo>
                <a:close/>
                <a:moveTo>
                  <a:pt x="339" y="794"/>
                </a:moveTo>
                <a:cubicBezTo>
                  <a:pt x="334" y="786"/>
                  <a:pt x="333" y="786"/>
                  <a:pt x="335" y="779"/>
                </a:cubicBezTo>
                <a:lnTo>
                  <a:pt x="324" y="776"/>
                </a:lnTo>
                <a:cubicBezTo>
                  <a:pt x="334" y="774"/>
                  <a:pt x="336" y="774"/>
                  <a:pt x="346" y="774"/>
                </a:cubicBezTo>
                <a:cubicBezTo>
                  <a:pt x="345" y="772"/>
                  <a:pt x="343" y="769"/>
                  <a:pt x="341" y="767"/>
                </a:cubicBezTo>
                <a:cubicBezTo>
                  <a:pt x="350" y="763"/>
                  <a:pt x="360" y="762"/>
                  <a:pt x="368" y="756"/>
                </a:cubicBezTo>
                <a:cubicBezTo>
                  <a:pt x="370" y="757"/>
                  <a:pt x="372" y="757"/>
                  <a:pt x="374" y="758"/>
                </a:cubicBezTo>
                <a:lnTo>
                  <a:pt x="381" y="753"/>
                </a:lnTo>
                <a:cubicBezTo>
                  <a:pt x="382" y="734"/>
                  <a:pt x="382" y="734"/>
                  <a:pt x="378" y="724"/>
                </a:cubicBezTo>
                <a:cubicBezTo>
                  <a:pt x="428" y="694"/>
                  <a:pt x="428" y="694"/>
                  <a:pt x="421" y="676"/>
                </a:cubicBezTo>
                <a:cubicBezTo>
                  <a:pt x="449" y="646"/>
                  <a:pt x="449" y="646"/>
                  <a:pt x="450" y="627"/>
                </a:cubicBezTo>
                <a:cubicBezTo>
                  <a:pt x="451" y="625"/>
                  <a:pt x="451" y="622"/>
                  <a:pt x="451" y="620"/>
                </a:cubicBezTo>
                <a:cubicBezTo>
                  <a:pt x="450" y="620"/>
                  <a:pt x="385" y="617"/>
                  <a:pt x="345" y="580"/>
                </a:cubicBezTo>
                <a:cubicBezTo>
                  <a:pt x="340" y="581"/>
                  <a:pt x="331" y="581"/>
                  <a:pt x="317" y="592"/>
                </a:cubicBezTo>
                <a:cubicBezTo>
                  <a:pt x="314" y="590"/>
                  <a:pt x="309" y="586"/>
                  <a:pt x="305" y="584"/>
                </a:cubicBezTo>
                <a:lnTo>
                  <a:pt x="315" y="574"/>
                </a:lnTo>
                <a:cubicBezTo>
                  <a:pt x="299" y="544"/>
                  <a:pt x="296" y="544"/>
                  <a:pt x="284" y="542"/>
                </a:cubicBezTo>
                <a:cubicBezTo>
                  <a:pt x="261" y="539"/>
                  <a:pt x="261" y="539"/>
                  <a:pt x="255" y="518"/>
                </a:cubicBezTo>
                <a:lnTo>
                  <a:pt x="249" y="512"/>
                </a:lnTo>
                <a:cubicBezTo>
                  <a:pt x="235" y="498"/>
                  <a:pt x="216" y="491"/>
                  <a:pt x="197" y="484"/>
                </a:cubicBezTo>
                <a:lnTo>
                  <a:pt x="184" y="485"/>
                </a:lnTo>
                <a:cubicBezTo>
                  <a:pt x="173" y="479"/>
                  <a:pt x="168" y="476"/>
                  <a:pt x="158" y="470"/>
                </a:cubicBezTo>
                <a:cubicBezTo>
                  <a:pt x="143" y="484"/>
                  <a:pt x="138" y="481"/>
                  <a:pt x="107" y="460"/>
                </a:cubicBezTo>
                <a:cubicBezTo>
                  <a:pt x="107" y="458"/>
                  <a:pt x="98" y="443"/>
                  <a:pt x="81" y="433"/>
                </a:cubicBezTo>
                <a:lnTo>
                  <a:pt x="78" y="425"/>
                </a:lnTo>
                <a:cubicBezTo>
                  <a:pt x="79" y="419"/>
                  <a:pt x="80" y="412"/>
                  <a:pt x="81" y="405"/>
                </a:cubicBezTo>
                <a:cubicBezTo>
                  <a:pt x="87" y="398"/>
                  <a:pt x="88" y="396"/>
                  <a:pt x="91" y="387"/>
                </a:cubicBezTo>
                <a:cubicBezTo>
                  <a:pt x="83" y="386"/>
                  <a:pt x="78" y="389"/>
                  <a:pt x="69" y="400"/>
                </a:cubicBezTo>
                <a:cubicBezTo>
                  <a:pt x="65" y="399"/>
                  <a:pt x="61" y="397"/>
                  <a:pt x="58" y="395"/>
                </a:cubicBezTo>
                <a:cubicBezTo>
                  <a:pt x="57" y="390"/>
                  <a:pt x="52" y="371"/>
                  <a:pt x="55" y="352"/>
                </a:cubicBezTo>
                <a:cubicBezTo>
                  <a:pt x="62" y="348"/>
                  <a:pt x="62" y="348"/>
                  <a:pt x="75" y="323"/>
                </a:cubicBezTo>
                <a:cubicBezTo>
                  <a:pt x="100" y="324"/>
                  <a:pt x="100" y="324"/>
                  <a:pt x="115" y="334"/>
                </a:cubicBezTo>
                <a:cubicBezTo>
                  <a:pt x="118" y="332"/>
                  <a:pt x="123" y="329"/>
                  <a:pt x="127" y="327"/>
                </a:cubicBezTo>
                <a:lnTo>
                  <a:pt x="131" y="339"/>
                </a:lnTo>
                <a:cubicBezTo>
                  <a:pt x="135" y="340"/>
                  <a:pt x="136" y="340"/>
                  <a:pt x="144" y="337"/>
                </a:cubicBezTo>
                <a:cubicBezTo>
                  <a:pt x="141" y="353"/>
                  <a:pt x="145" y="370"/>
                  <a:pt x="144" y="386"/>
                </a:cubicBezTo>
                <a:cubicBezTo>
                  <a:pt x="150" y="381"/>
                  <a:pt x="158" y="375"/>
                  <a:pt x="164" y="370"/>
                </a:cubicBezTo>
                <a:lnTo>
                  <a:pt x="158" y="357"/>
                </a:lnTo>
                <a:cubicBezTo>
                  <a:pt x="160" y="349"/>
                  <a:pt x="161" y="345"/>
                  <a:pt x="168" y="333"/>
                </a:cubicBezTo>
                <a:cubicBezTo>
                  <a:pt x="167" y="336"/>
                  <a:pt x="167" y="339"/>
                  <a:pt x="166" y="343"/>
                </a:cubicBezTo>
                <a:cubicBezTo>
                  <a:pt x="174" y="337"/>
                  <a:pt x="184" y="334"/>
                  <a:pt x="192" y="329"/>
                </a:cubicBezTo>
                <a:cubicBezTo>
                  <a:pt x="199" y="329"/>
                  <a:pt x="205" y="330"/>
                  <a:pt x="210" y="331"/>
                </a:cubicBezTo>
                <a:cubicBezTo>
                  <a:pt x="228" y="310"/>
                  <a:pt x="228" y="310"/>
                  <a:pt x="234" y="304"/>
                </a:cubicBezTo>
                <a:cubicBezTo>
                  <a:pt x="264" y="291"/>
                  <a:pt x="264" y="291"/>
                  <a:pt x="341" y="271"/>
                </a:cubicBezTo>
                <a:cubicBezTo>
                  <a:pt x="334" y="269"/>
                  <a:pt x="334" y="269"/>
                  <a:pt x="328" y="262"/>
                </a:cubicBezTo>
                <a:cubicBezTo>
                  <a:pt x="331" y="259"/>
                  <a:pt x="335" y="255"/>
                  <a:pt x="338" y="252"/>
                </a:cubicBezTo>
                <a:cubicBezTo>
                  <a:pt x="337" y="252"/>
                  <a:pt x="337" y="252"/>
                  <a:pt x="303" y="258"/>
                </a:cubicBezTo>
                <a:cubicBezTo>
                  <a:pt x="320" y="245"/>
                  <a:pt x="336" y="244"/>
                  <a:pt x="366" y="245"/>
                </a:cubicBezTo>
                <a:cubicBezTo>
                  <a:pt x="373" y="245"/>
                  <a:pt x="373" y="245"/>
                  <a:pt x="401" y="222"/>
                </a:cubicBezTo>
                <a:cubicBezTo>
                  <a:pt x="393" y="222"/>
                  <a:pt x="391" y="223"/>
                  <a:pt x="380" y="227"/>
                </a:cubicBezTo>
                <a:cubicBezTo>
                  <a:pt x="382" y="221"/>
                  <a:pt x="382" y="221"/>
                  <a:pt x="385" y="215"/>
                </a:cubicBezTo>
                <a:cubicBezTo>
                  <a:pt x="383" y="211"/>
                  <a:pt x="380" y="207"/>
                  <a:pt x="379" y="203"/>
                </a:cubicBezTo>
                <a:cubicBezTo>
                  <a:pt x="380" y="198"/>
                  <a:pt x="380" y="198"/>
                  <a:pt x="384" y="191"/>
                </a:cubicBezTo>
                <a:cubicBezTo>
                  <a:pt x="375" y="187"/>
                  <a:pt x="367" y="187"/>
                  <a:pt x="358" y="189"/>
                </a:cubicBezTo>
                <a:cubicBezTo>
                  <a:pt x="345" y="168"/>
                  <a:pt x="345" y="168"/>
                  <a:pt x="339" y="167"/>
                </a:cubicBezTo>
                <a:cubicBezTo>
                  <a:pt x="339" y="171"/>
                  <a:pt x="338" y="176"/>
                  <a:pt x="338" y="179"/>
                </a:cubicBezTo>
                <a:cubicBezTo>
                  <a:pt x="334" y="179"/>
                  <a:pt x="329" y="178"/>
                  <a:pt x="325" y="178"/>
                </a:cubicBezTo>
                <a:cubicBezTo>
                  <a:pt x="309" y="196"/>
                  <a:pt x="290" y="212"/>
                  <a:pt x="273" y="230"/>
                </a:cubicBezTo>
                <a:cubicBezTo>
                  <a:pt x="265" y="220"/>
                  <a:pt x="260" y="190"/>
                  <a:pt x="259" y="180"/>
                </a:cubicBezTo>
                <a:cubicBezTo>
                  <a:pt x="264" y="177"/>
                  <a:pt x="271" y="174"/>
                  <a:pt x="276" y="172"/>
                </a:cubicBezTo>
                <a:lnTo>
                  <a:pt x="289" y="165"/>
                </a:lnTo>
                <a:cubicBezTo>
                  <a:pt x="330" y="139"/>
                  <a:pt x="330" y="139"/>
                  <a:pt x="345" y="146"/>
                </a:cubicBezTo>
                <a:cubicBezTo>
                  <a:pt x="349" y="143"/>
                  <a:pt x="353" y="139"/>
                  <a:pt x="357" y="136"/>
                </a:cubicBezTo>
                <a:lnTo>
                  <a:pt x="354" y="128"/>
                </a:lnTo>
                <a:cubicBezTo>
                  <a:pt x="346" y="132"/>
                  <a:pt x="343" y="133"/>
                  <a:pt x="338" y="134"/>
                </a:cubicBezTo>
                <a:cubicBezTo>
                  <a:pt x="334" y="125"/>
                  <a:pt x="337" y="115"/>
                  <a:pt x="336" y="106"/>
                </a:cubicBezTo>
                <a:lnTo>
                  <a:pt x="334" y="105"/>
                </a:lnTo>
                <a:cubicBezTo>
                  <a:pt x="318" y="135"/>
                  <a:pt x="318" y="135"/>
                  <a:pt x="301" y="134"/>
                </a:cubicBezTo>
                <a:cubicBezTo>
                  <a:pt x="300" y="133"/>
                  <a:pt x="300" y="132"/>
                  <a:pt x="299" y="130"/>
                </a:cubicBezTo>
                <a:cubicBezTo>
                  <a:pt x="292" y="130"/>
                  <a:pt x="291" y="129"/>
                  <a:pt x="283" y="126"/>
                </a:cubicBezTo>
                <a:cubicBezTo>
                  <a:pt x="279" y="128"/>
                  <a:pt x="275" y="130"/>
                  <a:pt x="271" y="132"/>
                </a:cubicBezTo>
                <a:cubicBezTo>
                  <a:pt x="272" y="131"/>
                  <a:pt x="272" y="129"/>
                  <a:pt x="273" y="128"/>
                </a:cubicBezTo>
                <a:cubicBezTo>
                  <a:pt x="271" y="128"/>
                  <a:pt x="267" y="127"/>
                  <a:pt x="265" y="127"/>
                </a:cubicBezTo>
                <a:cubicBezTo>
                  <a:pt x="265" y="124"/>
                  <a:pt x="264" y="120"/>
                  <a:pt x="264" y="118"/>
                </a:cubicBezTo>
                <a:cubicBezTo>
                  <a:pt x="229" y="135"/>
                  <a:pt x="229" y="135"/>
                  <a:pt x="224" y="129"/>
                </a:cubicBezTo>
                <a:cubicBezTo>
                  <a:pt x="240" y="126"/>
                  <a:pt x="242" y="126"/>
                  <a:pt x="260" y="117"/>
                </a:cubicBezTo>
                <a:cubicBezTo>
                  <a:pt x="257" y="116"/>
                  <a:pt x="255" y="115"/>
                  <a:pt x="252" y="114"/>
                </a:cubicBezTo>
                <a:lnTo>
                  <a:pt x="255" y="107"/>
                </a:lnTo>
                <a:cubicBezTo>
                  <a:pt x="252" y="106"/>
                  <a:pt x="248" y="104"/>
                  <a:pt x="245" y="103"/>
                </a:cubicBezTo>
                <a:cubicBezTo>
                  <a:pt x="236" y="107"/>
                  <a:pt x="233" y="107"/>
                  <a:pt x="226" y="104"/>
                </a:cubicBezTo>
                <a:cubicBezTo>
                  <a:pt x="228" y="101"/>
                  <a:pt x="231" y="96"/>
                  <a:pt x="233" y="93"/>
                </a:cubicBezTo>
                <a:cubicBezTo>
                  <a:pt x="229" y="91"/>
                  <a:pt x="226" y="91"/>
                  <a:pt x="211" y="94"/>
                </a:cubicBezTo>
                <a:cubicBezTo>
                  <a:pt x="212" y="93"/>
                  <a:pt x="213" y="91"/>
                  <a:pt x="214" y="90"/>
                </a:cubicBezTo>
                <a:cubicBezTo>
                  <a:pt x="196" y="101"/>
                  <a:pt x="178" y="114"/>
                  <a:pt x="162" y="128"/>
                </a:cubicBezTo>
                <a:cubicBezTo>
                  <a:pt x="163" y="128"/>
                  <a:pt x="164" y="129"/>
                  <a:pt x="165" y="129"/>
                </a:cubicBezTo>
                <a:cubicBezTo>
                  <a:pt x="152" y="140"/>
                  <a:pt x="142" y="149"/>
                  <a:pt x="132" y="158"/>
                </a:cubicBezTo>
                <a:cubicBezTo>
                  <a:pt x="74" y="222"/>
                  <a:pt x="37" y="305"/>
                  <a:pt x="32" y="397"/>
                </a:cubicBezTo>
                <a:cubicBezTo>
                  <a:pt x="94" y="437"/>
                  <a:pt x="122" y="509"/>
                  <a:pt x="123" y="509"/>
                </a:cubicBezTo>
                <a:cubicBezTo>
                  <a:pt x="79" y="577"/>
                  <a:pt x="115" y="597"/>
                  <a:pt x="140" y="610"/>
                </a:cubicBezTo>
                <a:cubicBezTo>
                  <a:pt x="141" y="617"/>
                  <a:pt x="143" y="623"/>
                  <a:pt x="145" y="629"/>
                </a:cubicBezTo>
                <a:cubicBezTo>
                  <a:pt x="155" y="639"/>
                  <a:pt x="186" y="666"/>
                  <a:pt x="212" y="674"/>
                </a:cubicBezTo>
                <a:cubicBezTo>
                  <a:pt x="222" y="721"/>
                  <a:pt x="249" y="758"/>
                  <a:pt x="294" y="782"/>
                </a:cubicBezTo>
                <a:cubicBezTo>
                  <a:pt x="308" y="787"/>
                  <a:pt x="324" y="791"/>
                  <a:pt x="339" y="794"/>
                </a:cubicBezTo>
                <a:close/>
                <a:moveTo>
                  <a:pt x="591" y="73"/>
                </a:moveTo>
                <a:cubicBezTo>
                  <a:pt x="589" y="75"/>
                  <a:pt x="587" y="76"/>
                  <a:pt x="584" y="78"/>
                </a:cubicBezTo>
                <a:cubicBezTo>
                  <a:pt x="601" y="97"/>
                  <a:pt x="603" y="99"/>
                  <a:pt x="611" y="114"/>
                </a:cubicBezTo>
                <a:cubicBezTo>
                  <a:pt x="609" y="125"/>
                  <a:pt x="609" y="125"/>
                  <a:pt x="629" y="141"/>
                </a:cubicBezTo>
                <a:cubicBezTo>
                  <a:pt x="630" y="140"/>
                  <a:pt x="632" y="139"/>
                  <a:pt x="633" y="139"/>
                </a:cubicBezTo>
                <a:cubicBezTo>
                  <a:pt x="631" y="133"/>
                  <a:pt x="631" y="133"/>
                  <a:pt x="625" y="125"/>
                </a:cubicBezTo>
                <a:lnTo>
                  <a:pt x="626" y="126"/>
                </a:lnTo>
                <a:lnTo>
                  <a:pt x="628" y="128"/>
                </a:lnTo>
                <a:lnTo>
                  <a:pt x="630" y="129"/>
                </a:lnTo>
                <a:lnTo>
                  <a:pt x="632" y="131"/>
                </a:lnTo>
                <a:lnTo>
                  <a:pt x="633" y="133"/>
                </a:lnTo>
                <a:lnTo>
                  <a:pt x="635" y="135"/>
                </a:lnTo>
                <a:lnTo>
                  <a:pt x="637" y="137"/>
                </a:lnTo>
                <a:lnTo>
                  <a:pt x="639" y="139"/>
                </a:lnTo>
                <a:lnTo>
                  <a:pt x="642" y="139"/>
                </a:lnTo>
                <a:cubicBezTo>
                  <a:pt x="646" y="129"/>
                  <a:pt x="646" y="129"/>
                  <a:pt x="622" y="99"/>
                </a:cubicBezTo>
                <a:lnTo>
                  <a:pt x="629" y="99"/>
                </a:lnTo>
                <a:lnTo>
                  <a:pt x="641" y="115"/>
                </a:lnTo>
                <a:cubicBezTo>
                  <a:pt x="643" y="115"/>
                  <a:pt x="647" y="115"/>
                  <a:pt x="650" y="115"/>
                </a:cubicBezTo>
                <a:cubicBezTo>
                  <a:pt x="651" y="114"/>
                  <a:pt x="652" y="113"/>
                  <a:pt x="653" y="112"/>
                </a:cubicBezTo>
                <a:cubicBezTo>
                  <a:pt x="633" y="97"/>
                  <a:pt x="613" y="84"/>
                  <a:pt x="591" y="73"/>
                </a:cubicBezTo>
                <a:close/>
                <a:moveTo>
                  <a:pt x="643" y="119"/>
                </a:moveTo>
                <a:lnTo>
                  <a:pt x="642" y="119"/>
                </a:lnTo>
                <a:lnTo>
                  <a:pt x="642" y="119"/>
                </a:lnTo>
                <a:cubicBezTo>
                  <a:pt x="643" y="122"/>
                  <a:pt x="643" y="124"/>
                  <a:pt x="643" y="127"/>
                </a:cubicBezTo>
                <a:lnTo>
                  <a:pt x="644" y="128"/>
                </a:lnTo>
                <a:cubicBezTo>
                  <a:pt x="650" y="134"/>
                  <a:pt x="651" y="136"/>
                  <a:pt x="651" y="137"/>
                </a:cubicBezTo>
                <a:cubicBezTo>
                  <a:pt x="651" y="136"/>
                  <a:pt x="648" y="129"/>
                  <a:pt x="643" y="119"/>
                </a:cubicBezTo>
                <a:close/>
                <a:moveTo>
                  <a:pt x="603" y="188"/>
                </a:moveTo>
                <a:lnTo>
                  <a:pt x="603" y="189"/>
                </a:lnTo>
                <a:lnTo>
                  <a:pt x="604" y="190"/>
                </a:lnTo>
                <a:lnTo>
                  <a:pt x="605" y="191"/>
                </a:lnTo>
                <a:lnTo>
                  <a:pt x="605" y="192"/>
                </a:lnTo>
                <a:lnTo>
                  <a:pt x="606" y="193"/>
                </a:lnTo>
                <a:lnTo>
                  <a:pt x="607" y="194"/>
                </a:lnTo>
                <a:lnTo>
                  <a:pt x="607" y="195"/>
                </a:lnTo>
                <a:lnTo>
                  <a:pt x="608" y="196"/>
                </a:lnTo>
                <a:lnTo>
                  <a:pt x="608" y="197"/>
                </a:lnTo>
                <a:lnTo>
                  <a:pt x="609" y="198"/>
                </a:lnTo>
                <a:lnTo>
                  <a:pt x="609" y="199"/>
                </a:lnTo>
                <a:lnTo>
                  <a:pt x="610" y="200"/>
                </a:lnTo>
                <a:lnTo>
                  <a:pt x="611" y="201"/>
                </a:lnTo>
                <a:lnTo>
                  <a:pt x="611" y="202"/>
                </a:lnTo>
                <a:lnTo>
                  <a:pt x="612" y="203"/>
                </a:lnTo>
                <a:lnTo>
                  <a:pt x="612" y="205"/>
                </a:lnTo>
                <a:cubicBezTo>
                  <a:pt x="613" y="197"/>
                  <a:pt x="615" y="194"/>
                  <a:pt x="620" y="192"/>
                </a:cubicBezTo>
                <a:lnTo>
                  <a:pt x="612" y="176"/>
                </a:lnTo>
                <a:lnTo>
                  <a:pt x="611" y="177"/>
                </a:lnTo>
                <a:cubicBezTo>
                  <a:pt x="607" y="178"/>
                  <a:pt x="605" y="184"/>
                  <a:pt x="603" y="188"/>
                </a:cubicBezTo>
                <a:close/>
                <a:moveTo>
                  <a:pt x="542" y="137"/>
                </a:moveTo>
                <a:cubicBezTo>
                  <a:pt x="537" y="138"/>
                  <a:pt x="533" y="139"/>
                  <a:pt x="530" y="142"/>
                </a:cubicBezTo>
                <a:cubicBezTo>
                  <a:pt x="533" y="144"/>
                  <a:pt x="537" y="146"/>
                  <a:pt x="540" y="148"/>
                </a:cubicBezTo>
                <a:cubicBezTo>
                  <a:pt x="559" y="145"/>
                  <a:pt x="559" y="141"/>
                  <a:pt x="559" y="138"/>
                </a:cubicBezTo>
                <a:lnTo>
                  <a:pt x="559" y="136"/>
                </a:lnTo>
                <a:cubicBezTo>
                  <a:pt x="553" y="136"/>
                  <a:pt x="548" y="136"/>
                  <a:pt x="542" y="137"/>
                </a:cubicBezTo>
                <a:close/>
                <a:moveTo>
                  <a:pt x="510" y="113"/>
                </a:moveTo>
                <a:cubicBezTo>
                  <a:pt x="512" y="111"/>
                  <a:pt x="513" y="111"/>
                  <a:pt x="524" y="111"/>
                </a:cubicBezTo>
                <a:cubicBezTo>
                  <a:pt x="521" y="106"/>
                  <a:pt x="518" y="102"/>
                  <a:pt x="515" y="98"/>
                </a:cubicBezTo>
                <a:cubicBezTo>
                  <a:pt x="516" y="98"/>
                  <a:pt x="518" y="98"/>
                  <a:pt x="523" y="100"/>
                </a:cubicBezTo>
                <a:cubicBezTo>
                  <a:pt x="522" y="97"/>
                  <a:pt x="521" y="94"/>
                  <a:pt x="521" y="92"/>
                </a:cubicBezTo>
                <a:cubicBezTo>
                  <a:pt x="506" y="79"/>
                  <a:pt x="501" y="63"/>
                  <a:pt x="501" y="63"/>
                </a:cubicBezTo>
                <a:lnTo>
                  <a:pt x="501" y="62"/>
                </a:lnTo>
                <a:cubicBezTo>
                  <a:pt x="493" y="68"/>
                  <a:pt x="493" y="69"/>
                  <a:pt x="489" y="67"/>
                </a:cubicBezTo>
                <a:cubicBezTo>
                  <a:pt x="487" y="65"/>
                  <a:pt x="486" y="63"/>
                  <a:pt x="484" y="61"/>
                </a:cubicBezTo>
                <a:cubicBezTo>
                  <a:pt x="486" y="61"/>
                  <a:pt x="489" y="60"/>
                  <a:pt x="492" y="60"/>
                </a:cubicBezTo>
                <a:lnTo>
                  <a:pt x="483" y="55"/>
                </a:lnTo>
                <a:lnTo>
                  <a:pt x="482" y="56"/>
                </a:lnTo>
                <a:lnTo>
                  <a:pt x="480" y="56"/>
                </a:lnTo>
                <a:lnTo>
                  <a:pt x="479" y="57"/>
                </a:lnTo>
                <a:cubicBezTo>
                  <a:pt x="477" y="57"/>
                  <a:pt x="476" y="59"/>
                  <a:pt x="474" y="60"/>
                </a:cubicBezTo>
                <a:cubicBezTo>
                  <a:pt x="473" y="60"/>
                  <a:pt x="472" y="60"/>
                  <a:pt x="472" y="60"/>
                </a:cubicBezTo>
                <a:cubicBezTo>
                  <a:pt x="471" y="60"/>
                  <a:pt x="470" y="59"/>
                  <a:pt x="469" y="60"/>
                </a:cubicBezTo>
                <a:cubicBezTo>
                  <a:pt x="467" y="62"/>
                  <a:pt x="467" y="64"/>
                  <a:pt x="467" y="68"/>
                </a:cubicBezTo>
                <a:cubicBezTo>
                  <a:pt x="464" y="67"/>
                  <a:pt x="462" y="65"/>
                  <a:pt x="459" y="65"/>
                </a:cubicBezTo>
                <a:cubicBezTo>
                  <a:pt x="455" y="65"/>
                  <a:pt x="451" y="65"/>
                  <a:pt x="451" y="65"/>
                </a:cubicBezTo>
                <a:cubicBezTo>
                  <a:pt x="450" y="65"/>
                  <a:pt x="447" y="63"/>
                  <a:pt x="441" y="61"/>
                </a:cubicBezTo>
                <a:cubicBezTo>
                  <a:pt x="440" y="63"/>
                  <a:pt x="440" y="67"/>
                  <a:pt x="440" y="70"/>
                </a:cubicBezTo>
                <a:cubicBezTo>
                  <a:pt x="438" y="70"/>
                  <a:pt x="437" y="70"/>
                  <a:pt x="434" y="66"/>
                </a:cubicBezTo>
                <a:cubicBezTo>
                  <a:pt x="429" y="75"/>
                  <a:pt x="424" y="80"/>
                  <a:pt x="416" y="89"/>
                </a:cubicBezTo>
                <a:cubicBezTo>
                  <a:pt x="420" y="89"/>
                  <a:pt x="427" y="91"/>
                  <a:pt x="427" y="91"/>
                </a:cubicBezTo>
                <a:cubicBezTo>
                  <a:pt x="432" y="95"/>
                  <a:pt x="436" y="103"/>
                  <a:pt x="441" y="108"/>
                </a:cubicBezTo>
                <a:cubicBezTo>
                  <a:pt x="441" y="111"/>
                  <a:pt x="441" y="114"/>
                  <a:pt x="440" y="119"/>
                </a:cubicBezTo>
                <a:cubicBezTo>
                  <a:pt x="442" y="121"/>
                  <a:pt x="444" y="124"/>
                  <a:pt x="446" y="127"/>
                </a:cubicBezTo>
                <a:cubicBezTo>
                  <a:pt x="444" y="133"/>
                  <a:pt x="441" y="138"/>
                  <a:pt x="439" y="143"/>
                </a:cubicBezTo>
                <a:lnTo>
                  <a:pt x="437" y="146"/>
                </a:lnTo>
                <a:cubicBezTo>
                  <a:pt x="437" y="153"/>
                  <a:pt x="442" y="158"/>
                  <a:pt x="443" y="165"/>
                </a:cubicBezTo>
                <a:cubicBezTo>
                  <a:pt x="449" y="166"/>
                  <a:pt x="452" y="173"/>
                  <a:pt x="459" y="173"/>
                </a:cubicBezTo>
                <a:cubicBezTo>
                  <a:pt x="465" y="173"/>
                  <a:pt x="465" y="169"/>
                  <a:pt x="464" y="164"/>
                </a:cubicBezTo>
                <a:cubicBezTo>
                  <a:pt x="473" y="162"/>
                  <a:pt x="503" y="145"/>
                  <a:pt x="523" y="120"/>
                </a:cubicBezTo>
                <a:cubicBezTo>
                  <a:pt x="520" y="120"/>
                  <a:pt x="510" y="115"/>
                  <a:pt x="510" y="113"/>
                </a:cubicBezTo>
                <a:close/>
                <a:moveTo>
                  <a:pt x="378" y="129"/>
                </a:moveTo>
                <a:cubicBezTo>
                  <a:pt x="370" y="138"/>
                  <a:pt x="366" y="143"/>
                  <a:pt x="361" y="152"/>
                </a:cubicBezTo>
                <a:cubicBezTo>
                  <a:pt x="356" y="152"/>
                  <a:pt x="351" y="153"/>
                  <a:pt x="345" y="154"/>
                </a:cubicBezTo>
                <a:cubicBezTo>
                  <a:pt x="351" y="155"/>
                  <a:pt x="357" y="155"/>
                  <a:pt x="363" y="155"/>
                </a:cubicBezTo>
                <a:lnTo>
                  <a:pt x="370" y="168"/>
                </a:lnTo>
                <a:cubicBezTo>
                  <a:pt x="383" y="143"/>
                  <a:pt x="391" y="148"/>
                  <a:pt x="400" y="157"/>
                </a:cubicBezTo>
                <a:cubicBezTo>
                  <a:pt x="402" y="155"/>
                  <a:pt x="406" y="150"/>
                  <a:pt x="407" y="144"/>
                </a:cubicBezTo>
                <a:lnTo>
                  <a:pt x="407" y="142"/>
                </a:lnTo>
                <a:cubicBezTo>
                  <a:pt x="401" y="144"/>
                  <a:pt x="402" y="135"/>
                  <a:pt x="402" y="130"/>
                </a:cubicBezTo>
                <a:cubicBezTo>
                  <a:pt x="396" y="126"/>
                  <a:pt x="395" y="123"/>
                  <a:pt x="395" y="119"/>
                </a:cubicBezTo>
                <a:cubicBezTo>
                  <a:pt x="393" y="119"/>
                  <a:pt x="391" y="118"/>
                  <a:pt x="386" y="116"/>
                </a:cubicBezTo>
                <a:cubicBezTo>
                  <a:pt x="381" y="114"/>
                  <a:pt x="379" y="114"/>
                  <a:pt x="377" y="114"/>
                </a:cubicBezTo>
                <a:cubicBezTo>
                  <a:pt x="376" y="112"/>
                  <a:pt x="375" y="109"/>
                  <a:pt x="374" y="107"/>
                </a:cubicBezTo>
                <a:cubicBezTo>
                  <a:pt x="371" y="109"/>
                  <a:pt x="369" y="110"/>
                  <a:pt x="365" y="113"/>
                </a:cubicBezTo>
                <a:cubicBezTo>
                  <a:pt x="364" y="113"/>
                  <a:pt x="364" y="111"/>
                  <a:pt x="366" y="106"/>
                </a:cubicBezTo>
                <a:lnTo>
                  <a:pt x="365" y="106"/>
                </a:lnTo>
                <a:cubicBezTo>
                  <a:pt x="357" y="109"/>
                  <a:pt x="357" y="109"/>
                  <a:pt x="353" y="112"/>
                </a:cubicBezTo>
                <a:cubicBezTo>
                  <a:pt x="353" y="113"/>
                  <a:pt x="353" y="113"/>
                  <a:pt x="357" y="120"/>
                </a:cubicBezTo>
                <a:cubicBezTo>
                  <a:pt x="364" y="117"/>
                  <a:pt x="377" y="121"/>
                  <a:pt x="378" y="129"/>
                </a:cubicBezTo>
                <a:close/>
                <a:moveTo>
                  <a:pt x="352" y="89"/>
                </a:moveTo>
                <a:lnTo>
                  <a:pt x="352" y="89"/>
                </a:lnTo>
                <a:cubicBezTo>
                  <a:pt x="352" y="87"/>
                  <a:pt x="352" y="84"/>
                  <a:pt x="352" y="82"/>
                </a:cubicBezTo>
                <a:lnTo>
                  <a:pt x="352" y="82"/>
                </a:lnTo>
                <a:cubicBezTo>
                  <a:pt x="348" y="84"/>
                  <a:pt x="345" y="85"/>
                  <a:pt x="345" y="85"/>
                </a:cubicBezTo>
                <a:lnTo>
                  <a:pt x="345" y="86"/>
                </a:lnTo>
                <a:cubicBezTo>
                  <a:pt x="344" y="89"/>
                  <a:pt x="342" y="91"/>
                  <a:pt x="341" y="94"/>
                </a:cubicBezTo>
                <a:cubicBezTo>
                  <a:pt x="342" y="94"/>
                  <a:pt x="345" y="94"/>
                  <a:pt x="352" y="89"/>
                </a:cubicBezTo>
                <a:close/>
                <a:moveTo>
                  <a:pt x="350" y="98"/>
                </a:moveTo>
                <a:lnTo>
                  <a:pt x="350" y="99"/>
                </a:lnTo>
                <a:cubicBezTo>
                  <a:pt x="349" y="101"/>
                  <a:pt x="347" y="104"/>
                  <a:pt x="348" y="115"/>
                </a:cubicBezTo>
                <a:lnTo>
                  <a:pt x="348" y="116"/>
                </a:lnTo>
                <a:cubicBezTo>
                  <a:pt x="351" y="111"/>
                  <a:pt x="351" y="105"/>
                  <a:pt x="350" y="98"/>
                </a:cubicBezTo>
                <a:close/>
                <a:moveTo>
                  <a:pt x="356" y="69"/>
                </a:moveTo>
                <a:cubicBezTo>
                  <a:pt x="357" y="68"/>
                  <a:pt x="357" y="68"/>
                  <a:pt x="358" y="62"/>
                </a:cubicBezTo>
                <a:lnTo>
                  <a:pt x="357" y="62"/>
                </a:lnTo>
                <a:cubicBezTo>
                  <a:pt x="343" y="71"/>
                  <a:pt x="343" y="71"/>
                  <a:pt x="340" y="72"/>
                </a:cubicBezTo>
                <a:cubicBezTo>
                  <a:pt x="347" y="71"/>
                  <a:pt x="347" y="71"/>
                  <a:pt x="350" y="70"/>
                </a:cubicBezTo>
                <a:cubicBezTo>
                  <a:pt x="350" y="71"/>
                  <a:pt x="350" y="72"/>
                  <a:pt x="351" y="73"/>
                </a:cubicBezTo>
                <a:cubicBezTo>
                  <a:pt x="351" y="73"/>
                  <a:pt x="352" y="72"/>
                  <a:pt x="356" y="69"/>
                </a:cubicBezTo>
                <a:close/>
                <a:moveTo>
                  <a:pt x="288" y="105"/>
                </a:moveTo>
                <a:cubicBezTo>
                  <a:pt x="288" y="107"/>
                  <a:pt x="287" y="108"/>
                  <a:pt x="286" y="110"/>
                </a:cubicBezTo>
                <a:cubicBezTo>
                  <a:pt x="286" y="110"/>
                  <a:pt x="281" y="110"/>
                  <a:pt x="277" y="112"/>
                </a:cubicBezTo>
                <a:cubicBezTo>
                  <a:pt x="282" y="121"/>
                  <a:pt x="299" y="123"/>
                  <a:pt x="318" y="107"/>
                </a:cubicBezTo>
                <a:lnTo>
                  <a:pt x="321" y="105"/>
                </a:lnTo>
                <a:cubicBezTo>
                  <a:pt x="312" y="104"/>
                  <a:pt x="311" y="101"/>
                  <a:pt x="311" y="99"/>
                </a:cubicBezTo>
                <a:cubicBezTo>
                  <a:pt x="309" y="99"/>
                  <a:pt x="307" y="100"/>
                  <a:pt x="302" y="102"/>
                </a:cubicBezTo>
                <a:cubicBezTo>
                  <a:pt x="300" y="100"/>
                  <a:pt x="298" y="98"/>
                  <a:pt x="296" y="96"/>
                </a:cubicBezTo>
                <a:cubicBezTo>
                  <a:pt x="296" y="91"/>
                  <a:pt x="296" y="91"/>
                  <a:pt x="292" y="88"/>
                </a:cubicBezTo>
                <a:lnTo>
                  <a:pt x="293" y="88"/>
                </a:lnTo>
                <a:cubicBezTo>
                  <a:pt x="292" y="92"/>
                  <a:pt x="288" y="94"/>
                  <a:pt x="288" y="98"/>
                </a:cubicBezTo>
                <a:cubicBezTo>
                  <a:pt x="287" y="101"/>
                  <a:pt x="289" y="103"/>
                  <a:pt x="288" y="105"/>
                </a:cubicBezTo>
                <a:close/>
                <a:moveTo>
                  <a:pt x="321" y="98"/>
                </a:moveTo>
                <a:cubicBezTo>
                  <a:pt x="323" y="98"/>
                  <a:pt x="325" y="99"/>
                  <a:pt x="327" y="99"/>
                </a:cubicBezTo>
                <a:cubicBezTo>
                  <a:pt x="330" y="96"/>
                  <a:pt x="332" y="94"/>
                  <a:pt x="334" y="91"/>
                </a:cubicBezTo>
                <a:lnTo>
                  <a:pt x="335" y="90"/>
                </a:lnTo>
                <a:cubicBezTo>
                  <a:pt x="332" y="92"/>
                  <a:pt x="329" y="93"/>
                  <a:pt x="327" y="94"/>
                </a:cubicBezTo>
                <a:cubicBezTo>
                  <a:pt x="327" y="92"/>
                  <a:pt x="326" y="89"/>
                  <a:pt x="326" y="87"/>
                </a:cubicBezTo>
                <a:cubicBezTo>
                  <a:pt x="326" y="85"/>
                  <a:pt x="327" y="83"/>
                  <a:pt x="329" y="81"/>
                </a:cubicBezTo>
                <a:lnTo>
                  <a:pt x="328" y="81"/>
                </a:lnTo>
                <a:cubicBezTo>
                  <a:pt x="325" y="81"/>
                  <a:pt x="323" y="81"/>
                  <a:pt x="321" y="81"/>
                </a:cubicBezTo>
                <a:cubicBezTo>
                  <a:pt x="319" y="81"/>
                  <a:pt x="319" y="80"/>
                  <a:pt x="319" y="79"/>
                </a:cubicBezTo>
                <a:cubicBezTo>
                  <a:pt x="312" y="82"/>
                  <a:pt x="309" y="83"/>
                  <a:pt x="307" y="85"/>
                </a:cubicBezTo>
                <a:lnTo>
                  <a:pt x="307" y="86"/>
                </a:lnTo>
                <a:cubicBezTo>
                  <a:pt x="319" y="87"/>
                  <a:pt x="319" y="87"/>
                  <a:pt x="320" y="87"/>
                </a:cubicBezTo>
                <a:cubicBezTo>
                  <a:pt x="317" y="88"/>
                  <a:pt x="314" y="90"/>
                  <a:pt x="311" y="91"/>
                </a:cubicBezTo>
                <a:cubicBezTo>
                  <a:pt x="315" y="92"/>
                  <a:pt x="317" y="97"/>
                  <a:pt x="321" y="98"/>
                </a:cubicBezTo>
                <a:close/>
                <a:moveTo>
                  <a:pt x="412" y="82"/>
                </a:moveTo>
                <a:cubicBezTo>
                  <a:pt x="420" y="82"/>
                  <a:pt x="423" y="79"/>
                  <a:pt x="427" y="68"/>
                </a:cubicBezTo>
                <a:cubicBezTo>
                  <a:pt x="428" y="65"/>
                  <a:pt x="424" y="62"/>
                  <a:pt x="423" y="62"/>
                </a:cubicBezTo>
                <a:cubicBezTo>
                  <a:pt x="423" y="63"/>
                  <a:pt x="422" y="63"/>
                  <a:pt x="421" y="64"/>
                </a:cubicBezTo>
                <a:cubicBezTo>
                  <a:pt x="418" y="63"/>
                  <a:pt x="412" y="64"/>
                  <a:pt x="407" y="65"/>
                </a:cubicBezTo>
                <a:cubicBezTo>
                  <a:pt x="402" y="67"/>
                  <a:pt x="399" y="67"/>
                  <a:pt x="397" y="67"/>
                </a:cubicBezTo>
                <a:cubicBezTo>
                  <a:pt x="398" y="70"/>
                  <a:pt x="399" y="73"/>
                  <a:pt x="404" y="79"/>
                </a:cubicBezTo>
                <a:cubicBezTo>
                  <a:pt x="389" y="91"/>
                  <a:pt x="384" y="94"/>
                  <a:pt x="374" y="94"/>
                </a:cubicBezTo>
                <a:cubicBezTo>
                  <a:pt x="376" y="94"/>
                  <a:pt x="377" y="95"/>
                  <a:pt x="382" y="97"/>
                </a:cubicBezTo>
                <a:cubicBezTo>
                  <a:pt x="395" y="93"/>
                  <a:pt x="396" y="92"/>
                  <a:pt x="400" y="88"/>
                </a:cubicBezTo>
                <a:cubicBezTo>
                  <a:pt x="401" y="89"/>
                  <a:pt x="403" y="89"/>
                  <a:pt x="405" y="91"/>
                </a:cubicBezTo>
                <a:cubicBezTo>
                  <a:pt x="408" y="89"/>
                  <a:pt x="410" y="85"/>
                  <a:pt x="412" y="82"/>
                </a:cubicBezTo>
                <a:close/>
                <a:moveTo>
                  <a:pt x="358" y="248"/>
                </a:moveTo>
                <a:lnTo>
                  <a:pt x="359" y="249"/>
                </a:lnTo>
                <a:cubicBezTo>
                  <a:pt x="359" y="249"/>
                  <a:pt x="370" y="258"/>
                  <a:pt x="372" y="262"/>
                </a:cubicBezTo>
                <a:lnTo>
                  <a:pt x="381" y="252"/>
                </a:lnTo>
                <a:lnTo>
                  <a:pt x="358" y="248"/>
                </a:lnTo>
                <a:close/>
                <a:moveTo>
                  <a:pt x="198" y="423"/>
                </a:moveTo>
                <a:lnTo>
                  <a:pt x="185" y="416"/>
                </a:lnTo>
                <a:lnTo>
                  <a:pt x="183" y="417"/>
                </a:lnTo>
                <a:cubicBezTo>
                  <a:pt x="175" y="419"/>
                  <a:pt x="174" y="420"/>
                  <a:pt x="177" y="433"/>
                </a:cubicBezTo>
                <a:cubicBezTo>
                  <a:pt x="186" y="432"/>
                  <a:pt x="186" y="432"/>
                  <a:pt x="196" y="444"/>
                </a:cubicBezTo>
                <a:lnTo>
                  <a:pt x="205" y="435"/>
                </a:lnTo>
                <a:lnTo>
                  <a:pt x="198" y="423"/>
                </a:lnTo>
                <a:close/>
                <a:moveTo>
                  <a:pt x="156" y="405"/>
                </a:moveTo>
                <a:cubicBezTo>
                  <a:pt x="149" y="395"/>
                  <a:pt x="149" y="395"/>
                  <a:pt x="137" y="401"/>
                </a:cubicBezTo>
                <a:cubicBezTo>
                  <a:pt x="137" y="398"/>
                  <a:pt x="136" y="388"/>
                  <a:pt x="126" y="388"/>
                </a:cubicBezTo>
                <a:cubicBezTo>
                  <a:pt x="121" y="388"/>
                  <a:pt x="117" y="388"/>
                  <a:pt x="112" y="387"/>
                </a:cubicBezTo>
                <a:cubicBezTo>
                  <a:pt x="114" y="389"/>
                  <a:pt x="118" y="396"/>
                  <a:pt x="135" y="401"/>
                </a:cubicBezTo>
                <a:lnTo>
                  <a:pt x="137" y="401"/>
                </a:lnTo>
                <a:cubicBezTo>
                  <a:pt x="144" y="412"/>
                  <a:pt x="144" y="412"/>
                  <a:pt x="159" y="416"/>
                </a:cubicBezTo>
                <a:lnTo>
                  <a:pt x="164" y="412"/>
                </a:lnTo>
                <a:cubicBezTo>
                  <a:pt x="162" y="412"/>
                  <a:pt x="160" y="410"/>
                  <a:pt x="156" y="405"/>
                </a:cubicBezTo>
                <a:close/>
                <a:moveTo>
                  <a:pt x="773" y="565"/>
                </a:moveTo>
                <a:cubicBezTo>
                  <a:pt x="792" y="519"/>
                  <a:pt x="802" y="469"/>
                  <a:pt x="802" y="417"/>
                </a:cubicBezTo>
                <a:cubicBezTo>
                  <a:pt x="802" y="364"/>
                  <a:pt x="792" y="314"/>
                  <a:pt x="773" y="268"/>
                </a:cubicBezTo>
                <a:cubicBezTo>
                  <a:pt x="770" y="269"/>
                  <a:pt x="767" y="270"/>
                  <a:pt x="764" y="272"/>
                </a:cubicBezTo>
                <a:cubicBezTo>
                  <a:pt x="764" y="277"/>
                  <a:pt x="764" y="279"/>
                  <a:pt x="761" y="288"/>
                </a:cubicBezTo>
                <a:cubicBezTo>
                  <a:pt x="749" y="287"/>
                  <a:pt x="726" y="263"/>
                  <a:pt x="726" y="263"/>
                </a:cubicBezTo>
                <a:cubicBezTo>
                  <a:pt x="716" y="269"/>
                  <a:pt x="696" y="280"/>
                  <a:pt x="667" y="288"/>
                </a:cubicBezTo>
                <a:lnTo>
                  <a:pt x="669" y="290"/>
                </a:lnTo>
                <a:cubicBezTo>
                  <a:pt x="669" y="291"/>
                  <a:pt x="669" y="293"/>
                  <a:pt x="669" y="294"/>
                </a:cubicBezTo>
                <a:lnTo>
                  <a:pt x="668" y="294"/>
                </a:lnTo>
                <a:lnTo>
                  <a:pt x="667" y="295"/>
                </a:lnTo>
                <a:lnTo>
                  <a:pt x="665" y="295"/>
                </a:lnTo>
                <a:lnTo>
                  <a:pt x="664" y="295"/>
                </a:lnTo>
                <a:lnTo>
                  <a:pt x="663" y="296"/>
                </a:lnTo>
                <a:lnTo>
                  <a:pt x="662" y="296"/>
                </a:lnTo>
                <a:lnTo>
                  <a:pt x="660" y="296"/>
                </a:lnTo>
                <a:lnTo>
                  <a:pt x="659" y="297"/>
                </a:lnTo>
                <a:cubicBezTo>
                  <a:pt x="647" y="327"/>
                  <a:pt x="636" y="354"/>
                  <a:pt x="602" y="401"/>
                </a:cubicBezTo>
                <a:lnTo>
                  <a:pt x="613" y="410"/>
                </a:lnTo>
                <a:cubicBezTo>
                  <a:pt x="619" y="453"/>
                  <a:pt x="619" y="453"/>
                  <a:pt x="613" y="467"/>
                </a:cubicBezTo>
                <a:cubicBezTo>
                  <a:pt x="667" y="515"/>
                  <a:pt x="667" y="515"/>
                  <a:pt x="679" y="519"/>
                </a:cubicBezTo>
                <a:cubicBezTo>
                  <a:pt x="682" y="515"/>
                  <a:pt x="685" y="510"/>
                  <a:pt x="687" y="507"/>
                </a:cubicBezTo>
                <a:cubicBezTo>
                  <a:pt x="704" y="503"/>
                  <a:pt x="720" y="499"/>
                  <a:pt x="734" y="494"/>
                </a:cubicBezTo>
                <a:cubicBezTo>
                  <a:pt x="777" y="481"/>
                  <a:pt x="780" y="480"/>
                  <a:pt x="773" y="565"/>
                </a:cubicBezTo>
                <a:close/>
                <a:moveTo>
                  <a:pt x="656" y="115"/>
                </a:moveTo>
                <a:cubicBezTo>
                  <a:pt x="674" y="149"/>
                  <a:pt x="674" y="150"/>
                  <a:pt x="675" y="159"/>
                </a:cubicBezTo>
                <a:cubicBezTo>
                  <a:pt x="670" y="157"/>
                  <a:pt x="670" y="157"/>
                  <a:pt x="664" y="154"/>
                </a:cubicBezTo>
                <a:cubicBezTo>
                  <a:pt x="663" y="156"/>
                  <a:pt x="662" y="159"/>
                  <a:pt x="662" y="162"/>
                </a:cubicBezTo>
                <a:cubicBezTo>
                  <a:pt x="657" y="160"/>
                  <a:pt x="656" y="160"/>
                  <a:pt x="645" y="147"/>
                </a:cubicBezTo>
                <a:cubicBezTo>
                  <a:pt x="644" y="151"/>
                  <a:pt x="644" y="151"/>
                  <a:pt x="655" y="164"/>
                </a:cubicBezTo>
                <a:cubicBezTo>
                  <a:pt x="654" y="166"/>
                  <a:pt x="652" y="168"/>
                  <a:pt x="650" y="170"/>
                </a:cubicBezTo>
                <a:cubicBezTo>
                  <a:pt x="650" y="173"/>
                  <a:pt x="650" y="179"/>
                  <a:pt x="650" y="182"/>
                </a:cubicBezTo>
                <a:cubicBezTo>
                  <a:pt x="636" y="177"/>
                  <a:pt x="636" y="177"/>
                  <a:pt x="628" y="173"/>
                </a:cubicBezTo>
                <a:cubicBezTo>
                  <a:pt x="626" y="172"/>
                  <a:pt x="626" y="171"/>
                  <a:pt x="626" y="170"/>
                </a:cubicBezTo>
                <a:lnTo>
                  <a:pt x="624" y="168"/>
                </a:lnTo>
                <a:lnTo>
                  <a:pt x="623" y="166"/>
                </a:lnTo>
                <a:lnTo>
                  <a:pt x="621" y="164"/>
                </a:lnTo>
                <a:lnTo>
                  <a:pt x="620" y="162"/>
                </a:lnTo>
                <a:lnTo>
                  <a:pt x="618" y="160"/>
                </a:lnTo>
                <a:lnTo>
                  <a:pt x="617" y="159"/>
                </a:lnTo>
                <a:lnTo>
                  <a:pt x="615" y="157"/>
                </a:lnTo>
                <a:cubicBezTo>
                  <a:pt x="614" y="158"/>
                  <a:pt x="611" y="160"/>
                  <a:pt x="609" y="162"/>
                </a:cubicBezTo>
                <a:cubicBezTo>
                  <a:pt x="610" y="165"/>
                  <a:pt x="611" y="170"/>
                  <a:pt x="629" y="181"/>
                </a:cubicBezTo>
                <a:cubicBezTo>
                  <a:pt x="629" y="186"/>
                  <a:pt x="630" y="192"/>
                  <a:pt x="630" y="196"/>
                </a:cubicBezTo>
                <a:cubicBezTo>
                  <a:pt x="631" y="198"/>
                  <a:pt x="634" y="200"/>
                  <a:pt x="635" y="202"/>
                </a:cubicBezTo>
                <a:lnTo>
                  <a:pt x="635" y="204"/>
                </a:lnTo>
                <a:cubicBezTo>
                  <a:pt x="641" y="205"/>
                  <a:pt x="641" y="205"/>
                  <a:pt x="659" y="233"/>
                </a:cubicBezTo>
                <a:cubicBezTo>
                  <a:pt x="656" y="234"/>
                  <a:pt x="654" y="236"/>
                  <a:pt x="624" y="237"/>
                </a:cubicBezTo>
                <a:cubicBezTo>
                  <a:pt x="629" y="248"/>
                  <a:pt x="636" y="258"/>
                  <a:pt x="641" y="269"/>
                </a:cubicBezTo>
                <a:lnTo>
                  <a:pt x="638" y="272"/>
                </a:lnTo>
                <a:lnTo>
                  <a:pt x="639" y="273"/>
                </a:lnTo>
                <a:lnTo>
                  <a:pt x="639" y="275"/>
                </a:lnTo>
                <a:lnTo>
                  <a:pt x="640" y="276"/>
                </a:lnTo>
                <a:lnTo>
                  <a:pt x="640" y="278"/>
                </a:lnTo>
                <a:lnTo>
                  <a:pt x="641" y="279"/>
                </a:lnTo>
                <a:lnTo>
                  <a:pt x="641" y="281"/>
                </a:lnTo>
                <a:lnTo>
                  <a:pt x="642" y="282"/>
                </a:lnTo>
                <a:lnTo>
                  <a:pt x="643" y="283"/>
                </a:lnTo>
                <a:cubicBezTo>
                  <a:pt x="669" y="274"/>
                  <a:pt x="670" y="274"/>
                  <a:pt x="684" y="268"/>
                </a:cubicBezTo>
                <a:cubicBezTo>
                  <a:pt x="681" y="262"/>
                  <a:pt x="678" y="256"/>
                  <a:pt x="675" y="250"/>
                </a:cubicBezTo>
                <a:cubicBezTo>
                  <a:pt x="685" y="241"/>
                  <a:pt x="680" y="228"/>
                  <a:pt x="688" y="219"/>
                </a:cubicBezTo>
                <a:cubicBezTo>
                  <a:pt x="691" y="218"/>
                  <a:pt x="694" y="216"/>
                  <a:pt x="696" y="215"/>
                </a:cubicBezTo>
                <a:cubicBezTo>
                  <a:pt x="717" y="236"/>
                  <a:pt x="718" y="237"/>
                  <a:pt x="729" y="233"/>
                </a:cubicBezTo>
                <a:cubicBezTo>
                  <a:pt x="732" y="238"/>
                  <a:pt x="732" y="238"/>
                  <a:pt x="737" y="243"/>
                </a:cubicBezTo>
                <a:cubicBezTo>
                  <a:pt x="733" y="237"/>
                  <a:pt x="731" y="233"/>
                  <a:pt x="718" y="215"/>
                </a:cubicBezTo>
                <a:cubicBezTo>
                  <a:pt x="717" y="216"/>
                  <a:pt x="717" y="217"/>
                  <a:pt x="716" y="218"/>
                </a:cubicBezTo>
                <a:cubicBezTo>
                  <a:pt x="712" y="217"/>
                  <a:pt x="712" y="217"/>
                  <a:pt x="706" y="212"/>
                </a:cubicBezTo>
                <a:cubicBezTo>
                  <a:pt x="707" y="211"/>
                  <a:pt x="708" y="209"/>
                  <a:pt x="709" y="209"/>
                </a:cubicBezTo>
                <a:cubicBezTo>
                  <a:pt x="717" y="210"/>
                  <a:pt x="717" y="210"/>
                  <a:pt x="757" y="242"/>
                </a:cubicBezTo>
                <a:cubicBezTo>
                  <a:pt x="757" y="238"/>
                  <a:pt x="757" y="235"/>
                  <a:pt x="755" y="232"/>
                </a:cubicBezTo>
                <a:cubicBezTo>
                  <a:pt x="754" y="229"/>
                  <a:pt x="752" y="226"/>
                  <a:pt x="750" y="224"/>
                </a:cubicBezTo>
                <a:cubicBezTo>
                  <a:pt x="748" y="220"/>
                  <a:pt x="745" y="217"/>
                  <a:pt x="744" y="213"/>
                </a:cubicBezTo>
                <a:cubicBezTo>
                  <a:pt x="720" y="176"/>
                  <a:pt x="691" y="143"/>
                  <a:pt x="656" y="115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E03F1656-2624-45FD-8512-6FE66EAF2DC3}"/>
              </a:ext>
            </a:extLst>
          </p:cNvPr>
          <p:cNvSpPr txBox="1"/>
          <p:nvPr/>
        </p:nvSpPr>
        <p:spPr>
          <a:xfrm>
            <a:off x="7736086" y="2554253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5EB6D7EA-82E1-4C4F-8381-3DAECE348DBC}"/>
              </a:ext>
            </a:extLst>
          </p:cNvPr>
          <p:cNvSpPr txBox="1"/>
          <p:nvPr/>
        </p:nvSpPr>
        <p:spPr>
          <a:xfrm>
            <a:off x="7736086" y="3628990"/>
            <a:ext cx="273162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3.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98751075-D9AF-46E2-9497-5ADFE512FFC1}"/>
              </a:ext>
            </a:extLst>
          </p:cNvPr>
          <p:cNvSpPr txBox="1"/>
          <p:nvPr/>
        </p:nvSpPr>
        <p:spPr>
          <a:xfrm>
            <a:off x="7736086" y="4703727"/>
            <a:ext cx="273162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462EA473-F53C-4A79-8F53-F77DC4DD04D9}"/>
              </a:ext>
            </a:extLst>
          </p:cNvPr>
          <p:cNvSpPr txBox="1"/>
          <p:nvPr/>
        </p:nvSpPr>
        <p:spPr>
          <a:xfrm>
            <a:off x="8096962" y="1852291"/>
            <a:ext cx="3078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Seeking truth and pursuing innovation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A734FCE4-910A-4D3B-A77A-E5D90A0312F8}"/>
              </a:ext>
            </a:extLst>
          </p:cNvPr>
          <p:cNvSpPr txBox="1"/>
          <p:nvPr/>
        </p:nvSpPr>
        <p:spPr>
          <a:xfrm>
            <a:off x="8096962" y="2915101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Cradle of iron and steel engineers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4D39C396-AF7A-46D3-BF0A-CFAD8FB0A53A}"/>
              </a:ext>
            </a:extLst>
          </p:cNvPr>
          <p:cNvSpPr txBox="1"/>
          <p:nvPr/>
        </p:nvSpPr>
        <p:spPr>
          <a:xfrm>
            <a:off x="8096962" y="4003894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Advocating practice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C427F6CC-AC5F-4E41-A4AD-E914416C2B1D}"/>
              </a:ext>
            </a:extLst>
          </p:cNvPr>
          <p:cNvSpPr txBox="1"/>
          <p:nvPr/>
        </p:nvSpPr>
        <p:spPr>
          <a:xfrm>
            <a:off x="8096962" y="5039930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The rise of China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611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第一部分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first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B9AB156-2782-40C0-97F3-D6FF2F3D7C51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5775038" y="636936"/>
            <a:chExt cx="641924" cy="64249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9928866-606B-4918-BADD-A6BA801E76F0}"/>
                </a:ext>
              </a:extLst>
            </p:cNvPr>
            <p:cNvGrpSpPr/>
            <p:nvPr/>
          </p:nvGrpSpPr>
          <p:grpSpPr>
            <a:xfrm>
              <a:off x="5775038" y="636936"/>
              <a:ext cx="641924" cy="642498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id="{BD044251-BA5F-485F-BD91-44AB1FE95AFB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id="{A3425BC0-EFF4-4E84-B518-B3F8F4AAAEB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740BBBD-F523-4ACB-8C7D-9747FF223D4D}"/>
                </a:ext>
              </a:extLst>
            </p:cNvPr>
            <p:cNvGrpSpPr/>
            <p:nvPr/>
          </p:nvGrpSpPr>
          <p:grpSpPr>
            <a:xfrm>
              <a:off x="5804581" y="657875"/>
              <a:ext cx="582837" cy="600621"/>
              <a:chOff x="1641372" y="4491628"/>
              <a:chExt cx="1612900" cy="1662113"/>
            </a:xfrm>
            <a:solidFill>
              <a:srgbClr val="F2C68E"/>
            </a:solidFill>
          </p:grpSpPr>
          <p:sp>
            <p:nvSpPr>
              <p:cNvPr id="9" name="ïś1íďê">
                <a:extLst>
                  <a:ext uri="{FF2B5EF4-FFF2-40B4-BE49-F238E27FC236}">
                    <a16:creationId xmlns:a16="http://schemas.microsoft.com/office/drawing/2014/main" id="{693512A3-7A6F-4982-B1AE-8A72D8551998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ṩḻîḓé">
                <a:extLst>
                  <a:ext uri="{FF2B5EF4-FFF2-40B4-BE49-F238E27FC236}">
                    <a16:creationId xmlns:a16="http://schemas.microsoft.com/office/drawing/2014/main" id="{EE27BE9C-D790-4CF0-B5B6-BA42DC2EDEB6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id="{F7B170E5-6859-4A81-8942-A0E498970772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id="{1DAF77FC-7153-4300-AF3A-CE58E2BA9B14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id="{31192502-D59A-4969-BBDA-DB8AE32B6BC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id="{E53E9D40-6846-4C66-9C2C-9A451468722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id="{C3DDDBB3-B378-44F8-9709-1C2CD79F1CD4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id="{F04E0A66-4DD6-49A3-A548-0C838206579A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id="{FFADC6F8-213B-4AD0-A85F-D41795F1CE19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id="{968C81C1-6EAF-4028-86E6-075A45CE9A3B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id="{91DEC315-0B19-4FE1-BBF9-BA6A066DECD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id="{2C239EF3-F3B1-4FD3-AD77-0FBD70D2E318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id="{9510B5FD-0A26-495E-AE98-45F67F531321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id="{ABFA50EE-FD81-4208-BC8F-82D2C2E3F8F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id="{C93EC33C-2EE8-4EC5-82FC-F8E08C54B839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id="{C4812E60-2A53-4593-B8E3-C2FD91DE5127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id="{3B9765C5-BDB2-4F50-9F97-70892BF37CB0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id="{22368F26-AEBB-4AC0-BF2E-280D35E55A70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id="{8C400F40-0303-49EA-809C-889A9E70B8AE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id="{6605790B-435A-4E9B-BE73-67B3FDB67B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id="{DA61978F-0F8A-44AD-B16F-E88709564FBB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id="{E4D51516-D214-41FE-B2D9-BD38831880E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id="{07B8559F-008C-48E7-83FA-8FF63D74B2D3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id="{B210D3CE-C24C-43D7-BD0F-6D85DC64941D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id="{E3957217-0005-414F-8B4C-CDDD52D45F97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id="{0E86DEEE-D34A-493B-A9EE-8E190B55753D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id="{76D6F6AC-4234-457D-A33D-44A0C9E5F001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id="{76684225-981F-4721-A90A-1EDAD4B2A61A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id="{EC145D6C-1C3A-4852-9FC6-45E3CC9CFE0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id="{E14BFC46-8C6D-495F-8AD8-EC61C383ABE3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id="{9250EE0B-7591-4B5F-AF90-474E4765E34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id="{66B6CE50-970D-473F-8F0E-9F6733E23FE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id="{521D33EE-3E92-4812-BE06-793A6B3B528A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id="{2F964982-F46B-4457-8202-30A9A6DE4AE5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id="{57A6E336-5033-4162-948C-FD71E13E0722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id="{5D9BF95C-F0DA-404D-9E81-26B293E8835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id="{9C1B3D28-7846-4EF7-8714-8E567D57FC3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id="{5DB7628A-71E7-4B6A-A734-03864E3BB28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id="{F586E7BE-6ADC-4291-9D5E-72A80DBBC75B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id="{A1D9FEF2-119F-468E-8172-CCDD3819E74C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id="{8092EE14-8716-458C-A7F3-B8805B38AB6F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id="{FD5617E8-09E4-460B-A5F3-2824D45958F4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id="{607A7451-ECF2-4467-9E7C-14E3B5B401AF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id="{38BBAA4B-BC8C-40EA-BA31-2CCD7745C9C6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id="{28E2C011-0678-479E-A5F6-B2295BC362C1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id="{DE5B23A4-15B5-4405-9809-3D8D59CE07A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id="{72BE07E7-9A6A-42E5-8576-D98ED2ADC56C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id="{BC9B33F3-F10E-4AE3-B1E5-2300B8EBFD76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id="{BB72571B-8568-4245-8492-89978152B19E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id="{09630047-93F4-4370-B05B-56040E8E65A0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id="{CB30EA2E-52C7-430A-A3AA-2323EA61EDC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id="{8DE22D37-179A-4410-B8C6-AC608D40036F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id="{BCC4DF93-C5E2-4802-94CB-E1C42D2BA6A8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id="{CE3FD306-A0D6-45F5-8565-732E4AE49DE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id="{53819128-F0E8-40CF-8510-203361DAAB14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id="{704F8B33-A50A-4A69-A833-276B4EBDEAEE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id="{2A20A3E4-4805-483E-85BC-834426543C9E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2590800" y="4293414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Seeking truth and pursuing innovation</a:t>
            </a:r>
            <a:endParaRPr lang="zh-CN" altLang="en-US" spc="350" dirty="0">
              <a:gradFill>
                <a:gsLst>
                  <a:gs pos="0">
                    <a:srgbClr val="A22B17">
                      <a:lumMod val="91000"/>
                    </a:srgbClr>
                  </a:gs>
                  <a:gs pos="100000">
                    <a:srgbClr val="A22B17">
                      <a:alpha val="72000"/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EC1445F-D0FB-4D46-B094-3AD70AAD23BA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71" name="ïṩļîḑê">
              <a:extLst>
                <a:ext uri="{FF2B5EF4-FFF2-40B4-BE49-F238E27FC236}">
                  <a16:creationId xmlns:a16="http://schemas.microsoft.com/office/drawing/2014/main" id="{7FEEAC4F-9D3D-415B-BE77-640EC169CE0A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ḷïḍe">
              <a:extLst>
                <a:ext uri="{FF2B5EF4-FFF2-40B4-BE49-F238E27FC236}">
                  <a16:creationId xmlns:a16="http://schemas.microsoft.com/office/drawing/2014/main" id="{8831635D-415B-4C96-9430-BF5F9EA333B2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ďe">
              <a:extLst>
                <a:ext uri="{FF2B5EF4-FFF2-40B4-BE49-F238E27FC236}">
                  <a16:creationId xmlns:a16="http://schemas.microsoft.com/office/drawing/2014/main" id="{7540D05F-27A2-470B-BCAD-0F7477F1AB46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ŝļïḓè">
              <a:extLst>
                <a:ext uri="{FF2B5EF4-FFF2-40B4-BE49-F238E27FC236}">
                  <a16:creationId xmlns:a16="http://schemas.microsoft.com/office/drawing/2014/main" id="{3ED7602F-122B-429E-93A8-27428EA9633F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s1îḋè">
              <a:extLst>
                <a:ext uri="{FF2B5EF4-FFF2-40B4-BE49-F238E27FC236}">
                  <a16:creationId xmlns:a16="http://schemas.microsoft.com/office/drawing/2014/main" id="{4962BA25-DF70-4737-98F1-2528C5D4961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1ïdè">
              <a:extLst>
                <a:ext uri="{FF2B5EF4-FFF2-40B4-BE49-F238E27FC236}">
                  <a16:creationId xmlns:a16="http://schemas.microsoft.com/office/drawing/2014/main" id="{637C2C64-3CC2-48F2-900E-C9CA82259B5C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$líḋé">
              <a:extLst>
                <a:ext uri="{FF2B5EF4-FFF2-40B4-BE49-F238E27FC236}">
                  <a16:creationId xmlns:a16="http://schemas.microsoft.com/office/drawing/2014/main" id="{3B15BD5F-AD1F-4C99-A420-CCB6B625CEB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şḷíḓè">
              <a:extLst>
                <a:ext uri="{FF2B5EF4-FFF2-40B4-BE49-F238E27FC236}">
                  <a16:creationId xmlns:a16="http://schemas.microsoft.com/office/drawing/2014/main" id="{DF39629F-6BDE-4B93-8358-CB9B1E8D4A01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Sḷîḋé">
              <a:extLst>
                <a:ext uri="{FF2B5EF4-FFF2-40B4-BE49-F238E27FC236}">
                  <a16:creationId xmlns:a16="http://schemas.microsoft.com/office/drawing/2014/main" id="{F4189871-9290-4BC9-88CB-736914BC1B98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šḷiḓé">
              <a:extLst>
                <a:ext uri="{FF2B5EF4-FFF2-40B4-BE49-F238E27FC236}">
                  <a16:creationId xmlns:a16="http://schemas.microsoft.com/office/drawing/2014/main" id="{5D671D51-FECE-4789-8FCE-9C6463F120EE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ṩľidè">
              <a:extLst>
                <a:ext uri="{FF2B5EF4-FFF2-40B4-BE49-F238E27FC236}">
                  <a16:creationId xmlns:a16="http://schemas.microsoft.com/office/drawing/2014/main" id="{A9A439E4-6B59-4A23-8ACD-D15F46F896B7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ļiḑe">
              <a:extLst>
                <a:ext uri="{FF2B5EF4-FFF2-40B4-BE49-F238E27FC236}">
                  <a16:creationId xmlns:a16="http://schemas.microsoft.com/office/drawing/2014/main" id="{6B16C402-67E9-4257-A459-EEC24C0B9B5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ļíḓe">
              <a:extLst>
                <a:ext uri="{FF2B5EF4-FFF2-40B4-BE49-F238E27FC236}">
                  <a16:creationId xmlns:a16="http://schemas.microsoft.com/office/drawing/2014/main" id="{745647C8-0C41-4C09-B572-27C992F98A23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ṡľîdè">
              <a:extLst>
                <a:ext uri="{FF2B5EF4-FFF2-40B4-BE49-F238E27FC236}">
                  <a16:creationId xmlns:a16="http://schemas.microsoft.com/office/drawing/2014/main" id="{BF480C7C-8764-41E1-AB68-A2572A42583A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ś1iḋê">
              <a:extLst>
                <a:ext uri="{FF2B5EF4-FFF2-40B4-BE49-F238E27FC236}">
                  <a16:creationId xmlns:a16="http://schemas.microsoft.com/office/drawing/2014/main" id="{0C693348-44ED-4661-97B2-2861E2CEC31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ľîḋê">
              <a:extLst>
                <a:ext uri="{FF2B5EF4-FFF2-40B4-BE49-F238E27FC236}">
                  <a16:creationId xmlns:a16="http://schemas.microsoft.com/office/drawing/2014/main" id="{42A192B7-2D08-4A94-A00C-9A1B36E7F4F5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Sḷiḑè">
              <a:extLst>
                <a:ext uri="{FF2B5EF4-FFF2-40B4-BE49-F238E27FC236}">
                  <a16:creationId xmlns:a16="http://schemas.microsoft.com/office/drawing/2014/main" id="{E0279989-A48A-421E-8196-7123D9D46E8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ľïḑe">
              <a:extLst>
                <a:ext uri="{FF2B5EF4-FFF2-40B4-BE49-F238E27FC236}">
                  <a16:creationId xmlns:a16="http://schemas.microsoft.com/office/drawing/2014/main" id="{DD1D7302-D595-4342-A390-F7781B137F0F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1îḍè">
              <a:extLst>
                <a:ext uri="{FF2B5EF4-FFF2-40B4-BE49-F238E27FC236}">
                  <a16:creationId xmlns:a16="http://schemas.microsoft.com/office/drawing/2014/main" id="{F3C2D79F-D436-40F7-87CD-826D875FC3B8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ṥľïḍê">
              <a:extLst>
                <a:ext uri="{FF2B5EF4-FFF2-40B4-BE49-F238E27FC236}">
                  <a16:creationId xmlns:a16="http://schemas.microsoft.com/office/drawing/2014/main" id="{9BFF276B-AE30-4743-9C95-1031AD45F38C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ṥ1ïdê">
              <a:extLst>
                <a:ext uri="{FF2B5EF4-FFF2-40B4-BE49-F238E27FC236}">
                  <a16:creationId xmlns:a16="http://schemas.microsoft.com/office/drawing/2014/main" id="{AEC47609-ADB4-4A81-9B3B-07B681508A6B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1îďé">
              <a:extLst>
                <a:ext uri="{FF2B5EF4-FFF2-40B4-BE49-F238E27FC236}">
                  <a16:creationId xmlns:a16="http://schemas.microsoft.com/office/drawing/2014/main" id="{0EA46EAC-B013-4757-A710-869A6FF40C63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ḷïḑé">
              <a:extLst>
                <a:ext uri="{FF2B5EF4-FFF2-40B4-BE49-F238E27FC236}">
                  <a16:creationId xmlns:a16="http://schemas.microsoft.com/office/drawing/2014/main" id="{22E5AF24-8185-4C25-8EC9-EE8593DB7BD6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şḷiḋè">
              <a:extLst>
                <a:ext uri="{FF2B5EF4-FFF2-40B4-BE49-F238E27FC236}">
                  <a16:creationId xmlns:a16="http://schemas.microsoft.com/office/drawing/2014/main" id="{24E9C0EB-70FD-4352-8817-A763A3B6FB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ṩľiḍé">
              <a:extLst>
                <a:ext uri="{FF2B5EF4-FFF2-40B4-BE49-F238E27FC236}">
                  <a16:creationId xmlns:a16="http://schemas.microsoft.com/office/drawing/2014/main" id="{84F56134-DFA9-419C-BCF9-8C459AB2FB4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ṡḷïďe">
              <a:extLst>
                <a:ext uri="{FF2B5EF4-FFF2-40B4-BE49-F238E27FC236}">
                  <a16:creationId xmlns:a16="http://schemas.microsoft.com/office/drawing/2014/main" id="{1F7887DF-330B-47C7-96DA-ABCA88405B3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$ľîde">
              <a:extLst>
                <a:ext uri="{FF2B5EF4-FFF2-40B4-BE49-F238E27FC236}">
                  <a16:creationId xmlns:a16="http://schemas.microsoft.com/office/drawing/2014/main" id="{31E6CB7F-F2D6-4DCB-AF73-EE5D5F2EFA7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$ḻíḋê">
              <a:extLst>
                <a:ext uri="{FF2B5EF4-FFF2-40B4-BE49-F238E27FC236}">
                  <a16:creationId xmlns:a16="http://schemas.microsoft.com/office/drawing/2014/main" id="{9C373E8A-5615-4371-A1CE-F16DE75EB523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śḻïďè">
              <a:extLst>
                <a:ext uri="{FF2B5EF4-FFF2-40B4-BE49-F238E27FC236}">
                  <a16:creationId xmlns:a16="http://schemas.microsoft.com/office/drawing/2014/main" id="{8AD0B21A-5829-4A37-B804-DF9673C688C7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ṡľîdé">
              <a:extLst>
                <a:ext uri="{FF2B5EF4-FFF2-40B4-BE49-F238E27FC236}">
                  <a16:creationId xmlns:a16="http://schemas.microsoft.com/office/drawing/2014/main" id="{5B8E549D-1FC3-4FB9-9899-83502664ACE0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ṥḻíḋé">
              <a:extLst>
                <a:ext uri="{FF2B5EF4-FFF2-40B4-BE49-F238E27FC236}">
                  <a16:creationId xmlns:a16="http://schemas.microsoft.com/office/drawing/2014/main" id="{A5E1AA05-1881-45DF-936D-9C3475997C96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ṡļïḍè">
              <a:extLst>
                <a:ext uri="{FF2B5EF4-FFF2-40B4-BE49-F238E27FC236}">
                  <a16:creationId xmlns:a16="http://schemas.microsoft.com/office/drawing/2014/main" id="{00CCE70E-934E-4CF6-BFBB-CFFBAA9C3C7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ídê">
              <a:extLst>
                <a:ext uri="{FF2B5EF4-FFF2-40B4-BE49-F238E27FC236}">
                  <a16:creationId xmlns:a16="http://schemas.microsoft.com/office/drawing/2014/main" id="{55EEEF50-009D-44F8-8425-6C95280F1C86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lîḍe">
              <a:extLst>
                <a:ext uri="{FF2B5EF4-FFF2-40B4-BE49-F238E27FC236}">
                  <a16:creationId xmlns:a16="http://schemas.microsoft.com/office/drawing/2014/main" id="{7D079474-1F4D-49B3-AF4B-718A32C625F9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ṣľíḓè">
              <a:extLst>
                <a:ext uri="{FF2B5EF4-FFF2-40B4-BE49-F238E27FC236}">
                  <a16:creationId xmlns:a16="http://schemas.microsoft.com/office/drawing/2014/main" id="{E777847D-9555-43AC-B7CC-95B6BC52FC6B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š1ïḋé">
              <a:extLst>
                <a:ext uri="{FF2B5EF4-FFF2-40B4-BE49-F238E27FC236}">
                  <a16:creationId xmlns:a16="http://schemas.microsoft.com/office/drawing/2014/main" id="{ED736898-5DC0-4863-8F66-BC10811FAA9A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ŝḻíḍê">
              <a:extLst>
                <a:ext uri="{FF2B5EF4-FFF2-40B4-BE49-F238E27FC236}">
                  <a16:creationId xmlns:a16="http://schemas.microsoft.com/office/drawing/2014/main" id="{FF6C1B97-ADB2-4849-A138-A29C60577D0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ḷíḓé">
              <a:extLst>
                <a:ext uri="{FF2B5EF4-FFF2-40B4-BE49-F238E27FC236}">
                  <a16:creationId xmlns:a16="http://schemas.microsoft.com/office/drawing/2014/main" id="{3C0DEDA8-5FC0-4420-B727-3906706868CC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ŝlíde">
              <a:extLst>
                <a:ext uri="{FF2B5EF4-FFF2-40B4-BE49-F238E27FC236}">
                  <a16:creationId xmlns:a16="http://schemas.microsoft.com/office/drawing/2014/main" id="{2960CF88-C121-46E0-ADB5-E85536F8102B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ṧ1ïḍé">
              <a:extLst>
                <a:ext uri="{FF2B5EF4-FFF2-40B4-BE49-F238E27FC236}">
                  <a16:creationId xmlns:a16="http://schemas.microsoft.com/office/drawing/2014/main" id="{0FF25C72-A77E-44E6-9E37-22AD9493D107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ŝļidé">
              <a:extLst>
                <a:ext uri="{FF2B5EF4-FFF2-40B4-BE49-F238E27FC236}">
                  <a16:creationId xmlns:a16="http://schemas.microsoft.com/office/drawing/2014/main" id="{94E18627-C298-4D71-9BDA-7C833BEC9974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$lidè">
              <a:extLst>
                <a:ext uri="{FF2B5EF4-FFF2-40B4-BE49-F238E27FC236}">
                  <a16:creationId xmlns:a16="http://schemas.microsoft.com/office/drawing/2014/main" id="{899CD470-4AA9-4CB2-A61E-8AFB0ED37F5A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ļiḋé">
              <a:extLst>
                <a:ext uri="{FF2B5EF4-FFF2-40B4-BE49-F238E27FC236}">
                  <a16:creationId xmlns:a16="http://schemas.microsoft.com/office/drawing/2014/main" id="{0D33389A-8514-4B36-B0E3-55EB14088E7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ḷïḑe">
              <a:extLst>
                <a:ext uri="{FF2B5EF4-FFF2-40B4-BE49-F238E27FC236}">
                  <a16:creationId xmlns:a16="http://schemas.microsoft.com/office/drawing/2014/main" id="{37510829-B67B-492B-AE75-D67E27C4244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$ḷïḍè">
              <a:extLst>
                <a:ext uri="{FF2B5EF4-FFF2-40B4-BE49-F238E27FC236}">
                  <a16:creationId xmlns:a16="http://schemas.microsoft.com/office/drawing/2014/main" id="{C82774B8-A40A-40DF-8B25-A2132ADC6BD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liḋé">
              <a:extLst>
                <a:ext uri="{FF2B5EF4-FFF2-40B4-BE49-F238E27FC236}">
                  <a16:creationId xmlns:a16="http://schemas.microsoft.com/office/drawing/2014/main" id="{DC0B0E91-80B0-4800-B7F0-6E1EC6AC2B51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sḷiďé">
              <a:extLst>
                <a:ext uri="{FF2B5EF4-FFF2-40B4-BE49-F238E27FC236}">
                  <a16:creationId xmlns:a16="http://schemas.microsoft.com/office/drawing/2014/main" id="{F3A5FDC5-714A-40EC-9723-38B19C4AAEB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ṩļïḍe">
              <a:extLst>
                <a:ext uri="{FF2B5EF4-FFF2-40B4-BE49-F238E27FC236}">
                  <a16:creationId xmlns:a16="http://schemas.microsoft.com/office/drawing/2014/main" id="{2A5848C0-0044-4379-9847-8D4CD090368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$ľíḍê">
              <a:extLst>
                <a:ext uri="{FF2B5EF4-FFF2-40B4-BE49-F238E27FC236}">
                  <a16:creationId xmlns:a16="http://schemas.microsoft.com/office/drawing/2014/main" id="{71FED891-195F-45DE-996F-53A38898F927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$1ïḍè">
              <a:extLst>
                <a:ext uri="{FF2B5EF4-FFF2-40B4-BE49-F238E27FC236}">
                  <a16:creationId xmlns:a16="http://schemas.microsoft.com/office/drawing/2014/main" id="{3FFEE4CD-B8C2-43D9-8268-0EAF4440D72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ṡļîḑê">
              <a:extLst>
                <a:ext uri="{FF2B5EF4-FFF2-40B4-BE49-F238E27FC236}">
                  <a16:creationId xmlns:a16="http://schemas.microsoft.com/office/drawing/2014/main" id="{D59D086D-8408-4C6A-BC17-9480E00B8A69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281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FE8BE3-540C-4559-ABA8-35A1155311F1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求实鼎新之三段内容图文页</a:t>
            </a: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58EBDF90-2812-45F3-BE22-6480BB848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/>
        </p:blipFill>
        <p:spPr>
          <a:xfrm>
            <a:off x="4723093" y="2049240"/>
            <a:ext cx="2751426" cy="180485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</p:spPr>
      </p:pic>
      <p:sp>
        <p:nvSpPr>
          <p:cNvPr id="122" name="文本框 121">
            <a:extLst>
              <a:ext uri="{FF2B5EF4-FFF2-40B4-BE49-F238E27FC236}">
                <a16:creationId xmlns:a16="http://schemas.microsoft.com/office/drawing/2014/main" id="{2C8F8A19-9B14-43EA-8472-663C4B9141D3}"/>
              </a:ext>
            </a:extLst>
          </p:cNvPr>
          <p:cNvSpPr txBox="1"/>
          <p:nvPr/>
        </p:nvSpPr>
        <p:spPr>
          <a:xfrm>
            <a:off x="6074343" y="3515540"/>
            <a:ext cx="1400175" cy="338554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88000"/>
                  <a:lumOff val="12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百炼成钢</a:t>
            </a:r>
          </a:p>
        </p:txBody>
      </p:sp>
      <p:pic>
        <p:nvPicPr>
          <p:cNvPr id="124" name="图片 123">
            <a:extLst>
              <a:ext uri="{FF2B5EF4-FFF2-40B4-BE49-F238E27FC236}">
                <a16:creationId xmlns:a16="http://schemas.microsoft.com/office/drawing/2014/main" id="{0363F5EE-45A8-4D9C-BBEC-B67DFB5AD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" b="113"/>
          <a:stretch/>
        </p:blipFill>
        <p:spPr>
          <a:xfrm>
            <a:off x="1357110" y="2047400"/>
            <a:ext cx="2757036" cy="180853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id="{FC82595A-1DC5-4A39-84DA-7C4A0F6095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6567" y="2056776"/>
            <a:ext cx="2754030" cy="1803523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</p:spPr>
      </p:pic>
      <p:sp>
        <p:nvSpPr>
          <p:cNvPr id="132" name="文本框 131">
            <a:extLst>
              <a:ext uri="{FF2B5EF4-FFF2-40B4-BE49-F238E27FC236}">
                <a16:creationId xmlns:a16="http://schemas.microsoft.com/office/drawing/2014/main" id="{1F3B3079-50F2-4DD6-8488-8074E19D3013}"/>
              </a:ext>
            </a:extLst>
          </p:cNvPr>
          <p:cNvSpPr txBox="1"/>
          <p:nvPr/>
        </p:nvSpPr>
        <p:spPr>
          <a:xfrm>
            <a:off x="9450422" y="3531122"/>
            <a:ext cx="1400175" cy="338554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88000"/>
                  <a:lumOff val="12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/>
              <a:t>学院路</a:t>
            </a:r>
            <a:r>
              <a:rPr lang="en-US" altLang="zh-CN" dirty="0"/>
              <a:t>30</a:t>
            </a:r>
            <a:r>
              <a:rPr lang="zh-CN" altLang="en-US" dirty="0"/>
              <a:t>号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5D543EB-BCBB-494E-9263-2BFD73133820}"/>
              </a:ext>
            </a:extLst>
          </p:cNvPr>
          <p:cNvSpPr txBox="1"/>
          <p:nvPr/>
        </p:nvSpPr>
        <p:spPr>
          <a:xfrm>
            <a:off x="1357110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I LOVE USTB</a:t>
            </a:r>
            <a:endParaRPr lang="zh-CN" altLang="en-US" sz="1400" dirty="0">
              <a:solidFill>
                <a:srgbClr val="F2C68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EA3B489C-B47B-4598-82CF-8B11151F6352}"/>
              </a:ext>
            </a:extLst>
          </p:cNvPr>
          <p:cNvSpPr txBox="1"/>
          <p:nvPr/>
        </p:nvSpPr>
        <p:spPr>
          <a:xfrm>
            <a:off x="1357110" y="5007748"/>
            <a:ext cx="2713722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8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BA14FE6-5148-4A50-A97E-FF74B4E0008C}"/>
              </a:ext>
            </a:extLst>
          </p:cNvPr>
          <p:cNvSpPr txBox="1"/>
          <p:nvPr/>
        </p:nvSpPr>
        <p:spPr>
          <a:xfrm>
            <a:off x="4717482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3C154BB9-9DDF-42EA-A389-E743051E3DC4}"/>
              </a:ext>
            </a:extLst>
          </p:cNvPr>
          <p:cNvSpPr txBox="1"/>
          <p:nvPr/>
        </p:nvSpPr>
        <p:spPr>
          <a:xfrm>
            <a:off x="4788310" y="5007748"/>
            <a:ext cx="2615380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鼎，取新也”，意为树立新的标准、风气等，体现了学校坚持与时俱进、不断开拓创新的精神特征。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D6F4161B-4322-4A9F-981B-37219455940A}"/>
              </a:ext>
            </a:extLst>
          </p:cNvPr>
          <p:cNvSpPr txBox="1"/>
          <p:nvPr/>
        </p:nvSpPr>
        <p:spPr>
          <a:xfrm>
            <a:off x="8080861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6EF4E063-CB30-43C4-8E7D-45746E629F9E}"/>
              </a:ext>
            </a:extLst>
          </p:cNvPr>
          <p:cNvSpPr txBox="1"/>
          <p:nvPr/>
        </p:nvSpPr>
        <p:spPr>
          <a:xfrm>
            <a:off x="2713971" y="3515540"/>
            <a:ext cx="1400175" cy="338554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88000"/>
                  <a:lumOff val="12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银杏大道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96805F8-478D-421F-958E-6E4561196FA8}"/>
              </a:ext>
            </a:extLst>
          </p:cNvPr>
          <p:cNvSpPr txBox="1"/>
          <p:nvPr/>
        </p:nvSpPr>
        <p:spPr>
          <a:xfrm>
            <a:off x="7979430" y="5007748"/>
            <a:ext cx="2858468" cy="1171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“求实鼎新”合并使用，既是对学校“学风严谨、崇尚实践”优良传统的传承，也是对全体北科大人实事求是、敢为人先、勇于创新的激励和号召，更是学校深化改革、科学发展、不断铸就新辉煌的有力宣言。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E13BA3D-8B16-40E9-A03C-AB96FABCDB24}"/>
              </a:ext>
            </a:extLst>
          </p:cNvPr>
          <p:cNvGrpSpPr/>
          <p:nvPr/>
        </p:nvGrpSpPr>
        <p:grpSpPr>
          <a:xfrm>
            <a:off x="2543595" y="4297161"/>
            <a:ext cx="340752" cy="354680"/>
            <a:chOff x="6110934" y="598864"/>
            <a:chExt cx="416948" cy="433995"/>
          </a:xfrm>
          <a:solidFill>
            <a:srgbClr val="A22B17"/>
          </a:solidFill>
        </p:grpSpPr>
        <p:sp>
          <p:nvSpPr>
            <p:cNvPr id="57" name="îŝľîḓê">
              <a:extLst>
                <a:ext uri="{FF2B5EF4-FFF2-40B4-BE49-F238E27FC236}">
                  <a16:creationId xmlns:a16="http://schemas.microsoft.com/office/drawing/2014/main" id="{FAD07FEF-3AB4-42A8-B5EB-33B4D99F3D2A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ṣlíḑe">
              <a:extLst>
                <a:ext uri="{FF2B5EF4-FFF2-40B4-BE49-F238E27FC236}">
                  <a16:creationId xmlns:a16="http://schemas.microsoft.com/office/drawing/2014/main" id="{E8D76818-9696-4512-BF26-441B96A96CB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Sḻide">
              <a:extLst>
                <a:ext uri="{FF2B5EF4-FFF2-40B4-BE49-F238E27FC236}">
                  <a16:creationId xmlns:a16="http://schemas.microsoft.com/office/drawing/2014/main" id="{6C47F230-456E-4350-AD45-AD894EBD9CAE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lîḋè">
              <a:extLst>
                <a:ext uri="{FF2B5EF4-FFF2-40B4-BE49-F238E27FC236}">
                  <a16:creationId xmlns:a16="http://schemas.microsoft.com/office/drawing/2014/main" id="{F1D5E249-6A42-41E2-902D-5337814859E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ŝ1ide">
              <a:extLst>
                <a:ext uri="{FF2B5EF4-FFF2-40B4-BE49-F238E27FC236}">
                  <a16:creationId xmlns:a16="http://schemas.microsoft.com/office/drawing/2014/main" id="{2B5DAF98-2298-4554-81D2-710035D49FD9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$ḻíde">
              <a:extLst>
                <a:ext uri="{FF2B5EF4-FFF2-40B4-BE49-F238E27FC236}">
                  <a16:creationId xmlns:a16="http://schemas.microsoft.com/office/drawing/2014/main" id="{6A4F087D-0A9C-4186-BAF9-A6114354A18C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1AA871D-B4E4-4AC3-85D9-D8D6BD798ED8}"/>
              </a:ext>
            </a:extLst>
          </p:cNvPr>
          <p:cNvGrpSpPr/>
          <p:nvPr/>
        </p:nvGrpSpPr>
        <p:grpSpPr>
          <a:xfrm>
            <a:off x="5903967" y="4297161"/>
            <a:ext cx="340752" cy="354680"/>
            <a:chOff x="6110934" y="598864"/>
            <a:chExt cx="416948" cy="433995"/>
          </a:xfrm>
          <a:solidFill>
            <a:srgbClr val="A22B17"/>
          </a:solidFill>
        </p:grpSpPr>
        <p:sp>
          <p:nvSpPr>
            <p:cNvPr id="64" name="îŝľîḓê">
              <a:extLst>
                <a:ext uri="{FF2B5EF4-FFF2-40B4-BE49-F238E27FC236}">
                  <a16:creationId xmlns:a16="http://schemas.microsoft.com/office/drawing/2014/main" id="{52CF4360-423A-4F9A-A08B-26B2918BC9BC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ṣlíḑe">
              <a:extLst>
                <a:ext uri="{FF2B5EF4-FFF2-40B4-BE49-F238E27FC236}">
                  <a16:creationId xmlns:a16="http://schemas.microsoft.com/office/drawing/2014/main" id="{B7C5713D-A68B-436C-B60A-8EF905D0B61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Sḻide">
              <a:extLst>
                <a:ext uri="{FF2B5EF4-FFF2-40B4-BE49-F238E27FC236}">
                  <a16:creationId xmlns:a16="http://schemas.microsoft.com/office/drawing/2014/main" id="{CC9CDEC0-5B0E-4617-A060-728E6E2981FB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ṣlîḋè">
              <a:extLst>
                <a:ext uri="{FF2B5EF4-FFF2-40B4-BE49-F238E27FC236}">
                  <a16:creationId xmlns:a16="http://schemas.microsoft.com/office/drawing/2014/main" id="{9C0F07D0-D865-46C1-ADCC-DE14727E2F2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ŝ1ide">
              <a:extLst>
                <a:ext uri="{FF2B5EF4-FFF2-40B4-BE49-F238E27FC236}">
                  <a16:creationId xmlns:a16="http://schemas.microsoft.com/office/drawing/2014/main" id="{949CB588-836D-4041-8B0E-FD182A240CB2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$ḻíde">
              <a:extLst>
                <a:ext uri="{FF2B5EF4-FFF2-40B4-BE49-F238E27FC236}">
                  <a16:creationId xmlns:a16="http://schemas.microsoft.com/office/drawing/2014/main" id="{889A4ED8-EA57-4F45-88FB-1BA6C06F8B4D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867103E-22F0-40EC-A8E0-C2E487EF46C0}"/>
              </a:ext>
            </a:extLst>
          </p:cNvPr>
          <p:cNvGrpSpPr/>
          <p:nvPr/>
        </p:nvGrpSpPr>
        <p:grpSpPr>
          <a:xfrm>
            <a:off x="9238288" y="4297161"/>
            <a:ext cx="340752" cy="354680"/>
            <a:chOff x="6110934" y="598864"/>
            <a:chExt cx="416948" cy="433995"/>
          </a:xfrm>
          <a:solidFill>
            <a:srgbClr val="A22B17"/>
          </a:solidFill>
        </p:grpSpPr>
        <p:sp>
          <p:nvSpPr>
            <p:cNvPr id="71" name="îŝľîḓê">
              <a:extLst>
                <a:ext uri="{FF2B5EF4-FFF2-40B4-BE49-F238E27FC236}">
                  <a16:creationId xmlns:a16="http://schemas.microsoft.com/office/drawing/2014/main" id="{4859AFF9-45E1-4FE7-A94F-68D677B20511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ṣlíḑe">
              <a:extLst>
                <a:ext uri="{FF2B5EF4-FFF2-40B4-BE49-F238E27FC236}">
                  <a16:creationId xmlns:a16="http://schemas.microsoft.com/office/drawing/2014/main" id="{99C67692-DD14-45F4-A940-DD670B793AFC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Sḻide">
              <a:extLst>
                <a:ext uri="{FF2B5EF4-FFF2-40B4-BE49-F238E27FC236}">
                  <a16:creationId xmlns:a16="http://schemas.microsoft.com/office/drawing/2014/main" id="{8FE37053-27E0-4770-ABDB-0D048D80C27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ṣlîḋè">
              <a:extLst>
                <a:ext uri="{FF2B5EF4-FFF2-40B4-BE49-F238E27FC236}">
                  <a16:creationId xmlns:a16="http://schemas.microsoft.com/office/drawing/2014/main" id="{CF10A7C8-8137-46B6-B78A-41558E295B02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ŝ1ide">
              <a:extLst>
                <a:ext uri="{FF2B5EF4-FFF2-40B4-BE49-F238E27FC236}">
                  <a16:creationId xmlns:a16="http://schemas.microsoft.com/office/drawing/2014/main" id="{5517E670-432F-46DF-AC00-85F4BBA2DA3A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$ḻíde">
              <a:extLst>
                <a:ext uri="{FF2B5EF4-FFF2-40B4-BE49-F238E27FC236}">
                  <a16:creationId xmlns:a16="http://schemas.microsoft.com/office/drawing/2014/main" id="{3BA5C874-6DBB-477B-AFED-E7A52849932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94603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411CED93-E765-4D45-BA7A-DDECCDE7D17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/>
        </p:blipFill>
        <p:spPr>
          <a:xfrm>
            <a:off x="3396343" y="1864132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solidFill>
              <a:srgbClr val="A22B17"/>
            </a:solidFill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47C5C19-5B3D-4BC2-ADB1-678296D04F8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/>
        </p:blipFill>
        <p:spPr>
          <a:xfrm>
            <a:off x="6850743" y="1851655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ln>
            <a:solidFill>
              <a:srgbClr val="A22B17"/>
            </a:solidFill>
          </a:ln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3D57C592-4279-45E6-95EC-74F374F846DE}"/>
              </a:ext>
            </a:extLst>
          </p:cNvPr>
          <p:cNvSpPr txBox="1"/>
          <p:nvPr/>
        </p:nvSpPr>
        <p:spPr>
          <a:xfrm>
            <a:off x="3044722" y="4431014"/>
            <a:ext cx="2648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zh-CN" altLang="en-US" sz="1100" dirty="0">
              <a:gradFill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lumMod val="75000"/>
                      <a:lumOff val="25000"/>
                    </a:srgbClr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44FCFA-36F6-4018-8A16-96198E0A9248}"/>
              </a:ext>
            </a:extLst>
          </p:cNvPr>
          <p:cNvSpPr txBox="1"/>
          <p:nvPr/>
        </p:nvSpPr>
        <p:spPr>
          <a:xfrm>
            <a:off x="5531757" y="4354069"/>
            <a:ext cx="11284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校史馆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9FFABBA-4705-44E1-A624-30068FA804A5}"/>
              </a:ext>
            </a:extLst>
          </p:cNvPr>
          <p:cNvSpPr txBox="1"/>
          <p:nvPr/>
        </p:nvSpPr>
        <p:spPr>
          <a:xfrm>
            <a:off x="6609616" y="4431014"/>
            <a:ext cx="2503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zh-CN" altLang="en-US" sz="1100" dirty="0">
              <a:gradFill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lumMod val="75000"/>
                      <a:lumOff val="25000"/>
                    </a:srgbClr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14ACF13-D115-405F-B838-CD8DF03BEC7E}"/>
              </a:ext>
            </a:extLst>
          </p:cNvPr>
          <p:cNvSpPr txBox="1"/>
          <p:nvPr/>
        </p:nvSpPr>
        <p:spPr>
          <a:xfrm>
            <a:off x="875072" y="5518291"/>
            <a:ext cx="1044185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北京科技大学于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D8E237-CF1E-47DA-B73E-8C011284020F}"/>
              </a:ext>
            </a:extLst>
          </p:cNvPr>
          <p:cNvGrpSpPr/>
          <p:nvPr/>
        </p:nvGrpSpPr>
        <p:grpSpPr>
          <a:xfrm>
            <a:off x="2387601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BA6F789-D43C-4034-B3A5-D27ED0981DAE}"/>
                </a:ext>
              </a:extLst>
            </p:cNvPr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3B6EFFD5-DF15-471D-ACB9-419F119F2696}"/>
                </a:ext>
              </a:extLst>
            </p:cNvPr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BCF068B-EFE7-4EC0-B437-E58140A3BEAB}"/>
              </a:ext>
            </a:extLst>
          </p:cNvPr>
          <p:cNvGrpSpPr/>
          <p:nvPr/>
        </p:nvGrpSpPr>
        <p:grpSpPr>
          <a:xfrm flipH="1">
            <a:off x="9332686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AB5BE2D-EC47-4B34-8226-6ECDFC1BC7F5}"/>
                </a:ext>
              </a:extLst>
            </p:cNvPr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F55C449E-C852-47A4-9FF4-65F11509451F}"/>
                </a:ext>
              </a:extLst>
            </p:cNvPr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C86C9955-5AD6-4EF7-B791-0055F13B4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r="22008"/>
          <a:stretch/>
        </p:blipFill>
        <p:spPr>
          <a:xfrm>
            <a:off x="4920343" y="1660932"/>
            <a:ext cx="2351314" cy="23513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rgbClr val="A22B17"/>
            </a:solidFill>
          </a:ln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6BDD8C-B4D9-4BF0-8EAB-042556FD4BFB}"/>
              </a:ext>
            </a:extLst>
          </p:cNvPr>
          <p:cNvGrpSpPr/>
          <p:nvPr/>
        </p:nvGrpSpPr>
        <p:grpSpPr>
          <a:xfrm>
            <a:off x="5989181" y="5055828"/>
            <a:ext cx="213636" cy="222368"/>
            <a:chOff x="6110934" y="598864"/>
            <a:chExt cx="416948" cy="433995"/>
          </a:xfrm>
          <a:solidFill>
            <a:srgbClr val="B8311A"/>
          </a:solidFill>
        </p:grpSpPr>
        <p:sp>
          <p:nvSpPr>
            <p:cNvPr id="37" name="îŝľîḓê">
              <a:extLst>
                <a:ext uri="{FF2B5EF4-FFF2-40B4-BE49-F238E27FC236}">
                  <a16:creationId xmlns:a16="http://schemas.microsoft.com/office/drawing/2014/main" id="{B8FB86C3-5893-42DB-89B3-5006F5BAC7E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ṣlíḑe">
              <a:extLst>
                <a:ext uri="{FF2B5EF4-FFF2-40B4-BE49-F238E27FC236}">
                  <a16:creationId xmlns:a16="http://schemas.microsoft.com/office/drawing/2014/main" id="{3FEA9C26-09D8-4568-B33C-FEEC089A0D60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Sḻide">
              <a:extLst>
                <a:ext uri="{FF2B5EF4-FFF2-40B4-BE49-F238E27FC236}">
                  <a16:creationId xmlns:a16="http://schemas.microsoft.com/office/drawing/2014/main" id="{138F96B2-3988-47D2-B5FD-21FFA71BF81D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ṣlîḋè">
              <a:extLst>
                <a:ext uri="{FF2B5EF4-FFF2-40B4-BE49-F238E27FC236}">
                  <a16:creationId xmlns:a16="http://schemas.microsoft.com/office/drawing/2014/main" id="{D7320AFA-5950-4F00-9C5D-65EBF5EF4926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1ide">
              <a:extLst>
                <a:ext uri="{FF2B5EF4-FFF2-40B4-BE49-F238E27FC236}">
                  <a16:creationId xmlns:a16="http://schemas.microsoft.com/office/drawing/2014/main" id="{C6064102-65ED-4F48-B9EB-1F9373C67611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$ḻíde">
              <a:extLst>
                <a:ext uri="{FF2B5EF4-FFF2-40B4-BE49-F238E27FC236}">
                  <a16:creationId xmlns:a16="http://schemas.microsoft.com/office/drawing/2014/main" id="{03AE5088-574B-4B6E-98BD-DD03B46F6B6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C25E4927-FC8D-4058-98F0-D1DB217C73BB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求实鼎新之三图内容图文页</a:t>
            </a:r>
          </a:p>
        </p:txBody>
      </p:sp>
    </p:spTree>
    <p:extLst>
      <p:ext uri="{BB962C8B-B14F-4D97-AF65-F5344CB8AC3E}">
        <p14:creationId xmlns:p14="http://schemas.microsoft.com/office/powerpoint/2010/main" val="1749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第二部分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second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600">
                <a:gradFill flip="none" rotWithShape="1"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</a:rPr>
              <a:t>钢铁摇篮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2342322" y="4293414"/>
            <a:ext cx="7507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pc="35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cradle of iron and steel engineers</a:t>
            </a:r>
            <a:endParaRPr lang="zh-CN" altLang="en-US" dirty="0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86ED2B57-E858-4590-82BF-6A3E1F207260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2069897"/>
            <a:chExt cx="1776413" cy="1778000"/>
          </a:xfrm>
        </p:grpSpPr>
        <p:sp>
          <p:nvSpPr>
            <p:cNvPr id="123" name="îS1îḋé">
              <a:extLst>
                <a:ext uri="{FF2B5EF4-FFF2-40B4-BE49-F238E27FC236}">
                  <a16:creationId xmlns:a16="http://schemas.microsoft.com/office/drawing/2014/main" id="{529059D2-0215-4520-B7E4-0E016820A3E8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ïďé">
              <a:extLst>
                <a:ext uri="{FF2B5EF4-FFF2-40B4-BE49-F238E27FC236}">
                  <a16:creationId xmlns:a16="http://schemas.microsoft.com/office/drawing/2014/main" id="{8F795210-874C-45F5-8FEE-95FD721B6531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8328B980-D479-4999-827C-AC448FA01DA4}"/>
              </a:ext>
            </a:extLst>
          </p:cNvPr>
          <p:cNvGrpSpPr/>
          <p:nvPr/>
        </p:nvGrpSpPr>
        <p:grpSpPr>
          <a:xfrm>
            <a:off x="5804581" y="657875"/>
            <a:ext cx="582837" cy="600621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126" name="ïś1íďê">
              <a:extLst>
                <a:ext uri="{FF2B5EF4-FFF2-40B4-BE49-F238E27FC236}">
                  <a16:creationId xmlns:a16="http://schemas.microsoft.com/office/drawing/2014/main" id="{06F905F6-9914-44A1-ADE4-5E81950EF1D9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îḓé">
              <a:extLst>
                <a:ext uri="{FF2B5EF4-FFF2-40B4-BE49-F238E27FC236}">
                  <a16:creationId xmlns:a16="http://schemas.microsoft.com/office/drawing/2014/main" id="{FFDA86E3-CA7C-425C-89FF-668953B99C25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šḷïḓe">
              <a:extLst>
                <a:ext uri="{FF2B5EF4-FFF2-40B4-BE49-F238E27FC236}">
                  <a16:creationId xmlns:a16="http://schemas.microsoft.com/office/drawing/2014/main" id="{6A3700AA-FEB4-4BCD-890D-1EC09554DB3E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358F68A4-2CBA-4D1F-8FA9-EA88CF99A28E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ḻîḑe">
              <a:extLst>
                <a:ext uri="{FF2B5EF4-FFF2-40B4-BE49-F238E27FC236}">
                  <a16:creationId xmlns:a16="http://schemas.microsoft.com/office/drawing/2014/main" id="{BC49BCB8-6F68-426B-993F-12D37D7F5A3D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şḻíḍe">
              <a:extLst>
                <a:ext uri="{FF2B5EF4-FFF2-40B4-BE49-F238E27FC236}">
                  <a16:creationId xmlns:a16="http://schemas.microsoft.com/office/drawing/2014/main" id="{DB481158-CC8D-421C-845F-BA27A30BF76C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ḑè">
              <a:extLst>
                <a:ext uri="{FF2B5EF4-FFF2-40B4-BE49-F238E27FC236}">
                  <a16:creationId xmlns:a16="http://schemas.microsoft.com/office/drawing/2014/main" id="{8FE5BE24-9040-4728-8BB8-E964C4BE7C36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ḷïḓê">
              <a:extLst>
                <a:ext uri="{FF2B5EF4-FFF2-40B4-BE49-F238E27FC236}">
                  <a16:creationId xmlns:a16="http://schemas.microsoft.com/office/drawing/2014/main" id="{45A91E03-0383-49E8-AF30-54EB8D1CA123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$ḻîḓé">
              <a:extLst>
                <a:ext uri="{FF2B5EF4-FFF2-40B4-BE49-F238E27FC236}">
                  <a16:creationId xmlns:a16="http://schemas.microsoft.com/office/drawing/2014/main" id="{670D2E3F-10BF-4A90-B428-11E2759ED86A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ľîḋé">
              <a:extLst>
                <a:ext uri="{FF2B5EF4-FFF2-40B4-BE49-F238E27FC236}">
                  <a16:creationId xmlns:a16="http://schemas.microsoft.com/office/drawing/2014/main" id="{BB57D57A-6ED2-49E4-9ABE-E75A00393062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ḻïḑê">
              <a:extLst>
                <a:ext uri="{FF2B5EF4-FFF2-40B4-BE49-F238E27FC236}">
                  <a16:creationId xmlns:a16="http://schemas.microsoft.com/office/drawing/2014/main" id="{F6A127B6-00A9-4CA8-A541-4E6DF6FCB236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ṧlíḍe">
              <a:extLst>
                <a:ext uri="{FF2B5EF4-FFF2-40B4-BE49-F238E27FC236}">
                  <a16:creationId xmlns:a16="http://schemas.microsoft.com/office/drawing/2014/main" id="{62A74750-3AF8-4EFA-9CC5-59BD004CDAA3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ê">
              <a:extLst>
                <a:ext uri="{FF2B5EF4-FFF2-40B4-BE49-F238E27FC236}">
                  <a16:creationId xmlns:a16="http://schemas.microsoft.com/office/drawing/2014/main" id="{0AD2C431-098F-4F96-BA71-55A350EFB26B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íḑe">
              <a:extLst>
                <a:ext uri="{FF2B5EF4-FFF2-40B4-BE49-F238E27FC236}">
                  <a16:creationId xmlns:a16="http://schemas.microsoft.com/office/drawing/2014/main" id="{F2C70386-7EF6-482F-8C8E-9437C4FD8C69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ḻide">
              <a:extLst>
                <a:ext uri="{FF2B5EF4-FFF2-40B4-BE49-F238E27FC236}">
                  <a16:creationId xmlns:a16="http://schemas.microsoft.com/office/drawing/2014/main" id="{A38A29CE-0C7F-49DC-85CC-556BB9BFEA8B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lîḋè">
              <a:extLst>
                <a:ext uri="{FF2B5EF4-FFF2-40B4-BE49-F238E27FC236}">
                  <a16:creationId xmlns:a16="http://schemas.microsoft.com/office/drawing/2014/main" id="{6F7FDC3B-BB71-49B3-ADF4-1E3EDFA71595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ṣ1ïḑe">
              <a:extLst>
                <a:ext uri="{FF2B5EF4-FFF2-40B4-BE49-F238E27FC236}">
                  <a16:creationId xmlns:a16="http://schemas.microsoft.com/office/drawing/2014/main" id="{EFB02F30-2A4C-49EC-B710-2FE049FE64B5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ṧḷîde">
              <a:extLst>
                <a:ext uri="{FF2B5EF4-FFF2-40B4-BE49-F238E27FC236}">
                  <a16:creationId xmlns:a16="http://schemas.microsoft.com/office/drawing/2014/main" id="{FF4B7B63-23D8-4944-BB1A-15DDC2AC9AD6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S1îḍé">
              <a:extLst>
                <a:ext uri="{FF2B5EF4-FFF2-40B4-BE49-F238E27FC236}">
                  <a16:creationId xmlns:a16="http://schemas.microsoft.com/office/drawing/2014/main" id="{DA10DBD9-47C3-481C-AF2E-60D4C79F309E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ļïḋè">
              <a:extLst>
                <a:ext uri="{FF2B5EF4-FFF2-40B4-BE49-F238E27FC236}">
                  <a16:creationId xmlns:a16="http://schemas.microsoft.com/office/drawing/2014/main" id="{BB42ED6B-411C-4232-9C56-E4920ED32138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ḷiḋé">
              <a:extLst>
                <a:ext uri="{FF2B5EF4-FFF2-40B4-BE49-F238E27FC236}">
                  <a16:creationId xmlns:a16="http://schemas.microsoft.com/office/drawing/2014/main" id="{A2862319-AF9B-4FAA-A5DE-AD1F286C7163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şļiḋe">
              <a:extLst>
                <a:ext uri="{FF2B5EF4-FFF2-40B4-BE49-F238E27FC236}">
                  <a16:creationId xmlns:a16="http://schemas.microsoft.com/office/drawing/2014/main" id="{F86E0F50-D900-47B8-9F8F-74D987A49965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1iḓê">
              <a:extLst>
                <a:ext uri="{FF2B5EF4-FFF2-40B4-BE49-F238E27FC236}">
                  <a16:creationId xmlns:a16="http://schemas.microsoft.com/office/drawing/2014/main" id="{0112914D-BCBB-416D-8A38-7B96245CFF3A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1ïḓe">
              <a:extLst>
                <a:ext uri="{FF2B5EF4-FFF2-40B4-BE49-F238E27FC236}">
                  <a16:creationId xmlns:a16="http://schemas.microsoft.com/office/drawing/2014/main" id="{1357AD21-CFB1-4F3C-961F-CAA80E18EF43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lîḋè">
              <a:extLst>
                <a:ext uri="{FF2B5EF4-FFF2-40B4-BE49-F238E27FC236}">
                  <a16:creationId xmlns:a16="http://schemas.microsoft.com/office/drawing/2014/main" id="{865C6B50-6A56-4138-9CDA-BC6B2AAE08C1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ľîďe">
              <a:extLst>
                <a:ext uri="{FF2B5EF4-FFF2-40B4-BE49-F238E27FC236}">
                  <a16:creationId xmlns:a16="http://schemas.microsoft.com/office/drawing/2014/main" id="{0F7BEB71-052D-42D4-AFE3-759D1995D118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ļiḓe">
              <a:extLst>
                <a:ext uri="{FF2B5EF4-FFF2-40B4-BE49-F238E27FC236}">
                  <a16:creationId xmlns:a16="http://schemas.microsoft.com/office/drawing/2014/main" id="{07734CF7-B5A8-4120-B17F-38780C519E51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$ḷïďe">
              <a:extLst>
                <a:ext uri="{FF2B5EF4-FFF2-40B4-BE49-F238E27FC236}">
                  <a16:creationId xmlns:a16="http://schemas.microsoft.com/office/drawing/2014/main" id="{45912E09-4C8E-452D-A06E-2CEB01643A17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śḻîḍe">
              <a:extLst>
                <a:ext uri="{FF2B5EF4-FFF2-40B4-BE49-F238E27FC236}">
                  <a16:creationId xmlns:a16="http://schemas.microsoft.com/office/drawing/2014/main" id="{E3DCE900-C16C-492E-8EB6-0FF941144D4B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ļîḋê">
              <a:extLst>
                <a:ext uri="{FF2B5EF4-FFF2-40B4-BE49-F238E27FC236}">
                  <a16:creationId xmlns:a16="http://schemas.microsoft.com/office/drawing/2014/main" id="{279FF148-7266-4C1C-991B-F5B366B308FF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ḷiḋé">
              <a:extLst>
                <a:ext uri="{FF2B5EF4-FFF2-40B4-BE49-F238E27FC236}">
                  <a16:creationId xmlns:a16="http://schemas.microsoft.com/office/drawing/2014/main" id="{0F9731E4-199C-4618-AAE2-5695382905AF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ľïďé">
              <a:extLst>
                <a:ext uri="{FF2B5EF4-FFF2-40B4-BE49-F238E27FC236}">
                  <a16:creationId xmlns:a16="http://schemas.microsoft.com/office/drawing/2014/main" id="{68ACCA1C-143A-4CEF-8DC0-B5240BB07351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iḋé">
              <a:extLst>
                <a:ext uri="{FF2B5EF4-FFF2-40B4-BE49-F238E27FC236}">
                  <a16:creationId xmlns:a16="http://schemas.microsoft.com/office/drawing/2014/main" id="{CD232D91-AD3C-4BB8-BB68-0A7138261475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iďê">
              <a:extLst>
                <a:ext uri="{FF2B5EF4-FFF2-40B4-BE49-F238E27FC236}">
                  <a16:creationId xmlns:a16="http://schemas.microsoft.com/office/drawing/2014/main" id="{9BD33843-15E2-44D3-AAF8-8299670FFDC0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liḋé">
              <a:extLst>
                <a:ext uri="{FF2B5EF4-FFF2-40B4-BE49-F238E27FC236}">
                  <a16:creationId xmlns:a16="http://schemas.microsoft.com/office/drawing/2014/main" id="{3675B713-F622-4F2F-BF02-E143B9C7F1B5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1îḑè">
              <a:extLst>
                <a:ext uri="{FF2B5EF4-FFF2-40B4-BE49-F238E27FC236}">
                  <a16:creationId xmlns:a16="http://schemas.microsoft.com/office/drawing/2014/main" id="{C6CC31A2-D484-40CA-9B51-E818101ACDA5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ḻiḋê">
              <a:extLst>
                <a:ext uri="{FF2B5EF4-FFF2-40B4-BE49-F238E27FC236}">
                  <a16:creationId xmlns:a16="http://schemas.microsoft.com/office/drawing/2014/main" id="{EC535664-4E3A-4692-8047-55038AF97EC9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ľíḍe">
              <a:extLst>
                <a:ext uri="{FF2B5EF4-FFF2-40B4-BE49-F238E27FC236}">
                  <a16:creationId xmlns:a16="http://schemas.microsoft.com/office/drawing/2014/main" id="{3E4A51F1-975D-454D-9517-0FA0FCA5B968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ḻiḍe">
              <a:extLst>
                <a:ext uri="{FF2B5EF4-FFF2-40B4-BE49-F238E27FC236}">
                  <a16:creationId xmlns:a16="http://schemas.microsoft.com/office/drawing/2014/main" id="{54CD373F-E3A2-4452-A629-D87D044D0295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ļïḓè">
              <a:extLst>
                <a:ext uri="{FF2B5EF4-FFF2-40B4-BE49-F238E27FC236}">
                  <a16:creationId xmlns:a16="http://schemas.microsoft.com/office/drawing/2014/main" id="{C301A59C-15C0-48A0-B636-23B44780842F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ṩḻîde">
              <a:extLst>
                <a:ext uri="{FF2B5EF4-FFF2-40B4-BE49-F238E27FC236}">
                  <a16:creationId xmlns:a16="http://schemas.microsoft.com/office/drawing/2014/main" id="{27BE8BC1-F407-43B5-87FD-77C607A5A6A0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ḷïḓê">
              <a:extLst>
                <a:ext uri="{FF2B5EF4-FFF2-40B4-BE49-F238E27FC236}">
                  <a16:creationId xmlns:a16="http://schemas.microsoft.com/office/drawing/2014/main" id="{A9076085-9B48-4D94-BA2C-0D07B6D575B4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şḷîḑe">
              <a:extLst>
                <a:ext uri="{FF2B5EF4-FFF2-40B4-BE49-F238E27FC236}">
                  <a16:creationId xmlns:a16="http://schemas.microsoft.com/office/drawing/2014/main" id="{A8C609DA-3431-4AEB-980A-CA25E1018341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ḷïḋê">
              <a:extLst>
                <a:ext uri="{FF2B5EF4-FFF2-40B4-BE49-F238E27FC236}">
                  <a16:creationId xmlns:a16="http://schemas.microsoft.com/office/drawing/2014/main" id="{3F691C65-315A-4472-AE04-608153917539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lïḍè">
              <a:extLst>
                <a:ext uri="{FF2B5EF4-FFF2-40B4-BE49-F238E27FC236}">
                  <a16:creationId xmlns:a16="http://schemas.microsoft.com/office/drawing/2014/main" id="{8E787382-9549-4517-A0A2-F53D497109CA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ḷîḓê">
              <a:extLst>
                <a:ext uri="{FF2B5EF4-FFF2-40B4-BE49-F238E27FC236}">
                  <a16:creationId xmlns:a16="http://schemas.microsoft.com/office/drawing/2014/main" id="{0DC573FA-BD20-456B-9056-ED7AD7607019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ļiďé">
              <a:extLst>
                <a:ext uri="{FF2B5EF4-FFF2-40B4-BE49-F238E27FC236}">
                  <a16:creationId xmlns:a16="http://schemas.microsoft.com/office/drawing/2014/main" id="{B40566CB-354C-414F-8DAA-FBDEAE861A49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ḷiḋè">
              <a:extLst>
                <a:ext uri="{FF2B5EF4-FFF2-40B4-BE49-F238E27FC236}">
                  <a16:creationId xmlns:a16="http://schemas.microsoft.com/office/drawing/2014/main" id="{4A6FE2E1-8BC0-42B6-B71C-18295FD63B78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ḷíḋé">
              <a:extLst>
                <a:ext uri="{FF2B5EF4-FFF2-40B4-BE49-F238E27FC236}">
                  <a16:creationId xmlns:a16="http://schemas.microsoft.com/office/drawing/2014/main" id="{03E8CDAC-D3CD-40B0-BB5C-32E7C32C6F06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liďè">
              <a:extLst>
                <a:ext uri="{FF2B5EF4-FFF2-40B4-BE49-F238E27FC236}">
                  <a16:creationId xmlns:a16="http://schemas.microsoft.com/office/drawing/2014/main" id="{FA9FDE20-7F78-4394-A120-2126257E869F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ṧlíḋè">
              <a:extLst>
                <a:ext uri="{FF2B5EF4-FFF2-40B4-BE49-F238E27FC236}">
                  <a16:creationId xmlns:a16="http://schemas.microsoft.com/office/drawing/2014/main" id="{B1454C3B-E268-4AA0-99B7-384F3E3E40EA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lïḓè">
              <a:extLst>
                <a:ext uri="{FF2B5EF4-FFF2-40B4-BE49-F238E27FC236}">
                  <a16:creationId xmlns:a16="http://schemas.microsoft.com/office/drawing/2014/main" id="{46A034D4-5B0F-4FF9-BDC1-96AD439C507E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1iḍe">
              <a:extLst>
                <a:ext uri="{FF2B5EF4-FFF2-40B4-BE49-F238E27FC236}">
                  <a16:creationId xmlns:a16="http://schemas.microsoft.com/office/drawing/2014/main" id="{1E317E27-74D0-46FE-BB56-F0C43E4AC2C5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ṥľîḋé">
              <a:extLst>
                <a:ext uri="{FF2B5EF4-FFF2-40B4-BE49-F238E27FC236}">
                  <a16:creationId xmlns:a16="http://schemas.microsoft.com/office/drawing/2014/main" id="{D200FB7C-DCD5-4462-85B7-4C844C9423FF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ślidè">
              <a:extLst>
                <a:ext uri="{FF2B5EF4-FFF2-40B4-BE49-F238E27FC236}">
                  <a16:creationId xmlns:a16="http://schemas.microsoft.com/office/drawing/2014/main" id="{8F79E580-AD6E-4F25-92C3-B05005C22987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1ide">
              <a:extLst>
                <a:ext uri="{FF2B5EF4-FFF2-40B4-BE49-F238E27FC236}">
                  <a16:creationId xmlns:a16="http://schemas.microsoft.com/office/drawing/2014/main" id="{67833A40-0B61-4832-9604-31D83A1CEBE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$ḻíde">
              <a:extLst>
                <a:ext uri="{FF2B5EF4-FFF2-40B4-BE49-F238E27FC236}">
                  <a16:creationId xmlns:a16="http://schemas.microsoft.com/office/drawing/2014/main" id="{83322732-AD51-4B40-B4C6-3D468B5541E1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418611-1A98-4485-956F-B2B0FFFA5AD2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84" name="ïṩļîḑê">
              <a:extLst>
                <a:ext uri="{FF2B5EF4-FFF2-40B4-BE49-F238E27FC236}">
                  <a16:creationId xmlns:a16="http://schemas.microsoft.com/office/drawing/2014/main" id="{2605FE3B-7DB1-46F4-A075-D1CF186B0C46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şḷïḍe">
              <a:extLst>
                <a:ext uri="{FF2B5EF4-FFF2-40B4-BE49-F238E27FC236}">
                  <a16:creationId xmlns:a16="http://schemas.microsoft.com/office/drawing/2014/main" id="{3B598C32-71A7-416F-AC45-2E1260ECE6CD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ļíďe">
              <a:extLst>
                <a:ext uri="{FF2B5EF4-FFF2-40B4-BE49-F238E27FC236}">
                  <a16:creationId xmlns:a16="http://schemas.microsoft.com/office/drawing/2014/main" id="{85F44A77-AF1A-499E-B27A-4B127C78B9D3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ŝļïḓè">
              <a:extLst>
                <a:ext uri="{FF2B5EF4-FFF2-40B4-BE49-F238E27FC236}">
                  <a16:creationId xmlns:a16="http://schemas.microsoft.com/office/drawing/2014/main" id="{1F26E9A6-D3DE-464B-87ED-534E05A4DE88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îḋè">
              <a:extLst>
                <a:ext uri="{FF2B5EF4-FFF2-40B4-BE49-F238E27FC236}">
                  <a16:creationId xmlns:a16="http://schemas.microsoft.com/office/drawing/2014/main" id="{E009319B-C4E8-48BF-A061-C9DF5EE54E33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ïdè">
              <a:extLst>
                <a:ext uri="{FF2B5EF4-FFF2-40B4-BE49-F238E27FC236}">
                  <a16:creationId xmlns:a16="http://schemas.microsoft.com/office/drawing/2014/main" id="{5AB7A2E1-B996-4E93-9D43-BB8EB319240F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$líḋé">
              <a:extLst>
                <a:ext uri="{FF2B5EF4-FFF2-40B4-BE49-F238E27FC236}">
                  <a16:creationId xmlns:a16="http://schemas.microsoft.com/office/drawing/2014/main" id="{2A6DC1E6-1764-4F6A-A47D-0E30BA52A94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ḷíḓè">
              <a:extLst>
                <a:ext uri="{FF2B5EF4-FFF2-40B4-BE49-F238E27FC236}">
                  <a16:creationId xmlns:a16="http://schemas.microsoft.com/office/drawing/2014/main" id="{F8136AA8-3189-434A-80B1-6F2CD1DF84D9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ḷîḋé">
              <a:extLst>
                <a:ext uri="{FF2B5EF4-FFF2-40B4-BE49-F238E27FC236}">
                  <a16:creationId xmlns:a16="http://schemas.microsoft.com/office/drawing/2014/main" id="{C9D6E93F-1F21-481B-8C86-0041C7D97127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ḷiḓé">
              <a:extLst>
                <a:ext uri="{FF2B5EF4-FFF2-40B4-BE49-F238E27FC236}">
                  <a16:creationId xmlns:a16="http://schemas.microsoft.com/office/drawing/2014/main" id="{DE240681-C81C-4C9A-97E1-61A051C52BAA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ṩľidè">
              <a:extLst>
                <a:ext uri="{FF2B5EF4-FFF2-40B4-BE49-F238E27FC236}">
                  <a16:creationId xmlns:a16="http://schemas.microsoft.com/office/drawing/2014/main" id="{384CEB5F-EA07-48A0-BEEC-4573639C2CBA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iḑe">
              <a:extLst>
                <a:ext uri="{FF2B5EF4-FFF2-40B4-BE49-F238E27FC236}">
                  <a16:creationId xmlns:a16="http://schemas.microsoft.com/office/drawing/2014/main" id="{9437B95E-233A-4C66-84EA-636EA3D04B54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ļíḓe">
              <a:extLst>
                <a:ext uri="{FF2B5EF4-FFF2-40B4-BE49-F238E27FC236}">
                  <a16:creationId xmlns:a16="http://schemas.microsoft.com/office/drawing/2014/main" id="{30AFC958-253A-4E2D-ADE0-0109E7115338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ľîdè">
              <a:extLst>
                <a:ext uri="{FF2B5EF4-FFF2-40B4-BE49-F238E27FC236}">
                  <a16:creationId xmlns:a16="http://schemas.microsoft.com/office/drawing/2014/main" id="{F27C3B8E-F628-4129-9937-5E9D686124DF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1iḋê">
              <a:extLst>
                <a:ext uri="{FF2B5EF4-FFF2-40B4-BE49-F238E27FC236}">
                  <a16:creationId xmlns:a16="http://schemas.microsoft.com/office/drawing/2014/main" id="{AAF060D0-EAE3-4707-8788-E9DEC2C668AB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ľîḋê">
              <a:extLst>
                <a:ext uri="{FF2B5EF4-FFF2-40B4-BE49-F238E27FC236}">
                  <a16:creationId xmlns:a16="http://schemas.microsoft.com/office/drawing/2014/main" id="{EBCBC780-A6BD-4F96-BB9B-09F030F0421E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Sḷiḑè">
              <a:extLst>
                <a:ext uri="{FF2B5EF4-FFF2-40B4-BE49-F238E27FC236}">
                  <a16:creationId xmlns:a16="http://schemas.microsoft.com/office/drawing/2014/main" id="{AF67DEDE-2814-45C0-9F8B-4D8FA5427762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ľïḑe">
              <a:extLst>
                <a:ext uri="{FF2B5EF4-FFF2-40B4-BE49-F238E27FC236}">
                  <a16:creationId xmlns:a16="http://schemas.microsoft.com/office/drawing/2014/main" id="{EFF6E31C-FD9A-40E7-BB7E-1653A9E93BDD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1îḍè">
              <a:extLst>
                <a:ext uri="{FF2B5EF4-FFF2-40B4-BE49-F238E27FC236}">
                  <a16:creationId xmlns:a16="http://schemas.microsoft.com/office/drawing/2014/main" id="{D709CF64-5196-4CD1-A948-6747023E1D7A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ṥľïḍê">
              <a:extLst>
                <a:ext uri="{FF2B5EF4-FFF2-40B4-BE49-F238E27FC236}">
                  <a16:creationId xmlns:a16="http://schemas.microsoft.com/office/drawing/2014/main" id="{71CEC8BE-0C18-403E-BC6F-2D8D84DF4AB1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ṥ1ïdê">
              <a:extLst>
                <a:ext uri="{FF2B5EF4-FFF2-40B4-BE49-F238E27FC236}">
                  <a16:creationId xmlns:a16="http://schemas.microsoft.com/office/drawing/2014/main" id="{21B4243C-E166-4C94-9286-D5CDCF667B33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1îďé">
              <a:extLst>
                <a:ext uri="{FF2B5EF4-FFF2-40B4-BE49-F238E27FC236}">
                  <a16:creationId xmlns:a16="http://schemas.microsoft.com/office/drawing/2014/main" id="{5C9392E9-0F43-4BE0-A745-B9E84B4C3191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ḷïḑé">
              <a:extLst>
                <a:ext uri="{FF2B5EF4-FFF2-40B4-BE49-F238E27FC236}">
                  <a16:creationId xmlns:a16="http://schemas.microsoft.com/office/drawing/2014/main" id="{68754593-0999-4801-935A-5DB77609B3DA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ḷiḋè">
              <a:extLst>
                <a:ext uri="{FF2B5EF4-FFF2-40B4-BE49-F238E27FC236}">
                  <a16:creationId xmlns:a16="http://schemas.microsoft.com/office/drawing/2014/main" id="{F4A7BC67-B08F-4961-AEA2-9949DB8C6621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ṩľiḍé">
              <a:extLst>
                <a:ext uri="{FF2B5EF4-FFF2-40B4-BE49-F238E27FC236}">
                  <a16:creationId xmlns:a16="http://schemas.microsoft.com/office/drawing/2014/main" id="{400E90D1-466A-4262-A0A7-07D9E16C2785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ṡḷïďe">
              <a:extLst>
                <a:ext uri="{FF2B5EF4-FFF2-40B4-BE49-F238E27FC236}">
                  <a16:creationId xmlns:a16="http://schemas.microsoft.com/office/drawing/2014/main" id="{E7AEA996-C045-40AD-9C94-93858EFB411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$ľîde">
              <a:extLst>
                <a:ext uri="{FF2B5EF4-FFF2-40B4-BE49-F238E27FC236}">
                  <a16:creationId xmlns:a16="http://schemas.microsoft.com/office/drawing/2014/main" id="{02196E9E-9D4B-4B48-ADE0-CDFE3EDEF893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íḋê">
              <a:extLst>
                <a:ext uri="{FF2B5EF4-FFF2-40B4-BE49-F238E27FC236}">
                  <a16:creationId xmlns:a16="http://schemas.microsoft.com/office/drawing/2014/main" id="{4594A43D-BE5C-4560-86F7-4F3DCCCAEDFB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śḻïďè">
              <a:extLst>
                <a:ext uri="{FF2B5EF4-FFF2-40B4-BE49-F238E27FC236}">
                  <a16:creationId xmlns:a16="http://schemas.microsoft.com/office/drawing/2014/main" id="{315D954F-216E-4499-AE88-E45A0B4DDDC9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ṡľîdé">
              <a:extLst>
                <a:ext uri="{FF2B5EF4-FFF2-40B4-BE49-F238E27FC236}">
                  <a16:creationId xmlns:a16="http://schemas.microsoft.com/office/drawing/2014/main" id="{7B5BAF3E-A7DA-49F9-895C-E8E00D61E5F6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ṥḻíḋé">
              <a:extLst>
                <a:ext uri="{FF2B5EF4-FFF2-40B4-BE49-F238E27FC236}">
                  <a16:creationId xmlns:a16="http://schemas.microsoft.com/office/drawing/2014/main" id="{05D0E57C-6463-41CF-8491-D2C174BD5962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ļïḍè">
              <a:extLst>
                <a:ext uri="{FF2B5EF4-FFF2-40B4-BE49-F238E27FC236}">
                  <a16:creationId xmlns:a16="http://schemas.microsoft.com/office/drawing/2014/main" id="{B20FE3E2-7562-4627-B713-E1E75EE52541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ṩḷídê">
              <a:extLst>
                <a:ext uri="{FF2B5EF4-FFF2-40B4-BE49-F238E27FC236}">
                  <a16:creationId xmlns:a16="http://schemas.microsoft.com/office/drawing/2014/main" id="{E1BA9723-73D9-4C1B-AF9E-204539E0475C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îḍe">
              <a:extLst>
                <a:ext uri="{FF2B5EF4-FFF2-40B4-BE49-F238E27FC236}">
                  <a16:creationId xmlns:a16="http://schemas.microsoft.com/office/drawing/2014/main" id="{DCB9659E-0747-44A9-8D61-AA36F3DB0E2C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ṣľíḓè">
              <a:extLst>
                <a:ext uri="{FF2B5EF4-FFF2-40B4-BE49-F238E27FC236}">
                  <a16:creationId xmlns:a16="http://schemas.microsoft.com/office/drawing/2014/main" id="{76B6E757-DAEE-40BB-B468-D73A3EE2C075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1ïḋé">
              <a:extLst>
                <a:ext uri="{FF2B5EF4-FFF2-40B4-BE49-F238E27FC236}">
                  <a16:creationId xmlns:a16="http://schemas.microsoft.com/office/drawing/2014/main" id="{36A83CC6-97A3-4BD9-A913-C72C70C77477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ḻíḍê">
              <a:extLst>
                <a:ext uri="{FF2B5EF4-FFF2-40B4-BE49-F238E27FC236}">
                  <a16:creationId xmlns:a16="http://schemas.microsoft.com/office/drawing/2014/main" id="{E81D9F5E-D0CB-40E2-8A41-F13C9CCAB303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ṧḷíḓé">
              <a:extLst>
                <a:ext uri="{FF2B5EF4-FFF2-40B4-BE49-F238E27FC236}">
                  <a16:creationId xmlns:a16="http://schemas.microsoft.com/office/drawing/2014/main" id="{56460394-CC7D-4148-A87F-CE45DE1CE089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líde">
              <a:extLst>
                <a:ext uri="{FF2B5EF4-FFF2-40B4-BE49-F238E27FC236}">
                  <a16:creationId xmlns:a16="http://schemas.microsoft.com/office/drawing/2014/main" id="{19D57A46-4A3D-4DD6-B71A-EFF45C190B65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1ïḍé">
              <a:extLst>
                <a:ext uri="{FF2B5EF4-FFF2-40B4-BE49-F238E27FC236}">
                  <a16:creationId xmlns:a16="http://schemas.microsoft.com/office/drawing/2014/main" id="{15D2DB0A-20B0-451D-B192-10DA126FD51B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ļidé">
              <a:extLst>
                <a:ext uri="{FF2B5EF4-FFF2-40B4-BE49-F238E27FC236}">
                  <a16:creationId xmlns:a16="http://schemas.microsoft.com/office/drawing/2014/main" id="{FC4E903D-AF3C-4EC2-8162-26B3B8C86A32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$lidè">
              <a:extLst>
                <a:ext uri="{FF2B5EF4-FFF2-40B4-BE49-F238E27FC236}">
                  <a16:creationId xmlns:a16="http://schemas.microsoft.com/office/drawing/2014/main" id="{1A81496A-FA29-4102-BFF6-4C4C8589446B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ļiḋé">
              <a:extLst>
                <a:ext uri="{FF2B5EF4-FFF2-40B4-BE49-F238E27FC236}">
                  <a16:creationId xmlns:a16="http://schemas.microsoft.com/office/drawing/2014/main" id="{7D9D4796-25C5-4DE1-B5E3-C959FFF143C8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ṩḷïḑe">
              <a:extLst>
                <a:ext uri="{FF2B5EF4-FFF2-40B4-BE49-F238E27FC236}">
                  <a16:creationId xmlns:a16="http://schemas.microsoft.com/office/drawing/2014/main" id="{C73F8738-41F9-4446-A673-6B666DA5963E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ḷïḍè">
              <a:extLst>
                <a:ext uri="{FF2B5EF4-FFF2-40B4-BE49-F238E27FC236}">
                  <a16:creationId xmlns:a16="http://schemas.microsoft.com/office/drawing/2014/main" id="{32EA0BD2-3913-43ED-9CB1-33DF7418C44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ṩliḋé">
              <a:extLst>
                <a:ext uri="{FF2B5EF4-FFF2-40B4-BE49-F238E27FC236}">
                  <a16:creationId xmlns:a16="http://schemas.microsoft.com/office/drawing/2014/main" id="{9F7EBA3E-9467-43E2-B3B7-40716CF64CBF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ḷiďé">
              <a:extLst>
                <a:ext uri="{FF2B5EF4-FFF2-40B4-BE49-F238E27FC236}">
                  <a16:creationId xmlns:a16="http://schemas.microsoft.com/office/drawing/2014/main" id="{D4E96016-883A-4CA5-97FA-1F40F426E567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ṩļïḍe">
              <a:extLst>
                <a:ext uri="{FF2B5EF4-FFF2-40B4-BE49-F238E27FC236}">
                  <a16:creationId xmlns:a16="http://schemas.microsoft.com/office/drawing/2014/main" id="{EF49E153-8460-4354-9351-00A482A8541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$ľíḍê">
              <a:extLst>
                <a:ext uri="{FF2B5EF4-FFF2-40B4-BE49-F238E27FC236}">
                  <a16:creationId xmlns:a16="http://schemas.microsoft.com/office/drawing/2014/main" id="{C9C59288-BA7D-413A-A1B2-0D7AE3AE726D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1ïḍè">
              <a:extLst>
                <a:ext uri="{FF2B5EF4-FFF2-40B4-BE49-F238E27FC236}">
                  <a16:creationId xmlns:a16="http://schemas.microsoft.com/office/drawing/2014/main" id="{759EEAD4-C71C-4DF4-8806-66AF17284F1A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ṡļîḑê">
              <a:extLst>
                <a:ext uri="{FF2B5EF4-FFF2-40B4-BE49-F238E27FC236}">
                  <a16:creationId xmlns:a16="http://schemas.microsoft.com/office/drawing/2014/main" id="{BCA1E024-B3C6-4A00-A363-5736032B49DD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98644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椭圆 80">
            <a:extLst>
              <a:ext uri="{FF2B5EF4-FFF2-40B4-BE49-F238E27FC236}">
                <a16:creationId xmlns:a16="http://schemas.microsoft.com/office/drawing/2014/main" id="{D08AA220-6652-4C94-89F9-A49421EC4F6D}"/>
              </a:ext>
            </a:extLst>
          </p:cNvPr>
          <p:cNvSpPr/>
          <p:nvPr/>
        </p:nvSpPr>
        <p:spPr>
          <a:xfrm>
            <a:off x="3863163" y="1246163"/>
            <a:ext cx="180000" cy="180000"/>
          </a:xfrm>
          <a:prstGeom prst="ellipse">
            <a:avLst/>
          </a:prstGeom>
          <a:gradFill>
            <a:gsLst>
              <a:gs pos="25000">
                <a:srgbClr val="A22B17">
                  <a:alpha val="36000"/>
                </a:srgbClr>
              </a:gs>
              <a:gs pos="100000">
                <a:srgbClr val="A22B17">
                  <a:alpha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4380F750-6D53-4D61-9857-CF1132C7C3FB}"/>
              </a:ext>
            </a:extLst>
          </p:cNvPr>
          <p:cNvSpPr/>
          <p:nvPr/>
        </p:nvSpPr>
        <p:spPr>
          <a:xfrm>
            <a:off x="4370034" y="3339000"/>
            <a:ext cx="180000" cy="180000"/>
          </a:xfrm>
          <a:prstGeom prst="ellipse">
            <a:avLst/>
          </a:prstGeom>
          <a:gradFill>
            <a:gsLst>
              <a:gs pos="25000">
                <a:srgbClr val="A22B17">
                  <a:alpha val="36000"/>
                </a:srgbClr>
              </a:gs>
              <a:gs pos="100000">
                <a:srgbClr val="A22B17">
                  <a:alpha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B2DDD294-3647-4097-ADD5-FA3458BE8BF4}"/>
              </a:ext>
            </a:extLst>
          </p:cNvPr>
          <p:cNvSpPr/>
          <p:nvPr/>
        </p:nvSpPr>
        <p:spPr>
          <a:xfrm>
            <a:off x="3863163" y="5401657"/>
            <a:ext cx="180000" cy="180000"/>
          </a:xfrm>
          <a:prstGeom prst="ellipse">
            <a:avLst/>
          </a:prstGeom>
          <a:gradFill>
            <a:gsLst>
              <a:gs pos="25000">
                <a:srgbClr val="A22B17">
                  <a:alpha val="36000"/>
                </a:srgbClr>
              </a:gs>
              <a:gs pos="100000">
                <a:srgbClr val="A22B17">
                  <a:alpha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92FA80D-3520-487D-B9D8-13F9245EDCF3}"/>
              </a:ext>
            </a:extLst>
          </p:cNvPr>
          <p:cNvSpPr/>
          <p:nvPr/>
        </p:nvSpPr>
        <p:spPr>
          <a:xfrm>
            <a:off x="-4651589" y="-1207217"/>
            <a:ext cx="9099192" cy="9099192"/>
          </a:xfrm>
          <a:prstGeom prst="ellipse">
            <a:avLst/>
          </a:prstGeom>
          <a:gradFill>
            <a:gsLst>
              <a:gs pos="25000">
                <a:srgbClr val="A22B17">
                  <a:alpha val="30000"/>
                </a:srgbClr>
              </a:gs>
              <a:gs pos="100000">
                <a:srgbClr val="A22B17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929C886-64AD-4B21-9F08-663CE3EF6F91}"/>
              </a:ext>
            </a:extLst>
          </p:cNvPr>
          <p:cNvSpPr/>
          <p:nvPr/>
        </p:nvSpPr>
        <p:spPr>
          <a:xfrm>
            <a:off x="-4288037" y="-795085"/>
            <a:ext cx="8331200" cy="83312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71000"/>
                  <a:lumOff val="2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1" name="îŝľîḓê">
            <a:extLst>
              <a:ext uri="{FF2B5EF4-FFF2-40B4-BE49-F238E27FC236}">
                <a16:creationId xmlns:a16="http://schemas.microsoft.com/office/drawing/2014/main" id="{17B70B1D-BFD5-4CC1-A16C-1DE760185CE3}"/>
              </a:ext>
            </a:extLst>
          </p:cNvPr>
          <p:cNvSpPr/>
          <p:nvPr/>
        </p:nvSpPr>
        <p:spPr bwMode="auto">
          <a:xfrm>
            <a:off x="-1715016" y="2715083"/>
            <a:ext cx="726689" cy="1322723"/>
          </a:xfrm>
          <a:custGeom>
            <a:avLst/>
            <a:gdLst>
              <a:gd name="T0" fmla="*/ 12 w 77"/>
              <a:gd name="T1" fmla="*/ 25 h 139"/>
              <a:gd name="T2" fmla="*/ 9 w 77"/>
              <a:gd name="T3" fmla="*/ 21 h 139"/>
              <a:gd name="T4" fmla="*/ 12 w 77"/>
              <a:gd name="T5" fmla="*/ 17 h 139"/>
              <a:gd name="T6" fmla="*/ 39 w 77"/>
              <a:gd name="T7" fmla="*/ 21 h 139"/>
              <a:gd name="T8" fmla="*/ 46 w 77"/>
              <a:gd name="T9" fmla="*/ 36 h 139"/>
              <a:gd name="T10" fmla="*/ 46 w 77"/>
              <a:gd name="T11" fmla="*/ 39 h 139"/>
              <a:gd name="T12" fmla="*/ 61 w 77"/>
              <a:gd name="T13" fmla="*/ 33 h 139"/>
              <a:gd name="T14" fmla="*/ 57 w 77"/>
              <a:gd name="T15" fmla="*/ 16 h 139"/>
              <a:gd name="T16" fmla="*/ 35 w 77"/>
              <a:gd name="T17" fmla="*/ 9 h 139"/>
              <a:gd name="T18" fmla="*/ 27 w 77"/>
              <a:gd name="T19" fmla="*/ 3 h 139"/>
              <a:gd name="T20" fmla="*/ 32 w 77"/>
              <a:gd name="T21" fmla="*/ 0 h 139"/>
              <a:gd name="T22" fmla="*/ 61 w 77"/>
              <a:gd name="T23" fmla="*/ 9 h 139"/>
              <a:gd name="T24" fmla="*/ 72 w 77"/>
              <a:gd name="T25" fmla="*/ 30 h 139"/>
              <a:gd name="T26" fmla="*/ 48 w 77"/>
              <a:gd name="T27" fmla="*/ 45 h 139"/>
              <a:gd name="T28" fmla="*/ 45 w 77"/>
              <a:gd name="T29" fmla="*/ 46 h 139"/>
              <a:gd name="T30" fmla="*/ 45 w 77"/>
              <a:gd name="T31" fmla="*/ 54 h 139"/>
              <a:gd name="T32" fmla="*/ 59 w 77"/>
              <a:gd name="T33" fmla="*/ 61 h 139"/>
              <a:gd name="T34" fmla="*/ 77 w 77"/>
              <a:gd name="T35" fmla="*/ 80 h 139"/>
              <a:gd name="T36" fmla="*/ 75 w 77"/>
              <a:gd name="T37" fmla="*/ 84 h 139"/>
              <a:gd name="T38" fmla="*/ 71 w 77"/>
              <a:gd name="T39" fmla="*/ 83 h 139"/>
              <a:gd name="T40" fmla="*/ 59 w 77"/>
              <a:gd name="T41" fmla="*/ 70 h 139"/>
              <a:gd name="T42" fmla="*/ 45 w 77"/>
              <a:gd name="T43" fmla="*/ 63 h 139"/>
              <a:gd name="T44" fmla="*/ 45 w 77"/>
              <a:gd name="T45" fmla="*/ 77 h 139"/>
              <a:gd name="T46" fmla="*/ 53 w 77"/>
              <a:gd name="T47" fmla="*/ 83 h 139"/>
              <a:gd name="T48" fmla="*/ 66 w 77"/>
              <a:gd name="T49" fmla="*/ 102 h 139"/>
              <a:gd name="T50" fmla="*/ 72 w 77"/>
              <a:gd name="T51" fmla="*/ 121 h 139"/>
              <a:gd name="T52" fmla="*/ 70 w 77"/>
              <a:gd name="T53" fmla="*/ 124 h 139"/>
              <a:gd name="T54" fmla="*/ 67 w 77"/>
              <a:gd name="T55" fmla="*/ 122 h 139"/>
              <a:gd name="T56" fmla="*/ 64 w 77"/>
              <a:gd name="T57" fmla="*/ 115 h 139"/>
              <a:gd name="T58" fmla="*/ 55 w 77"/>
              <a:gd name="T59" fmla="*/ 97 h 139"/>
              <a:gd name="T60" fmla="*/ 45 w 77"/>
              <a:gd name="T61" fmla="*/ 87 h 139"/>
              <a:gd name="T62" fmla="*/ 45 w 77"/>
              <a:gd name="T63" fmla="*/ 102 h 139"/>
              <a:gd name="T64" fmla="*/ 44 w 77"/>
              <a:gd name="T65" fmla="*/ 136 h 139"/>
              <a:gd name="T66" fmla="*/ 41 w 77"/>
              <a:gd name="T67" fmla="*/ 139 h 139"/>
              <a:gd name="T68" fmla="*/ 38 w 77"/>
              <a:gd name="T69" fmla="*/ 137 h 139"/>
              <a:gd name="T70" fmla="*/ 37 w 77"/>
              <a:gd name="T71" fmla="*/ 103 h 139"/>
              <a:gd name="T72" fmla="*/ 37 w 77"/>
              <a:gd name="T73" fmla="*/ 86 h 139"/>
              <a:gd name="T74" fmla="*/ 28 w 77"/>
              <a:gd name="T75" fmla="*/ 92 h 139"/>
              <a:gd name="T76" fmla="*/ 19 w 77"/>
              <a:gd name="T77" fmla="*/ 109 h 139"/>
              <a:gd name="T78" fmla="*/ 12 w 77"/>
              <a:gd name="T79" fmla="*/ 121 h 139"/>
              <a:gd name="T80" fmla="*/ 8 w 77"/>
              <a:gd name="T81" fmla="*/ 122 h 139"/>
              <a:gd name="T82" fmla="*/ 7 w 77"/>
              <a:gd name="T83" fmla="*/ 120 h 139"/>
              <a:gd name="T84" fmla="*/ 8 w 77"/>
              <a:gd name="T85" fmla="*/ 117 h 139"/>
              <a:gd name="T86" fmla="*/ 11 w 77"/>
              <a:gd name="T87" fmla="*/ 106 h 139"/>
              <a:gd name="T88" fmla="*/ 22 w 77"/>
              <a:gd name="T89" fmla="*/ 86 h 139"/>
              <a:gd name="T90" fmla="*/ 37 w 77"/>
              <a:gd name="T91" fmla="*/ 76 h 139"/>
              <a:gd name="T92" fmla="*/ 37 w 77"/>
              <a:gd name="T93" fmla="*/ 68 h 139"/>
              <a:gd name="T94" fmla="*/ 37 w 77"/>
              <a:gd name="T95" fmla="*/ 63 h 139"/>
              <a:gd name="T96" fmla="*/ 24 w 77"/>
              <a:gd name="T97" fmla="*/ 69 h 139"/>
              <a:gd name="T98" fmla="*/ 16 w 77"/>
              <a:gd name="T99" fmla="*/ 77 h 139"/>
              <a:gd name="T100" fmla="*/ 9 w 77"/>
              <a:gd name="T101" fmla="*/ 85 h 139"/>
              <a:gd name="T102" fmla="*/ 6 w 77"/>
              <a:gd name="T103" fmla="*/ 86 h 139"/>
              <a:gd name="T104" fmla="*/ 5 w 77"/>
              <a:gd name="T105" fmla="*/ 82 h 139"/>
              <a:gd name="T106" fmla="*/ 22 w 77"/>
              <a:gd name="T107" fmla="*/ 60 h 139"/>
              <a:gd name="T108" fmla="*/ 37 w 77"/>
              <a:gd name="T109" fmla="*/ 54 h 139"/>
              <a:gd name="T110" fmla="*/ 37 w 77"/>
              <a:gd name="T111" fmla="*/ 47 h 139"/>
              <a:gd name="T112" fmla="*/ 3 w 77"/>
              <a:gd name="T113" fmla="*/ 45 h 139"/>
              <a:gd name="T114" fmla="*/ 0 w 77"/>
              <a:gd name="T115" fmla="*/ 40 h 139"/>
              <a:gd name="T116" fmla="*/ 5 w 77"/>
              <a:gd name="T117" fmla="*/ 38 h 139"/>
              <a:gd name="T118" fmla="*/ 37 w 77"/>
              <a:gd name="T119" fmla="*/ 39 h 139"/>
              <a:gd name="T120" fmla="*/ 37 w 77"/>
              <a:gd name="T121" fmla="*/ 39 h 139"/>
              <a:gd name="T122" fmla="*/ 33 w 77"/>
              <a:gd name="T123" fmla="*/ 28 h 139"/>
              <a:gd name="T124" fmla="*/ 12 w 77"/>
              <a:gd name="T125" fmla="*/ 2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7" h="139">
                <a:moveTo>
                  <a:pt x="12" y="25"/>
                </a:moveTo>
                <a:cubicBezTo>
                  <a:pt x="10" y="25"/>
                  <a:pt x="9" y="24"/>
                  <a:pt x="9" y="21"/>
                </a:cubicBezTo>
                <a:cubicBezTo>
                  <a:pt x="9" y="18"/>
                  <a:pt x="10" y="17"/>
                  <a:pt x="12" y="17"/>
                </a:cubicBezTo>
                <a:cubicBezTo>
                  <a:pt x="24" y="17"/>
                  <a:pt x="33" y="18"/>
                  <a:pt x="39" y="21"/>
                </a:cubicBezTo>
                <a:cubicBezTo>
                  <a:pt x="45" y="24"/>
                  <a:pt x="47" y="28"/>
                  <a:pt x="46" y="36"/>
                </a:cubicBezTo>
                <a:cubicBezTo>
                  <a:pt x="46" y="37"/>
                  <a:pt x="46" y="38"/>
                  <a:pt x="46" y="39"/>
                </a:cubicBezTo>
                <a:cubicBezTo>
                  <a:pt x="53" y="38"/>
                  <a:pt x="58" y="35"/>
                  <a:pt x="61" y="33"/>
                </a:cubicBezTo>
                <a:cubicBezTo>
                  <a:pt x="65" y="27"/>
                  <a:pt x="64" y="22"/>
                  <a:pt x="57" y="16"/>
                </a:cubicBezTo>
                <a:cubicBezTo>
                  <a:pt x="52" y="12"/>
                  <a:pt x="44" y="9"/>
                  <a:pt x="35" y="9"/>
                </a:cubicBezTo>
                <a:cubicBezTo>
                  <a:pt x="30" y="8"/>
                  <a:pt x="28" y="6"/>
                  <a:pt x="27" y="3"/>
                </a:cubicBezTo>
                <a:cubicBezTo>
                  <a:pt x="27" y="1"/>
                  <a:pt x="29" y="0"/>
                  <a:pt x="32" y="0"/>
                </a:cubicBezTo>
                <a:cubicBezTo>
                  <a:pt x="44" y="0"/>
                  <a:pt x="53" y="3"/>
                  <a:pt x="61" y="9"/>
                </a:cubicBezTo>
                <a:cubicBezTo>
                  <a:pt x="69" y="16"/>
                  <a:pt x="73" y="23"/>
                  <a:pt x="72" y="30"/>
                </a:cubicBezTo>
                <a:cubicBezTo>
                  <a:pt x="68" y="37"/>
                  <a:pt x="60" y="43"/>
                  <a:pt x="48" y="45"/>
                </a:cubicBezTo>
                <a:cubicBezTo>
                  <a:pt x="47" y="46"/>
                  <a:pt x="46" y="46"/>
                  <a:pt x="45" y="46"/>
                </a:cubicBezTo>
                <a:cubicBezTo>
                  <a:pt x="45" y="48"/>
                  <a:pt x="45" y="51"/>
                  <a:pt x="45" y="54"/>
                </a:cubicBezTo>
                <a:cubicBezTo>
                  <a:pt x="49" y="54"/>
                  <a:pt x="54" y="57"/>
                  <a:pt x="59" y="61"/>
                </a:cubicBezTo>
                <a:cubicBezTo>
                  <a:pt x="66" y="66"/>
                  <a:pt x="72" y="72"/>
                  <a:pt x="77" y="80"/>
                </a:cubicBezTo>
                <a:cubicBezTo>
                  <a:pt x="77" y="82"/>
                  <a:pt x="77" y="83"/>
                  <a:pt x="75" y="84"/>
                </a:cubicBezTo>
                <a:cubicBezTo>
                  <a:pt x="74" y="85"/>
                  <a:pt x="72" y="85"/>
                  <a:pt x="71" y="83"/>
                </a:cubicBezTo>
                <a:cubicBezTo>
                  <a:pt x="69" y="80"/>
                  <a:pt x="65" y="76"/>
                  <a:pt x="59" y="70"/>
                </a:cubicBezTo>
                <a:cubicBezTo>
                  <a:pt x="54" y="66"/>
                  <a:pt x="49" y="64"/>
                  <a:pt x="45" y="63"/>
                </a:cubicBezTo>
                <a:cubicBezTo>
                  <a:pt x="45" y="77"/>
                  <a:pt x="45" y="77"/>
                  <a:pt x="45" y="77"/>
                </a:cubicBezTo>
                <a:cubicBezTo>
                  <a:pt x="48" y="78"/>
                  <a:pt x="51" y="80"/>
                  <a:pt x="53" y="83"/>
                </a:cubicBezTo>
                <a:cubicBezTo>
                  <a:pt x="59" y="88"/>
                  <a:pt x="63" y="94"/>
                  <a:pt x="66" y="102"/>
                </a:cubicBezTo>
                <a:cubicBezTo>
                  <a:pt x="71" y="109"/>
                  <a:pt x="73" y="116"/>
                  <a:pt x="72" y="121"/>
                </a:cubicBezTo>
                <a:cubicBezTo>
                  <a:pt x="72" y="122"/>
                  <a:pt x="72" y="123"/>
                  <a:pt x="70" y="124"/>
                </a:cubicBezTo>
                <a:cubicBezTo>
                  <a:pt x="69" y="124"/>
                  <a:pt x="68" y="124"/>
                  <a:pt x="67" y="122"/>
                </a:cubicBezTo>
                <a:cubicBezTo>
                  <a:pt x="67" y="121"/>
                  <a:pt x="66" y="118"/>
                  <a:pt x="64" y="115"/>
                </a:cubicBezTo>
                <a:cubicBezTo>
                  <a:pt x="60" y="107"/>
                  <a:pt x="57" y="102"/>
                  <a:pt x="55" y="97"/>
                </a:cubicBezTo>
                <a:cubicBezTo>
                  <a:pt x="51" y="91"/>
                  <a:pt x="48" y="88"/>
                  <a:pt x="45" y="87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17"/>
                  <a:pt x="45" y="128"/>
                  <a:pt x="44" y="136"/>
                </a:cubicBezTo>
                <a:cubicBezTo>
                  <a:pt x="43" y="137"/>
                  <a:pt x="42" y="138"/>
                  <a:pt x="41" y="139"/>
                </a:cubicBezTo>
                <a:cubicBezTo>
                  <a:pt x="40" y="139"/>
                  <a:pt x="39" y="139"/>
                  <a:pt x="38" y="137"/>
                </a:cubicBezTo>
                <a:cubicBezTo>
                  <a:pt x="37" y="135"/>
                  <a:pt x="37" y="123"/>
                  <a:pt x="37" y="103"/>
                </a:cubicBezTo>
                <a:cubicBezTo>
                  <a:pt x="37" y="97"/>
                  <a:pt x="37" y="92"/>
                  <a:pt x="37" y="86"/>
                </a:cubicBezTo>
                <a:cubicBezTo>
                  <a:pt x="34" y="87"/>
                  <a:pt x="31" y="89"/>
                  <a:pt x="28" y="92"/>
                </a:cubicBezTo>
                <a:cubicBezTo>
                  <a:pt x="24" y="98"/>
                  <a:pt x="21" y="103"/>
                  <a:pt x="19" y="109"/>
                </a:cubicBezTo>
                <a:cubicBezTo>
                  <a:pt x="17" y="113"/>
                  <a:pt x="15" y="117"/>
                  <a:pt x="12" y="121"/>
                </a:cubicBezTo>
                <a:cubicBezTo>
                  <a:pt x="11" y="122"/>
                  <a:pt x="9" y="122"/>
                  <a:pt x="8" y="122"/>
                </a:cubicBezTo>
                <a:cubicBezTo>
                  <a:pt x="7" y="122"/>
                  <a:pt x="7" y="121"/>
                  <a:pt x="7" y="120"/>
                </a:cubicBezTo>
                <a:cubicBezTo>
                  <a:pt x="7" y="119"/>
                  <a:pt x="7" y="118"/>
                  <a:pt x="8" y="117"/>
                </a:cubicBezTo>
                <a:cubicBezTo>
                  <a:pt x="9" y="112"/>
                  <a:pt x="10" y="108"/>
                  <a:pt x="11" y="106"/>
                </a:cubicBezTo>
                <a:cubicBezTo>
                  <a:pt x="13" y="101"/>
                  <a:pt x="17" y="94"/>
                  <a:pt x="22" y="86"/>
                </a:cubicBezTo>
                <a:cubicBezTo>
                  <a:pt x="27" y="80"/>
                  <a:pt x="32" y="77"/>
                  <a:pt x="37" y="76"/>
                </a:cubicBezTo>
                <a:cubicBezTo>
                  <a:pt x="37" y="68"/>
                  <a:pt x="37" y="68"/>
                  <a:pt x="37" y="68"/>
                </a:cubicBezTo>
                <a:cubicBezTo>
                  <a:pt x="37" y="63"/>
                  <a:pt x="37" y="63"/>
                  <a:pt x="37" y="63"/>
                </a:cubicBezTo>
                <a:cubicBezTo>
                  <a:pt x="33" y="64"/>
                  <a:pt x="29" y="66"/>
                  <a:pt x="24" y="69"/>
                </a:cubicBezTo>
                <a:cubicBezTo>
                  <a:pt x="23" y="70"/>
                  <a:pt x="20" y="72"/>
                  <a:pt x="16" y="77"/>
                </a:cubicBezTo>
                <a:cubicBezTo>
                  <a:pt x="13" y="81"/>
                  <a:pt x="11" y="83"/>
                  <a:pt x="9" y="85"/>
                </a:cubicBezTo>
                <a:cubicBezTo>
                  <a:pt x="8" y="86"/>
                  <a:pt x="7" y="87"/>
                  <a:pt x="6" y="86"/>
                </a:cubicBezTo>
                <a:cubicBezTo>
                  <a:pt x="5" y="86"/>
                  <a:pt x="5" y="84"/>
                  <a:pt x="5" y="82"/>
                </a:cubicBezTo>
                <a:cubicBezTo>
                  <a:pt x="10" y="73"/>
                  <a:pt x="15" y="65"/>
                  <a:pt x="22" y="60"/>
                </a:cubicBezTo>
                <a:cubicBezTo>
                  <a:pt x="27" y="56"/>
                  <a:pt x="32" y="54"/>
                  <a:pt x="37" y="54"/>
                </a:cubicBezTo>
                <a:cubicBezTo>
                  <a:pt x="37" y="47"/>
                  <a:pt x="37" y="47"/>
                  <a:pt x="37" y="47"/>
                </a:cubicBezTo>
                <a:cubicBezTo>
                  <a:pt x="22" y="49"/>
                  <a:pt x="10" y="48"/>
                  <a:pt x="3" y="45"/>
                </a:cubicBezTo>
                <a:cubicBezTo>
                  <a:pt x="1" y="44"/>
                  <a:pt x="0" y="42"/>
                  <a:pt x="0" y="40"/>
                </a:cubicBezTo>
                <a:cubicBezTo>
                  <a:pt x="1" y="38"/>
                  <a:pt x="3" y="38"/>
                  <a:pt x="5" y="38"/>
                </a:cubicBezTo>
                <a:cubicBezTo>
                  <a:pt x="12" y="40"/>
                  <a:pt x="22" y="40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8" y="32"/>
                  <a:pt x="36" y="29"/>
                  <a:pt x="33" y="28"/>
                </a:cubicBezTo>
                <a:cubicBezTo>
                  <a:pt x="26" y="25"/>
                  <a:pt x="19" y="24"/>
                  <a:pt x="12" y="25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ṣlíḑe">
            <a:extLst>
              <a:ext uri="{FF2B5EF4-FFF2-40B4-BE49-F238E27FC236}">
                <a16:creationId xmlns:a16="http://schemas.microsoft.com/office/drawing/2014/main" id="{36F5DB3A-4E1C-4A50-A57A-3D5A8EB9A5FD}"/>
              </a:ext>
            </a:extLst>
          </p:cNvPr>
          <p:cNvSpPr/>
          <p:nvPr/>
        </p:nvSpPr>
        <p:spPr bwMode="auto">
          <a:xfrm>
            <a:off x="-865858" y="2682425"/>
            <a:ext cx="840997" cy="1355380"/>
          </a:xfrm>
          <a:custGeom>
            <a:avLst/>
            <a:gdLst>
              <a:gd name="T0" fmla="*/ 47 w 88"/>
              <a:gd name="T1" fmla="*/ 8 h 143"/>
              <a:gd name="T2" fmla="*/ 74 w 88"/>
              <a:gd name="T3" fmla="*/ 14 h 143"/>
              <a:gd name="T4" fmla="*/ 82 w 88"/>
              <a:gd name="T5" fmla="*/ 26 h 143"/>
              <a:gd name="T6" fmla="*/ 79 w 88"/>
              <a:gd name="T7" fmla="*/ 75 h 143"/>
              <a:gd name="T8" fmla="*/ 86 w 88"/>
              <a:gd name="T9" fmla="*/ 136 h 143"/>
              <a:gd name="T10" fmla="*/ 73 w 88"/>
              <a:gd name="T11" fmla="*/ 45 h 143"/>
              <a:gd name="T12" fmla="*/ 67 w 88"/>
              <a:gd name="T13" fmla="*/ 44 h 143"/>
              <a:gd name="T14" fmla="*/ 54 w 88"/>
              <a:gd name="T15" fmla="*/ 58 h 143"/>
              <a:gd name="T16" fmla="*/ 22 w 88"/>
              <a:gd name="T17" fmla="*/ 54 h 143"/>
              <a:gd name="T18" fmla="*/ 15 w 88"/>
              <a:gd name="T19" fmla="*/ 45 h 143"/>
              <a:gd name="T20" fmla="*/ 11 w 88"/>
              <a:gd name="T21" fmla="*/ 91 h 143"/>
              <a:gd name="T22" fmla="*/ 9 w 88"/>
              <a:gd name="T23" fmla="*/ 118 h 143"/>
              <a:gd name="T24" fmla="*/ 2 w 88"/>
              <a:gd name="T25" fmla="*/ 139 h 143"/>
              <a:gd name="T26" fmla="*/ 6 w 88"/>
              <a:gd name="T27" fmla="*/ 80 h 143"/>
              <a:gd name="T28" fmla="*/ 2 w 88"/>
              <a:gd name="T29" fmla="*/ 26 h 143"/>
              <a:gd name="T30" fmla="*/ 32 w 88"/>
              <a:gd name="T31" fmla="*/ 10 h 143"/>
              <a:gd name="T32" fmla="*/ 39 w 88"/>
              <a:gd name="T33" fmla="*/ 0 h 143"/>
              <a:gd name="T34" fmla="*/ 24 w 88"/>
              <a:gd name="T35" fmla="*/ 23 h 143"/>
              <a:gd name="T36" fmla="*/ 66 w 88"/>
              <a:gd name="T37" fmla="*/ 29 h 143"/>
              <a:gd name="T38" fmla="*/ 67 w 88"/>
              <a:gd name="T39" fmla="*/ 37 h 143"/>
              <a:gd name="T40" fmla="*/ 73 w 88"/>
              <a:gd name="T41" fmla="*/ 34 h 143"/>
              <a:gd name="T42" fmla="*/ 66 w 88"/>
              <a:gd name="T43" fmla="*/ 20 h 143"/>
              <a:gd name="T44" fmla="*/ 13 w 88"/>
              <a:gd name="T45" fmla="*/ 21 h 143"/>
              <a:gd name="T46" fmla="*/ 12 w 88"/>
              <a:gd name="T47" fmla="*/ 32 h 143"/>
              <a:gd name="T48" fmla="*/ 17 w 88"/>
              <a:gd name="T49" fmla="*/ 38 h 143"/>
              <a:gd name="T50" fmla="*/ 24 w 88"/>
              <a:gd name="T51" fmla="*/ 23 h 143"/>
              <a:gd name="T52" fmla="*/ 61 w 88"/>
              <a:gd name="T53" fmla="*/ 64 h 143"/>
              <a:gd name="T54" fmla="*/ 66 w 88"/>
              <a:gd name="T55" fmla="*/ 96 h 143"/>
              <a:gd name="T56" fmla="*/ 61 w 88"/>
              <a:gd name="T57" fmla="*/ 136 h 143"/>
              <a:gd name="T58" fmla="*/ 59 w 88"/>
              <a:gd name="T59" fmla="*/ 143 h 143"/>
              <a:gd name="T60" fmla="*/ 46 w 88"/>
              <a:gd name="T61" fmla="*/ 105 h 143"/>
              <a:gd name="T62" fmla="*/ 30 w 88"/>
              <a:gd name="T63" fmla="*/ 140 h 143"/>
              <a:gd name="T64" fmla="*/ 26 w 88"/>
              <a:gd name="T65" fmla="*/ 137 h 143"/>
              <a:gd name="T66" fmla="*/ 32 w 88"/>
              <a:gd name="T67" fmla="*/ 121 h 143"/>
              <a:gd name="T68" fmla="*/ 35 w 88"/>
              <a:gd name="T69" fmla="*/ 105 h 143"/>
              <a:gd name="T70" fmla="*/ 18 w 88"/>
              <a:gd name="T71" fmla="*/ 75 h 143"/>
              <a:gd name="T72" fmla="*/ 24 w 88"/>
              <a:gd name="T73" fmla="*/ 35 h 143"/>
              <a:gd name="T74" fmla="*/ 39 w 88"/>
              <a:gd name="T75" fmla="*/ 37 h 143"/>
              <a:gd name="T76" fmla="*/ 34 w 88"/>
              <a:gd name="T77" fmla="*/ 29 h 143"/>
              <a:gd name="T78" fmla="*/ 24 w 88"/>
              <a:gd name="T79" fmla="*/ 35 h 143"/>
              <a:gd name="T80" fmla="*/ 62 w 88"/>
              <a:gd name="T81" fmla="*/ 84 h 143"/>
              <a:gd name="T82" fmla="*/ 43 w 88"/>
              <a:gd name="T83" fmla="*/ 81 h 143"/>
              <a:gd name="T84" fmla="*/ 25 w 88"/>
              <a:gd name="T85" fmla="*/ 87 h 143"/>
              <a:gd name="T86" fmla="*/ 26 w 88"/>
              <a:gd name="T87" fmla="*/ 48 h 143"/>
              <a:gd name="T88" fmla="*/ 38 w 88"/>
              <a:gd name="T89" fmla="*/ 52 h 143"/>
              <a:gd name="T90" fmla="*/ 25 w 88"/>
              <a:gd name="T91" fmla="*/ 44 h 143"/>
              <a:gd name="T92" fmla="*/ 32 w 88"/>
              <a:gd name="T93" fmla="*/ 69 h 143"/>
              <a:gd name="T94" fmla="*/ 41 w 88"/>
              <a:gd name="T95" fmla="*/ 75 h 143"/>
              <a:gd name="T96" fmla="*/ 57 w 88"/>
              <a:gd name="T97" fmla="*/ 70 h 143"/>
              <a:gd name="T98" fmla="*/ 56 w 88"/>
              <a:gd name="T99" fmla="*/ 98 h 143"/>
              <a:gd name="T100" fmla="*/ 54 w 88"/>
              <a:gd name="T101" fmla="*/ 93 h 143"/>
              <a:gd name="T102" fmla="*/ 36 w 88"/>
              <a:gd name="T103" fmla="*/ 93 h 143"/>
              <a:gd name="T104" fmla="*/ 32 w 88"/>
              <a:gd name="T105" fmla="*/ 98 h 143"/>
              <a:gd name="T106" fmla="*/ 56 w 88"/>
              <a:gd name="T107" fmla="*/ 29 h 143"/>
              <a:gd name="T108" fmla="*/ 46 w 88"/>
              <a:gd name="T109" fmla="*/ 29 h 143"/>
              <a:gd name="T110" fmla="*/ 60 w 88"/>
              <a:gd name="T111" fmla="*/ 37 h 143"/>
              <a:gd name="T112" fmla="*/ 56 w 88"/>
              <a:gd name="T113" fmla="*/ 29 h 143"/>
              <a:gd name="T114" fmla="*/ 60 w 88"/>
              <a:gd name="T115" fmla="*/ 43 h 143"/>
              <a:gd name="T116" fmla="*/ 46 w 88"/>
              <a:gd name="T117" fmla="*/ 52 h 143"/>
              <a:gd name="T118" fmla="*/ 59 w 88"/>
              <a:gd name="T119" fmla="*/ 4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8" h="143">
                <a:moveTo>
                  <a:pt x="43" y="2"/>
                </a:moveTo>
                <a:cubicBezTo>
                  <a:pt x="45" y="3"/>
                  <a:pt x="47" y="6"/>
                  <a:pt x="47" y="8"/>
                </a:cubicBezTo>
                <a:cubicBezTo>
                  <a:pt x="47" y="9"/>
                  <a:pt x="48" y="10"/>
                  <a:pt x="49" y="10"/>
                </a:cubicBezTo>
                <a:cubicBezTo>
                  <a:pt x="57" y="10"/>
                  <a:pt x="66" y="12"/>
                  <a:pt x="74" y="14"/>
                </a:cubicBezTo>
                <a:cubicBezTo>
                  <a:pt x="78" y="16"/>
                  <a:pt x="81" y="18"/>
                  <a:pt x="81" y="19"/>
                </a:cubicBezTo>
                <a:cubicBezTo>
                  <a:pt x="82" y="21"/>
                  <a:pt x="82" y="24"/>
                  <a:pt x="82" y="26"/>
                </a:cubicBezTo>
                <a:cubicBezTo>
                  <a:pt x="82" y="27"/>
                  <a:pt x="82" y="27"/>
                  <a:pt x="82" y="28"/>
                </a:cubicBezTo>
                <a:cubicBezTo>
                  <a:pt x="79" y="39"/>
                  <a:pt x="78" y="55"/>
                  <a:pt x="79" y="75"/>
                </a:cubicBezTo>
                <a:cubicBezTo>
                  <a:pt x="80" y="87"/>
                  <a:pt x="83" y="106"/>
                  <a:pt x="87" y="131"/>
                </a:cubicBezTo>
                <a:cubicBezTo>
                  <a:pt x="88" y="134"/>
                  <a:pt x="87" y="135"/>
                  <a:pt x="86" y="136"/>
                </a:cubicBezTo>
                <a:cubicBezTo>
                  <a:pt x="84" y="137"/>
                  <a:pt x="82" y="136"/>
                  <a:pt x="82" y="133"/>
                </a:cubicBezTo>
                <a:cubicBezTo>
                  <a:pt x="74" y="106"/>
                  <a:pt x="71" y="76"/>
                  <a:pt x="73" y="45"/>
                </a:cubicBezTo>
                <a:cubicBezTo>
                  <a:pt x="72" y="45"/>
                  <a:pt x="71" y="44"/>
                  <a:pt x="70" y="44"/>
                </a:cubicBezTo>
                <a:cubicBezTo>
                  <a:pt x="69" y="44"/>
                  <a:pt x="68" y="44"/>
                  <a:pt x="67" y="44"/>
                </a:cubicBezTo>
                <a:cubicBezTo>
                  <a:pt x="67" y="48"/>
                  <a:pt x="66" y="51"/>
                  <a:pt x="64" y="54"/>
                </a:cubicBezTo>
                <a:cubicBezTo>
                  <a:pt x="62" y="57"/>
                  <a:pt x="59" y="59"/>
                  <a:pt x="54" y="58"/>
                </a:cubicBezTo>
                <a:cubicBezTo>
                  <a:pt x="47" y="58"/>
                  <a:pt x="39" y="58"/>
                  <a:pt x="32" y="58"/>
                </a:cubicBezTo>
                <a:cubicBezTo>
                  <a:pt x="28" y="59"/>
                  <a:pt x="25" y="58"/>
                  <a:pt x="22" y="54"/>
                </a:cubicBezTo>
                <a:cubicBezTo>
                  <a:pt x="20" y="51"/>
                  <a:pt x="19" y="48"/>
                  <a:pt x="18" y="45"/>
                </a:cubicBezTo>
                <a:cubicBezTo>
                  <a:pt x="17" y="45"/>
                  <a:pt x="16" y="45"/>
                  <a:pt x="15" y="45"/>
                </a:cubicBezTo>
                <a:cubicBezTo>
                  <a:pt x="14" y="45"/>
                  <a:pt x="13" y="45"/>
                  <a:pt x="13" y="45"/>
                </a:cubicBezTo>
                <a:cubicBezTo>
                  <a:pt x="13" y="60"/>
                  <a:pt x="13" y="75"/>
                  <a:pt x="11" y="91"/>
                </a:cubicBezTo>
                <a:cubicBezTo>
                  <a:pt x="11" y="95"/>
                  <a:pt x="11" y="102"/>
                  <a:pt x="10" y="111"/>
                </a:cubicBezTo>
                <a:cubicBezTo>
                  <a:pt x="10" y="108"/>
                  <a:pt x="10" y="111"/>
                  <a:pt x="9" y="118"/>
                </a:cubicBezTo>
                <a:cubicBezTo>
                  <a:pt x="9" y="124"/>
                  <a:pt x="8" y="130"/>
                  <a:pt x="6" y="134"/>
                </a:cubicBezTo>
                <a:cubicBezTo>
                  <a:pt x="5" y="138"/>
                  <a:pt x="3" y="139"/>
                  <a:pt x="2" y="139"/>
                </a:cubicBezTo>
                <a:cubicBezTo>
                  <a:pt x="0" y="139"/>
                  <a:pt x="0" y="137"/>
                  <a:pt x="0" y="133"/>
                </a:cubicBezTo>
                <a:cubicBezTo>
                  <a:pt x="3" y="112"/>
                  <a:pt x="5" y="94"/>
                  <a:pt x="6" y="80"/>
                </a:cubicBezTo>
                <a:cubicBezTo>
                  <a:pt x="8" y="64"/>
                  <a:pt x="7" y="51"/>
                  <a:pt x="6" y="38"/>
                </a:cubicBezTo>
                <a:cubicBezTo>
                  <a:pt x="5" y="34"/>
                  <a:pt x="4" y="30"/>
                  <a:pt x="2" y="26"/>
                </a:cubicBezTo>
                <a:cubicBezTo>
                  <a:pt x="0" y="21"/>
                  <a:pt x="1" y="17"/>
                  <a:pt x="6" y="16"/>
                </a:cubicBezTo>
                <a:cubicBezTo>
                  <a:pt x="14" y="12"/>
                  <a:pt x="23" y="11"/>
                  <a:pt x="32" y="10"/>
                </a:cubicBezTo>
                <a:cubicBezTo>
                  <a:pt x="36" y="9"/>
                  <a:pt x="38" y="7"/>
                  <a:pt x="38" y="4"/>
                </a:cubicBezTo>
                <a:cubicBezTo>
                  <a:pt x="38" y="2"/>
                  <a:pt x="38" y="1"/>
                  <a:pt x="39" y="0"/>
                </a:cubicBezTo>
                <a:cubicBezTo>
                  <a:pt x="41" y="0"/>
                  <a:pt x="42" y="0"/>
                  <a:pt x="43" y="2"/>
                </a:cubicBezTo>
                <a:close/>
                <a:moveTo>
                  <a:pt x="24" y="23"/>
                </a:moveTo>
                <a:cubicBezTo>
                  <a:pt x="33" y="22"/>
                  <a:pt x="44" y="22"/>
                  <a:pt x="58" y="23"/>
                </a:cubicBezTo>
                <a:cubicBezTo>
                  <a:pt x="63" y="24"/>
                  <a:pt x="66" y="26"/>
                  <a:pt x="66" y="29"/>
                </a:cubicBezTo>
                <a:cubicBezTo>
                  <a:pt x="66" y="30"/>
                  <a:pt x="66" y="30"/>
                  <a:pt x="67" y="31"/>
                </a:cubicBezTo>
                <a:cubicBezTo>
                  <a:pt x="67" y="33"/>
                  <a:pt x="67" y="35"/>
                  <a:pt x="67" y="37"/>
                </a:cubicBezTo>
                <a:cubicBezTo>
                  <a:pt x="69" y="38"/>
                  <a:pt x="71" y="38"/>
                  <a:pt x="73" y="38"/>
                </a:cubicBezTo>
                <a:cubicBezTo>
                  <a:pt x="73" y="37"/>
                  <a:pt x="73" y="36"/>
                  <a:pt x="73" y="34"/>
                </a:cubicBezTo>
                <a:cubicBezTo>
                  <a:pt x="73" y="32"/>
                  <a:pt x="73" y="30"/>
                  <a:pt x="74" y="29"/>
                </a:cubicBezTo>
                <a:cubicBezTo>
                  <a:pt x="75" y="25"/>
                  <a:pt x="72" y="21"/>
                  <a:pt x="66" y="20"/>
                </a:cubicBezTo>
                <a:cubicBezTo>
                  <a:pt x="58" y="17"/>
                  <a:pt x="50" y="16"/>
                  <a:pt x="40" y="16"/>
                </a:cubicBezTo>
                <a:cubicBezTo>
                  <a:pt x="29" y="16"/>
                  <a:pt x="20" y="18"/>
                  <a:pt x="13" y="21"/>
                </a:cubicBezTo>
                <a:cubicBezTo>
                  <a:pt x="11" y="22"/>
                  <a:pt x="11" y="24"/>
                  <a:pt x="11" y="26"/>
                </a:cubicBezTo>
                <a:cubicBezTo>
                  <a:pt x="11" y="28"/>
                  <a:pt x="12" y="30"/>
                  <a:pt x="12" y="32"/>
                </a:cubicBezTo>
                <a:cubicBezTo>
                  <a:pt x="12" y="35"/>
                  <a:pt x="12" y="37"/>
                  <a:pt x="12" y="38"/>
                </a:cubicBezTo>
                <a:cubicBezTo>
                  <a:pt x="14" y="38"/>
                  <a:pt x="15" y="38"/>
                  <a:pt x="17" y="38"/>
                </a:cubicBezTo>
                <a:cubicBezTo>
                  <a:pt x="17" y="35"/>
                  <a:pt x="17" y="32"/>
                  <a:pt x="17" y="30"/>
                </a:cubicBezTo>
                <a:cubicBezTo>
                  <a:pt x="18" y="26"/>
                  <a:pt x="20" y="24"/>
                  <a:pt x="24" y="23"/>
                </a:cubicBezTo>
                <a:close/>
                <a:moveTo>
                  <a:pt x="28" y="64"/>
                </a:moveTo>
                <a:cubicBezTo>
                  <a:pt x="39" y="62"/>
                  <a:pt x="50" y="62"/>
                  <a:pt x="61" y="64"/>
                </a:cubicBezTo>
                <a:cubicBezTo>
                  <a:pt x="65" y="65"/>
                  <a:pt x="67" y="67"/>
                  <a:pt x="67" y="71"/>
                </a:cubicBezTo>
                <a:cubicBezTo>
                  <a:pt x="69" y="79"/>
                  <a:pt x="68" y="88"/>
                  <a:pt x="66" y="96"/>
                </a:cubicBezTo>
                <a:cubicBezTo>
                  <a:pt x="65" y="102"/>
                  <a:pt x="61" y="105"/>
                  <a:pt x="54" y="105"/>
                </a:cubicBezTo>
                <a:cubicBezTo>
                  <a:pt x="55" y="115"/>
                  <a:pt x="57" y="125"/>
                  <a:pt x="61" y="136"/>
                </a:cubicBezTo>
                <a:cubicBezTo>
                  <a:pt x="63" y="138"/>
                  <a:pt x="63" y="140"/>
                  <a:pt x="61" y="142"/>
                </a:cubicBezTo>
                <a:cubicBezTo>
                  <a:pt x="60" y="142"/>
                  <a:pt x="59" y="143"/>
                  <a:pt x="59" y="143"/>
                </a:cubicBezTo>
                <a:cubicBezTo>
                  <a:pt x="58" y="143"/>
                  <a:pt x="57" y="142"/>
                  <a:pt x="57" y="141"/>
                </a:cubicBezTo>
                <a:cubicBezTo>
                  <a:pt x="52" y="131"/>
                  <a:pt x="48" y="120"/>
                  <a:pt x="46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0" y="120"/>
                  <a:pt x="37" y="131"/>
                  <a:pt x="30" y="140"/>
                </a:cubicBezTo>
                <a:cubicBezTo>
                  <a:pt x="29" y="141"/>
                  <a:pt x="27" y="142"/>
                  <a:pt x="26" y="142"/>
                </a:cubicBezTo>
                <a:cubicBezTo>
                  <a:pt x="25" y="141"/>
                  <a:pt x="25" y="139"/>
                  <a:pt x="26" y="137"/>
                </a:cubicBezTo>
                <a:cubicBezTo>
                  <a:pt x="26" y="137"/>
                  <a:pt x="26" y="135"/>
                  <a:pt x="28" y="132"/>
                </a:cubicBezTo>
                <a:cubicBezTo>
                  <a:pt x="30" y="127"/>
                  <a:pt x="32" y="123"/>
                  <a:pt x="32" y="121"/>
                </a:cubicBezTo>
                <a:cubicBezTo>
                  <a:pt x="33" y="118"/>
                  <a:pt x="34" y="113"/>
                  <a:pt x="35" y="107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29" y="105"/>
                  <a:pt x="25" y="103"/>
                  <a:pt x="22" y="98"/>
                </a:cubicBezTo>
                <a:cubicBezTo>
                  <a:pt x="19" y="93"/>
                  <a:pt x="17" y="85"/>
                  <a:pt x="18" y="75"/>
                </a:cubicBezTo>
                <a:cubicBezTo>
                  <a:pt x="19" y="68"/>
                  <a:pt x="22" y="65"/>
                  <a:pt x="28" y="64"/>
                </a:cubicBezTo>
                <a:close/>
                <a:moveTo>
                  <a:pt x="24" y="35"/>
                </a:moveTo>
                <a:cubicBezTo>
                  <a:pt x="24" y="36"/>
                  <a:pt x="24" y="36"/>
                  <a:pt x="24" y="37"/>
                </a:cubicBezTo>
                <a:cubicBezTo>
                  <a:pt x="29" y="37"/>
                  <a:pt x="34" y="37"/>
                  <a:pt x="39" y="37"/>
                </a:cubicBezTo>
                <a:cubicBezTo>
                  <a:pt x="39" y="34"/>
                  <a:pt x="38" y="31"/>
                  <a:pt x="38" y="29"/>
                </a:cubicBezTo>
                <a:cubicBezTo>
                  <a:pt x="37" y="29"/>
                  <a:pt x="36" y="29"/>
                  <a:pt x="34" y="29"/>
                </a:cubicBezTo>
                <a:cubicBezTo>
                  <a:pt x="31" y="29"/>
                  <a:pt x="30" y="29"/>
                  <a:pt x="28" y="29"/>
                </a:cubicBezTo>
                <a:cubicBezTo>
                  <a:pt x="25" y="31"/>
                  <a:pt x="24" y="32"/>
                  <a:pt x="24" y="35"/>
                </a:cubicBezTo>
                <a:close/>
                <a:moveTo>
                  <a:pt x="61" y="87"/>
                </a:moveTo>
                <a:cubicBezTo>
                  <a:pt x="61" y="86"/>
                  <a:pt x="62" y="85"/>
                  <a:pt x="62" y="84"/>
                </a:cubicBezTo>
                <a:cubicBezTo>
                  <a:pt x="62" y="83"/>
                  <a:pt x="62" y="82"/>
                  <a:pt x="62" y="82"/>
                </a:cubicBezTo>
                <a:cubicBezTo>
                  <a:pt x="56" y="81"/>
                  <a:pt x="50" y="80"/>
                  <a:pt x="43" y="81"/>
                </a:cubicBezTo>
                <a:cubicBezTo>
                  <a:pt x="37" y="81"/>
                  <a:pt x="31" y="82"/>
                  <a:pt x="24" y="83"/>
                </a:cubicBezTo>
                <a:cubicBezTo>
                  <a:pt x="25" y="87"/>
                  <a:pt x="25" y="87"/>
                  <a:pt x="25" y="87"/>
                </a:cubicBezTo>
                <a:cubicBezTo>
                  <a:pt x="35" y="86"/>
                  <a:pt x="48" y="86"/>
                  <a:pt x="61" y="87"/>
                </a:cubicBezTo>
                <a:close/>
                <a:moveTo>
                  <a:pt x="26" y="48"/>
                </a:moveTo>
                <a:cubicBezTo>
                  <a:pt x="28" y="51"/>
                  <a:pt x="30" y="52"/>
                  <a:pt x="35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49"/>
                  <a:pt x="39" y="46"/>
                  <a:pt x="39" y="44"/>
                </a:cubicBezTo>
                <a:cubicBezTo>
                  <a:pt x="34" y="44"/>
                  <a:pt x="30" y="44"/>
                  <a:pt x="25" y="44"/>
                </a:cubicBezTo>
                <a:cubicBezTo>
                  <a:pt x="25" y="46"/>
                  <a:pt x="25" y="47"/>
                  <a:pt x="26" y="48"/>
                </a:cubicBezTo>
                <a:close/>
                <a:moveTo>
                  <a:pt x="32" y="69"/>
                </a:moveTo>
                <a:cubicBezTo>
                  <a:pt x="28" y="70"/>
                  <a:pt x="25" y="72"/>
                  <a:pt x="25" y="76"/>
                </a:cubicBezTo>
                <a:cubicBezTo>
                  <a:pt x="30" y="75"/>
                  <a:pt x="35" y="75"/>
                  <a:pt x="41" y="75"/>
                </a:cubicBezTo>
                <a:cubicBezTo>
                  <a:pt x="46" y="74"/>
                  <a:pt x="53" y="74"/>
                  <a:pt x="61" y="75"/>
                </a:cubicBezTo>
                <a:cubicBezTo>
                  <a:pt x="61" y="72"/>
                  <a:pt x="59" y="71"/>
                  <a:pt x="57" y="70"/>
                </a:cubicBezTo>
                <a:cubicBezTo>
                  <a:pt x="49" y="68"/>
                  <a:pt x="40" y="68"/>
                  <a:pt x="32" y="69"/>
                </a:cubicBezTo>
                <a:close/>
                <a:moveTo>
                  <a:pt x="56" y="98"/>
                </a:moveTo>
                <a:cubicBezTo>
                  <a:pt x="59" y="97"/>
                  <a:pt x="60" y="96"/>
                  <a:pt x="61" y="93"/>
                </a:cubicBezTo>
                <a:cubicBezTo>
                  <a:pt x="60" y="93"/>
                  <a:pt x="57" y="93"/>
                  <a:pt x="54" y="93"/>
                </a:cubicBezTo>
                <a:cubicBezTo>
                  <a:pt x="48" y="92"/>
                  <a:pt x="44" y="92"/>
                  <a:pt x="41" y="92"/>
                </a:cubicBezTo>
                <a:cubicBezTo>
                  <a:pt x="40" y="92"/>
                  <a:pt x="38" y="92"/>
                  <a:pt x="36" y="93"/>
                </a:cubicBezTo>
                <a:cubicBezTo>
                  <a:pt x="31" y="93"/>
                  <a:pt x="28" y="94"/>
                  <a:pt x="26" y="94"/>
                </a:cubicBezTo>
                <a:cubicBezTo>
                  <a:pt x="27" y="96"/>
                  <a:pt x="29" y="98"/>
                  <a:pt x="32" y="98"/>
                </a:cubicBezTo>
                <a:cubicBezTo>
                  <a:pt x="39" y="99"/>
                  <a:pt x="47" y="99"/>
                  <a:pt x="56" y="98"/>
                </a:cubicBezTo>
                <a:close/>
                <a:moveTo>
                  <a:pt x="56" y="29"/>
                </a:moveTo>
                <a:cubicBezTo>
                  <a:pt x="55" y="29"/>
                  <a:pt x="53" y="29"/>
                  <a:pt x="51" y="29"/>
                </a:cubicBezTo>
                <a:cubicBezTo>
                  <a:pt x="49" y="29"/>
                  <a:pt x="47" y="29"/>
                  <a:pt x="46" y="29"/>
                </a:cubicBezTo>
                <a:cubicBezTo>
                  <a:pt x="46" y="31"/>
                  <a:pt x="46" y="34"/>
                  <a:pt x="46" y="37"/>
                </a:cubicBezTo>
                <a:cubicBezTo>
                  <a:pt x="50" y="37"/>
                  <a:pt x="55" y="37"/>
                  <a:pt x="60" y="37"/>
                </a:cubicBezTo>
                <a:cubicBezTo>
                  <a:pt x="60" y="35"/>
                  <a:pt x="60" y="35"/>
                  <a:pt x="60" y="35"/>
                </a:cubicBezTo>
                <a:cubicBezTo>
                  <a:pt x="60" y="32"/>
                  <a:pt x="58" y="30"/>
                  <a:pt x="56" y="29"/>
                </a:cubicBezTo>
                <a:close/>
                <a:moveTo>
                  <a:pt x="59" y="48"/>
                </a:moveTo>
                <a:cubicBezTo>
                  <a:pt x="59" y="47"/>
                  <a:pt x="59" y="45"/>
                  <a:pt x="60" y="43"/>
                </a:cubicBezTo>
                <a:cubicBezTo>
                  <a:pt x="55" y="43"/>
                  <a:pt x="51" y="43"/>
                  <a:pt x="46" y="43"/>
                </a:cubicBezTo>
                <a:cubicBezTo>
                  <a:pt x="46" y="52"/>
                  <a:pt x="46" y="52"/>
                  <a:pt x="46" y="52"/>
                </a:cubicBezTo>
                <a:cubicBezTo>
                  <a:pt x="48" y="52"/>
                  <a:pt x="51" y="52"/>
                  <a:pt x="54" y="52"/>
                </a:cubicBezTo>
                <a:cubicBezTo>
                  <a:pt x="57" y="51"/>
                  <a:pt x="59" y="49"/>
                  <a:pt x="59" y="4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Sḻide">
            <a:extLst>
              <a:ext uri="{FF2B5EF4-FFF2-40B4-BE49-F238E27FC236}">
                <a16:creationId xmlns:a16="http://schemas.microsoft.com/office/drawing/2014/main" id="{D342E5C3-713C-4D64-B69B-B2DDD6F45B0F}"/>
              </a:ext>
            </a:extLst>
          </p:cNvPr>
          <p:cNvSpPr/>
          <p:nvPr/>
        </p:nvSpPr>
        <p:spPr bwMode="auto">
          <a:xfrm>
            <a:off x="40466" y="2690587"/>
            <a:ext cx="718528" cy="1363553"/>
          </a:xfrm>
          <a:custGeom>
            <a:avLst/>
            <a:gdLst>
              <a:gd name="T0" fmla="*/ 56 w 76"/>
              <a:gd name="T1" fmla="*/ 3 h 144"/>
              <a:gd name="T2" fmla="*/ 61 w 76"/>
              <a:gd name="T3" fmla="*/ 45 h 144"/>
              <a:gd name="T4" fmla="*/ 50 w 76"/>
              <a:gd name="T5" fmla="*/ 74 h 144"/>
              <a:gd name="T6" fmla="*/ 68 w 76"/>
              <a:gd name="T7" fmla="*/ 65 h 144"/>
              <a:gd name="T8" fmla="*/ 70 w 76"/>
              <a:gd name="T9" fmla="*/ 31 h 144"/>
              <a:gd name="T10" fmla="*/ 74 w 76"/>
              <a:gd name="T11" fmla="*/ 31 h 144"/>
              <a:gd name="T12" fmla="*/ 74 w 76"/>
              <a:gd name="T13" fmla="*/ 64 h 144"/>
              <a:gd name="T14" fmla="*/ 50 w 76"/>
              <a:gd name="T15" fmla="*/ 81 h 144"/>
              <a:gd name="T16" fmla="*/ 69 w 76"/>
              <a:gd name="T17" fmla="*/ 103 h 144"/>
              <a:gd name="T18" fmla="*/ 74 w 76"/>
              <a:gd name="T19" fmla="*/ 140 h 144"/>
              <a:gd name="T20" fmla="*/ 63 w 76"/>
              <a:gd name="T21" fmla="*/ 105 h 144"/>
              <a:gd name="T22" fmla="*/ 52 w 76"/>
              <a:gd name="T23" fmla="*/ 138 h 144"/>
              <a:gd name="T24" fmla="*/ 46 w 76"/>
              <a:gd name="T25" fmla="*/ 139 h 144"/>
              <a:gd name="T26" fmla="*/ 42 w 76"/>
              <a:gd name="T27" fmla="*/ 57 h 144"/>
              <a:gd name="T28" fmla="*/ 35 w 76"/>
              <a:gd name="T29" fmla="*/ 132 h 144"/>
              <a:gd name="T30" fmla="*/ 27 w 76"/>
              <a:gd name="T31" fmla="*/ 136 h 144"/>
              <a:gd name="T32" fmla="*/ 29 w 76"/>
              <a:gd name="T33" fmla="*/ 95 h 144"/>
              <a:gd name="T34" fmla="*/ 5 w 76"/>
              <a:gd name="T35" fmla="*/ 135 h 144"/>
              <a:gd name="T36" fmla="*/ 0 w 76"/>
              <a:gd name="T37" fmla="*/ 135 h 144"/>
              <a:gd name="T38" fmla="*/ 30 w 76"/>
              <a:gd name="T39" fmla="*/ 86 h 144"/>
              <a:gd name="T40" fmla="*/ 26 w 76"/>
              <a:gd name="T41" fmla="*/ 80 h 144"/>
              <a:gd name="T42" fmla="*/ 5 w 76"/>
              <a:gd name="T43" fmla="*/ 66 h 144"/>
              <a:gd name="T44" fmla="*/ 3 w 76"/>
              <a:gd name="T45" fmla="*/ 29 h 144"/>
              <a:gd name="T46" fmla="*/ 9 w 76"/>
              <a:gd name="T47" fmla="*/ 59 h 144"/>
              <a:gd name="T48" fmla="*/ 31 w 76"/>
              <a:gd name="T49" fmla="*/ 74 h 144"/>
              <a:gd name="T50" fmla="*/ 32 w 76"/>
              <a:gd name="T51" fmla="*/ 57 h 144"/>
              <a:gd name="T52" fmla="*/ 16 w 76"/>
              <a:gd name="T53" fmla="*/ 14 h 144"/>
              <a:gd name="T54" fmla="*/ 22 w 76"/>
              <a:gd name="T55" fmla="*/ 19 h 144"/>
              <a:gd name="T56" fmla="*/ 57 w 76"/>
              <a:gd name="T57" fmla="*/ 19 h 144"/>
              <a:gd name="T58" fmla="*/ 50 w 76"/>
              <a:gd name="T59" fmla="*/ 9 h 144"/>
              <a:gd name="T60" fmla="*/ 22 w 76"/>
              <a:gd name="T61" fmla="*/ 19 h 144"/>
              <a:gd name="T62" fmla="*/ 23 w 76"/>
              <a:gd name="T63" fmla="*/ 31 h 144"/>
              <a:gd name="T64" fmla="*/ 57 w 76"/>
              <a:gd name="T65" fmla="*/ 34 h 144"/>
              <a:gd name="T66" fmla="*/ 22 w 76"/>
              <a:gd name="T67" fmla="*/ 27 h 144"/>
              <a:gd name="T68" fmla="*/ 48 w 76"/>
              <a:gd name="T69" fmla="*/ 50 h 144"/>
              <a:gd name="T70" fmla="*/ 57 w 76"/>
              <a:gd name="T71" fmla="*/ 41 h 144"/>
              <a:gd name="T72" fmla="*/ 25 w 76"/>
              <a:gd name="T73" fmla="*/ 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" h="144">
                <a:moveTo>
                  <a:pt x="27" y="2"/>
                </a:moveTo>
                <a:cubicBezTo>
                  <a:pt x="37" y="0"/>
                  <a:pt x="47" y="0"/>
                  <a:pt x="56" y="3"/>
                </a:cubicBezTo>
                <a:cubicBezTo>
                  <a:pt x="60" y="3"/>
                  <a:pt x="62" y="7"/>
                  <a:pt x="63" y="15"/>
                </a:cubicBezTo>
                <a:cubicBezTo>
                  <a:pt x="65" y="25"/>
                  <a:pt x="64" y="35"/>
                  <a:pt x="61" y="45"/>
                </a:cubicBezTo>
                <a:cubicBezTo>
                  <a:pt x="60" y="53"/>
                  <a:pt x="55" y="56"/>
                  <a:pt x="49" y="57"/>
                </a:cubicBezTo>
                <a:cubicBezTo>
                  <a:pt x="49" y="62"/>
                  <a:pt x="50" y="68"/>
                  <a:pt x="50" y="74"/>
                </a:cubicBezTo>
                <a:cubicBezTo>
                  <a:pt x="53" y="74"/>
                  <a:pt x="56" y="74"/>
                  <a:pt x="58" y="74"/>
                </a:cubicBezTo>
                <a:cubicBezTo>
                  <a:pt x="62" y="75"/>
                  <a:pt x="66" y="72"/>
                  <a:pt x="68" y="65"/>
                </a:cubicBezTo>
                <a:cubicBezTo>
                  <a:pt x="69" y="62"/>
                  <a:pt x="70" y="53"/>
                  <a:pt x="70" y="39"/>
                </a:cubicBezTo>
                <a:cubicBezTo>
                  <a:pt x="70" y="35"/>
                  <a:pt x="70" y="32"/>
                  <a:pt x="70" y="31"/>
                </a:cubicBezTo>
                <a:cubicBezTo>
                  <a:pt x="71" y="31"/>
                  <a:pt x="71" y="30"/>
                  <a:pt x="72" y="30"/>
                </a:cubicBezTo>
                <a:cubicBezTo>
                  <a:pt x="73" y="30"/>
                  <a:pt x="74" y="30"/>
                  <a:pt x="74" y="31"/>
                </a:cubicBezTo>
                <a:cubicBezTo>
                  <a:pt x="75" y="33"/>
                  <a:pt x="76" y="36"/>
                  <a:pt x="76" y="41"/>
                </a:cubicBezTo>
                <a:cubicBezTo>
                  <a:pt x="76" y="49"/>
                  <a:pt x="75" y="56"/>
                  <a:pt x="74" y="64"/>
                </a:cubicBezTo>
                <a:cubicBezTo>
                  <a:pt x="72" y="75"/>
                  <a:pt x="67" y="81"/>
                  <a:pt x="58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0" y="87"/>
                  <a:pt x="50" y="87"/>
                  <a:pt x="50" y="87"/>
                </a:cubicBezTo>
                <a:cubicBezTo>
                  <a:pt x="60" y="87"/>
                  <a:pt x="66" y="92"/>
                  <a:pt x="69" y="103"/>
                </a:cubicBezTo>
                <a:cubicBezTo>
                  <a:pt x="72" y="112"/>
                  <a:pt x="74" y="122"/>
                  <a:pt x="76" y="134"/>
                </a:cubicBezTo>
                <a:cubicBezTo>
                  <a:pt x="76" y="138"/>
                  <a:pt x="75" y="140"/>
                  <a:pt x="74" y="140"/>
                </a:cubicBezTo>
                <a:cubicBezTo>
                  <a:pt x="72" y="141"/>
                  <a:pt x="71" y="139"/>
                  <a:pt x="70" y="136"/>
                </a:cubicBezTo>
                <a:cubicBezTo>
                  <a:pt x="68" y="126"/>
                  <a:pt x="66" y="116"/>
                  <a:pt x="63" y="105"/>
                </a:cubicBezTo>
                <a:cubicBezTo>
                  <a:pt x="61" y="98"/>
                  <a:pt x="57" y="95"/>
                  <a:pt x="50" y="95"/>
                </a:cubicBezTo>
                <a:cubicBezTo>
                  <a:pt x="50" y="109"/>
                  <a:pt x="51" y="123"/>
                  <a:pt x="52" y="138"/>
                </a:cubicBezTo>
                <a:cubicBezTo>
                  <a:pt x="52" y="141"/>
                  <a:pt x="51" y="143"/>
                  <a:pt x="49" y="144"/>
                </a:cubicBezTo>
                <a:cubicBezTo>
                  <a:pt x="47" y="144"/>
                  <a:pt x="46" y="142"/>
                  <a:pt x="46" y="139"/>
                </a:cubicBezTo>
                <a:cubicBezTo>
                  <a:pt x="44" y="134"/>
                  <a:pt x="43" y="118"/>
                  <a:pt x="43" y="92"/>
                </a:cubicBezTo>
                <a:cubicBezTo>
                  <a:pt x="43" y="76"/>
                  <a:pt x="43" y="64"/>
                  <a:pt x="42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6" y="88"/>
                  <a:pt x="35" y="113"/>
                  <a:pt x="35" y="132"/>
                </a:cubicBezTo>
                <a:cubicBezTo>
                  <a:pt x="35" y="138"/>
                  <a:pt x="33" y="142"/>
                  <a:pt x="31" y="142"/>
                </a:cubicBezTo>
                <a:cubicBezTo>
                  <a:pt x="29" y="142"/>
                  <a:pt x="27" y="140"/>
                  <a:pt x="27" y="136"/>
                </a:cubicBezTo>
                <a:cubicBezTo>
                  <a:pt x="27" y="136"/>
                  <a:pt x="27" y="134"/>
                  <a:pt x="27" y="132"/>
                </a:cubicBezTo>
                <a:cubicBezTo>
                  <a:pt x="28" y="118"/>
                  <a:pt x="29" y="105"/>
                  <a:pt x="29" y="95"/>
                </a:cubicBezTo>
                <a:cubicBezTo>
                  <a:pt x="19" y="95"/>
                  <a:pt x="14" y="98"/>
                  <a:pt x="13" y="105"/>
                </a:cubicBezTo>
                <a:cubicBezTo>
                  <a:pt x="10" y="114"/>
                  <a:pt x="7" y="124"/>
                  <a:pt x="5" y="135"/>
                </a:cubicBezTo>
                <a:cubicBezTo>
                  <a:pt x="4" y="137"/>
                  <a:pt x="3" y="139"/>
                  <a:pt x="2" y="139"/>
                </a:cubicBezTo>
                <a:cubicBezTo>
                  <a:pt x="1" y="140"/>
                  <a:pt x="0" y="138"/>
                  <a:pt x="0" y="135"/>
                </a:cubicBezTo>
                <a:cubicBezTo>
                  <a:pt x="0" y="125"/>
                  <a:pt x="2" y="115"/>
                  <a:pt x="7" y="104"/>
                </a:cubicBezTo>
                <a:cubicBezTo>
                  <a:pt x="11" y="92"/>
                  <a:pt x="18" y="86"/>
                  <a:pt x="30" y="86"/>
                </a:cubicBezTo>
                <a:cubicBezTo>
                  <a:pt x="30" y="85"/>
                  <a:pt x="30" y="83"/>
                  <a:pt x="31" y="80"/>
                </a:cubicBezTo>
                <a:cubicBezTo>
                  <a:pt x="29" y="81"/>
                  <a:pt x="28" y="81"/>
                  <a:pt x="26" y="80"/>
                </a:cubicBezTo>
                <a:cubicBezTo>
                  <a:pt x="24" y="80"/>
                  <a:pt x="23" y="80"/>
                  <a:pt x="22" y="80"/>
                </a:cubicBezTo>
                <a:cubicBezTo>
                  <a:pt x="14" y="81"/>
                  <a:pt x="8" y="76"/>
                  <a:pt x="5" y="66"/>
                </a:cubicBezTo>
                <a:cubicBezTo>
                  <a:pt x="2" y="59"/>
                  <a:pt x="0" y="49"/>
                  <a:pt x="0" y="37"/>
                </a:cubicBezTo>
                <a:cubicBezTo>
                  <a:pt x="0" y="32"/>
                  <a:pt x="1" y="29"/>
                  <a:pt x="3" y="29"/>
                </a:cubicBezTo>
                <a:cubicBezTo>
                  <a:pt x="6" y="31"/>
                  <a:pt x="8" y="35"/>
                  <a:pt x="8" y="39"/>
                </a:cubicBezTo>
                <a:cubicBezTo>
                  <a:pt x="7" y="45"/>
                  <a:pt x="7" y="52"/>
                  <a:pt x="9" y="59"/>
                </a:cubicBezTo>
                <a:cubicBezTo>
                  <a:pt x="10" y="68"/>
                  <a:pt x="16" y="73"/>
                  <a:pt x="24" y="74"/>
                </a:cubicBezTo>
                <a:cubicBezTo>
                  <a:pt x="26" y="74"/>
                  <a:pt x="29" y="74"/>
                  <a:pt x="31" y="74"/>
                </a:cubicBezTo>
                <a:cubicBezTo>
                  <a:pt x="31" y="72"/>
                  <a:pt x="31" y="69"/>
                  <a:pt x="31" y="65"/>
                </a:cubicBezTo>
                <a:cubicBezTo>
                  <a:pt x="31" y="61"/>
                  <a:pt x="32" y="58"/>
                  <a:pt x="32" y="57"/>
                </a:cubicBezTo>
                <a:cubicBezTo>
                  <a:pt x="25" y="56"/>
                  <a:pt x="20" y="53"/>
                  <a:pt x="19" y="48"/>
                </a:cubicBezTo>
                <a:cubicBezTo>
                  <a:pt x="15" y="36"/>
                  <a:pt x="14" y="25"/>
                  <a:pt x="16" y="14"/>
                </a:cubicBezTo>
                <a:cubicBezTo>
                  <a:pt x="17" y="6"/>
                  <a:pt x="21" y="2"/>
                  <a:pt x="27" y="2"/>
                </a:cubicBezTo>
                <a:close/>
                <a:moveTo>
                  <a:pt x="22" y="19"/>
                </a:moveTo>
                <a:cubicBezTo>
                  <a:pt x="22" y="20"/>
                  <a:pt x="22" y="20"/>
                  <a:pt x="22" y="20"/>
                </a:cubicBezTo>
                <a:cubicBezTo>
                  <a:pt x="30" y="20"/>
                  <a:pt x="42" y="19"/>
                  <a:pt x="57" y="19"/>
                </a:cubicBezTo>
                <a:cubicBezTo>
                  <a:pt x="57" y="18"/>
                  <a:pt x="57" y="17"/>
                  <a:pt x="57" y="16"/>
                </a:cubicBezTo>
                <a:cubicBezTo>
                  <a:pt x="56" y="13"/>
                  <a:pt x="54" y="10"/>
                  <a:pt x="50" y="9"/>
                </a:cubicBezTo>
                <a:cubicBezTo>
                  <a:pt x="44" y="8"/>
                  <a:pt x="37" y="7"/>
                  <a:pt x="31" y="9"/>
                </a:cubicBezTo>
                <a:cubicBezTo>
                  <a:pt x="25" y="11"/>
                  <a:pt x="22" y="14"/>
                  <a:pt x="22" y="19"/>
                </a:cubicBezTo>
                <a:close/>
                <a:moveTo>
                  <a:pt x="22" y="27"/>
                </a:moveTo>
                <a:cubicBezTo>
                  <a:pt x="22" y="28"/>
                  <a:pt x="22" y="29"/>
                  <a:pt x="23" y="31"/>
                </a:cubicBezTo>
                <a:cubicBezTo>
                  <a:pt x="23" y="32"/>
                  <a:pt x="23" y="33"/>
                  <a:pt x="23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27"/>
                  <a:pt x="57" y="27"/>
                  <a:pt x="57" y="27"/>
                </a:cubicBezTo>
                <a:cubicBezTo>
                  <a:pt x="45" y="26"/>
                  <a:pt x="33" y="26"/>
                  <a:pt x="22" y="27"/>
                </a:cubicBezTo>
                <a:close/>
                <a:moveTo>
                  <a:pt x="35" y="50"/>
                </a:moveTo>
                <a:cubicBezTo>
                  <a:pt x="48" y="50"/>
                  <a:pt x="48" y="50"/>
                  <a:pt x="48" y="50"/>
                </a:cubicBezTo>
                <a:cubicBezTo>
                  <a:pt x="53" y="50"/>
                  <a:pt x="55" y="47"/>
                  <a:pt x="57" y="42"/>
                </a:cubicBezTo>
                <a:cubicBezTo>
                  <a:pt x="57" y="41"/>
                  <a:pt x="57" y="41"/>
                  <a:pt x="57" y="41"/>
                </a:cubicBezTo>
                <a:cubicBezTo>
                  <a:pt x="43" y="41"/>
                  <a:pt x="32" y="41"/>
                  <a:pt x="24" y="42"/>
                </a:cubicBezTo>
                <a:cubicBezTo>
                  <a:pt x="24" y="43"/>
                  <a:pt x="24" y="43"/>
                  <a:pt x="25" y="44"/>
                </a:cubicBezTo>
                <a:cubicBezTo>
                  <a:pt x="27" y="48"/>
                  <a:pt x="30" y="50"/>
                  <a:pt x="35" y="5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ṣlîḋè">
            <a:extLst>
              <a:ext uri="{FF2B5EF4-FFF2-40B4-BE49-F238E27FC236}">
                <a16:creationId xmlns:a16="http://schemas.microsoft.com/office/drawing/2014/main" id="{6463189E-533F-42F7-9A5A-7D54718BB28C}"/>
              </a:ext>
            </a:extLst>
          </p:cNvPr>
          <p:cNvSpPr/>
          <p:nvPr/>
        </p:nvSpPr>
        <p:spPr bwMode="auto">
          <a:xfrm>
            <a:off x="840633" y="2706921"/>
            <a:ext cx="914486" cy="1314561"/>
          </a:xfrm>
          <a:custGeom>
            <a:avLst/>
            <a:gdLst>
              <a:gd name="T0" fmla="*/ 5 w 96"/>
              <a:gd name="T1" fmla="*/ 37 h 138"/>
              <a:gd name="T2" fmla="*/ 24 w 96"/>
              <a:gd name="T3" fmla="*/ 49 h 138"/>
              <a:gd name="T4" fmla="*/ 7 w 96"/>
              <a:gd name="T5" fmla="*/ 26 h 138"/>
              <a:gd name="T6" fmla="*/ 0 w 96"/>
              <a:gd name="T7" fmla="*/ 22 h 138"/>
              <a:gd name="T8" fmla="*/ 44 w 96"/>
              <a:gd name="T9" fmla="*/ 19 h 138"/>
              <a:gd name="T10" fmla="*/ 40 w 96"/>
              <a:gd name="T11" fmla="*/ 26 h 138"/>
              <a:gd name="T12" fmla="*/ 29 w 96"/>
              <a:gd name="T13" fmla="*/ 49 h 138"/>
              <a:gd name="T14" fmla="*/ 42 w 96"/>
              <a:gd name="T15" fmla="*/ 39 h 138"/>
              <a:gd name="T16" fmla="*/ 36 w 96"/>
              <a:gd name="T17" fmla="*/ 64 h 138"/>
              <a:gd name="T18" fmla="*/ 44 w 96"/>
              <a:gd name="T19" fmla="*/ 70 h 138"/>
              <a:gd name="T20" fmla="*/ 30 w 96"/>
              <a:gd name="T21" fmla="*/ 78 h 138"/>
              <a:gd name="T22" fmla="*/ 48 w 96"/>
              <a:gd name="T23" fmla="*/ 111 h 138"/>
              <a:gd name="T24" fmla="*/ 42 w 96"/>
              <a:gd name="T25" fmla="*/ 124 h 138"/>
              <a:gd name="T26" fmla="*/ 33 w 96"/>
              <a:gd name="T27" fmla="*/ 93 h 138"/>
              <a:gd name="T28" fmla="*/ 30 w 96"/>
              <a:gd name="T29" fmla="*/ 116 h 138"/>
              <a:gd name="T30" fmla="*/ 24 w 96"/>
              <a:gd name="T31" fmla="*/ 133 h 138"/>
              <a:gd name="T32" fmla="*/ 20 w 96"/>
              <a:gd name="T33" fmla="*/ 93 h 138"/>
              <a:gd name="T34" fmla="*/ 11 w 96"/>
              <a:gd name="T35" fmla="*/ 122 h 138"/>
              <a:gd name="T36" fmla="*/ 8 w 96"/>
              <a:gd name="T37" fmla="*/ 102 h 138"/>
              <a:gd name="T38" fmla="*/ 24 w 96"/>
              <a:gd name="T39" fmla="*/ 81 h 138"/>
              <a:gd name="T40" fmla="*/ 3 w 96"/>
              <a:gd name="T41" fmla="*/ 77 h 138"/>
              <a:gd name="T42" fmla="*/ 14 w 96"/>
              <a:gd name="T43" fmla="*/ 70 h 138"/>
              <a:gd name="T44" fmla="*/ 20 w 96"/>
              <a:gd name="T45" fmla="*/ 65 h 138"/>
              <a:gd name="T46" fmla="*/ 2 w 96"/>
              <a:gd name="T47" fmla="*/ 37 h 138"/>
              <a:gd name="T48" fmla="*/ 40 w 96"/>
              <a:gd name="T49" fmla="*/ 3 h 138"/>
              <a:gd name="T50" fmla="*/ 14 w 96"/>
              <a:gd name="T51" fmla="*/ 11 h 138"/>
              <a:gd name="T52" fmla="*/ 5 w 96"/>
              <a:gd name="T53" fmla="*/ 6 h 138"/>
              <a:gd name="T54" fmla="*/ 33 w 96"/>
              <a:gd name="T55" fmla="*/ 26 h 138"/>
              <a:gd name="T56" fmla="*/ 27 w 96"/>
              <a:gd name="T57" fmla="*/ 45 h 138"/>
              <a:gd name="T58" fmla="*/ 54 w 96"/>
              <a:gd name="T59" fmla="*/ 2 h 138"/>
              <a:gd name="T60" fmla="*/ 58 w 96"/>
              <a:gd name="T61" fmla="*/ 10 h 138"/>
              <a:gd name="T62" fmla="*/ 88 w 96"/>
              <a:gd name="T63" fmla="*/ 22 h 138"/>
              <a:gd name="T64" fmla="*/ 74 w 96"/>
              <a:gd name="T65" fmla="*/ 37 h 138"/>
              <a:gd name="T66" fmla="*/ 62 w 96"/>
              <a:gd name="T67" fmla="*/ 66 h 138"/>
              <a:gd name="T68" fmla="*/ 53 w 96"/>
              <a:gd name="T69" fmla="*/ 136 h 138"/>
              <a:gd name="T70" fmla="*/ 48 w 96"/>
              <a:gd name="T71" fmla="*/ 130 h 138"/>
              <a:gd name="T72" fmla="*/ 55 w 96"/>
              <a:gd name="T73" fmla="*/ 48 h 138"/>
              <a:gd name="T74" fmla="*/ 76 w 96"/>
              <a:gd name="T75" fmla="*/ 31 h 138"/>
              <a:gd name="T76" fmla="*/ 65 w 96"/>
              <a:gd name="T77" fmla="*/ 18 h 138"/>
              <a:gd name="T78" fmla="*/ 52 w 96"/>
              <a:gd name="T79" fmla="*/ 13 h 138"/>
              <a:gd name="T80" fmla="*/ 94 w 96"/>
              <a:gd name="T81" fmla="*/ 74 h 138"/>
              <a:gd name="T82" fmla="*/ 76 w 96"/>
              <a:gd name="T83" fmla="*/ 54 h 138"/>
              <a:gd name="T84" fmla="*/ 83 w 96"/>
              <a:gd name="T85" fmla="*/ 119 h 138"/>
              <a:gd name="T86" fmla="*/ 88 w 96"/>
              <a:gd name="T87" fmla="*/ 133 h 138"/>
              <a:gd name="T88" fmla="*/ 70 w 96"/>
              <a:gd name="T89" fmla="*/ 93 h 138"/>
              <a:gd name="T90" fmla="*/ 70 w 96"/>
              <a:gd name="T91" fmla="*/ 42 h 138"/>
              <a:gd name="T92" fmla="*/ 95 w 96"/>
              <a:gd name="T93" fmla="*/ 7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138">
                <a:moveTo>
                  <a:pt x="2" y="37"/>
                </a:moveTo>
                <a:cubicBezTo>
                  <a:pt x="2" y="36"/>
                  <a:pt x="2" y="35"/>
                  <a:pt x="3" y="35"/>
                </a:cubicBezTo>
                <a:cubicBezTo>
                  <a:pt x="4" y="35"/>
                  <a:pt x="5" y="36"/>
                  <a:pt x="5" y="37"/>
                </a:cubicBezTo>
                <a:cubicBezTo>
                  <a:pt x="9" y="49"/>
                  <a:pt x="14" y="56"/>
                  <a:pt x="21" y="59"/>
                </a:cubicBezTo>
                <a:cubicBezTo>
                  <a:pt x="21" y="59"/>
                  <a:pt x="22" y="60"/>
                  <a:pt x="24" y="60"/>
                </a:cubicBezTo>
                <a:cubicBezTo>
                  <a:pt x="24" y="56"/>
                  <a:pt x="24" y="53"/>
                  <a:pt x="24" y="49"/>
                </a:cubicBezTo>
                <a:cubicBezTo>
                  <a:pt x="21" y="48"/>
                  <a:pt x="18" y="46"/>
                  <a:pt x="16" y="42"/>
                </a:cubicBezTo>
                <a:cubicBezTo>
                  <a:pt x="13" y="38"/>
                  <a:pt x="12" y="33"/>
                  <a:pt x="12" y="26"/>
                </a:cubicBezTo>
                <a:cubicBezTo>
                  <a:pt x="9" y="26"/>
                  <a:pt x="8" y="26"/>
                  <a:pt x="7" y="26"/>
                </a:cubicBezTo>
                <a:cubicBezTo>
                  <a:pt x="4" y="27"/>
                  <a:pt x="2" y="27"/>
                  <a:pt x="1" y="25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19"/>
                  <a:pt x="2" y="18"/>
                  <a:pt x="4" y="19"/>
                </a:cubicBezTo>
                <a:cubicBezTo>
                  <a:pt x="6" y="19"/>
                  <a:pt x="8" y="19"/>
                  <a:pt x="11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6" y="19"/>
                  <a:pt x="48" y="20"/>
                  <a:pt x="48" y="23"/>
                </a:cubicBezTo>
                <a:cubicBezTo>
                  <a:pt x="47" y="25"/>
                  <a:pt x="45" y="26"/>
                  <a:pt x="42" y="26"/>
                </a:cubicBezTo>
                <a:cubicBezTo>
                  <a:pt x="42" y="26"/>
                  <a:pt x="41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34"/>
                  <a:pt x="38" y="39"/>
                  <a:pt x="37" y="42"/>
                </a:cubicBezTo>
                <a:cubicBezTo>
                  <a:pt x="34" y="46"/>
                  <a:pt x="32" y="49"/>
                  <a:pt x="29" y="49"/>
                </a:cubicBezTo>
                <a:cubicBezTo>
                  <a:pt x="30" y="53"/>
                  <a:pt x="30" y="56"/>
                  <a:pt x="30" y="60"/>
                </a:cubicBezTo>
                <a:cubicBezTo>
                  <a:pt x="31" y="60"/>
                  <a:pt x="32" y="59"/>
                  <a:pt x="33" y="58"/>
                </a:cubicBezTo>
                <a:cubicBezTo>
                  <a:pt x="39" y="56"/>
                  <a:pt x="42" y="49"/>
                  <a:pt x="42" y="39"/>
                </a:cubicBezTo>
                <a:cubicBezTo>
                  <a:pt x="43" y="37"/>
                  <a:pt x="44" y="36"/>
                  <a:pt x="46" y="36"/>
                </a:cubicBezTo>
                <a:cubicBezTo>
                  <a:pt x="47" y="36"/>
                  <a:pt x="48" y="37"/>
                  <a:pt x="48" y="39"/>
                </a:cubicBezTo>
                <a:cubicBezTo>
                  <a:pt x="49" y="49"/>
                  <a:pt x="45" y="57"/>
                  <a:pt x="36" y="64"/>
                </a:cubicBezTo>
                <a:cubicBezTo>
                  <a:pt x="34" y="65"/>
                  <a:pt x="32" y="66"/>
                  <a:pt x="30" y="66"/>
                </a:cubicBezTo>
                <a:cubicBezTo>
                  <a:pt x="30" y="70"/>
                  <a:pt x="30" y="70"/>
                  <a:pt x="30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7" y="70"/>
                  <a:pt x="49" y="71"/>
                  <a:pt x="49" y="73"/>
                </a:cubicBezTo>
                <a:cubicBezTo>
                  <a:pt x="49" y="76"/>
                  <a:pt x="47" y="77"/>
                  <a:pt x="43" y="77"/>
                </a:cubicBezTo>
                <a:cubicBezTo>
                  <a:pt x="37" y="77"/>
                  <a:pt x="33" y="77"/>
                  <a:pt x="30" y="78"/>
                </a:cubicBezTo>
                <a:cubicBezTo>
                  <a:pt x="30" y="80"/>
                  <a:pt x="30" y="82"/>
                  <a:pt x="30" y="84"/>
                </a:cubicBezTo>
                <a:cubicBezTo>
                  <a:pt x="34" y="84"/>
                  <a:pt x="37" y="87"/>
                  <a:pt x="40" y="91"/>
                </a:cubicBezTo>
                <a:cubicBezTo>
                  <a:pt x="44" y="96"/>
                  <a:pt x="46" y="103"/>
                  <a:pt x="48" y="111"/>
                </a:cubicBezTo>
                <a:cubicBezTo>
                  <a:pt x="49" y="116"/>
                  <a:pt x="49" y="120"/>
                  <a:pt x="48" y="124"/>
                </a:cubicBezTo>
                <a:cubicBezTo>
                  <a:pt x="47" y="125"/>
                  <a:pt x="46" y="125"/>
                  <a:pt x="45" y="125"/>
                </a:cubicBezTo>
                <a:cubicBezTo>
                  <a:pt x="44" y="125"/>
                  <a:pt x="43" y="125"/>
                  <a:pt x="42" y="124"/>
                </a:cubicBezTo>
                <a:cubicBezTo>
                  <a:pt x="42" y="123"/>
                  <a:pt x="42" y="121"/>
                  <a:pt x="42" y="118"/>
                </a:cubicBezTo>
                <a:cubicBezTo>
                  <a:pt x="41" y="116"/>
                  <a:pt x="41" y="114"/>
                  <a:pt x="41" y="113"/>
                </a:cubicBezTo>
                <a:cubicBezTo>
                  <a:pt x="40" y="104"/>
                  <a:pt x="37" y="97"/>
                  <a:pt x="33" y="93"/>
                </a:cubicBezTo>
                <a:cubicBezTo>
                  <a:pt x="33" y="92"/>
                  <a:pt x="32" y="91"/>
                  <a:pt x="30" y="91"/>
                </a:cubicBezTo>
                <a:cubicBezTo>
                  <a:pt x="31" y="97"/>
                  <a:pt x="31" y="101"/>
                  <a:pt x="31" y="105"/>
                </a:cubicBezTo>
                <a:cubicBezTo>
                  <a:pt x="31" y="107"/>
                  <a:pt x="31" y="111"/>
                  <a:pt x="30" y="116"/>
                </a:cubicBezTo>
                <a:cubicBezTo>
                  <a:pt x="30" y="124"/>
                  <a:pt x="30" y="129"/>
                  <a:pt x="29" y="133"/>
                </a:cubicBezTo>
                <a:cubicBezTo>
                  <a:pt x="29" y="136"/>
                  <a:pt x="28" y="137"/>
                  <a:pt x="27" y="137"/>
                </a:cubicBezTo>
                <a:cubicBezTo>
                  <a:pt x="26" y="137"/>
                  <a:pt x="25" y="136"/>
                  <a:pt x="24" y="133"/>
                </a:cubicBezTo>
                <a:cubicBezTo>
                  <a:pt x="24" y="120"/>
                  <a:pt x="24" y="111"/>
                  <a:pt x="24" y="105"/>
                </a:cubicBezTo>
                <a:cubicBezTo>
                  <a:pt x="24" y="100"/>
                  <a:pt x="24" y="95"/>
                  <a:pt x="24" y="90"/>
                </a:cubicBezTo>
                <a:cubicBezTo>
                  <a:pt x="22" y="91"/>
                  <a:pt x="21" y="92"/>
                  <a:pt x="20" y="93"/>
                </a:cubicBezTo>
                <a:cubicBezTo>
                  <a:pt x="18" y="94"/>
                  <a:pt x="16" y="98"/>
                  <a:pt x="14" y="102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8"/>
                  <a:pt x="11" y="114"/>
                  <a:pt x="11" y="122"/>
                </a:cubicBezTo>
                <a:cubicBezTo>
                  <a:pt x="10" y="124"/>
                  <a:pt x="9" y="125"/>
                  <a:pt x="7" y="125"/>
                </a:cubicBezTo>
                <a:cubicBezTo>
                  <a:pt x="6" y="125"/>
                  <a:pt x="5" y="124"/>
                  <a:pt x="5" y="122"/>
                </a:cubicBezTo>
                <a:cubicBezTo>
                  <a:pt x="6" y="115"/>
                  <a:pt x="7" y="108"/>
                  <a:pt x="8" y="102"/>
                </a:cubicBezTo>
                <a:cubicBezTo>
                  <a:pt x="9" y="97"/>
                  <a:pt x="11" y="92"/>
                  <a:pt x="14" y="89"/>
                </a:cubicBezTo>
                <a:cubicBezTo>
                  <a:pt x="17" y="86"/>
                  <a:pt x="20" y="84"/>
                  <a:pt x="24" y="84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80"/>
                  <a:pt x="24" y="79"/>
                  <a:pt x="24" y="78"/>
                </a:cubicBezTo>
                <a:cubicBezTo>
                  <a:pt x="14" y="78"/>
                  <a:pt x="9" y="78"/>
                  <a:pt x="9" y="78"/>
                </a:cubicBezTo>
                <a:cubicBezTo>
                  <a:pt x="6" y="79"/>
                  <a:pt x="4" y="79"/>
                  <a:pt x="3" y="77"/>
                </a:cubicBezTo>
                <a:cubicBezTo>
                  <a:pt x="2" y="76"/>
                  <a:pt x="2" y="74"/>
                  <a:pt x="3" y="72"/>
                </a:cubicBezTo>
                <a:cubicBezTo>
                  <a:pt x="3" y="70"/>
                  <a:pt x="4" y="70"/>
                  <a:pt x="7" y="70"/>
                </a:cubicBezTo>
                <a:cubicBezTo>
                  <a:pt x="8" y="70"/>
                  <a:pt x="10" y="70"/>
                  <a:pt x="1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6"/>
                  <a:pt x="24" y="66"/>
                  <a:pt x="24" y="66"/>
                </a:cubicBezTo>
                <a:cubicBezTo>
                  <a:pt x="22" y="66"/>
                  <a:pt x="21" y="66"/>
                  <a:pt x="20" y="65"/>
                </a:cubicBezTo>
                <a:cubicBezTo>
                  <a:pt x="12" y="62"/>
                  <a:pt x="6" y="56"/>
                  <a:pt x="2" y="46"/>
                </a:cubicBezTo>
                <a:cubicBezTo>
                  <a:pt x="2" y="46"/>
                  <a:pt x="2" y="43"/>
                  <a:pt x="2" y="40"/>
                </a:cubicBezTo>
                <a:cubicBezTo>
                  <a:pt x="2" y="39"/>
                  <a:pt x="2" y="38"/>
                  <a:pt x="2" y="37"/>
                </a:cubicBezTo>
                <a:close/>
                <a:moveTo>
                  <a:pt x="9" y="3"/>
                </a:moveTo>
                <a:cubicBezTo>
                  <a:pt x="11" y="3"/>
                  <a:pt x="15" y="3"/>
                  <a:pt x="19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3"/>
                  <a:pt x="44" y="5"/>
                  <a:pt x="44" y="7"/>
                </a:cubicBezTo>
                <a:cubicBezTo>
                  <a:pt x="44" y="9"/>
                  <a:pt x="42" y="10"/>
                  <a:pt x="39" y="10"/>
                </a:cubicBezTo>
                <a:cubicBezTo>
                  <a:pt x="34" y="10"/>
                  <a:pt x="25" y="10"/>
                  <a:pt x="14" y="11"/>
                </a:cubicBezTo>
                <a:cubicBezTo>
                  <a:pt x="13" y="11"/>
                  <a:pt x="12" y="11"/>
                  <a:pt x="11" y="11"/>
                </a:cubicBezTo>
                <a:cubicBezTo>
                  <a:pt x="7" y="11"/>
                  <a:pt x="5" y="11"/>
                  <a:pt x="5" y="9"/>
                </a:cubicBezTo>
                <a:cubicBezTo>
                  <a:pt x="5" y="9"/>
                  <a:pt x="4" y="8"/>
                  <a:pt x="5" y="6"/>
                </a:cubicBezTo>
                <a:cubicBezTo>
                  <a:pt x="5" y="5"/>
                  <a:pt x="5" y="5"/>
                  <a:pt x="5" y="5"/>
                </a:cubicBezTo>
                <a:cubicBezTo>
                  <a:pt x="5" y="3"/>
                  <a:pt x="6" y="3"/>
                  <a:pt x="9" y="3"/>
                </a:cubicBezTo>
                <a:close/>
                <a:moveTo>
                  <a:pt x="33" y="26"/>
                </a:moveTo>
                <a:cubicBezTo>
                  <a:pt x="28" y="26"/>
                  <a:pt x="23" y="26"/>
                  <a:pt x="17" y="26"/>
                </a:cubicBezTo>
                <a:cubicBezTo>
                  <a:pt x="18" y="32"/>
                  <a:pt x="20" y="38"/>
                  <a:pt x="24" y="42"/>
                </a:cubicBezTo>
                <a:cubicBezTo>
                  <a:pt x="25" y="44"/>
                  <a:pt x="26" y="45"/>
                  <a:pt x="27" y="45"/>
                </a:cubicBezTo>
                <a:cubicBezTo>
                  <a:pt x="28" y="45"/>
                  <a:pt x="29" y="44"/>
                  <a:pt x="29" y="42"/>
                </a:cubicBezTo>
                <a:cubicBezTo>
                  <a:pt x="32" y="38"/>
                  <a:pt x="33" y="33"/>
                  <a:pt x="33" y="26"/>
                </a:cubicBezTo>
                <a:close/>
                <a:moveTo>
                  <a:pt x="54" y="2"/>
                </a:moveTo>
                <a:cubicBezTo>
                  <a:pt x="55" y="0"/>
                  <a:pt x="57" y="0"/>
                  <a:pt x="58" y="1"/>
                </a:cubicBezTo>
                <a:cubicBezTo>
                  <a:pt x="59" y="2"/>
                  <a:pt x="60" y="4"/>
                  <a:pt x="59" y="6"/>
                </a:cubicBezTo>
                <a:cubicBezTo>
                  <a:pt x="57" y="8"/>
                  <a:pt x="57" y="9"/>
                  <a:pt x="58" y="10"/>
                </a:cubicBezTo>
                <a:cubicBezTo>
                  <a:pt x="59" y="11"/>
                  <a:pt x="61" y="12"/>
                  <a:pt x="63" y="11"/>
                </a:cubicBezTo>
                <a:cubicBezTo>
                  <a:pt x="67" y="9"/>
                  <a:pt x="73" y="9"/>
                  <a:pt x="80" y="11"/>
                </a:cubicBezTo>
                <a:cubicBezTo>
                  <a:pt x="84" y="13"/>
                  <a:pt x="87" y="16"/>
                  <a:pt x="88" y="22"/>
                </a:cubicBezTo>
                <a:cubicBezTo>
                  <a:pt x="89" y="27"/>
                  <a:pt x="88" y="32"/>
                  <a:pt x="85" y="35"/>
                </a:cubicBezTo>
                <a:cubicBezTo>
                  <a:pt x="84" y="38"/>
                  <a:pt x="81" y="39"/>
                  <a:pt x="75" y="37"/>
                </a:cubicBezTo>
                <a:cubicBezTo>
                  <a:pt x="75" y="37"/>
                  <a:pt x="74" y="37"/>
                  <a:pt x="74" y="37"/>
                </a:cubicBezTo>
                <a:cubicBezTo>
                  <a:pt x="69" y="37"/>
                  <a:pt x="66" y="37"/>
                  <a:pt x="63" y="38"/>
                </a:cubicBezTo>
                <a:cubicBezTo>
                  <a:pt x="62" y="38"/>
                  <a:pt x="61" y="40"/>
                  <a:pt x="61" y="43"/>
                </a:cubicBezTo>
                <a:cubicBezTo>
                  <a:pt x="62" y="48"/>
                  <a:pt x="62" y="56"/>
                  <a:pt x="62" y="66"/>
                </a:cubicBezTo>
                <a:cubicBezTo>
                  <a:pt x="62" y="70"/>
                  <a:pt x="61" y="76"/>
                  <a:pt x="61" y="84"/>
                </a:cubicBezTo>
                <a:cubicBezTo>
                  <a:pt x="59" y="99"/>
                  <a:pt x="58" y="110"/>
                  <a:pt x="57" y="116"/>
                </a:cubicBezTo>
                <a:cubicBezTo>
                  <a:pt x="57" y="122"/>
                  <a:pt x="55" y="128"/>
                  <a:pt x="53" y="136"/>
                </a:cubicBezTo>
                <a:cubicBezTo>
                  <a:pt x="52" y="137"/>
                  <a:pt x="51" y="138"/>
                  <a:pt x="50" y="138"/>
                </a:cubicBezTo>
                <a:cubicBezTo>
                  <a:pt x="48" y="138"/>
                  <a:pt x="48" y="137"/>
                  <a:pt x="48" y="136"/>
                </a:cubicBezTo>
                <a:cubicBezTo>
                  <a:pt x="48" y="135"/>
                  <a:pt x="48" y="133"/>
                  <a:pt x="48" y="130"/>
                </a:cubicBezTo>
                <a:cubicBezTo>
                  <a:pt x="49" y="127"/>
                  <a:pt x="49" y="126"/>
                  <a:pt x="49" y="125"/>
                </a:cubicBezTo>
                <a:cubicBezTo>
                  <a:pt x="53" y="104"/>
                  <a:pt x="55" y="85"/>
                  <a:pt x="55" y="68"/>
                </a:cubicBezTo>
                <a:cubicBezTo>
                  <a:pt x="56" y="60"/>
                  <a:pt x="56" y="54"/>
                  <a:pt x="55" y="48"/>
                </a:cubicBezTo>
                <a:cubicBezTo>
                  <a:pt x="54" y="45"/>
                  <a:pt x="53" y="42"/>
                  <a:pt x="52" y="40"/>
                </a:cubicBezTo>
                <a:cubicBezTo>
                  <a:pt x="50" y="38"/>
                  <a:pt x="51" y="36"/>
                  <a:pt x="54" y="34"/>
                </a:cubicBezTo>
                <a:cubicBezTo>
                  <a:pt x="58" y="30"/>
                  <a:pt x="66" y="29"/>
                  <a:pt x="76" y="31"/>
                </a:cubicBezTo>
                <a:cubicBezTo>
                  <a:pt x="81" y="32"/>
                  <a:pt x="83" y="30"/>
                  <a:pt x="83" y="25"/>
                </a:cubicBezTo>
                <a:cubicBezTo>
                  <a:pt x="83" y="21"/>
                  <a:pt x="81" y="18"/>
                  <a:pt x="77" y="18"/>
                </a:cubicBezTo>
                <a:cubicBezTo>
                  <a:pt x="70" y="17"/>
                  <a:pt x="66" y="17"/>
                  <a:pt x="65" y="18"/>
                </a:cubicBezTo>
                <a:cubicBezTo>
                  <a:pt x="63" y="19"/>
                  <a:pt x="60" y="19"/>
                  <a:pt x="57" y="19"/>
                </a:cubicBezTo>
                <a:cubicBezTo>
                  <a:pt x="57" y="18"/>
                  <a:pt x="55" y="17"/>
                  <a:pt x="53" y="15"/>
                </a:cubicBezTo>
                <a:cubicBezTo>
                  <a:pt x="53" y="14"/>
                  <a:pt x="52" y="14"/>
                  <a:pt x="52" y="13"/>
                </a:cubicBezTo>
                <a:cubicBezTo>
                  <a:pt x="50" y="10"/>
                  <a:pt x="51" y="6"/>
                  <a:pt x="54" y="2"/>
                </a:cubicBezTo>
                <a:close/>
                <a:moveTo>
                  <a:pt x="95" y="70"/>
                </a:moveTo>
                <a:cubicBezTo>
                  <a:pt x="96" y="72"/>
                  <a:pt x="95" y="73"/>
                  <a:pt x="94" y="74"/>
                </a:cubicBezTo>
                <a:cubicBezTo>
                  <a:pt x="92" y="74"/>
                  <a:pt x="91" y="74"/>
                  <a:pt x="90" y="72"/>
                </a:cubicBezTo>
                <a:cubicBezTo>
                  <a:pt x="88" y="67"/>
                  <a:pt x="84" y="62"/>
                  <a:pt x="78" y="56"/>
                </a:cubicBezTo>
                <a:cubicBezTo>
                  <a:pt x="77" y="55"/>
                  <a:pt x="76" y="54"/>
                  <a:pt x="76" y="54"/>
                </a:cubicBezTo>
                <a:cubicBezTo>
                  <a:pt x="75" y="56"/>
                  <a:pt x="75" y="56"/>
                  <a:pt x="75" y="56"/>
                </a:cubicBezTo>
                <a:cubicBezTo>
                  <a:pt x="75" y="61"/>
                  <a:pt x="75" y="73"/>
                  <a:pt x="77" y="93"/>
                </a:cubicBezTo>
                <a:cubicBezTo>
                  <a:pt x="78" y="99"/>
                  <a:pt x="80" y="107"/>
                  <a:pt x="83" y="119"/>
                </a:cubicBezTo>
                <a:cubicBezTo>
                  <a:pt x="84" y="122"/>
                  <a:pt x="85" y="124"/>
                  <a:pt x="85" y="124"/>
                </a:cubicBezTo>
                <a:cubicBezTo>
                  <a:pt x="86" y="126"/>
                  <a:pt x="86" y="128"/>
                  <a:pt x="87" y="131"/>
                </a:cubicBezTo>
                <a:cubicBezTo>
                  <a:pt x="88" y="132"/>
                  <a:pt x="88" y="133"/>
                  <a:pt x="88" y="133"/>
                </a:cubicBezTo>
                <a:cubicBezTo>
                  <a:pt x="88" y="135"/>
                  <a:pt x="88" y="136"/>
                  <a:pt x="86" y="136"/>
                </a:cubicBezTo>
                <a:cubicBezTo>
                  <a:pt x="84" y="136"/>
                  <a:pt x="83" y="135"/>
                  <a:pt x="82" y="133"/>
                </a:cubicBezTo>
                <a:cubicBezTo>
                  <a:pt x="77" y="123"/>
                  <a:pt x="73" y="110"/>
                  <a:pt x="70" y="93"/>
                </a:cubicBezTo>
                <a:cubicBezTo>
                  <a:pt x="69" y="79"/>
                  <a:pt x="68" y="68"/>
                  <a:pt x="68" y="58"/>
                </a:cubicBezTo>
                <a:cubicBezTo>
                  <a:pt x="68" y="51"/>
                  <a:pt x="68" y="46"/>
                  <a:pt x="68" y="44"/>
                </a:cubicBezTo>
                <a:cubicBezTo>
                  <a:pt x="68" y="43"/>
                  <a:pt x="69" y="42"/>
                  <a:pt x="70" y="42"/>
                </a:cubicBezTo>
                <a:cubicBezTo>
                  <a:pt x="71" y="41"/>
                  <a:pt x="71" y="41"/>
                  <a:pt x="72" y="42"/>
                </a:cubicBezTo>
                <a:cubicBezTo>
                  <a:pt x="76" y="45"/>
                  <a:pt x="78" y="48"/>
                  <a:pt x="80" y="49"/>
                </a:cubicBezTo>
                <a:cubicBezTo>
                  <a:pt x="86" y="54"/>
                  <a:pt x="91" y="61"/>
                  <a:pt x="95" y="7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ŝ1ide">
            <a:extLst>
              <a:ext uri="{FF2B5EF4-FFF2-40B4-BE49-F238E27FC236}">
                <a16:creationId xmlns:a16="http://schemas.microsoft.com/office/drawing/2014/main" id="{D575F803-D158-49F9-8E96-6555EE074DB5}"/>
              </a:ext>
            </a:extLst>
          </p:cNvPr>
          <p:cNvSpPr/>
          <p:nvPr/>
        </p:nvSpPr>
        <p:spPr bwMode="auto">
          <a:xfrm>
            <a:off x="-2368217" y="894303"/>
            <a:ext cx="4792882" cy="4988790"/>
          </a:xfrm>
          <a:custGeom>
            <a:avLst/>
            <a:gdLst>
              <a:gd name="T0" fmla="*/ 488 w 506"/>
              <a:gd name="T1" fmla="*/ 144 h 525"/>
              <a:gd name="T2" fmla="*/ 449 w 506"/>
              <a:gd name="T3" fmla="*/ 161 h 525"/>
              <a:gd name="T4" fmla="*/ 473 w 506"/>
              <a:gd name="T5" fmla="*/ 361 h 525"/>
              <a:gd name="T6" fmla="*/ 434 w 506"/>
              <a:gd name="T7" fmla="*/ 382 h 525"/>
              <a:gd name="T8" fmla="*/ 463 w 506"/>
              <a:gd name="T9" fmla="*/ 392 h 525"/>
              <a:gd name="T10" fmla="*/ 434 w 506"/>
              <a:gd name="T11" fmla="*/ 455 h 525"/>
              <a:gd name="T12" fmla="*/ 418 w 506"/>
              <a:gd name="T13" fmla="*/ 525 h 525"/>
              <a:gd name="T14" fmla="*/ 328 w 506"/>
              <a:gd name="T15" fmla="*/ 392 h 525"/>
              <a:gd name="T16" fmla="*/ 200 w 506"/>
              <a:gd name="T17" fmla="*/ 376 h 525"/>
              <a:gd name="T18" fmla="*/ 179 w 506"/>
              <a:gd name="T19" fmla="*/ 525 h 525"/>
              <a:gd name="T20" fmla="*/ 72 w 506"/>
              <a:gd name="T21" fmla="*/ 510 h 525"/>
              <a:gd name="T22" fmla="*/ 44 w 506"/>
              <a:gd name="T23" fmla="*/ 439 h 525"/>
              <a:gd name="T24" fmla="*/ 72 w 506"/>
              <a:gd name="T25" fmla="*/ 392 h 525"/>
              <a:gd name="T26" fmla="*/ 57 w 506"/>
              <a:gd name="T27" fmla="*/ 382 h 525"/>
              <a:gd name="T28" fmla="*/ 18 w 506"/>
              <a:gd name="T29" fmla="*/ 161 h 525"/>
              <a:gd name="T30" fmla="*/ 56 w 506"/>
              <a:gd name="T31" fmla="*/ 144 h 525"/>
              <a:gd name="T32" fmla="*/ 0 w 506"/>
              <a:gd name="T33" fmla="*/ 21 h 525"/>
              <a:gd name="T34" fmla="*/ 92 w 506"/>
              <a:gd name="T35" fmla="*/ 21 h 525"/>
              <a:gd name="T36" fmla="*/ 403 w 506"/>
              <a:gd name="T37" fmla="*/ 82 h 525"/>
              <a:gd name="T38" fmla="*/ 457 w 506"/>
              <a:gd name="T39" fmla="*/ 0 h 525"/>
              <a:gd name="T40" fmla="*/ 461 w 506"/>
              <a:gd name="T41" fmla="*/ 82 h 525"/>
              <a:gd name="T42" fmla="*/ 455 w 506"/>
              <a:gd name="T43" fmla="*/ 24 h 525"/>
              <a:gd name="T44" fmla="*/ 435 w 506"/>
              <a:gd name="T45" fmla="*/ 82 h 525"/>
              <a:gd name="T46" fmla="*/ 454 w 506"/>
              <a:gd name="T47" fmla="*/ 127 h 525"/>
              <a:gd name="T48" fmla="*/ 49 w 506"/>
              <a:gd name="T49" fmla="*/ 112 h 525"/>
              <a:gd name="T50" fmla="*/ 78 w 506"/>
              <a:gd name="T51" fmla="*/ 127 h 525"/>
              <a:gd name="T52" fmla="*/ 81 w 506"/>
              <a:gd name="T53" fmla="*/ 161 h 525"/>
              <a:gd name="T54" fmla="*/ 426 w 506"/>
              <a:gd name="T55" fmla="*/ 145 h 525"/>
              <a:gd name="T56" fmla="*/ 454 w 506"/>
              <a:gd name="T57" fmla="*/ 127 h 525"/>
              <a:gd name="T58" fmla="*/ 450 w 506"/>
              <a:gd name="T59" fmla="*/ 178 h 525"/>
              <a:gd name="T60" fmla="*/ 65 w 506"/>
              <a:gd name="T61" fmla="*/ 335 h 525"/>
              <a:gd name="T62" fmla="*/ 421 w 506"/>
              <a:gd name="T63" fmla="*/ 349 h 525"/>
              <a:gd name="T64" fmla="*/ 398 w 506"/>
              <a:gd name="T65" fmla="*/ 490 h 525"/>
              <a:gd name="T66" fmla="*/ 356 w 506"/>
              <a:gd name="T67" fmla="*/ 371 h 525"/>
              <a:gd name="T68" fmla="*/ 389 w 506"/>
              <a:gd name="T69" fmla="*/ 496 h 525"/>
              <a:gd name="T70" fmla="*/ 150 w 506"/>
              <a:gd name="T71" fmla="*/ 496 h 525"/>
              <a:gd name="T72" fmla="*/ 108 w 506"/>
              <a:gd name="T73" fmla="*/ 371 h 525"/>
              <a:gd name="T74" fmla="*/ 117 w 506"/>
              <a:gd name="T75" fmla="*/ 496 h 525"/>
              <a:gd name="T76" fmla="*/ 71 w 506"/>
              <a:gd name="T77" fmla="*/ 82 h 525"/>
              <a:gd name="T78" fmla="*/ 51 w 506"/>
              <a:gd name="T79" fmla="*/ 24 h 525"/>
              <a:gd name="T80" fmla="*/ 45 w 506"/>
              <a:gd name="T81" fmla="*/ 82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06" h="525">
                <a:moveTo>
                  <a:pt x="506" y="21"/>
                </a:moveTo>
                <a:cubicBezTo>
                  <a:pt x="488" y="144"/>
                  <a:pt x="488" y="144"/>
                  <a:pt x="488" y="144"/>
                </a:cubicBezTo>
                <a:cubicBezTo>
                  <a:pt x="450" y="144"/>
                  <a:pt x="450" y="144"/>
                  <a:pt x="450" y="144"/>
                </a:cubicBezTo>
                <a:cubicBezTo>
                  <a:pt x="449" y="161"/>
                  <a:pt x="449" y="161"/>
                  <a:pt x="449" y="161"/>
                </a:cubicBezTo>
                <a:cubicBezTo>
                  <a:pt x="488" y="161"/>
                  <a:pt x="488" y="161"/>
                  <a:pt x="488" y="161"/>
                </a:cubicBezTo>
                <a:cubicBezTo>
                  <a:pt x="473" y="361"/>
                  <a:pt x="473" y="361"/>
                  <a:pt x="473" y="361"/>
                </a:cubicBezTo>
                <a:cubicBezTo>
                  <a:pt x="473" y="372"/>
                  <a:pt x="462" y="382"/>
                  <a:pt x="450" y="382"/>
                </a:cubicBezTo>
                <a:cubicBezTo>
                  <a:pt x="434" y="382"/>
                  <a:pt x="434" y="382"/>
                  <a:pt x="434" y="382"/>
                </a:cubicBezTo>
                <a:cubicBezTo>
                  <a:pt x="434" y="392"/>
                  <a:pt x="434" y="392"/>
                  <a:pt x="434" y="392"/>
                </a:cubicBezTo>
                <a:cubicBezTo>
                  <a:pt x="463" y="392"/>
                  <a:pt x="463" y="392"/>
                  <a:pt x="463" y="392"/>
                </a:cubicBezTo>
                <a:cubicBezTo>
                  <a:pt x="463" y="439"/>
                  <a:pt x="463" y="439"/>
                  <a:pt x="463" y="439"/>
                </a:cubicBezTo>
                <a:cubicBezTo>
                  <a:pt x="463" y="448"/>
                  <a:pt x="450" y="455"/>
                  <a:pt x="434" y="455"/>
                </a:cubicBezTo>
                <a:cubicBezTo>
                  <a:pt x="434" y="510"/>
                  <a:pt x="434" y="510"/>
                  <a:pt x="434" y="510"/>
                </a:cubicBezTo>
                <a:cubicBezTo>
                  <a:pt x="434" y="518"/>
                  <a:pt x="427" y="525"/>
                  <a:pt x="418" y="525"/>
                </a:cubicBezTo>
                <a:cubicBezTo>
                  <a:pt x="328" y="525"/>
                  <a:pt x="328" y="525"/>
                  <a:pt x="328" y="525"/>
                </a:cubicBezTo>
                <a:cubicBezTo>
                  <a:pt x="328" y="392"/>
                  <a:pt x="328" y="392"/>
                  <a:pt x="328" y="392"/>
                </a:cubicBezTo>
                <a:cubicBezTo>
                  <a:pt x="328" y="383"/>
                  <a:pt x="318" y="376"/>
                  <a:pt x="307" y="376"/>
                </a:cubicBezTo>
                <a:cubicBezTo>
                  <a:pt x="200" y="376"/>
                  <a:pt x="200" y="376"/>
                  <a:pt x="200" y="376"/>
                </a:cubicBezTo>
                <a:cubicBezTo>
                  <a:pt x="188" y="376"/>
                  <a:pt x="179" y="383"/>
                  <a:pt x="179" y="392"/>
                </a:cubicBezTo>
                <a:cubicBezTo>
                  <a:pt x="179" y="525"/>
                  <a:pt x="179" y="525"/>
                  <a:pt x="179" y="525"/>
                </a:cubicBezTo>
                <a:cubicBezTo>
                  <a:pt x="89" y="525"/>
                  <a:pt x="89" y="525"/>
                  <a:pt x="89" y="525"/>
                </a:cubicBezTo>
                <a:cubicBezTo>
                  <a:pt x="80" y="525"/>
                  <a:pt x="72" y="518"/>
                  <a:pt x="72" y="510"/>
                </a:cubicBezTo>
                <a:cubicBezTo>
                  <a:pt x="72" y="455"/>
                  <a:pt x="72" y="455"/>
                  <a:pt x="72" y="455"/>
                </a:cubicBezTo>
                <a:cubicBezTo>
                  <a:pt x="56" y="455"/>
                  <a:pt x="44" y="448"/>
                  <a:pt x="44" y="439"/>
                </a:cubicBezTo>
                <a:cubicBezTo>
                  <a:pt x="44" y="392"/>
                  <a:pt x="44" y="392"/>
                  <a:pt x="44" y="392"/>
                </a:cubicBezTo>
                <a:cubicBezTo>
                  <a:pt x="72" y="392"/>
                  <a:pt x="72" y="392"/>
                  <a:pt x="72" y="392"/>
                </a:cubicBezTo>
                <a:cubicBezTo>
                  <a:pt x="72" y="382"/>
                  <a:pt x="72" y="382"/>
                  <a:pt x="72" y="382"/>
                </a:cubicBezTo>
                <a:cubicBezTo>
                  <a:pt x="57" y="382"/>
                  <a:pt x="57" y="382"/>
                  <a:pt x="57" y="382"/>
                </a:cubicBezTo>
                <a:cubicBezTo>
                  <a:pt x="44" y="382"/>
                  <a:pt x="34" y="372"/>
                  <a:pt x="34" y="361"/>
                </a:cubicBezTo>
                <a:cubicBezTo>
                  <a:pt x="18" y="161"/>
                  <a:pt x="18" y="161"/>
                  <a:pt x="18" y="161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18" y="144"/>
                  <a:pt x="18" y="144"/>
                  <a:pt x="18" y="144"/>
                </a:cubicBezTo>
                <a:cubicBezTo>
                  <a:pt x="0" y="21"/>
                  <a:pt x="0" y="21"/>
                  <a:pt x="0" y="21"/>
                </a:cubicBezTo>
                <a:cubicBezTo>
                  <a:pt x="2" y="7"/>
                  <a:pt x="31" y="0"/>
                  <a:pt x="49" y="0"/>
                </a:cubicBezTo>
                <a:cubicBezTo>
                  <a:pt x="73" y="0"/>
                  <a:pt x="80" y="3"/>
                  <a:pt x="92" y="21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403" y="82"/>
                  <a:pt x="403" y="82"/>
                  <a:pt x="403" y="82"/>
                </a:cubicBezTo>
                <a:cubicBezTo>
                  <a:pt x="415" y="21"/>
                  <a:pt x="415" y="21"/>
                  <a:pt x="415" y="21"/>
                </a:cubicBezTo>
                <a:cubicBezTo>
                  <a:pt x="426" y="3"/>
                  <a:pt x="433" y="0"/>
                  <a:pt x="457" y="0"/>
                </a:cubicBezTo>
                <a:cubicBezTo>
                  <a:pt x="475" y="0"/>
                  <a:pt x="504" y="7"/>
                  <a:pt x="506" y="21"/>
                </a:cubicBezTo>
                <a:close/>
                <a:moveTo>
                  <a:pt x="461" y="82"/>
                </a:moveTo>
                <a:cubicBezTo>
                  <a:pt x="469" y="32"/>
                  <a:pt x="469" y="32"/>
                  <a:pt x="469" y="32"/>
                </a:cubicBezTo>
                <a:cubicBezTo>
                  <a:pt x="469" y="24"/>
                  <a:pt x="463" y="24"/>
                  <a:pt x="455" y="24"/>
                </a:cubicBezTo>
                <a:cubicBezTo>
                  <a:pt x="450" y="24"/>
                  <a:pt x="447" y="26"/>
                  <a:pt x="445" y="32"/>
                </a:cubicBezTo>
                <a:cubicBezTo>
                  <a:pt x="435" y="82"/>
                  <a:pt x="435" y="82"/>
                  <a:pt x="435" y="82"/>
                </a:cubicBezTo>
                <a:lnTo>
                  <a:pt x="461" y="82"/>
                </a:lnTo>
                <a:close/>
                <a:moveTo>
                  <a:pt x="454" y="127"/>
                </a:moveTo>
                <a:cubicBezTo>
                  <a:pt x="457" y="112"/>
                  <a:pt x="457" y="112"/>
                  <a:pt x="457" y="112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81" y="161"/>
                  <a:pt x="81" y="161"/>
                  <a:pt x="81" y="161"/>
                </a:cubicBezTo>
                <a:cubicBezTo>
                  <a:pt x="425" y="161"/>
                  <a:pt x="425" y="161"/>
                  <a:pt x="425" y="161"/>
                </a:cubicBezTo>
                <a:cubicBezTo>
                  <a:pt x="426" y="145"/>
                  <a:pt x="426" y="145"/>
                  <a:pt x="426" y="145"/>
                </a:cubicBezTo>
                <a:cubicBezTo>
                  <a:pt x="428" y="127"/>
                  <a:pt x="428" y="127"/>
                  <a:pt x="428" y="127"/>
                </a:cubicBezTo>
                <a:lnTo>
                  <a:pt x="454" y="127"/>
                </a:lnTo>
                <a:close/>
                <a:moveTo>
                  <a:pt x="441" y="335"/>
                </a:moveTo>
                <a:cubicBezTo>
                  <a:pt x="450" y="178"/>
                  <a:pt x="450" y="178"/>
                  <a:pt x="450" y="178"/>
                </a:cubicBezTo>
                <a:cubicBezTo>
                  <a:pt x="56" y="178"/>
                  <a:pt x="56" y="178"/>
                  <a:pt x="56" y="178"/>
                </a:cubicBezTo>
                <a:cubicBezTo>
                  <a:pt x="65" y="335"/>
                  <a:pt x="65" y="335"/>
                  <a:pt x="65" y="335"/>
                </a:cubicBezTo>
                <a:cubicBezTo>
                  <a:pt x="65" y="343"/>
                  <a:pt x="74" y="349"/>
                  <a:pt x="85" y="349"/>
                </a:cubicBezTo>
                <a:cubicBezTo>
                  <a:pt x="421" y="349"/>
                  <a:pt x="421" y="349"/>
                  <a:pt x="421" y="349"/>
                </a:cubicBezTo>
                <a:cubicBezTo>
                  <a:pt x="432" y="349"/>
                  <a:pt x="441" y="343"/>
                  <a:pt x="441" y="335"/>
                </a:cubicBezTo>
                <a:close/>
                <a:moveTo>
                  <a:pt x="398" y="490"/>
                </a:moveTo>
                <a:cubicBezTo>
                  <a:pt x="398" y="371"/>
                  <a:pt x="398" y="371"/>
                  <a:pt x="398" y="371"/>
                </a:cubicBezTo>
                <a:cubicBezTo>
                  <a:pt x="356" y="371"/>
                  <a:pt x="356" y="371"/>
                  <a:pt x="356" y="371"/>
                </a:cubicBezTo>
                <a:cubicBezTo>
                  <a:pt x="356" y="496"/>
                  <a:pt x="356" y="496"/>
                  <a:pt x="356" y="496"/>
                </a:cubicBezTo>
                <a:cubicBezTo>
                  <a:pt x="389" y="496"/>
                  <a:pt x="389" y="496"/>
                  <a:pt x="389" y="496"/>
                </a:cubicBezTo>
                <a:cubicBezTo>
                  <a:pt x="394" y="496"/>
                  <a:pt x="398" y="496"/>
                  <a:pt x="398" y="490"/>
                </a:cubicBezTo>
                <a:close/>
                <a:moveTo>
                  <a:pt x="150" y="496"/>
                </a:moveTo>
                <a:cubicBezTo>
                  <a:pt x="150" y="371"/>
                  <a:pt x="150" y="371"/>
                  <a:pt x="150" y="371"/>
                </a:cubicBezTo>
                <a:cubicBezTo>
                  <a:pt x="108" y="371"/>
                  <a:pt x="108" y="371"/>
                  <a:pt x="108" y="371"/>
                </a:cubicBezTo>
                <a:cubicBezTo>
                  <a:pt x="108" y="490"/>
                  <a:pt x="108" y="490"/>
                  <a:pt x="108" y="490"/>
                </a:cubicBezTo>
                <a:cubicBezTo>
                  <a:pt x="108" y="496"/>
                  <a:pt x="112" y="496"/>
                  <a:pt x="117" y="496"/>
                </a:cubicBezTo>
                <a:lnTo>
                  <a:pt x="150" y="496"/>
                </a:lnTo>
                <a:close/>
                <a:moveTo>
                  <a:pt x="71" y="82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26"/>
                  <a:pt x="57" y="24"/>
                  <a:pt x="51" y="24"/>
                </a:cubicBezTo>
                <a:cubicBezTo>
                  <a:pt x="43" y="24"/>
                  <a:pt x="37" y="24"/>
                  <a:pt x="37" y="32"/>
                </a:cubicBezTo>
                <a:cubicBezTo>
                  <a:pt x="45" y="82"/>
                  <a:pt x="45" y="82"/>
                  <a:pt x="45" y="82"/>
                </a:cubicBezTo>
                <a:lnTo>
                  <a:pt x="71" y="82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$ḻíde">
            <a:extLst>
              <a:ext uri="{FF2B5EF4-FFF2-40B4-BE49-F238E27FC236}">
                <a16:creationId xmlns:a16="http://schemas.microsoft.com/office/drawing/2014/main" id="{E2EE87A1-7E59-47C1-B53B-6D1A33563ADD}"/>
              </a:ext>
            </a:extLst>
          </p:cNvPr>
          <p:cNvSpPr/>
          <p:nvPr/>
        </p:nvSpPr>
        <p:spPr bwMode="auto">
          <a:xfrm>
            <a:off x="-1527220" y="2102719"/>
            <a:ext cx="3110876" cy="163299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F84166F-1279-4238-8D08-B6C2D3668B6B}"/>
              </a:ext>
            </a:extLst>
          </p:cNvPr>
          <p:cNvSpPr txBox="1"/>
          <p:nvPr/>
        </p:nvSpPr>
        <p:spPr>
          <a:xfrm>
            <a:off x="0" y="2875002"/>
            <a:ext cx="35356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>
                  <a:solidFill>
                    <a:srgbClr val="F2C68E">
                      <a:alpha val="18000"/>
                    </a:srgb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BFF93B-2B0D-409A-AD4F-D7575EE3EF09}"/>
              </a:ext>
            </a:extLst>
          </p:cNvPr>
          <p:cNvSpPr txBox="1"/>
          <p:nvPr/>
        </p:nvSpPr>
        <p:spPr>
          <a:xfrm>
            <a:off x="0" y="3075057"/>
            <a:ext cx="3535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71000"/>
                        <a:lumOff val="29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B3012E83-4C3E-4EAA-8D21-50D5E057BADD}"/>
              </a:ext>
            </a:extLst>
          </p:cNvPr>
          <p:cNvSpPr/>
          <p:nvPr/>
        </p:nvSpPr>
        <p:spPr>
          <a:xfrm>
            <a:off x="3899163" y="1282163"/>
            <a:ext cx="108000" cy="1080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58000"/>
                  <a:lumOff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E196C958-E262-41FA-AE85-E222E2AA455E}"/>
              </a:ext>
            </a:extLst>
          </p:cNvPr>
          <p:cNvSpPr/>
          <p:nvPr/>
        </p:nvSpPr>
        <p:spPr>
          <a:xfrm>
            <a:off x="4406034" y="3375000"/>
            <a:ext cx="108000" cy="1080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58000"/>
                  <a:lumOff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1536CEE4-2CD1-4C70-B708-BE4C9B2BE8C1}"/>
              </a:ext>
            </a:extLst>
          </p:cNvPr>
          <p:cNvSpPr/>
          <p:nvPr/>
        </p:nvSpPr>
        <p:spPr>
          <a:xfrm>
            <a:off x="3899163" y="5437657"/>
            <a:ext cx="108000" cy="1080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58000"/>
                  <a:lumOff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42D07C29-FAB0-4232-AF22-75CB7D483053}"/>
              </a:ext>
            </a:extLst>
          </p:cNvPr>
          <p:cNvSpPr txBox="1"/>
          <p:nvPr/>
        </p:nvSpPr>
        <p:spPr>
          <a:xfrm>
            <a:off x="4413731" y="1107831"/>
            <a:ext cx="265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百炼成钢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9F7F593-12AA-444A-9A6F-BDB13DBC0B2E}"/>
              </a:ext>
            </a:extLst>
          </p:cNvPr>
          <p:cNvSpPr txBox="1"/>
          <p:nvPr/>
        </p:nvSpPr>
        <p:spPr>
          <a:xfrm>
            <a:off x="4413731" y="1494692"/>
            <a:ext cx="578533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4B936E4-842F-4E95-B05D-DF2DAAD52AD2}"/>
              </a:ext>
            </a:extLst>
          </p:cNvPr>
          <p:cNvCxnSpPr>
            <a:cxnSpLocks/>
          </p:cNvCxnSpPr>
          <p:nvPr/>
        </p:nvCxnSpPr>
        <p:spPr>
          <a:xfrm>
            <a:off x="4413731" y="1107831"/>
            <a:ext cx="564903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08920285-52D4-44D7-BE52-727D0EC1B12E}"/>
              </a:ext>
            </a:extLst>
          </p:cNvPr>
          <p:cNvCxnSpPr>
            <a:cxnSpLocks/>
          </p:cNvCxnSpPr>
          <p:nvPr/>
        </p:nvCxnSpPr>
        <p:spPr>
          <a:xfrm>
            <a:off x="4413731" y="2200736"/>
            <a:ext cx="605700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>
            <a:extLst>
              <a:ext uri="{FF2B5EF4-FFF2-40B4-BE49-F238E27FC236}">
                <a16:creationId xmlns:a16="http://schemas.microsoft.com/office/drawing/2014/main" id="{370949DC-96A4-40B0-B57B-F1DAE8C86FC4}"/>
              </a:ext>
            </a:extLst>
          </p:cNvPr>
          <p:cNvSpPr txBox="1"/>
          <p:nvPr/>
        </p:nvSpPr>
        <p:spPr>
          <a:xfrm>
            <a:off x="4646710" y="2882548"/>
            <a:ext cx="265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银杏大道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56A4F9DB-5B03-4162-AB72-9726026C3126}"/>
              </a:ext>
            </a:extLst>
          </p:cNvPr>
          <p:cNvSpPr txBox="1"/>
          <p:nvPr/>
        </p:nvSpPr>
        <p:spPr>
          <a:xfrm>
            <a:off x="4646710" y="3269409"/>
            <a:ext cx="578533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6FD07018-571E-484A-B6C4-095D72660DEA}"/>
              </a:ext>
            </a:extLst>
          </p:cNvPr>
          <p:cNvCxnSpPr>
            <a:cxnSpLocks/>
          </p:cNvCxnSpPr>
          <p:nvPr/>
        </p:nvCxnSpPr>
        <p:spPr>
          <a:xfrm>
            <a:off x="4646710" y="2882548"/>
            <a:ext cx="564903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FE227AAA-B5CB-474E-B0BF-A78B3017EA32}"/>
              </a:ext>
            </a:extLst>
          </p:cNvPr>
          <p:cNvCxnSpPr>
            <a:cxnSpLocks/>
          </p:cNvCxnSpPr>
          <p:nvPr/>
        </p:nvCxnSpPr>
        <p:spPr>
          <a:xfrm>
            <a:off x="4646710" y="3975453"/>
            <a:ext cx="605700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:a16="http://schemas.microsoft.com/office/drawing/2014/main" id="{5B04E0C7-4718-4625-816F-5DA1A7326911}"/>
              </a:ext>
            </a:extLst>
          </p:cNvPr>
          <p:cNvSpPr txBox="1"/>
          <p:nvPr/>
        </p:nvSpPr>
        <p:spPr>
          <a:xfrm>
            <a:off x="4413731" y="4948911"/>
            <a:ext cx="265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学院路</a:t>
            </a:r>
            <a:r>
              <a:rPr lang="en-US" altLang="zh-CN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30</a:t>
            </a:r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号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344A147-D7E0-4669-99E3-FD74BB426441}"/>
              </a:ext>
            </a:extLst>
          </p:cNvPr>
          <p:cNvSpPr txBox="1"/>
          <p:nvPr/>
        </p:nvSpPr>
        <p:spPr>
          <a:xfrm>
            <a:off x="4413731" y="5335772"/>
            <a:ext cx="6018318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</a:t>
            </a:r>
            <a:r>
              <a:rPr lang="zh-CN" altLang="en-US" sz="14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勇于创新的激励和号召。</a:t>
            </a:r>
            <a:endParaRPr lang="zh-CN" altLang="en-US" sz="1400" dirty="0">
              <a:gradFill>
                <a:gsLst>
                  <a:gs pos="0">
                    <a:srgbClr val="CA351C">
                      <a:lumMod val="90000"/>
                      <a:lumOff val="10000"/>
                    </a:srgbClr>
                  </a:gs>
                  <a:gs pos="100000">
                    <a:srgbClr val="A22B17">
                      <a:lumMod val="75000"/>
                      <a:lumOff val="25000"/>
                    </a:srgbClr>
                  </a:gs>
                </a:gsLst>
                <a:lin ang="540000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2D40D593-56EE-4D12-9F59-EE2B60933004}"/>
              </a:ext>
            </a:extLst>
          </p:cNvPr>
          <p:cNvCxnSpPr>
            <a:cxnSpLocks/>
          </p:cNvCxnSpPr>
          <p:nvPr/>
        </p:nvCxnSpPr>
        <p:spPr>
          <a:xfrm>
            <a:off x="4413731" y="4948911"/>
            <a:ext cx="564903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7DA8A081-B650-4582-A999-00CDD8BD2F1C}"/>
              </a:ext>
            </a:extLst>
          </p:cNvPr>
          <p:cNvCxnSpPr>
            <a:cxnSpLocks/>
          </p:cNvCxnSpPr>
          <p:nvPr/>
        </p:nvCxnSpPr>
        <p:spPr>
          <a:xfrm>
            <a:off x="4413731" y="6041816"/>
            <a:ext cx="605700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0E8924-D48E-4AED-BF16-1B7753B8ACE3}"/>
              </a:ext>
            </a:extLst>
          </p:cNvPr>
          <p:cNvGrpSpPr/>
          <p:nvPr/>
        </p:nvGrpSpPr>
        <p:grpSpPr>
          <a:xfrm>
            <a:off x="9646185" y="906234"/>
            <a:ext cx="161567" cy="168170"/>
            <a:chOff x="9646185" y="906234"/>
            <a:chExt cx="161567" cy="168170"/>
          </a:xfrm>
          <a:solidFill>
            <a:srgbClr val="CA351C"/>
          </a:solidFill>
        </p:grpSpPr>
        <p:sp>
          <p:nvSpPr>
            <p:cNvPr id="108" name="îŝľîḓê">
              <a:extLst>
                <a:ext uri="{FF2B5EF4-FFF2-40B4-BE49-F238E27FC236}">
                  <a16:creationId xmlns:a16="http://schemas.microsoft.com/office/drawing/2014/main" id="{96116207-C9A0-4F8C-B14A-928C9A88A877}"/>
                </a:ext>
              </a:extLst>
            </p:cNvPr>
            <p:cNvSpPr/>
            <p:nvPr/>
          </p:nvSpPr>
          <p:spPr bwMode="auto">
            <a:xfrm>
              <a:off x="9668204" y="967612"/>
              <a:ext cx="24497" cy="4458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ṣlíḑe">
              <a:extLst>
                <a:ext uri="{FF2B5EF4-FFF2-40B4-BE49-F238E27FC236}">
                  <a16:creationId xmlns:a16="http://schemas.microsoft.com/office/drawing/2014/main" id="{B962CFA6-3D74-47D0-BCF4-63E00230D21A}"/>
                </a:ext>
              </a:extLst>
            </p:cNvPr>
            <p:cNvSpPr/>
            <p:nvPr/>
          </p:nvSpPr>
          <p:spPr bwMode="auto">
            <a:xfrm>
              <a:off x="9696829" y="966511"/>
              <a:ext cx="28350" cy="45689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Sḻide">
              <a:extLst>
                <a:ext uri="{FF2B5EF4-FFF2-40B4-BE49-F238E27FC236}">
                  <a16:creationId xmlns:a16="http://schemas.microsoft.com/office/drawing/2014/main" id="{5C05721D-23DD-47AF-90BC-D49ACF1BBC85}"/>
                </a:ext>
              </a:extLst>
            </p:cNvPr>
            <p:cNvSpPr/>
            <p:nvPr/>
          </p:nvSpPr>
          <p:spPr bwMode="auto">
            <a:xfrm>
              <a:off x="9727381" y="966786"/>
              <a:ext cx="24221" cy="45965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lîḋè">
              <a:extLst>
                <a:ext uri="{FF2B5EF4-FFF2-40B4-BE49-F238E27FC236}">
                  <a16:creationId xmlns:a16="http://schemas.microsoft.com/office/drawing/2014/main" id="{482C90C2-D4EF-4D18-8B60-69CDC2CA0AC7}"/>
                </a:ext>
              </a:extLst>
            </p:cNvPr>
            <p:cNvSpPr/>
            <p:nvPr/>
          </p:nvSpPr>
          <p:spPr bwMode="auto">
            <a:xfrm>
              <a:off x="9754355" y="967337"/>
              <a:ext cx="30827" cy="44313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1ide">
              <a:extLst>
                <a:ext uri="{FF2B5EF4-FFF2-40B4-BE49-F238E27FC236}">
                  <a16:creationId xmlns:a16="http://schemas.microsoft.com/office/drawing/2014/main" id="{DEB7C358-AE2D-4E05-A63B-D24C0E2A6AE4}"/>
                </a:ext>
              </a:extLst>
            </p:cNvPr>
            <p:cNvSpPr/>
            <p:nvPr/>
          </p:nvSpPr>
          <p:spPr bwMode="auto">
            <a:xfrm>
              <a:off x="9646185" y="906234"/>
              <a:ext cx="161567" cy="168170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$ḻíde">
              <a:extLst>
                <a:ext uri="{FF2B5EF4-FFF2-40B4-BE49-F238E27FC236}">
                  <a16:creationId xmlns:a16="http://schemas.microsoft.com/office/drawing/2014/main" id="{24870DB0-E6EC-4FC0-8E06-6CEDFA6E6AE5}"/>
                </a:ext>
              </a:extLst>
            </p:cNvPr>
            <p:cNvSpPr/>
            <p:nvPr/>
          </p:nvSpPr>
          <p:spPr bwMode="auto">
            <a:xfrm>
              <a:off x="9674535" y="946969"/>
              <a:ext cx="104867" cy="55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19AD17-E4AB-4345-8585-E10E452B0BC9}"/>
              </a:ext>
            </a:extLst>
          </p:cNvPr>
          <p:cNvGrpSpPr/>
          <p:nvPr/>
        </p:nvGrpSpPr>
        <p:grpSpPr>
          <a:xfrm>
            <a:off x="9646185" y="2682425"/>
            <a:ext cx="161567" cy="168170"/>
            <a:chOff x="9646185" y="2682425"/>
            <a:chExt cx="161567" cy="168170"/>
          </a:xfrm>
          <a:solidFill>
            <a:srgbClr val="CA351C"/>
          </a:solidFill>
        </p:grpSpPr>
        <p:sp>
          <p:nvSpPr>
            <p:cNvPr id="149" name="îŝľîḓê">
              <a:extLst>
                <a:ext uri="{FF2B5EF4-FFF2-40B4-BE49-F238E27FC236}">
                  <a16:creationId xmlns:a16="http://schemas.microsoft.com/office/drawing/2014/main" id="{F7555C11-FB51-4634-B062-15BE59349EFC}"/>
                </a:ext>
              </a:extLst>
            </p:cNvPr>
            <p:cNvSpPr/>
            <p:nvPr/>
          </p:nvSpPr>
          <p:spPr bwMode="auto">
            <a:xfrm>
              <a:off x="9668204" y="2743803"/>
              <a:ext cx="24497" cy="4458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ṣlíḑe">
              <a:extLst>
                <a:ext uri="{FF2B5EF4-FFF2-40B4-BE49-F238E27FC236}">
                  <a16:creationId xmlns:a16="http://schemas.microsoft.com/office/drawing/2014/main" id="{7B730CDC-3D62-47D9-92E1-F5F9E851D862}"/>
                </a:ext>
              </a:extLst>
            </p:cNvPr>
            <p:cNvSpPr/>
            <p:nvPr/>
          </p:nvSpPr>
          <p:spPr bwMode="auto">
            <a:xfrm>
              <a:off x="9696829" y="2742702"/>
              <a:ext cx="28350" cy="45689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Sḻide">
              <a:extLst>
                <a:ext uri="{FF2B5EF4-FFF2-40B4-BE49-F238E27FC236}">
                  <a16:creationId xmlns:a16="http://schemas.microsoft.com/office/drawing/2014/main" id="{5BDB1531-089D-492B-A3FA-0B6663FF3426}"/>
                </a:ext>
              </a:extLst>
            </p:cNvPr>
            <p:cNvSpPr/>
            <p:nvPr/>
          </p:nvSpPr>
          <p:spPr bwMode="auto">
            <a:xfrm>
              <a:off x="9727381" y="2742977"/>
              <a:ext cx="24221" cy="45965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ṣlîḋè">
              <a:extLst>
                <a:ext uri="{FF2B5EF4-FFF2-40B4-BE49-F238E27FC236}">
                  <a16:creationId xmlns:a16="http://schemas.microsoft.com/office/drawing/2014/main" id="{9051FCD5-70C7-4CB5-978D-97698EBDB6BB}"/>
                </a:ext>
              </a:extLst>
            </p:cNvPr>
            <p:cNvSpPr/>
            <p:nvPr/>
          </p:nvSpPr>
          <p:spPr bwMode="auto">
            <a:xfrm>
              <a:off x="9754355" y="2743528"/>
              <a:ext cx="30827" cy="44313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ŝ1ide">
              <a:extLst>
                <a:ext uri="{FF2B5EF4-FFF2-40B4-BE49-F238E27FC236}">
                  <a16:creationId xmlns:a16="http://schemas.microsoft.com/office/drawing/2014/main" id="{BEE40AB2-D370-4AAF-901B-F1645E787054}"/>
                </a:ext>
              </a:extLst>
            </p:cNvPr>
            <p:cNvSpPr/>
            <p:nvPr/>
          </p:nvSpPr>
          <p:spPr bwMode="auto">
            <a:xfrm>
              <a:off x="9646185" y="2682425"/>
              <a:ext cx="161567" cy="168170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$ḻíde">
              <a:extLst>
                <a:ext uri="{FF2B5EF4-FFF2-40B4-BE49-F238E27FC236}">
                  <a16:creationId xmlns:a16="http://schemas.microsoft.com/office/drawing/2014/main" id="{7500F597-0A8D-46C1-BC7A-4B89C09CBE5C}"/>
                </a:ext>
              </a:extLst>
            </p:cNvPr>
            <p:cNvSpPr/>
            <p:nvPr/>
          </p:nvSpPr>
          <p:spPr bwMode="auto">
            <a:xfrm>
              <a:off x="9674535" y="2723160"/>
              <a:ext cx="104867" cy="55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27B84C8-6607-41C1-B2D1-7C9472699781}"/>
              </a:ext>
            </a:extLst>
          </p:cNvPr>
          <p:cNvGrpSpPr/>
          <p:nvPr/>
        </p:nvGrpSpPr>
        <p:grpSpPr>
          <a:xfrm>
            <a:off x="9646185" y="4749210"/>
            <a:ext cx="161567" cy="168170"/>
            <a:chOff x="9646185" y="4749210"/>
            <a:chExt cx="161567" cy="168170"/>
          </a:xfrm>
          <a:solidFill>
            <a:srgbClr val="CA351C"/>
          </a:solidFill>
        </p:grpSpPr>
        <p:sp>
          <p:nvSpPr>
            <p:cNvPr id="156" name="îŝľîḓê">
              <a:extLst>
                <a:ext uri="{FF2B5EF4-FFF2-40B4-BE49-F238E27FC236}">
                  <a16:creationId xmlns:a16="http://schemas.microsoft.com/office/drawing/2014/main" id="{79A8BA7E-C664-4A05-ADFC-44FBD75AFF91}"/>
                </a:ext>
              </a:extLst>
            </p:cNvPr>
            <p:cNvSpPr/>
            <p:nvPr/>
          </p:nvSpPr>
          <p:spPr bwMode="auto">
            <a:xfrm>
              <a:off x="9668204" y="4810588"/>
              <a:ext cx="24497" cy="4458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ṣlíḑe">
              <a:extLst>
                <a:ext uri="{FF2B5EF4-FFF2-40B4-BE49-F238E27FC236}">
                  <a16:creationId xmlns:a16="http://schemas.microsoft.com/office/drawing/2014/main" id="{7BD38C87-7381-4592-8485-70125AF61BC4}"/>
                </a:ext>
              </a:extLst>
            </p:cNvPr>
            <p:cNvSpPr/>
            <p:nvPr/>
          </p:nvSpPr>
          <p:spPr bwMode="auto">
            <a:xfrm>
              <a:off x="9696829" y="4809487"/>
              <a:ext cx="28350" cy="45689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Sḻide">
              <a:extLst>
                <a:ext uri="{FF2B5EF4-FFF2-40B4-BE49-F238E27FC236}">
                  <a16:creationId xmlns:a16="http://schemas.microsoft.com/office/drawing/2014/main" id="{4FFA7B77-65D6-4972-BC2B-59E6E4AA0F48}"/>
                </a:ext>
              </a:extLst>
            </p:cNvPr>
            <p:cNvSpPr/>
            <p:nvPr/>
          </p:nvSpPr>
          <p:spPr bwMode="auto">
            <a:xfrm>
              <a:off x="9727381" y="4809762"/>
              <a:ext cx="24221" cy="45965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ṣlîḋè">
              <a:extLst>
                <a:ext uri="{FF2B5EF4-FFF2-40B4-BE49-F238E27FC236}">
                  <a16:creationId xmlns:a16="http://schemas.microsoft.com/office/drawing/2014/main" id="{C28AC0D4-6FC5-4A37-A6FE-B2A0773801EA}"/>
                </a:ext>
              </a:extLst>
            </p:cNvPr>
            <p:cNvSpPr/>
            <p:nvPr/>
          </p:nvSpPr>
          <p:spPr bwMode="auto">
            <a:xfrm>
              <a:off x="9754355" y="4810313"/>
              <a:ext cx="30827" cy="44313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ŝ1ide">
              <a:extLst>
                <a:ext uri="{FF2B5EF4-FFF2-40B4-BE49-F238E27FC236}">
                  <a16:creationId xmlns:a16="http://schemas.microsoft.com/office/drawing/2014/main" id="{357DCA76-8A01-4B2B-A4CA-E714D6B7B7FF}"/>
                </a:ext>
              </a:extLst>
            </p:cNvPr>
            <p:cNvSpPr/>
            <p:nvPr/>
          </p:nvSpPr>
          <p:spPr bwMode="auto">
            <a:xfrm>
              <a:off x="9646185" y="4749210"/>
              <a:ext cx="161567" cy="168170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$ḻíde">
              <a:extLst>
                <a:ext uri="{FF2B5EF4-FFF2-40B4-BE49-F238E27FC236}">
                  <a16:creationId xmlns:a16="http://schemas.microsoft.com/office/drawing/2014/main" id="{FC6765BE-856C-470F-AE2D-82163C8BB325}"/>
                </a:ext>
              </a:extLst>
            </p:cNvPr>
            <p:cNvSpPr/>
            <p:nvPr/>
          </p:nvSpPr>
          <p:spPr bwMode="auto">
            <a:xfrm>
              <a:off x="9674535" y="4789945"/>
              <a:ext cx="104867" cy="55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0843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00DFF32D-86FC-4B34-8E31-EC4F35702181}"/>
              </a:ext>
            </a:extLst>
          </p:cNvPr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blipFill dpi="0"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-184150" ty="-19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PA_直接连接符 8">
            <a:extLst>
              <a:ext uri="{FF2B5EF4-FFF2-40B4-BE49-F238E27FC236}">
                <a16:creationId xmlns:a16="http://schemas.microsoft.com/office/drawing/2014/main" id="{75F53DE6-28C1-4EED-812F-6A5FBA98C0AD}"/>
              </a:ext>
            </a:extLst>
          </p:cNvPr>
          <p:cNvCxnSpPr>
            <a:cxnSpLocks/>
            <a:endCxn id="4" idx="2"/>
          </p:cNvCxnSpPr>
          <p:nvPr>
            <p:custDataLst>
              <p:tags r:id="rId1"/>
            </p:custDataLst>
          </p:nvPr>
        </p:nvCxnSpPr>
        <p:spPr>
          <a:xfrm>
            <a:off x="-1" y="3686908"/>
            <a:ext cx="10358847" cy="0"/>
          </a:xfrm>
          <a:prstGeom prst="line">
            <a:avLst/>
          </a:prstGeom>
          <a:ln w="38100">
            <a:solidFill>
              <a:srgbClr val="CA35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文本框 13">
            <a:extLst>
              <a:ext uri="{FF2B5EF4-FFF2-40B4-BE49-F238E27FC236}">
                <a16:creationId xmlns:a16="http://schemas.microsoft.com/office/drawing/2014/main" id="{384877ED-9937-4AFE-BEF4-610B092332A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37805" y="1946110"/>
            <a:ext cx="215586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北京钢铁工业学院</a:t>
            </a:r>
          </a:p>
        </p:txBody>
      </p:sp>
      <p:sp>
        <p:nvSpPr>
          <p:cNvPr id="12" name="PA_文本框 14">
            <a:extLst>
              <a:ext uri="{FF2B5EF4-FFF2-40B4-BE49-F238E27FC236}">
                <a16:creationId xmlns:a16="http://schemas.microsoft.com/office/drawing/2014/main" id="{B09FE65E-2943-4A73-B517-9108D227189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3824" y="2357673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中华人民共和国成立后，为了培养冶金专门技术人才，适应社会主义经济建设的需要，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年，中央人民政府决定建立钢铁学院。</a:t>
            </a:r>
          </a:p>
        </p:txBody>
      </p:sp>
      <p:sp>
        <p:nvSpPr>
          <p:cNvPr id="13" name="PA_文本框 15">
            <a:extLst>
              <a:ext uri="{FF2B5EF4-FFF2-40B4-BE49-F238E27FC236}">
                <a16:creationId xmlns:a16="http://schemas.microsoft.com/office/drawing/2014/main" id="{5FBEEEA0-34FB-4D60-AAF5-32C5B51B12F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007508" y="4659192"/>
            <a:ext cx="23438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1960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年，北京钢铁工业学院更名为北京钢铁学院，并被批准为全国重点大学。</a:t>
            </a:r>
          </a:p>
        </p:txBody>
      </p:sp>
      <p:sp>
        <p:nvSpPr>
          <p:cNvPr id="15" name="PA_文本框 17">
            <a:extLst>
              <a:ext uri="{FF2B5EF4-FFF2-40B4-BE49-F238E27FC236}">
                <a16:creationId xmlns:a16="http://schemas.microsoft.com/office/drawing/2014/main" id="{C2FE2DF5-9816-4DC6-BDFF-119412D675B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45991" y="2269214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</a:p>
        </p:txBody>
      </p:sp>
      <p:sp>
        <p:nvSpPr>
          <p:cNvPr id="16" name="PA_文本框 18">
            <a:extLst>
              <a:ext uri="{FF2B5EF4-FFF2-40B4-BE49-F238E27FC236}">
                <a16:creationId xmlns:a16="http://schemas.microsoft.com/office/drawing/2014/main" id="{910B0E79-D900-4274-A5C5-16CC445D756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183177" y="1930660"/>
            <a:ext cx="226945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</a:rPr>
              <a:t>北京科技大学</a:t>
            </a:r>
          </a:p>
        </p:txBody>
      </p:sp>
      <p:sp>
        <p:nvSpPr>
          <p:cNvPr id="17" name="PA_文本框 19">
            <a:extLst>
              <a:ext uri="{FF2B5EF4-FFF2-40B4-BE49-F238E27FC236}">
                <a16:creationId xmlns:a16="http://schemas.microsoft.com/office/drawing/2014/main" id="{F470CB02-1CC9-4D3F-8887-76172254011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354242" y="4262176"/>
            <a:ext cx="1650360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</a:rPr>
              <a:t>北京钢铁学院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AA84A7B-9D28-4F4B-B236-85337DBF0822}"/>
              </a:ext>
            </a:extLst>
          </p:cNvPr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PA_椭圆 9">
            <a:extLst>
              <a:ext uri="{FF2B5EF4-FFF2-40B4-BE49-F238E27FC236}">
                <a16:creationId xmlns:a16="http://schemas.microsoft.com/office/drawing/2014/main" id="{A1A91C95-2E34-48D8-A1B3-2D673D6294F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554481" y="3425651"/>
            <a:ext cx="522514" cy="52251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0D1541F-9111-49B0-B42C-8A39B4073703}"/>
              </a:ext>
            </a:extLst>
          </p:cNvPr>
          <p:cNvGrpSpPr/>
          <p:nvPr/>
        </p:nvGrpSpPr>
        <p:grpSpPr>
          <a:xfrm>
            <a:off x="1684566" y="3550375"/>
            <a:ext cx="262344" cy="27306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24" name="îŝľîḓê">
              <a:extLst>
                <a:ext uri="{FF2B5EF4-FFF2-40B4-BE49-F238E27FC236}">
                  <a16:creationId xmlns:a16="http://schemas.microsoft.com/office/drawing/2014/main" id="{09DB5EC7-3F3B-4006-BA9F-28E04601A710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líḑe">
              <a:extLst>
                <a:ext uri="{FF2B5EF4-FFF2-40B4-BE49-F238E27FC236}">
                  <a16:creationId xmlns:a16="http://schemas.microsoft.com/office/drawing/2014/main" id="{C679C22E-52FB-4F00-99B6-A083069CC5DA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ḻide">
              <a:extLst>
                <a:ext uri="{FF2B5EF4-FFF2-40B4-BE49-F238E27FC236}">
                  <a16:creationId xmlns:a16="http://schemas.microsoft.com/office/drawing/2014/main" id="{2BE18CF7-05DD-469F-9203-9D29B2E8BD05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ṣlîḋè">
              <a:extLst>
                <a:ext uri="{FF2B5EF4-FFF2-40B4-BE49-F238E27FC236}">
                  <a16:creationId xmlns:a16="http://schemas.microsoft.com/office/drawing/2014/main" id="{329EBD02-CBD9-41C5-A38E-C05D9AFADDFE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1ide">
              <a:extLst>
                <a:ext uri="{FF2B5EF4-FFF2-40B4-BE49-F238E27FC236}">
                  <a16:creationId xmlns:a16="http://schemas.microsoft.com/office/drawing/2014/main" id="{D1053F04-3151-4ECE-A555-A86043B90266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$ḻíde">
              <a:extLst>
                <a:ext uri="{FF2B5EF4-FFF2-40B4-BE49-F238E27FC236}">
                  <a16:creationId xmlns:a16="http://schemas.microsoft.com/office/drawing/2014/main" id="{1CDC1ACC-6A4D-4148-9BA3-DA7707776B04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PA_椭圆 9">
            <a:extLst>
              <a:ext uri="{FF2B5EF4-FFF2-40B4-BE49-F238E27FC236}">
                <a16:creationId xmlns:a16="http://schemas.microsoft.com/office/drawing/2014/main" id="{018E0504-03CE-4209-8BCD-1CA5E8EB7B9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18165" y="3425651"/>
            <a:ext cx="522514" cy="52251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9276ACF-66D4-4F59-94A0-ECBEC5E018B0}"/>
              </a:ext>
            </a:extLst>
          </p:cNvPr>
          <p:cNvGrpSpPr/>
          <p:nvPr/>
        </p:nvGrpSpPr>
        <p:grpSpPr>
          <a:xfrm>
            <a:off x="5048250" y="3550375"/>
            <a:ext cx="262344" cy="27306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32" name="îŝľîḓê">
              <a:extLst>
                <a:ext uri="{FF2B5EF4-FFF2-40B4-BE49-F238E27FC236}">
                  <a16:creationId xmlns:a16="http://schemas.microsoft.com/office/drawing/2014/main" id="{53FE529B-C5D2-4510-BC4E-7363E01DF52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ṣlíḑe">
              <a:extLst>
                <a:ext uri="{FF2B5EF4-FFF2-40B4-BE49-F238E27FC236}">
                  <a16:creationId xmlns:a16="http://schemas.microsoft.com/office/drawing/2014/main" id="{0934E3CD-9157-40EF-9378-7DDF382F97A2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Sḻide">
              <a:extLst>
                <a:ext uri="{FF2B5EF4-FFF2-40B4-BE49-F238E27FC236}">
                  <a16:creationId xmlns:a16="http://schemas.microsoft.com/office/drawing/2014/main" id="{E3E8B1C9-AE44-4D38-8EF5-235FBFCE7E9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ṣlîḋè">
              <a:extLst>
                <a:ext uri="{FF2B5EF4-FFF2-40B4-BE49-F238E27FC236}">
                  <a16:creationId xmlns:a16="http://schemas.microsoft.com/office/drawing/2014/main" id="{F20568FC-A799-4169-827D-F381F9C8E2FC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1ide">
              <a:extLst>
                <a:ext uri="{FF2B5EF4-FFF2-40B4-BE49-F238E27FC236}">
                  <a16:creationId xmlns:a16="http://schemas.microsoft.com/office/drawing/2014/main" id="{428EBA21-C0F3-490B-8E22-A845764B6055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$ḻíde">
              <a:extLst>
                <a:ext uri="{FF2B5EF4-FFF2-40B4-BE49-F238E27FC236}">
                  <a16:creationId xmlns:a16="http://schemas.microsoft.com/office/drawing/2014/main" id="{11996DA9-0F13-4EF3-88E3-C3E15333992F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8" name="PA_椭圆 9">
            <a:extLst>
              <a:ext uri="{FF2B5EF4-FFF2-40B4-BE49-F238E27FC236}">
                <a16:creationId xmlns:a16="http://schemas.microsoft.com/office/drawing/2014/main" id="{4FEF1094-29C1-4E55-97FA-85069A7DBB5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056648" y="3425651"/>
            <a:ext cx="522514" cy="52251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F1BA433-E478-40D0-AC26-9F4BEC82F666}"/>
              </a:ext>
            </a:extLst>
          </p:cNvPr>
          <p:cNvGrpSpPr/>
          <p:nvPr/>
        </p:nvGrpSpPr>
        <p:grpSpPr>
          <a:xfrm>
            <a:off x="8186733" y="3550375"/>
            <a:ext cx="262344" cy="27306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40" name="îŝľîḓê">
              <a:extLst>
                <a:ext uri="{FF2B5EF4-FFF2-40B4-BE49-F238E27FC236}">
                  <a16:creationId xmlns:a16="http://schemas.microsoft.com/office/drawing/2014/main" id="{68356D96-B4E4-4DA1-BAF9-9E0511FD95A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ṣlíḑe">
              <a:extLst>
                <a:ext uri="{FF2B5EF4-FFF2-40B4-BE49-F238E27FC236}">
                  <a16:creationId xmlns:a16="http://schemas.microsoft.com/office/drawing/2014/main" id="{111F4444-33AB-4BB6-A29B-BD430BCA4E7B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Sḻide">
              <a:extLst>
                <a:ext uri="{FF2B5EF4-FFF2-40B4-BE49-F238E27FC236}">
                  <a16:creationId xmlns:a16="http://schemas.microsoft.com/office/drawing/2014/main" id="{38ED8021-27E6-45F8-A250-BE6D5E9341BA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ṣlîḋè">
              <a:extLst>
                <a:ext uri="{FF2B5EF4-FFF2-40B4-BE49-F238E27FC236}">
                  <a16:creationId xmlns:a16="http://schemas.microsoft.com/office/drawing/2014/main" id="{146AC11E-0E8B-4354-A055-04394AED851A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1ide">
              <a:extLst>
                <a:ext uri="{FF2B5EF4-FFF2-40B4-BE49-F238E27FC236}">
                  <a16:creationId xmlns:a16="http://schemas.microsoft.com/office/drawing/2014/main" id="{957889D2-2997-4214-9805-211DC3555CBC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$ḻíde">
              <a:extLst>
                <a:ext uri="{FF2B5EF4-FFF2-40B4-BE49-F238E27FC236}">
                  <a16:creationId xmlns:a16="http://schemas.microsoft.com/office/drawing/2014/main" id="{62156544-CC26-424F-A007-3FB4BCECF5D5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34A6D81-FCEB-481C-805D-94017A59C446}"/>
              </a:ext>
            </a:extLst>
          </p:cNvPr>
          <p:cNvGrpSpPr/>
          <p:nvPr/>
        </p:nvGrpSpPr>
        <p:grpSpPr>
          <a:xfrm>
            <a:off x="11138931" y="2590800"/>
            <a:ext cx="2106138" cy="219221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50" name="îŝľîḓê">
              <a:extLst>
                <a:ext uri="{FF2B5EF4-FFF2-40B4-BE49-F238E27FC236}">
                  <a16:creationId xmlns:a16="http://schemas.microsoft.com/office/drawing/2014/main" id="{220FD829-BDE2-4578-A13A-FBA36C68D4B6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ṣlíḑe">
              <a:extLst>
                <a:ext uri="{FF2B5EF4-FFF2-40B4-BE49-F238E27FC236}">
                  <a16:creationId xmlns:a16="http://schemas.microsoft.com/office/drawing/2014/main" id="{94B25BD9-EEDF-4535-88A6-8F7CCEF314E8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Sḻide">
              <a:extLst>
                <a:ext uri="{FF2B5EF4-FFF2-40B4-BE49-F238E27FC236}">
                  <a16:creationId xmlns:a16="http://schemas.microsoft.com/office/drawing/2014/main" id="{68B87EE9-9074-43AD-8F5E-2ABE90F68C13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ṣlîḋè">
              <a:extLst>
                <a:ext uri="{FF2B5EF4-FFF2-40B4-BE49-F238E27FC236}">
                  <a16:creationId xmlns:a16="http://schemas.microsoft.com/office/drawing/2014/main" id="{367BA817-5914-46B1-8EA0-940BB1DAD33C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ŝ1ide">
              <a:extLst>
                <a:ext uri="{FF2B5EF4-FFF2-40B4-BE49-F238E27FC236}">
                  <a16:creationId xmlns:a16="http://schemas.microsoft.com/office/drawing/2014/main" id="{782D706F-5942-4404-BC57-BD02D832CDC2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$ḻíde">
              <a:extLst>
                <a:ext uri="{FF2B5EF4-FFF2-40B4-BE49-F238E27FC236}">
                  <a16:creationId xmlns:a16="http://schemas.microsoft.com/office/drawing/2014/main" id="{D4B29CFB-1653-4FAF-A4B4-6006A581E15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5A9EDC3D-FBCB-4ACC-8A03-11733DA752D3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钢铁摇篮之流程图页</a:t>
            </a:r>
          </a:p>
        </p:txBody>
      </p:sp>
    </p:spTree>
    <p:extLst>
      <p:ext uri="{BB962C8B-B14F-4D97-AF65-F5344CB8AC3E}">
        <p14:creationId xmlns:p14="http://schemas.microsoft.com/office/powerpoint/2010/main" val="1899512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第三部分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third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600">
                <a:gradFill flip="none" rotWithShape="1"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</a:rPr>
              <a:t>崇尚实践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pc="35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Advocating practice</a:t>
            </a:r>
            <a:endParaRPr lang="zh-CN" altLang="en-US" dirty="0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5008EBB0-D20D-488A-B3D6-8598553C7A5D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2069897"/>
            <a:chExt cx="1776413" cy="1778000"/>
          </a:xfrm>
        </p:grpSpPr>
        <p:sp>
          <p:nvSpPr>
            <p:cNvPr id="123" name="îS1îḋé">
              <a:extLst>
                <a:ext uri="{FF2B5EF4-FFF2-40B4-BE49-F238E27FC236}">
                  <a16:creationId xmlns:a16="http://schemas.microsoft.com/office/drawing/2014/main" id="{FFEF77BC-211E-45E1-A9A1-AF600026D085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ïďé">
              <a:extLst>
                <a:ext uri="{FF2B5EF4-FFF2-40B4-BE49-F238E27FC236}">
                  <a16:creationId xmlns:a16="http://schemas.microsoft.com/office/drawing/2014/main" id="{98ACB1D6-9A16-4496-A118-9D10D2C01188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916A8F2C-5136-47CC-9DA1-411A77B0CF0C}"/>
              </a:ext>
            </a:extLst>
          </p:cNvPr>
          <p:cNvGrpSpPr/>
          <p:nvPr/>
        </p:nvGrpSpPr>
        <p:grpSpPr>
          <a:xfrm>
            <a:off x="5804581" y="657875"/>
            <a:ext cx="582837" cy="600621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126" name="ïś1íďê">
              <a:extLst>
                <a:ext uri="{FF2B5EF4-FFF2-40B4-BE49-F238E27FC236}">
                  <a16:creationId xmlns:a16="http://schemas.microsoft.com/office/drawing/2014/main" id="{34056867-9AB3-4FFF-B351-E03D890E5339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îḓé">
              <a:extLst>
                <a:ext uri="{FF2B5EF4-FFF2-40B4-BE49-F238E27FC236}">
                  <a16:creationId xmlns:a16="http://schemas.microsoft.com/office/drawing/2014/main" id="{5FB22152-F293-4189-AF01-B74C9C4D1E0A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šḷïḓe">
              <a:extLst>
                <a:ext uri="{FF2B5EF4-FFF2-40B4-BE49-F238E27FC236}">
                  <a16:creationId xmlns:a16="http://schemas.microsoft.com/office/drawing/2014/main" id="{43C3C7DD-B5DD-476D-B6C3-F5FE83A1EFAF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9959D732-6F16-40FB-88BF-E3F6C9F8CD71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ḻîḑe">
              <a:extLst>
                <a:ext uri="{FF2B5EF4-FFF2-40B4-BE49-F238E27FC236}">
                  <a16:creationId xmlns:a16="http://schemas.microsoft.com/office/drawing/2014/main" id="{62573BC2-2AAA-4AF1-B5FB-3719588B22FA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şḻíḍe">
              <a:extLst>
                <a:ext uri="{FF2B5EF4-FFF2-40B4-BE49-F238E27FC236}">
                  <a16:creationId xmlns:a16="http://schemas.microsoft.com/office/drawing/2014/main" id="{37310DBB-774A-44D9-A63B-DEADCF635D7A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ḑè">
              <a:extLst>
                <a:ext uri="{FF2B5EF4-FFF2-40B4-BE49-F238E27FC236}">
                  <a16:creationId xmlns:a16="http://schemas.microsoft.com/office/drawing/2014/main" id="{21834288-7183-484B-9F1B-3A93F4549A0C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ḷïḓê">
              <a:extLst>
                <a:ext uri="{FF2B5EF4-FFF2-40B4-BE49-F238E27FC236}">
                  <a16:creationId xmlns:a16="http://schemas.microsoft.com/office/drawing/2014/main" id="{D1ECA423-237A-49C9-A1C6-EF10D6A415B8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$ḻîḓé">
              <a:extLst>
                <a:ext uri="{FF2B5EF4-FFF2-40B4-BE49-F238E27FC236}">
                  <a16:creationId xmlns:a16="http://schemas.microsoft.com/office/drawing/2014/main" id="{2B6F3407-8C1F-41DB-87B2-7D99CCC57BB5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ľîḋé">
              <a:extLst>
                <a:ext uri="{FF2B5EF4-FFF2-40B4-BE49-F238E27FC236}">
                  <a16:creationId xmlns:a16="http://schemas.microsoft.com/office/drawing/2014/main" id="{B49189C7-0D06-43A5-8A56-914468E795C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ḻïḑê">
              <a:extLst>
                <a:ext uri="{FF2B5EF4-FFF2-40B4-BE49-F238E27FC236}">
                  <a16:creationId xmlns:a16="http://schemas.microsoft.com/office/drawing/2014/main" id="{91A65A13-6B23-4CE1-9B93-5CEF1B8E29D4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ṧlíḍe">
              <a:extLst>
                <a:ext uri="{FF2B5EF4-FFF2-40B4-BE49-F238E27FC236}">
                  <a16:creationId xmlns:a16="http://schemas.microsoft.com/office/drawing/2014/main" id="{DC015ADF-2C6C-4C44-BC8B-30F719581240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ê">
              <a:extLst>
                <a:ext uri="{FF2B5EF4-FFF2-40B4-BE49-F238E27FC236}">
                  <a16:creationId xmlns:a16="http://schemas.microsoft.com/office/drawing/2014/main" id="{F314BFC1-FAA0-4EDA-89E5-08B52C3AB2A7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íḑe">
              <a:extLst>
                <a:ext uri="{FF2B5EF4-FFF2-40B4-BE49-F238E27FC236}">
                  <a16:creationId xmlns:a16="http://schemas.microsoft.com/office/drawing/2014/main" id="{C710BFEB-0823-4946-9B82-5662D3027C2F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ḻide">
              <a:extLst>
                <a:ext uri="{FF2B5EF4-FFF2-40B4-BE49-F238E27FC236}">
                  <a16:creationId xmlns:a16="http://schemas.microsoft.com/office/drawing/2014/main" id="{247F0D08-85E7-4FF5-8803-FB8207032738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lîḋè">
              <a:extLst>
                <a:ext uri="{FF2B5EF4-FFF2-40B4-BE49-F238E27FC236}">
                  <a16:creationId xmlns:a16="http://schemas.microsoft.com/office/drawing/2014/main" id="{14012074-16B1-46D4-B77C-9D1F2289B3F8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ṣ1ïḑe">
              <a:extLst>
                <a:ext uri="{FF2B5EF4-FFF2-40B4-BE49-F238E27FC236}">
                  <a16:creationId xmlns:a16="http://schemas.microsoft.com/office/drawing/2014/main" id="{FBA3291F-AFBA-4590-906B-74AE58005FF8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ṧḷîde">
              <a:extLst>
                <a:ext uri="{FF2B5EF4-FFF2-40B4-BE49-F238E27FC236}">
                  <a16:creationId xmlns:a16="http://schemas.microsoft.com/office/drawing/2014/main" id="{CE64508F-8D50-46F8-B6F3-49E62774958F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S1îḍé">
              <a:extLst>
                <a:ext uri="{FF2B5EF4-FFF2-40B4-BE49-F238E27FC236}">
                  <a16:creationId xmlns:a16="http://schemas.microsoft.com/office/drawing/2014/main" id="{0BBC5F83-F165-45FE-88EA-4D63D3356B22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ļïḋè">
              <a:extLst>
                <a:ext uri="{FF2B5EF4-FFF2-40B4-BE49-F238E27FC236}">
                  <a16:creationId xmlns:a16="http://schemas.microsoft.com/office/drawing/2014/main" id="{CB5E1E9B-2F14-4885-967B-7643DB90546E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ḷiḋé">
              <a:extLst>
                <a:ext uri="{FF2B5EF4-FFF2-40B4-BE49-F238E27FC236}">
                  <a16:creationId xmlns:a16="http://schemas.microsoft.com/office/drawing/2014/main" id="{1C9E46E1-15F5-4297-8AAD-203607CAC6BE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şļiḋe">
              <a:extLst>
                <a:ext uri="{FF2B5EF4-FFF2-40B4-BE49-F238E27FC236}">
                  <a16:creationId xmlns:a16="http://schemas.microsoft.com/office/drawing/2014/main" id="{32054504-8D3F-4B7B-B37C-49006601B45F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1iḓê">
              <a:extLst>
                <a:ext uri="{FF2B5EF4-FFF2-40B4-BE49-F238E27FC236}">
                  <a16:creationId xmlns:a16="http://schemas.microsoft.com/office/drawing/2014/main" id="{1BA4347D-8361-4F66-9958-851ABFBBE905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1ïḓe">
              <a:extLst>
                <a:ext uri="{FF2B5EF4-FFF2-40B4-BE49-F238E27FC236}">
                  <a16:creationId xmlns:a16="http://schemas.microsoft.com/office/drawing/2014/main" id="{55C10B7B-6EB6-4816-8BEE-1DBFEA44B5BD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lîḋè">
              <a:extLst>
                <a:ext uri="{FF2B5EF4-FFF2-40B4-BE49-F238E27FC236}">
                  <a16:creationId xmlns:a16="http://schemas.microsoft.com/office/drawing/2014/main" id="{877FC059-B35E-474F-AD0D-E313C9C1F412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ľîďe">
              <a:extLst>
                <a:ext uri="{FF2B5EF4-FFF2-40B4-BE49-F238E27FC236}">
                  <a16:creationId xmlns:a16="http://schemas.microsoft.com/office/drawing/2014/main" id="{A0400FF3-0943-4D47-A2FC-D6DE2C48419C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ļiḓe">
              <a:extLst>
                <a:ext uri="{FF2B5EF4-FFF2-40B4-BE49-F238E27FC236}">
                  <a16:creationId xmlns:a16="http://schemas.microsoft.com/office/drawing/2014/main" id="{FE13693B-C8C2-4E47-A7CC-7CCEAD4A8412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$ḷïďe">
              <a:extLst>
                <a:ext uri="{FF2B5EF4-FFF2-40B4-BE49-F238E27FC236}">
                  <a16:creationId xmlns:a16="http://schemas.microsoft.com/office/drawing/2014/main" id="{B7E7E9B6-882F-43F8-98A2-F746CDFC4704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śḻîḍe">
              <a:extLst>
                <a:ext uri="{FF2B5EF4-FFF2-40B4-BE49-F238E27FC236}">
                  <a16:creationId xmlns:a16="http://schemas.microsoft.com/office/drawing/2014/main" id="{75E41EF0-EDB5-47ED-BAB5-4F267C2AE92D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ļîḋê">
              <a:extLst>
                <a:ext uri="{FF2B5EF4-FFF2-40B4-BE49-F238E27FC236}">
                  <a16:creationId xmlns:a16="http://schemas.microsoft.com/office/drawing/2014/main" id="{4243CC8D-ACDF-4EA8-920C-C8250425C5EE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ḷiḋé">
              <a:extLst>
                <a:ext uri="{FF2B5EF4-FFF2-40B4-BE49-F238E27FC236}">
                  <a16:creationId xmlns:a16="http://schemas.microsoft.com/office/drawing/2014/main" id="{03158D08-D104-4C5F-A3B7-1CA0C81ED914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ľïďé">
              <a:extLst>
                <a:ext uri="{FF2B5EF4-FFF2-40B4-BE49-F238E27FC236}">
                  <a16:creationId xmlns:a16="http://schemas.microsoft.com/office/drawing/2014/main" id="{86EC7C63-E684-4DDA-94E7-D7C470A8F75F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iḋé">
              <a:extLst>
                <a:ext uri="{FF2B5EF4-FFF2-40B4-BE49-F238E27FC236}">
                  <a16:creationId xmlns:a16="http://schemas.microsoft.com/office/drawing/2014/main" id="{EF2D550E-6E04-4C99-BFC6-33DFC2F3FC44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iďê">
              <a:extLst>
                <a:ext uri="{FF2B5EF4-FFF2-40B4-BE49-F238E27FC236}">
                  <a16:creationId xmlns:a16="http://schemas.microsoft.com/office/drawing/2014/main" id="{C6D201F6-277C-4B99-9F23-30A41CC74D69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liḋé">
              <a:extLst>
                <a:ext uri="{FF2B5EF4-FFF2-40B4-BE49-F238E27FC236}">
                  <a16:creationId xmlns:a16="http://schemas.microsoft.com/office/drawing/2014/main" id="{88BEA85D-E4A4-4D54-A2DC-C92704A8F9A4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1îḑè">
              <a:extLst>
                <a:ext uri="{FF2B5EF4-FFF2-40B4-BE49-F238E27FC236}">
                  <a16:creationId xmlns:a16="http://schemas.microsoft.com/office/drawing/2014/main" id="{D3CB2706-65DA-4100-B609-B97A25F7065A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ḻiḋê">
              <a:extLst>
                <a:ext uri="{FF2B5EF4-FFF2-40B4-BE49-F238E27FC236}">
                  <a16:creationId xmlns:a16="http://schemas.microsoft.com/office/drawing/2014/main" id="{8B080EA4-5C0B-4314-A659-9EB7C010491D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ľíḍe">
              <a:extLst>
                <a:ext uri="{FF2B5EF4-FFF2-40B4-BE49-F238E27FC236}">
                  <a16:creationId xmlns:a16="http://schemas.microsoft.com/office/drawing/2014/main" id="{6C76585E-37EE-4024-84F3-E3C248CD5291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ḻiḍe">
              <a:extLst>
                <a:ext uri="{FF2B5EF4-FFF2-40B4-BE49-F238E27FC236}">
                  <a16:creationId xmlns:a16="http://schemas.microsoft.com/office/drawing/2014/main" id="{5C54CDE3-52AA-41D2-9787-BD6E93FDAB3B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ļïḓè">
              <a:extLst>
                <a:ext uri="{FF2B5EF4-FFF2-40B4-BE49-F238E27FC236}">
                  <a16:creationId xmlns:a16="http://schemas.microsoft.com/office/drawing/2014/main" id="{696B1102-D38C-4FDA-B975-04A77FF5EC2A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ṩḻîde">
              <a:extLst>
                <a:ext uri="{FF2B5EF4-FFF2-40B4-BE49-F238E27FC236}">
                  <a16:creationId xmlns:a16="http://schemas.microsoft.com/office/drawing/2014/main" id="{A3461C37-4217-4653-BC1D-EEF98AEEB0B9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ḷïḓê">
              <a:extLst>
                <a:ext uri="{FF2B5EF4-FFF2-40B4-BE49-F238E27FC236}">
                  <a16:creationId xmlns:a16="http://schemas.microsoft.com/office/drawing/2014/main" id="{85DF89D2-F1A9-4884-9A86-8BC5C0A6C43C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şḷîḑe">
              <a:extLst>
                <a:ext uri="{FF2B5EF4-FFF2-40B4-BE49-F238E27FC236}">
                  <a16:creationId xmlns:a16="http://schemas.microsoft.com/office/drawing/2014/main" id="{72485867-DB10-4EAE-9207-979AE574A9F3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ḷïḋê">
              <a:extLst>
                <a:ext uri="{FF2B5EF4-FFF2-40B4-BE49-F238E27FC236}">
                  <a16:creationId xmlns:a16="http://schemas.microsoft.com/office/drawing/2014/main" id="{99F67798-60E8-4CA1-ADB0-2F5E1EAFF598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lïḍè">
              <a:extLst>
                <a:ext uri="{FF2B5EF4-FFF2-40B4-BE49-F238E27FC236}">
                  <a16:creationId xmlns:a16="http://schemas.microsoft.com/office/drawing/2014/main" id="{67E881EF-2F3F-4D1A-809A-F4B2EB535581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ḷîḓê">
              <a:extLst>
                <a:ext uri="{FF2B5EF4-FFF2-40B4-BE49-F238E27FC236}">
                  <a16:creationId xmlns:a16="http://schemas.microsoft.com/office/drawing/2014/main" id="{C331D339-260D-4480-A19E-1453EAB8D94C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ļiďé">
              <a:extLst>
                <a:ext uri="{FF2B5EF4-FFF2-40B4-BE49-F238E27FC236}">
                  <a16:creationId xmlns:a16="http://schemas.microsoft.com/office/drawing/2014/main" id="{D94A803B-978F-431A-8D99-FEF154824FC9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ḷiḋè">
              <a:extLst>
                <a:ext uri="{FF2B5EF4-FFF2-40B4-BE49-F238E27FC236}">
                  <a16:creationId xmlns:a16="http://schemas.microsoft.com/office/drawing/2014/main" id="{9ED85847-3252-4E02-8EBA-FA9505DC0B40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ḷíḋé">
              <a:extLst>
                <a:ext uri="{FF2B5EF4-FFF2-40B4-BE49-F238E27FC236}">
                  <a16:creationId xmlns:a16="http://schemas.microsoft.com/office/drawing/2014/main" id="{FE867539-6B9B-4857-B3E2-7C805009B12B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liďè">
              <a:extLst>
                <a:ext uri="{FF2B5EF4-FFF2-40B4-BE49-F238E27FC236}">
                  <a16:creationId xmlns:a16="http://schemas.microsoft.com/office/drawing/2014/main" id="{49CC092B-276D-45F6-971F-551F16CB0007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ṧlíḋè">
              <a:extLst>
                <a:ext uri="{FF2B5EF4-FFF2-40B4-BE49-F238E27FC236}">
                  <a16:creationId xmlns:a16="http://schemas.microsoft.com/office/drawing/2014/main" id="{1DD67440-5D64-4152-BB85-B07C8E8497F0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lïḓè">
              <a:extLst>
                <a:ext uri="{FF2B5EF4-FFF2-40B4-BE49-F238E27FC236}">
                  <a16:creationId xmlns:a16="http://schemas.microsoft.com/office/drawing/2014/main" id="{818DDED3-C815-4B66-9873-91D70E33E89A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1iḍe">
              <a:extLst>
                <a:ext uri="{FF2B5EF4-FFF2-40B4-BE49-F238E27FC236}">
                  <a16:creationId xmlns:a16="http://schemas.microsoft.com/office/drawing/2014/main" id="{D5F21237-6AE1-4861-9C65-F9CEEEF8F68B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ṥľîḋé">
              <a:extLst>
                <a:ext uri="{FF2B5EF4-FFF2-40B4-BE49-F238E27FC236}">
                  <a16:creationId xmlns:a16="http://schemas.microsoft.com/office/drawing/2014/main" id="{C74FE00F-1429-4F32-A61F-552153925B18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ślidè">
              <a:extLst>
                <a:ext uri="{FF2B5EF4-FFF2-40B4-BE49-F238E27FC236}">
                  <a16:creationId xmlns:a16="http://schemas.microsoft.com/office/drawing/2014/main" id="{41F90567-BA44-455B-A146-9F8B58B11819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1ide">
              <a:extLst>
                <a:ext uri="{FF2B5EF4-FFF2-40B4-BE49-F238E27FC236}">
                  <a16:creationId xmlns:a16="http://schemas.microsoft.com/office/drawing/2014/main" id="{A970D89D-12F2-402D-8ADD-587C9DC56D4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$ḻíde">
              <a:extLst>
                <a:ext uri="{FF2B5EF4-FFF2-40B4-BE49-F238E27FC236}">
                  <a16:creationId xmlns:a16="http://schemas.microsoft.com/office/drawing/2014/main" id="{4DA175DA-9A86-4F8A-9534-F7E1142F8262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788FBB43-311C-4E72-973F-59F8F8B5E059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84" name="ïṩļîḑê">
              <a:extLst>
                <a:ext uri="{FF2B5EF4-FFF2-40B4-BE49-F238E27FC236}">
                  <a16:creationId xmlns:a16="http://schemas.microsoft.com/office/drawing/2014/main" id="{C415B66B-11D1-49DF-A382-1432C1B6BDB0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şḷïḍe">
              <a:extLst>
                <a:ext uri="{FF2B5EF4-FFF2-40B4-BE49-F238E27FC236}">
                  <a16:creationId xmlns:a16="http://schemas.microsoft.com/office/drawing/2014/main" id="{8AAA063F-166C-45BF-92D7-7585F059E5A4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ļíďe">
              <a:extLst>
                <a:ext uri="{FF2B5EF4-FFF2-40B4-BE49-F238E27FC236}">
                  <a16:creationId xmlns:a16="http://schemas.microsoft.com/office/drawing/2014/main" id="{48A40A2A-D95A-48D2-866E-41F894AADE87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ŝļïḓè">
              <a:extLst>
                <a:ext uri="{FF2B5EF4-FFF2-40B4-BE49-F238E27FC236}">
                  <a16:creationId xmlns:a16="http://schemas.microsoft.com/office/drawing/2014/main" id="{D9CB2AF2-F5BA-4B08-9F47-C96522EE18D2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îḋè">
              <a:extLst>
                <a:ext uri="{FF2B5EF4-FFF2-40B4-BE49-F238E27FC236}">
                  <a16:creationId xmlns:a16="http://schemas.microsoft.com/office/drawing/2014/main" id="{3F192590-C259-43CE-848E-0A2F5C4AD8E3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ïdè">
              <a:extLst>
                <a:ext uri="{FF2B5EF4-FFF2-40B4-BE49-F238E27FC236}">
                  <a16:creationId xmlns:a16="http://schemas.microsoft.com/office/drawing/2014/main" id="{45ADDFD2-6560-470E-B26A-A433DFC9BC3B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$líḋé">
              <a:extLst>
                <a:ext uri="{FF2B5EF4-FFF2-40B4-BE49-F238E27FC236}">
                  <a16:creationId xmlns:a16="http://schemas.microsoft.com/office/drawing/2014/main" id="{2927B65D-366C-4746-BAF2-7EDD16CAA8ED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ḷíḓè">
              <a:extLst>
                <a:ext uri="{FF2B5EF4-FFF2-40B4-BE49-F238E27FC236}">
                  <a16:creationId xmlns:a16="http://schemas.microsoft.com/office/drawing/2014/main" id="{96F74371-5634-44C6-BEB5-675501AAA340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ḷîḋé">
              <a:extLst>
                <a:ext uri="{FF2B5EF4-FFF2-40B4-BE49-F238E27FC236}">
                  <a16:creationId xmlns:a16="http://schemas.microsoft.com/office/drawing/2014/main" id="{4274EB8F-8240-4EA8-96C8-C20EBF84D3B6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ḷiḓé">
              <a:extLst>
                <a:ext uri="{FF2B5EF4-FFF2-40B4-BE49-F238E27FC236}">
                  <a16:creationId xmlns:a16="http://schemas.microsoft.com/office/drawing/2014/main" id="{DD5819AB-6739-43D5-A593-7F940F0FEDDC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ṩľidè">
              <a:extLst>
                <a:ext uri="{FF2B5EF4-FFF2-40B4-BE49-F238E27FC236}">
                  <a16:creationId xmlns:a16="http://schemas.microsoft.com/office/drawing/2014/main" id="{A3126637-5E3F-4844-8278-EC7484AB00EE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iḑe">
              <a:extLst>
                <a:ext uri="{FF2B5EF4-FFF2-40B4-BE49-F238E27FC236}">
                  <a16:creationId xmlns:a16="http://schemas.microsoft.com/office/drawing/2014/main" id="{199DE4A0-251B-4813-AA28-E55C3103273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ļíḓe">
              <a:extLst>
                <a:ext uri="{FF2B5EF4-FFF2-40B4-BE49-F238E27FC236}">
                  <a16:creationId xmlns:a16="http://schemas.microsoft.com/office/drawing/2014/main" id="{757BB0D9-6CBB-4F41-9028-5A19DE918575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ľîdè">
              <a:extLst>
                <a:ext uri="{FF2B5EF4-FFF2-40B4-BE49-F238E27FC236}">
                  <a16:creationId xmlns:a16="http://schemas.microsoft.com/office/drawing/2014/main" id="{581FF586-DCE3-4B53-BCF2-5D5452486FEB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1iḋê">
              <a:extLst>
                <a:ext uri="{FF2B5EF4-FFF2-40B4-BE49-F238E27FC236}">
                  <a16:creationId xmlns:a16="http://schemas.microsoft.com/office/drawing/2014/main" id="{58E00235-FCD3-4AB3-B947-ADC8D3E30B15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ľîḋê">
              <a:extLst>
                <a:ext uri="{FF2B5EF4-FFF2-40B4-BE49-F238E27FC236}">
                  <a16:creationId xmlns:a16="http://schemas.microsoft.com/office/drawing/2014/main" id="{A05838E2-2757-46D9-922E-A6188E12D0F0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Sḷiḑè">
              <a:extLst>
                <a:ext uri="{FF2B5EF4-FFF2-40B4-BE49-F238E27FC236}">
                  <a16:creationId xmlns:a16="http://schemas.microsoft.com/office/drawing/2014/main" id="{589F2A70-DEF4-4093-9C66-CF98146DB78C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ľïḑe">
              <a:extLst>
                <a:ext uri="{FF2B5EF4-FFF2-40B4-BE49-F238E27FC236}">
                  <a16:creationId xmlns:a16="http://schemas.microsoft.com/office/drawing/2014/main" id="{39DA672C-4DCF-4243-BBF4-7778DF78CA04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1îḍè">
              <a:extLst>
                <a:ext uri="{FF2B5EF4-FFF2-40B4-BE49-F238E27FC236}">
                  <a16:creationId xmlns:a16="http://schemas.microsoft.com/office/drawing/2014/main" id="{806E1D23-4832-45E4-96B7-3E7ED4C50072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ṥľïḍê">
              <a:extLst>
                <a:ext uri="{FF2B5EF4-FFF2-40B4-BE49-F238E27FC236}">
                  <a16:creationId xmlns:a16="http://schemas.microsoft.com/office/drawing/2014/main" id="{64EBBFBC-3124-4C15-929B-828D66176863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ṥ1ïdê">
              <a:extLst>
                <a:ext uri="{FF2B5EF4-FFF2-40B4-BE49-F238E27FC236}">
                  <a16:creationId xmlns:a16="http://schemas.microsoft.com/office/drawing/2014/main" id="{D1CAFCA2-76D2-44D3-807A-56DD5CA55681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1îďé">
              <a:extLst>
                <a:ext uri="{FF2B5EF4-FFF2-40B4-BE49-F238E27FC236}">
                  <a16:creationId xmlns:a16="http://schemas.microsoft.com/office/drawing/2014/main" id="{93F60493-BF1A-4A1F-BCBC-3D03C944266C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ḷïḑé">
              <a:extLst>
                <a:ext uri="{FF2B5EF4-FFF2-40B4-BE49-F238E27FC236}">
                  <a16:creationId xmlns:a16="http://schemas.microsoft.com/office/drawing/2014/main" id="{BB0E9322-FAB0-4D30-A0C2-6E2456C8670B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ḷiḋè">
              <a:extLst>
                <a:ext uri="{FF2B5EF4-FFF2-40B4-BE49-F238E27FC236}">
                  <a16:creationId xmlns:a16="http://schemas.microsoft.com/office/drawing/2014/main" id="{406C1783-E8D9-486E-87D6-C8102CA1B01B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ṩľiḍé">
              <a:extLst>
                <a:ext uri="{FF2B5EF4-FFF2-40B4-BE49-F238E27FC236}">
                  <a16:creationId xmlns:a16="http://schemas.microsoft.com/office/drawing/2014/main" id="{DCA720F9-A096-47E4-AF4E-4FD8415B14F8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ṡḷïďe">
              <a:extLst>
                <a:ext uri="{FF2B5EF4-FFF2-40B4-BE49-F238E27FC236}">
                  <a16:creationId xmlns:a16="http://schemas.microsoft.com/office/drawing/2014/main" id="{4EA16188-40B6-46B0-BF92-5587214CEE30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$ľîde">
              <a:extLst>
                <a:ext uri="{FF2B5EF4-FFF2-40B4-BE49-F238E27FC236}">
                  <a16:creationId xmlns:a16="http://schemas.microsoft.com/office/drawing/2014/main" id="{18895A09-CC39-48EE-9196-E1D5AF95151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íḋê">
              <a:extLst>
                <a:ext uri="{FF2B5EF4-FFF2-40B4-BE49-F238E27FC236}">
                  <a16:creationId xmlns:a16="http://schemas.microsoft.com/office/drawing/2014/main" id="{FC5E2B3B-63D2-48AB-9DBB-10F6F9A74989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śḻïďè">
              <a:extLst>
                <a:ext uri="{FF2B5EF4-FFF2-40B4-BE49-F238E27FC236}">
                  <a16:creationId xmlns:a16="http://schemas.microsoft.com/office/drawing/2014/main" id="{03DD8397-F35B-4CB5-AD15-9E058775E6F8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ṡľîdé">
              <a:extLst>
                <a:ext uri="{FF2B5EF4-FFF2-40B4-BE49-F238E27FC236}">
                  <a16:creationId xmlns:a16="http://schemas.microsoft.com/office/drawing/2014/main" id="{1B6122DA-4740-4ED3-8D23-3B2136BB04C1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ṥḻíḋé">
              <a:extLst>
                <a:ext uri="{FF2B5EF4-FFF2-40B4-BE49-F238E27FC236}">
                  <a16:creationId xmlns:a16="http://schemas.microsoft.com/office/drawing/2014/main" id="{48324C5C-F69D-4839-BEA2-ACD37EEF459F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ļïḍè">
              <a:extLst>
                <a:ext uri="{FF2B5EF4-FFF2-40B4-BE49-F238E27FC236}">
                  <a16:creationId xmlns:a16="http://schemas.microsoft.com/office/drawing/2014/main" id="{019FABE9-747A-4B05-B91E-716363629848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ṩḷídê">
              <a:extLst>
                <a:ext uri="{FF2B5EF4-FFF2-40B4-BE49-F238E27FC236}">
                  <a16:creationId xmlns:a16="http://schemas.microsoft.com/office/drawing/2014/main" id="{420206F8-B52A-4845-BAFF-820678F9EC24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îḍe">
              <a:extLst>
                <a:ext uri="{FF2B5EF4-FFF2-40B4-BE49-F238E27FC236}">
                  <a16:creationId xmlns:a16="http://schemas.microsoft.com/office/drawing/2014/main" id="{860D30FC-B7B6-4078-BB50-484FBEE53F63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ṣľíḓè">
              <a:extLst>
                <a:ext uri="{FF2B5EF4-FFF2-40B4-BE49-F238E27FC236}">
                  <a16:creationId xmlns:a16="http://schemas.microsoft.com/office/drawing/2014/main" id="{5EC07CEF-48ED-4A44-A3E6-659B361D0708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1ïḋé">
              <a:extLst>
                <a:ext uri="{FF2B5EF4-FFF2-40B4-BE49-F238E27FC236}">
                  <a16:creationId xmlns:a16="http://schemas.microsoft.com/office/drawing/2014/main" id="{72743BC5-161E-4338-A4BC-F007C34BC2F1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ḻíḍê">
              <a:extLst>
                <a:ext uri="{FF2B5EF4-FFF2-40B4-BE49-F238E27FC236}">
                  <a16:creationId xmlns:a16="http://schemas.microsoft.com/office/drawing/2014/main" id="{B9023649-E249-4784-B49F-61FF9F47A466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ṧḷíḓé">
              <a:extLst>
                <a:ext uri="{FF2B5EF4-FFF2-40B4-BE49-F238E27FC236}">
                  <a16:creationId xmlns:a16="http://schemas.microsoft.com/office/drawing/2014/main" id="{91F8A119-B88E-4846-8899-80C9D1548FF9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líde">
              <a:extLst>
                <a:ext uri="{FF2B5EF4-FFF2-40B4-BE49-F238E27FC236}">
                  <a16:creationId xmlns:a16="http://schemas.microsoft.com/office/drawing/2014/main" id="{B1A5FB74-231D-4F3C-8040-E4EA2AB88671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1ïḍé">
              <a:extLst>
                <a:ext uri="{FF2B5EF4-FFF2-40B4-BE49-F238E27FC236}">
                  <a16:creationId xmlns:a16="http://schemas.microsoft.com/office/drawing/2014/main" id="{434FE416-A7B9-42BA-BE3C-CA3FB97BA443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ļidé">
              <a:extLst>
                <a:ext uri="{FF2B5EF4-FFF2-40B4-BE49-F238E27FC236}">
                  <a16:creationId xmlns:a16="http://schemas.microsoft.com/office/drawing/2014/main" id="{B61E6475-478B-4657-B6FC-488D7F8DE377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$lidè">
              <a:extLst>
                <a:ext uri="{FF2B5EF4-FFF2-40B4-BE49-F238E27FC236}">
                  <a16:creationId xmlns:a16="http://schemas.microsoft.com/office/drawing/2014/main" id="{47F11B12-97E9-45A4-92DE-FB19687C33A5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ļiḋé">
              <a:extLst>
                <a:ext uri="{FF2B5EF4-FFF2-40B4-BE49-F238E27FC236}">
                  <a16:creationId xmlns:a16="http://schemas.microsoft.com/office/drawing/2014/main" id="{2165A2A3-BC50-4955-9F97-9E180431B14F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ṩḷïḑe">
              <a:extLst>
                <a:ext uri="{FF2B5EF4-FFF2-40B4-BE49-F238E27FC236}">
                  <a16:creationId xmlns:a16="http://schemas.microsoft.com/office/drawing/2014/main" id="{F1D3A3DC-3885-4B27-83C1-B764283C3208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ḷïḍè">
              <a:extLst>
                <a:ext uri="{FF2B5EF4-FFF2-40B4-BE49-F238E27FC236}">
                  <a16:creationId xmlns:a16="http://schemas.microsoft.com/office/drawing/2014/main" id="{E63D0D03-6F5E-4C8F-8893-C06C7DC29A2E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ṩliḋé">
              <a:extLst>
                <a:ext uri="{FF2B5EF4-FFF2-40B4-BE49-F238E27FC236}">
                  <a16:creationId xmlns:a16="http://schemas.microsoft.com/office/drawing/2014/main" id="{6744EEEE-570A-41FB-9D9C-7A9A31CB2126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ḷiďé">
              <a:extLst>
                <a:ext uri="{FF2B5EF4-FFF2-40B4-BE49-F238E27FC236}">
                  <a16:creationId xmlns:a16="http://schemas.microsoft.com/office/drawing/2014/main" id="{694D3A07-0D95-43D5-BC0D-3F13F962F911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ṩļïḍe">
              <a:extLst>
                <a:ext uri="{FF2B5EF4-FFF2-40B4-BE49-F238E27FC236}">
                  <a16:creationId xmlns:a16="http://schemas.microsoft.com/office/drawing/2014/main" id="{8ABDA075-44E1-46C7-88D4-CD282E2677D2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$ľíḍê">
              <a:extLst>
                <a:ext uri="{FF2B5EF4-FFF2-40B4-BE49-F238E27FC236}">
                  <a16:creationId xmlns:a16="http://schemas.microsoft.com/office/drawing/2014/main" id="{72EE3FE2-781E-45A1-BA83-E4DC0094533F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1ïḍè">
              <a:extLst>
                <a:ext uri="{FF2B5EF4-FFF2-40B4-BE49-F238E27FC236}">
                  <a16:creationId xmlns:a16="http://schemas.microsoft.com/office/drawing/2014/main" id="{13BADDCC-F5A3-467D-9C5F-5EBB2EBF5A29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ṡļîḑê">
              <a:extLst>
                <a:ext uri="{FF2B5EF4-FFF2-40B4-BE49-F238E27FC236}">
                  <a16:creationId xmlns:a16="http://schemas.microsoft.com/office/drawing/2014/main" id="{0CB6F1BA-41F1-496F-B39D-9DC57AA25A5C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10797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1206;#92364;#152795;#7917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6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7200" dirty="0">
            <a:gradFill flip="none" rotWithShape="1">
              <a:gsLst>
                <a:gs pos="0">
                  <a:srgbClr val="F2C68E"/>
                </a:gs>
                <a:gs pos="99000">
                  <a:srgbClr val="F2C68E">
                    <a:lumMod val="62000"/>
                    <a:lumOff val="38000"/>
                  </a:srgbClr>
                </a:gs>
              </a:gsLst>
              <a:lin ang="0" scaled="1"/>
              <a:tileRect/>
            </a:gra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思源宋体 CN Heavy" panose="02020900000000000000" pitchFamily="18" charset="-122"/>
            <a:ea typeface="思源宋体 CN Heavy" panose="02020900000000000000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911</Words>
  <Application>Microsoft Office PowerPoint</Application>
  <PresentationFormat>宽屏</PresentationFormat>
  <Paragraphs>98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Roboto Regular</vt:lpstr>
      <vt:lpstr>思源宋体 CN Heavy</vt:lpstr>
      <vt:lpstr>思源宋体 CN Light</vt:lpstr>
      <vt:lpstr>思源宋体 CN SemiBold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奕博 王</dc:creator>
  <cp:lastModifiedBy>zhaoyanan@ustb.edu.cn</cp:lastModifiedBy>
  <cp:revision>77</cp:revision>
  <dcterms:modified xsi:type="dcterms:W3CDTF">2023-08-25T02:45:37Z</dcterms:modified>
</cp:coreProperties>
</file>