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7" r:id="rId3"/>
    <p:sldId id="259" r:id="rId4"/>
    <p:sldId id="258" r:id="rId5"/>
    <p:sldId id="256" r:id="rId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E3910"/>
    <a:srgbClr val="DA3306"/>
    <a:srgbClr val="CC32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0"/>
    <p:restoredTop sz="95976"/>
  </p:normalViewPr>
  <p:slideViewPr>
    <p:cSldViewPr snapToGrid="0" snapToObjects="1">
      <p:cViewPr varScale="1">
        <p:scale>
          <a:sx n="115" d="100"/>
          <a:sy n="115" d="100"/>
        </p:scale>
        <p:origin x="472" y="200"/>
      </p:cViewPr>
      <p:guideLst>
        <p:guide orient="horz" pos="2151"/>
        <p:guide pos="384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tableStyles" Target="tableStyles.xml"/><Relationship Id="rId8" Type="http://schemas.openxmlformats.org/officeDocument/2006/relationships/viewProps" Target="viewProps.xml"/><Relationship Id="rId7" Type="http://schemas.openxmlformats.org/officeDocument/2006/relationships/presProps" Target="presProps.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endParaRPr kumimoji="1"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endParaRPr kumimoji="1" lang="zh-CN" altLang="en-US"/>
          </a:p>
        </p:txBody>
      </p:sp>
      <p:sp>
        <p:nvSpPr>
          <p:cNvPr id="4" name="日期占位符 3"/>
          <p:cNvSpPr>
            <a:spLocks noGrp="1"/>
          </p:cNvSpPr>
          <p:nvPr>
            <p:ph type="dt" sz="half" idx="10"/>
          </p:nvPr>
        </p:nvSpPr>
        <p:spPr/>
        <p:txBody>
          <a:bodyPr/>
          <a:lstStyle/>
          <a:p>
            <a:fld id="{74E014E2-563E-B84B-85AE-D081BDD4A1DD}"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32231281-67A7-DF4E-B050-AEBD3E1A96C6}" type="slidenum">
              <a:rPr kumimoji="1" lang="zh-CN" altLang="en-US" smtClean="0"/>
            </a:fld>
            <a:endParaRPr kumimoji="1"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竖排文字占位符 2"/>
          <p:cNvSpPr>
            <a:spLocks noGrp="1"/>
          </p:cNvSpPr>
          <p:nvPr>
            <p:ph type="body" orient="vert" idx="1"/>
          </p:nvPr>
        </p:nvSpPr>
        <p:spPr/>
        <p:txBody>
          <a:bodyPr vert="eaVert"/>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74E014E2-563E-B84B-85AE-D081BDD4A1DD}"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32231281-67A7-DF4E-B050-AEBD3E1A96C6}" type="slidenum">
              <a:rPr kumimoji="1" lang="zh-CN" altLang="en-US" smtClean="0"/>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a:t>单击此处编辑母版标题样式</a:t>
            </a:r>
            <a:endParaRPr kumimoji="1"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74E014E2-563E-B84B-85AE-D081BDD4A1DD}"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32231281-67A7-DF4E-B050-AEBD3E1A96C6}" type="slidenum">
              <a:rPr kumimoji="1" lang="zh-CN" altLang="en-US" smtClean="0"/>
            </a:fld>
            <a:endParaRPr kumimoji="1"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74E014E2-563E-B84B-85AE-D081BDD4A1DD}"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32231281-67A7-DF4E-B050-AEBD3E1A96C6}" type="slidenum">
              <a:rPr kumimoji="1" lang="zh-CN" altLang="en-US" smtClean="0"/>
            </a:fld>
            <a:endParaRPr kumimoji="1"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endParaRPr kumimoji="1" lang="zh-CN" altLang="en-US"/>
          </a:p>
        </p:txBody>
      </p:sp>
      <p:sp>
        <p:nvSpPr>
          <p:cNvPr id="4" name="日期占位符 3"/>
          <p:cNvSpPr>
            <a:spLocks noGrp="1"/>
          </p:cNvSpPr>
          <p:nvPr>
            <p:ph type="dt" sz="half" idx="10"/>
          </p:nvPr>
        </p:nvSpPr>
        <p:spPr/>
        <p:txBody>
          <a:bodyPr/>
          <a:lstStyle/>
          <a:p>
            <a:fld id="{74E014E2-563E-B84B-85AE-D081BDD4A1DD}"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32231281-67A7-DF4E-B050-AEBD3E1A96C6}" type="slidenum">
              <a:rPr kumimoji="1" lang="zh-CN" altLang="en-US" smtClean="0"/>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内容占位符 2"/>
          <p:cNvSpPr>
            <a:spLocks noGrp="1"/>
          </p:cNvSpPr>
          <p:nvPr>
            <p:ph sz="half" idx="1"/>
          </p:nvPr>
        </p:nvSpPr>
        <p:spPr>
          <a:xfrm>
            <a:off x="838200" y="1825625"/>
            <a:ext cx="5181600" cy="435133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内容占位符 3"/>
          <p:cNvSpPr>
            <a:spLocks noGrp="1"/>
          </p:cNvSpPr>
          <p:nvPr>
            <p:ph sz="half" idx="2"/>
          </p:nvPr>
        </p:nvSpPr>
        <p:spPr>
          <a:xfrm>
            <a:off x="6172200" y="1825625"/>
            <a:ext cx="5181600" cy="435133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5" name="日期占位符 4"/>
          <p:cNvSpPr>
            <a:spLocks noGrp="1"/>
          </p:cNvSpPr>
          <p:nvPr>
            <p:ph type="dt" sz="half" idx="10"/>
          </p:nvPr>
        </p:nvSpPr>
        <p:spPr/>
        <p:txBody>
          <a:bodyPr/>
          <a:lstStyle/>
          <a:p>
            <a:fld id="{74E014E2-563E-B84B-85AE-D081BDD4A1DD}"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32231281-67A7-DF4E-B050-AEBD3E1A96C6}" type="slidenum">
              <a:rPr kumimoji="1" lang="zh-CN" altLang="en-US" smtClean="0"/>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endParaRPr kumimoji="1" lang="zh-CN" altLang="en-US"/>
          </a:p>
        </p:txBody>
      </p:sp>
      <p:sp>
        <p:nvSpPr>
          <p:cNvPr id="4" name="内容占位符 3"/>
          <p:cNvSpPr>
            <a:spLocks noGrp="1"/>
          </p:cNvSpPr>
          <p:nvPr>
            <p:ph sz="half" idx="2"/>
          </p:nvPr>
        </p:nvSpPr>
        <p:spPr>
          <a:xfrm>
            <a:off x="839788" y="2505075"/>
            <a:ext cx="5157787" cy="368458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endParaRPr kumimoji="1" lang="zh-CN" altLang="en-US"/>
          </a:p>
        </p:txBody>
      </p:sp>
      <p:sp>
        <p:nvSpPr>
          <p:cNvPr id="6" name="内容占位符 5"/>
          <p:cNvSpPr>
            <a:spLocks noGrp="1"/>
          </p:cNvSpPr>
          <p:nvPr>
            <p:ph sz="quarter" idx="4"/>
          </p:nvPr>
        </p:nvSpPr>
        <p:spPr>
          <a:xfrm>
            <a:off x="6172200" y="2505075"/>
            <a:ext cx="5183188" cy="368458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7" name="日期占位符 6"/>
          <p:cNvSpPr>
            <a:spLocks noGrp="1"/>
          </p:cNvSpPr>
          <p:nvPr>
            <p:ph type="dt" sz="half" idx="10"/>
          </p:nvPr>
        </p:nvSpPr>
        <p:spPr/>
        <p:txBody>
          <a:bodyPr/>
          <a:lstStyle/>
          <a:p>
            <a:fld id="{74E014E2-563E-B84B-85AE-D081BDD4A1DD}" type="datetimeFigureOut">
              <a:rPr kumimoji="1" lang="zh-CN" altLang="en-US" smtClean="0"/>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灯片编号占位符 8"/>
          <p:cNvSpPr>
            <a:spLocks noGrp="1"/>
          </p:cNvSpPr>
          <p:nvPr>
            <p:ph type="sldNum" sz="quarter" idx="12"/>
          </p:nvPr>
        </p:nvSpPr>
        <p:spPr/>
        <p:txBody>
          <a:bodyPr/>
          <a:lstStyle/>
          <a:p>
            <a:fld id="{32231281-67A7-DF4E-B050-AEBD3E1A96C6}" type="slidenum">
              <a:rPr kumimoji="1" lang="zh-CN" altLang="en-US" smtClean="0"/>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日期占位符 2"/>
          <p:cNvSpPr>
            <a:spLocks noGrp="1"/>
          </p:cNvSpPr>
          <p:nvPr>
            <p:ph type="dt" sz="half" idx="10"/>
          </p:nvPr>
        </p:nvSpPr>
        <p:spPr/>
        <p:txBody>
          <a:bodyPr/>
          <a:lstStyle/>
          <a:p>
            <a:fld id="{74E014E2-563E-B84B-85AE-D081BDD4A1DD}" type="datetimeFigureOut">
              <a:rPr kumimoji="1" lang="zh-CN" altLang="en-US" smtClean="0"/>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灯片编号占位符 4"/>
          <p:cNvSpPr>
            <a:spLocks noGrp="1"/>
          </p:cNvSpPr>
          <p:nvPr>
            <p:ph type="sldNum" sz="quarter" idx="12"/>
          </p:nvPr>
        </p:nvSpPr>
        <p:spPr/>
        <p:txBody>
          <a:bodyPr/>
          <a:lstStyle/>
          <a:p>
            <a:fld id="{32231281-67A7-DF4E-B050-AEBD3E1A96C6}" type="slidenum">
              <a:rPr kumimoji="1" lang="zh-CN" altLang="en-US" smtClean="0"/>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4E014E2-563E-B84B-85AE-D081BDD4A1DD}" type="datetimeFigureOut">
              <a:rPr kumimoji="1" lang="zh-CN" altLang="en-US" smtClean="0"/>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灯片编号占位符 3"/>
          <p:cNvSpPr>
            <a:spLocks noGrp="1"/>
          </p:cNvSpPr>
          <p:nvPr>
            <p:ph type="sldNum" sz="quarter" idx="12"/>
          </p:nvPr>
        </p:nvSpPr>
        <p:spPr/>
        <p:txBody>
          <a:bodyPr/>
          <a:lstStyle/>
          <a:p>
            <a:fld id="{32231281-67A7-DF4E-B050-AEBD3E1A96C6}" type="slidenum">
              <a:rPr kumimoji="1" lang="zh-CN" altLang="en-US" smtClean="0"/>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endParaRPr kumimoji="1"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p:txBody>
          <a:bodyPr/>
          <a:lstStyle/>
          <a:p>
            <a:fld id="{74E014E2-563E-B84B-85AE-D081BDD4A1DD}"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32231281-67A7-DF4E-B050-AEBD3E1A96C6}" type="slidenum">
              <a:rPr kumimoji="1" lang="zh-CN" altLang="en-US" smtClean="0"/>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endParaRPr kumimoji="1"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p:txBody>
          <a:bodyPr/>
          <a:lstStyle/>
          <a:p>
            <a:fld id="{74E014E2-563E-B84B-85AE-D081BDD4A1DD}"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32231281-67A7-DF4E-B050-AEBD3E1A96C6}" type="slidenum">
              <a:rPr kumimoji="1" lang="zh-CN" altLang="en-US" smtClean="0"/>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4E014E2-563E-B84B-85AE-D081BDD4A1DD}" type="datetimeFigureOut">
              <a:rPr kumimoji="1" lang="zh-CN" altLang="en-US" smtClean="0"/>
            </a:fld>
            <a:endParaRPr kumimoji="1"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2231281-67A7-DF4E-B050-AEBD3E1A96C6}"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3380" y="-27878"/>
            <a:ext cx="12254529" cy="6885878"/>
          </a:xfrm>
          <a:prstGeom prst="rect">
            <a:avLst/>
          </a:prstGeom>
        </p:spPr>
      </p:pic>
      <p:pic>
        <p:nvPicPr>
          <p:cNvPr id="5" name="图片 4"/>
          <p:cNvPicPr>
            <a:picLocks noChangeAspect="1"/>
          </p:cNvPicPr>
          <p:nvPr/>
        </p:nvPicPr>
        <p:blipFill>
          <a:blip r:embed="rId2"/>
          <a:stretch>
            <a:fillRect/>
          </a:stretch>
        </p:blipFill>
        <p:spPr>
          <a:xfrm>
            <a:off x="558165" y="436880"/>
            <a:ext cx="2722880" cy="581025"/>
          </a:xfrm>
          <a:prstGeom prst="rect">
            <a:avLst/>
          </a:prstGeom>
        </p:spPr>
      </p:pic>
      <p:sp>
        <p:nvSpPr>
          <p:cNvPr id="7" name="文本框 6"/>
          <p:cNvSpPr txBox="1"/>
          <p:nvPr/>
        </p:nvSpPr>
        <p:spPr>
          <a:xfrm>
            <a:off x="1038623" y="3207349"/>
            <a:ext cx="9601200" cy="706755"/>
          </a:xfrm>
          <a:prstGeom prst="rect">
            <a:avLst/>
          </a:prstGeom>
          <a:noFill/>
        </p:spPr>
        <p:txBody>
          <a:bodyPr wrap="square" rtlCol="0">
            <a:spAutoFit/>
          </a:bodyPr>
          <a:lstStyle/>
          <a:p>
            <a:pPr algn="ctr"/>
            <a:r>
              <a:rPr kumimoji="1" lang="en-US" altLang="zh-CN" sz="4000" dirty="0">
                <a:solidFill>
                  <a:schemeClr val="bg1"/>
                </a:solidFill>
                <a:latin typeface="Source Han Sans CN Regular" panose="020B0800000000000000" charset="-122"/>
                <a:ea typeface="Source Han Sans CN Regular" panose="020B0800000000000000" charset="-122"/>
              </a:rPr>
              <a:t>PPT</a:t>
            </a:r>
            <a:r>
              <a:rPr kumimoji="1" lang="zh-CN" altLang="en-US" sz="4000" dirty="0">
                <a:solidFill>
                  <a:schemeClr val="bg1"/>
                </a:solidFill>
                <a:latin typeface="Source Han Sans CN Regular" panose="020B0800000000000000" charset="-122"/>
                <a:ea typeface="Source Han Sans CN Regular" panose="020B0800000000000000" charset="-122"/>
              </a:rPr>
              <a:t> </a:t>
            </a:r>
            <a:r>
              <a:rPr kumimoji="1" lang="en-US" altLang="zh-CN" sz="4000" dirty="0">
                <a:solidFill>
                  <a:schemeClr val="bg1"/>
                </a:solidFill>
                <a:latin typeface="Source Han Sans CN Regular" panose="020B0800000000000000" charset="-122"/>
                <a:ea typeface="Source Han Sans CN Regular" panose="020B0800000000000000" charset="-122"/>
              </a:rPr>
              <a:t>Presentation</a:t>
            </a:r>
            <a:r>
              <a:rPr kumimoji="1" lang="zh-CN" altLang="en-US" sz="4000" dirty="0">
                <a:solidFill>
                  <a:schemeClr val="bg1"/>
                </a:solidFill>
                <a:latin typeface="Source Han Sans CN Regular" panose="020B0800000000000000" charset="-122"/>
                <a:ea typeface="Source Han Sans CN Regular" panose="020B0800000000000000" charset="-122"/>
              </a:rPr>
              <a:t> </a:t>
            </a:r>
            <a:r>
              <a:rPr kumimoji="1" lang="en-US" altLang="zh-CN" sz="4000" dirty="0">
                <a:solidFill>
                  <a:schemeClr val="bg1"/>
                </a:solidFill>
                <a:latin typeface="Source Han Sans CN Regular" panose="020B0800000000000000" charset="-122"/>
                <a:ea typeface="Source Han Sans CN Regular" panose="020B0800000000000000" charset="-122"/>
              </a:rPr>
              <a:t>Title</a:t>
            </a:r>
            <a:endParaRPr kumimoji="1" lang="zh-CN" altLang="en-US" sz="4000" dirty="0">
              <a:solidFill>
                <a:schemeClr val="bg1"/>
              </a:solidFill>
              <a:latin typeface="Source Han Sans CN Regular" panose="020B0800000000000000" charset="-122"/>
              <a:ea typeface="Source Han Sans CN Regular" panose="020B0800000000000000" charset="-122"/>
            </a:endParaRPr>
          </a:p>
        </p:txBody>
      </p:sp>
      <p:sp>
        <p:nvSpPr>
          <p:cNvPr id="8" name="文本框 7"/>
          <p:cNvSpPr txBox="1"/>
          <p:nvPr/>
        </p:nvSpPr>
        <p:spPr>
          <a:xfrm>
            <a:off x="2313188" y="2182033"/>
            <a:ext cx="7142204" cy="1014730"/>
          </a:xfrm>
          <a:prstGeom prst="rect">
            <a:avLst/>
          </a:prstGeom>
          <a:noFill/>
        </p:spPr>
        <p:txBody>
          <a:bodyPr wrap="square" rtlCol="0">
            <a:spAutoFit/>
          </a:bodyPr>
          <a:lstStyle/>
          <a:p>
            <a:pPr algn="ctr"/>
            <a:r>
              <a:rPr kumimoji="1" lang="en-US" altLang="zh-CN" sz="6000" b="1" spc="300" dirty="0">
                <a:solidFill>
                  <a:schemeClr val="bg1"/>
                </a:solidFill>
                <a:latin typeface="Source Han Sans CN Bold" panose="020B0800000000000000" charset="-122"/>
                <a:ea typeface="Source Han Sans CN Bold" panose="020B0800000000000000" charset="-122"/>
                <a:cs typeface="Source Han Sans CN Bold" panose="020B0800000000000000" charset="-122"/>
              </a:rPr>
              <a:t>PPT</a:t>
            </a:r>
            <a:r>
              <a:rPr kumimoji="1" lang="zh-CN" altLang="en-US" sz="6000" b="1" spc="300" dirty="0">
                <a:solidFill>
                  <a:schemeClr val="bg1"/>
                </a:solidFill>
                <a:latin typeface="Source Han Sans CN Bold" panose="020B0800000000000000" charset="-122"/>
                <a:ea typeface="Source Han Sans CN Bold" panose="020B0800000000000000" charset="-122"/>
                <a:cs typeface="Source Han Sans CN Bold" panose="020B0800000000000000" charset="-122"/>
              </a:rPr>
              <a:t>演示文稿标题</a:t>
            </a:r>
            <a:endParaRPr kumimoji="1" lang="zh-CN" altLang="en-US" sz="6000" b="1" spc="300" dirty="0">
              <a:solidFill>
                <a:schemeClr val="bg1"/>
              </a:solidFill>
              <a:latin typeface="Source Han Sans CN Bold" panose="020B0800000000000000" charset="-122"/>
              <a:ea typeface="Source Han Sans CN Bold" panose="020B0800000000000000" charset="-122"/>
              <a:cs typeface="Source Han Sans CN Bold" panose="020B0800000000000000" charset="-122"/>
            </a:endParaRPr>
          </a:p>
        </p:txBody>
      </p:sp>
      <p:sp>
        <p:nvSpPr>
          <p:cNvPr id="9" name="文本框 8"/>
          <p:cNvSpPr txBox="1"/>
          <p:nvPr/>
        </p:nvSpPr>
        <p:spPr>
          <a:xfrm>
            <a:off x="3695697" y="4577000"/>
            <a:ext cx="4191002" cy="337185"/>
          </a:xfrm>
          <a:prstGeom prst="rect">
            <a:avLst/>
          </a:prstGeom>
          <a:noFill/>
        </p:spPr>
        <p:txBody>
          <a:bodyPr wrap="square" rtlCol="0">
            <a:spAutoFit/>
          </a:bodyPr>
          <a:lstStyle/>
          <a:p>
            <a:pPr algn="ctr"/>
            <a:r>
              <a:rPr kumimoji="1" lang="zh-CN" altLang="en-US" sz="1600" b="1" spc="300" dirty="0">
                <a:solidFill>
                  <a:schemeClr val="bg1"/>
                </a:solidFill>
                <a:latin typeface="Source Han Sans CN Bold" panose="020B0800000000000000" charset="-122"/>
                <a:ea typeface="Source Han Sans CN Bold" panose="020B0800000000000000" charset="-122"/>
                <a:cs typeface="Source Han Sans CN Bold" panose="020B0800000000000000" charset="-122"/>
              </a:rPr>
              <a:t>主讲人  时间 </a:t>
            </a:r>
            <a:endParaRPr kumimoji="1" lang="zh-CN" altLang="en-US" sz="1600" b="1" spc="300" dirty="0">
              <a:solidFill>
                <a:schemeClr val="bg1"/>
              </a:solidFill>
              <a:latin typeface="Source Han Sans CN Bold" panose="020B0800000000000000" charset="-122"/>
              <a:ea typeface="Source Han Sans CN Bold" panose="020B0800000000000000" charset="-122"/>
              <a:cs typeface="Source Han Sans CN Bold" panose="020B0800000000000000" charset="-122"/>
            </a:endParaRPr>
          </a:p>
        </p:txBody>
      </p:sp>
      <p:cxnSp>
        <p:nvCxnSpPr>
          <p:cNvPr id="11" name="直线连接符 10"/>
          <p:cNvCxnSpPr/>
          <p:nvPr/>
        </p:nvCxnSpPr>
        <p:spPr>
          <a:xfrm>
            <a:off x="1454254" y="4172310"/>
            <a:ext cx="918556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1" y="0"/>
            <a:ext cx="12204915" cy="6858000"/>
          </a:xfrm>
          <a:prstGeom prst="rect">
            <a:avLst/>
          </a:prstGeom>
        </p:spPr>
      </p:pic>
      <p:pic>
        <p:nvPicPr>
          <p:cNvPr id="5" name="图片 4"/>
          <p:cNvPicPr>
            <a:picLocks noChangeAspect="1"/>
          </p:cNvPicPr>
          <p:nvPr/>
        </p:nvPicPr>
        <p:blipFill>
          <a:blip r:embed="rId2"/>
          <a:stretch>
            <a:fillRect/>
          </a:stretch>
        </p:blipFill>
        <p:spPr>
          <a:xfrm>
            <a:off x="534054" y="424621"/>
            <a:ext cx="2288660" cy="488591"/>
          </a:xfrm>
          <a:prstGeom prst="rect">
            <a:avLst/>
          </a:prstGeom>
        </p:spPr>
      </p:pic>
      <p:sp>
        <p:nvSpPr>
          <p:cNvPr id="6" name="文本框 5"/>
          <p:cNvSpPr txBox="1"/>
          <p:nvPr/>
        </p:nvSpPr>
        <p:spPr>
          <a:xfrm>
            <a:off x="6991076" y="1756553"/>
            <a:ext cx="4191002" cy="645160"/>
          </a:xfrm>
          <a:prstGeom prst="rect">
            <a:avLst/>
          </a:prstGeom>
          <a:noFill/>
        </p:spPr>
        <p:txBody>
          <a:bodyPr wrap="square" rtlCol="0">
            <a:spAutoFit/>
          </a:bodyPr>
          <a:lstStyle/>
          <a:p>
            <a:r>
              <a:rPr kumimoji="1" lang="zh-CN" altLang="en-US" sz="3600" b="1" spc="300" dirty="0">
                <a:solidFill>
                  <a:schemeClr val="bg1"/>
                </a:solidFill>
                <a:latin typeface="Source Han Sans CN Bold" panose="020B0800000000000000" charset="-122"/>
                <a:ea typeface="Source Han Sans CN Bold" panose="020B0800000000000000" charset="-122"/>
              </a:rPr>
              <a:t>章节标题</a:t>
            </a:r>
            <a:endParaRPr kumimoji="1" lang="zh-CN" altLang="en-US" sz="3600" b="1" spc="300" dirty="0">
              <a:solidFill>
                <a:schemeClr val="bg1"/>
              </a:solidFill>
              <a:latin typeface="Source Han Sans CN Bold" panose="020B0800000000000000" charset="-122"/>
              <a:ea typeface="Source Han Sans CN Bold" panose="020B0800000000000000" charset="-122"/>
            </a:endParaRPr>
          </a:p>
        </p:txBody>
      </p:sp>
      <p:sp>
        <p:nvSpPr>
          <p:cNvPr id="7" name="文本框 6"/>
          <p:cNvSpPr txBox="1"/>
          <p:nvPr/>
        </p:nvSpPr>
        <p:spPr>
          <a:xfrm>
            <a:off x="6991076" y="2356632"/>
            <a:ext cx="4191002" cy="523220"/>
          </a:xfrm>
          <a:prstGeom prst="rect">
            <a:avLst/>
          </a:prstGeom>
          <a:noFill/>
        </p:spPr>
        <p:txBody>
          <a:bodyPr wrap="square" rtlCol="0">
            <a:spAutoFit/>
          </a:bodyPr>
          <a:lstStyle/>
          <a:p>
            <a:r>
              <a:rPr kumimoji="1" lang="en-US" altLang="zh-CN" sz="2800" dirty="0">
                <a:solidFill>
                  <a:schemeClr val="bg1"/>
                </a:solidFill>
                <a:latin typeface="Source Han Sans CN Regular" panose="020B0800000000000000" charset="-122"/>
                <a:ea typeface="Source Han Sans CN Regular" panose="020B0800000000000000" charset="-122"/>
              </a:rPr>
              <a:t>Title</a:t>
            </a:r>
            <a:endParaRPr kumimoji="1" lang="en-US" altLang="zh-CN" sz="2800" dirty="0">
              <a:solidFill>
                <a:schemeClr val="bg1"/>
              </a:solidFill>
              <a:latin typeface="Source Han Sans CN Regular" panose="020B0800000000000000" charset="-122"/>
              <a:ea typeface="Source Han Sans CN Regular" panose="020B0800000000000000" charset="-122"/>
            </a:endParaRPr>
          </a:p>
        </p:txBody>
      </p:sp>
      <p:sp>
        <p:nvSpPr>
          <p:cNvPr id="8" name="矩形 7"/>
          <p:cNvSpPr/>
          <p:nvPr/>
        </p:nvSpPr>
        <p:spPr>
          <a:xfrm>
            <a:off x="6076676" y="1837678"/>
            <a:ext cx="9144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Source Han Sans CN Regular" panose="020B0800000000000000" charset="-122"/>
              <a:ea typeface="Source Han Sans CN Regular" panose="020B0800000000000000" charset="-122"/>
            </a:endParaRPr>
          </a:p>
        </p:txBody>
      </p:sp>
      <p:sp>
        <p:nvSpPr>
          <p:cNvPr id="9" name="文本框 8"/>
          <p:cNvSpPr txBox="1"/>
          <p:nvPr/>
        </p:nvSpPr>
        <p:spPr>
          <a:xfrm>
            <a:off x="6006792" y="1941452"/>
            <a:ext cx="1759352" cy="1014730"/>
          </a:xfrm>
          <a:prstGeom prst="rect">
            <a:avLst/>
          </a:prstGeom>
          <a:noFill/>
        </p:spPr>
        <p:txBody>
          <a:bodyPr wrap="square" rtlCol="0">
            <a:spAutoFit/>
          </a:bodyPr>
          <a:lstStyle/>
          <a:p>
            <a:r>
              <a:rPr kumimoji="1" lang="en-US" altLang="zh-CN" sz="6000" b="1" dirty="0">
                <a:solidFill>
                  <a:srgbClr val="DE3910"/>
                </a:solidFill>
                <a:latin typeface="Source Han Sans CN Bold" panose="020B0800000000000000" charset="-122"/>
                <a:ea typeface="Source Han Sans CN Bold" panose="020B0800000000000000" charset="-122"/>
              </a:rPr>
              <a:t>01</a:t>
            </a:r>
            <a:endParaRPr kumimoji="1" lang="en-US" altLang="zh-CN" sz="6000" b="1" dirty="0">
              <a:solidFill>
                <a:srgbClr val="DE3910"/>
              </a:solidFill>
              <a:latin typeface="Source Han Sans CN Bold" panose="020B0800000000000000" charset="-122"/>
              <a:ea typeface="Source Han Sans CN Bold" panose="020B0800000000000000"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0" y="0"/>
            <a:ext cx="12192000" cy="877308"/>
          </a:xfrm>
          <a:prstGeom prst="rect">
            <a:avLst/>
          </a:prstGeom>
        </p:spPr>
      </p:pic>
      <p:pic>
        <p:nvPicPr>
          <p:cNvPr id="7" name="图片 6"/>
          <p:cNvPicPr>
            <a:picLocks noChangeAspect="1"/>
          </p:cNvPicPr>
          <p:nvPr/>
        </p:nvPicPr>
        <p:blipFill>
          <a:blip r:embed="rId2"/>
          <a:stretch>
            <a:fillRect/>
          </a:stretch>
        </p:blipFill>
        <p:spPr>
          <a:xfrm>
            <a:off x="9268692" y="181631"/>
            <a:ext cx="2588774" cy="552660"/>
          </a:xfrm>
          <a:prstGeom prst="rect">
            <a:avLst/>
          </a:prstGeom>
        </p:spPr>
      </p:pic>
      <p:sp>
        <p:nvSpPr>
          <p:cNvPr id="2" name="文本框 1"/>
          <p:cNvSpPr txBox="1"/>
          <p:nvPr/>
        </p:nvSpPr>
        <p:spPr>
          <a:xfrm>
            <a:off x="471055" y="187831"/>
            <a:ext cx="4697730" cy="583565"/>
          </a:xfrm>
          <a:prstGeom prst="rect">
            <a:avLst/>
          </a:prstGeom>
          <a:noFill/>
        </p:spPr>
        <p:txBody>
          <a:bodyPr wrap="none" rtlCol="0">
            <a:spAutoFit/>
          </a:bodyPr>
          <a:lstStyle/>
          <a:p>
            <a:r>
              <a:rPr kumimoji="1" lang="zh-CN" altLang="en-US" sz="3200" dirty="0">
                <a:solidFill>
                  <a:schemeClr val="bg1">
                    <a:lumMod val="95000"/>
                  </a:schemeClr>
                </a:solidFill>
                <a:latin typeface="Source Han Sans CN Regular" panose="020B0800000000000000" charset="-122"/>
                <a:ea typeface="Source Han Sans CN Regular" panose="020B0800000000000000" charset="-122"/>
                <a:cs typeface="Source Han Sans CN Regular" panose="020B0800000000000000" charset="-122"/>
              </a:rPr>
              <a:t>内容标题（思源黑体</a:t>
            </a:r>
            <a:r>
              <a:rPr kumimoji="1" lang="en-US" altLang="zh-CN" sz="3200" dirty="0">
                <a:solidFill>
                  <a:schemeClr val="bg1">
                    <a:lumMod val="95000"/>
                  </a:schemeClr>
                </a:solidFill>
                <a:latin typeface="Source Han Sans CN Regular" panose="020B0800000000000000" charset="-122"/>
                <a:ea typeface="Source Han Sans CN Regular" panose="020B0800000000000000" charset="-122"/>
                <a:cs typeface="Source Han Sans CN Regular" panose="020B0800000000000000" charset="-122"/>
              </a:rPr>
              <a:t>32</a:t>
            </a:r>
            <a:r>
              <a:rPr kumimoji="1" lang="zh-CN" altLang="en-US" sz="3200" dirty="0">
                <a:solidFill>
                  <a:schemeClr val="bg1">
                    <a:lumMod val="95000"/>
                  </a:schemeClr>
                </a:solidFill>
                <a:latin typeface="Source Han Sans CN Regular" panose="020B0800000000000000" charset="-122"/>
                <a:ea typeface="Source Han Sans CN Regular" panose="020B0800000000000000" charset="-122"/>
                <a:cs typeface="Source Han Sans CN Regular" panose="020B0800000000000000" charset="-122"/>
              </a:rPr>
              <a:t>）</a:t>
            </a:r>
            <a:endParaRPr kumimoji="1" lang="zh-CN" altLang="en-US" sz="3200" dirty="0">
              <a:solidFill>
                <a:schemeClr val="bg1">
                  <a:lumMod val="95000"/>
                </a:schemeClr>
              </a:solidFill>
              <a:latin typeface="Source Han Sans CN Regular" panose="020B0800000000000000" charset="-122"/>
              <a:ea typeface="Source Han Sans CN Regular" panose="020B0800000000000000" charset="-122"/>
              <a:cs typeface="Source Han Sans CN Regular" panose="020B0800000000000000" charset="-122"/>
            </a:endParaRPr>
          </a:p>
        </p:txBody>
      </p:sp>
      <p:sp>
        <p:nvSpPr>
          <p:cNvPr id="4" name="文本框 3"/>
          <p:cNvSpPr txBox="1"/>
          <p:nvPr/>
        </p:nvSpPr>
        <p:spPr>
          <a:xfrm>
            <a:off x="457200" y="2012950"/>
            <a:ext cx="3572826" cy="1476375"/>
          </a:xfrm>
          <a:prstGeom prst="rect">
            <a:avLst/>
          </a:prstGeom>
          <a:noFill/>
        </p:spPr>
        <p:txBody>
          <a:bodyPr wrap="square" rtlCol="0">
            <a:spAutoFit/>
          </a:bodyPr>
          <a:lstStyle/>
          <a:p>
            <a:r>
              <a:rPr kumimoji="1" lang="zh-CN" altLang="en-US" dirty="0">
                <a:latin typeface="Source Han Sans CN Regular" panose="020B0800000000000000" charset="-122"/>
                <a:ea typeface="Source Han Sans CN Regular" panose="020B0800000000000000" charset="-122"/>
                <a:cs typeface="Source Han Sans CN Regular" panose="020B0800000000000000" charset="-122"/>
              </a:rPr>
              <a:t>内容文字（思源黑体</a:t>
            </a:r>
            <a:r>
              <a:rPr kumimoji="1" lang="en-US" altLang="zh-CN" dirty="0">
                <a:latin typeface="Source Han Sans CN Regular" panose="020B0800000000000000" charset="-122"/>
                <a:ea typeface="Source Han Sans CN Regular" panose="020B0800000000000000" charset="-122"/>
                <a:cs typeface="Source Han Sans CN Regular" panose="020B0800000000000000" charset="-122"/>
              </a:rPr>
              <a:t>18</a:t>
            </a:r>
            <a:r>
              <a:rPr kumimoji="1" lang="zh-CN" altLang="en-US" dirty="0">
                <a:latin typeface="Source Han Sans CN Regular" panose="020B0800000000000000" charset="-122"/>
                <a:ea typeface="Source Han Sans CN Regular" panose="020B0800000000000000" charset="-122"/>
                <a:cs typeface="Source Han Sans CN Regular" panose="020B0800000000000000" charset="-122"/>
              </a:rPr>
              <a:t>）</a:t>
            </a:r>
            <a:endParaRPr kumimoji="1" lang="en-US" altLang="zh-CN" dirty="0">
              <a:latin typeface="Source Han Sans CN Regular" panose="020B0800000000000000" charset="-122"/>
              <a:ea typeface="Source Han Sans CN Regular" panose="020B0800000000000000" charset="-122"/>
              <a:cs typeface="Source Han Sans CN Regular" panose="020B0800000000000000" charset="-122"/>
            </a:endParaRPr>
          </a:p>
          <a:p>
            <a:r>
              <a:rPr kumimoji="1" lang="zh-CN" altLang="en-US" dirty="0">
                <a:latin typeface="Source Han Sans CN Regular" panose="020B0800000000000000" charset="-122"/>
                <a:ea typeface="Source Han Sans CN Regular" panose="020B0800000000000000" charset="-122"/>
                <a:cs typeface="Source Han Sans CN Regular" panose="020B0800000000000000" charset="-122"/>
              </a:rPr>
              <a:t>内容文字内容文字内容文字内容文字内容文字内容文字内容文字内容文字内容文字内容文字内容文字内容文字内容文字内容文字</a:t>
            </a:r>
            <a:endParaRPr kumimoji="1" lang="zh-CN" altLang="en-US" dirty="0">
              <a:latin typeface="Source Han Sans CN Regular" panose="020B0800000000000000" charset="-122"/>
              <a:ea typeface="Source Han Sans CN Regular" panose="020B0800000000000000" charset="-122"/>
              <a:cs typeface="Source Han Sans CN Regular" panose="020B0800000000000000" charset="-122"/>
            </a:endParaRPr>
          </a:p>
        </p:txBody>
      </p:sp>
      <p:sp>
        <p:nvSpPr>
          <p:cNvPr id="8" name="文本框 7"/>
          <p:cNvSpPr txBox="1"/>
          <p:nvPr/>
        </p:nvSpPr>
        <p:spPr>
          <a:xfrm>
            <a:off x="457200" y="1392382"/>
            <a:ext cx="3572826" cy="460375"/>
          </a:xfrm>
          <a:prstGeom prst="rect">
            <a:avLst/>
          </a:prstGeom>
          <a:noFill/>
        </p:spPr>
        <p:txBody>
          <a:bodyPr wrap="square" rtlCol="0">
            <a:spAutoFit/>
          </a:bodyPr>
          <a:lstStyle/>
          <a:p>
            <a:r>
              <a:rPr kumimoji="1" lang="zh-CN" altLang="en-US" sz="2400" dirty="0">
                <a:solidFill>
                  <a:srgbClr val="C00000"/>
                </a:solidFill>
                <a:latin typeface="Source Han Sans CN Regular" panose="020B0800000000000000" charset="-122"/>
                <a:ea typeface="Source Han Sans CN Regular" panose="020B0800000000000000" charset="-122"/>
                <a:cs typeface="Source Han Sans CN Regular" panose="020B0800000000000000" charset="-122"/>
              </a:rPr>
              <a:t>副标题（思源黑体</a:t>
            </a:r>
            <a:r>
              <a:rPr kumimoji="1" lang="en-US" altLang="zh-CN" sz="2400" dirty="0">
                <a:solidFill>
                  <a:srgbClr val="C00000"/>
                </a:solidFill>
                <a:latin typeface="Source Han Sans CN Regular" panose="020B0800000000000000" charset="-122"/>
                <a:ea typeface="Source Han Sans CN Regular" panose="020B0800000000000000" charset="-122"/>
                <a:cs typeface="Source Han Sans CN Regular" panose="020B0800000000000000" charset="-122"/>
              </a:rPr>
              <a:t>24</a:t>
            </a:r>
            <a:r>
              <a:rPr kumimoji="1" lang="zh-CN" altLang="en-US" sz="2400" dirty="0">
                <a:solidFill>
                  <a:srgbClr val="C00000"/>
                </a:solidFill>
                <a:latin typeface="Source Han Sans CN Regular" panose="020B0800000000000000" charset="-122"/>
                <a:ea typeface="Source Han Sans CN Regular" panose="020B0800000000000000" charset="-122"/>
                <a:cs typeface="Source Han Sans CN Regular" panose="020B0800000000000000" charset="-122"/>
              </a:rPr>
              <a:t>）</a:t>
            </a:r>
            <a:endParaRPr kumimoji="1" lang="zh-CN" altLang="en-US" sz="2400" dirty="0">
              <a:solidFill>
                <a:srgbClr val="C00000"/>
              </a:solidFill>
              <a:latin typeface="Source Han Sans CN Regular" panose="020B0800000000000000" charset="-122"/>
              <a:ea typeface="Source Han Sans CN Regular" panose="020B0800000000000000" charset="-122"/>
              <a:cs typeface="Source Han Sans CN Regular" panose="020B0800000000000000" charset="-122"/>
            </a:endParaRPr>
          </a:p>
        </p:txBody>
      </p:sp>
      <p:sp>
        <p:nvSpPr>
          <p:cNvPr id="14" name="矩形 13"/>
          <p:cNvSpPr/>
          <p:nvPr/>
        </p:nvSpPr>
        <p:spPr>
          <a:xfrm>
            <a:off x="540330" y="1895612"/>
            <a:ext cx="817418" cy="45719"/>
          </a:xfrm>
          <a:prstGeom prst="rect">
            <a:avLst/>
          </a:prstGeom>
          <a:solidFill>
            <a:srgbClr val="DA33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文本框 15"/>
          <p:cNvSpPr txBox="1"/>
          <p:nvPr/>
        </p:nvSpPr>
        <p:spPr>
          <a:xfrm>
            <a:off x="4294909" y="1392382"/>
            <a:ext cx="3572826" cy="460375"/>
          </a:xfrm>
          <a:prstGeom prst="rect">
            <a:avLst/>
          </a:prstGeom>
          <a:noFill/>
        </p:spPr>
        <p:txBody>
          <a:bodyPr wrap="square" rtlCol="0">
            <a:spAutoFit/>
          </a:bodyPr>
          <a:lstStyle/>
          <a:p>
            <a:r>
              <a:rPr kumimoji="1" lang="zh-CN" altLang="en-US" sz="2400" dirty="0">
                <a:solidFill>
                  <a:srgbClr val="C00000"/>
                </a:solidFill>
                <a:latin typeface="Source Han Sans CN Regular" panose="020B0800000000000000" charset="-122"/>
                <a:ea typeface="Source Han Sans CN Regular" panose="020B0800000000000000" charset="-122"/>
                <a:cs typeface="Source Han Sans CN Regular" panose="020B0800000000000000" charset="-122"/>
              </a:rPr>
              <a:t>副标题（思源黑体</a:t>
            </a:r>
            <a:r>
              <a:rPr kumimoji="1" lang="en-US" altLang="zh-CN" sz="2400" dirty="0">
                <a:solidFill>
                  <a:srgbClr val="C00000"/>
                </a:solidFill>
                <a:latin typeface="Source Han Sans CN Regular" panose="020B0800000000000000" charset="-122"/>
                <a:ea typeface="Source Han Sans CN Regular" panose="020B0800000000000000" charset="-122"/>
                <a:cs typeface="Source Han Sans CN Regular" panose="020B0800000000000000" charset="-122"/>
              </a:rPr>
              <a:t>24</a:t>
            </a:r>
            <a:r>
              <a:rPr kumimoji="1" lang="zh-CN" altLang="en-US" sz="2400" dirty="0">
                <a:solidFill>
                  <a:srgbClr val="C00000"/>
                </a:solidFill>
                <a:latin typeface="Source Han Sans CN Regular" panose="020B0800000000000000" charset="-122"/>
                <a:ea typeface="Source Han Sans CN Regular" panose="020B0800000000000000" charset="-122"/>
                <a:cs typeface="Source Han Sans CN Regular" panose="020B0800000000000000" charset="-122"/>
              </a:rPr>
              <a:t>）</a:t>
            </a:r>
            <a:endParaRPr kumimoji="1" lang="zh-CN" altLang="en-US" sz="2400" dirty="0">
              <a:solidFill>
                <a:srgbClr val="C00000"/>
              </a:solidFill>
              <a:latin typeface="Source Han Sans CN Regular" panose="020B0800000000000000" charset="-122"/>
              <a:ea typeface="Source Han Sans CN Regular" panose="020B0800000000000000" charset="-122"/>
              <a:cs typeface="Source Han Sans CN Regular" panose="020B0800000000000000" charset="-122"/>
            </a:endParaRPr>
          </a:p>
        </p:txBody>
      </p:sp>
      <p:sp>
        <p:nvSpPr>
          <p:cNvPr id="17" name="矩形 16"/>
          <p:cNvSpPr/>
          <p:nvPr/>
        </p:nvSpPr>
        <p:spPr>
          <a:xfrm>
            <a:off x="4378039" y="1895612"/>
            <a:ext cx="817418" cy="45719"/>
          </a:xfrm>
          <a:prstGeom prst="rect">
            <a:avLst/>
          </a:prstGeom>
          <a:solidFill>
            <a:srgbClr val="DA33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文本框 18"/>
          <p:cNvSpPr txBox="1"/>
          <p:nvPr/>
        </p:nvSpPr>
        <p:spPr>
          <a:xfrm>
            <a:off x="8132618" y="1392382"/>
            <a:ext cx="3572826" cy="460375"/>
          </a:xfrm>
          <a:prstGeom prst="rect">
            <a:avLst/>
          </a:prstGeom>
          <a:noFill/>
        </p:spPr>
        <p:txBody>
          <a:bodyPr wrap="square" rtlCol="0">
            <a:spAutoFit/>
          </a:bodyPr>
          <a:lstStyle/>
          <a:p>
            <a:r>
              <a:rPr kumimoji="1" lang="zh-CN" altLang="en-US" sz="2400" dirty="0">
                <a:solidFill>
                  <a:srgbClr val="C00000"/>
                </a:solidFill>
                <a:latin typeface="Source Han Sans CN Regular" panose="020B0800000000000000" charset="-122"/>
                <a:ea typeface="Source Han Sans CN Regular" panose="020B0800000000000000" charset="-122"/>
                <a:cs typeface="Source Han Sans CN Regular" panose="020B0800000000000000" charset="-122"/>
              </a:rPr>
              <a:t>副标题（思源黑体</a:t>
            </a:r>
            <a:r>
              <a:rPr kumimoji="1" lang="en-US" altLang="zh-CN" sz="2400" dirty="0">
                <a:solidFill>
                  <a:srgbClr val="C00000"/>
                </a:solidFill>
                <a:latin typeface="Source Han Sans CN Regular" panose="020B0800000000000000" charset="-122"/>
                <a:ea typeface="Source Han Sans CN Regular" panose="020B0800000000000000" charset="-122"/>
                <a:cs typeface="Source Han Sans CN Regular" panose="020B0800000000000000" charset="-122"/>
              </a:rPr>
              <a:t>24</a:t>
            </a:r>
            <a:r>
              <a:rPr kumimoji="1" lang="zh-CN" altLang="en-US" sz="2400" dirty="0">
                <a:solidFill>
                  <a:srgbClr val="C00000"/>
                </a:solidFill>
                <a:latin typeface="Source Han Sans CN Regular" panose="020B0800000000000000" charset="-122"/>
                <a:ea typeface="Source Han Sans CN Regular" panose="020B0800000000000000" charset="-122"/>
                <a:cs typeface="Source Han Sans CN Regular" panose="020B0800000000000000" charset="-122"/>
              </a:rPr>
              <a:t>）</a:t>
            </a:r>
            <a:endParaRPr kumimoji="1" lang="zh-CN" altLang="en-US" sz="2400" dirty="0">
              <a:solidFill>
                <a:srgbClr val="C00000"/>
              </a:solidFill>
              <a:latin typeface="Source Han Sans CN Regular" panose="020B0800000000000000" charset="-122"/>
              <a:ea typeface="Source Han Sans CN Regular" panose="020B0800000000000000" charset="-122"/>
              <a:cs typeface="Source Han Sans CN Regular" panose="020B0800000000000000" charset="-122"/>
            </a:endParaRPr>
          </a:p>
        </p:txBody>
      </p:sp>
      <p:pic>
        <p:nvPicPr>
          <p:cNvPr id="6" name="图片 5"/>
          <p:cNvPicPr>
            <a:picLocks noChangeAspect="1"/>
          </p:cNvPicPr>
          <p:nvPr/>
        </p:nvPicPr>
        <p:blipFill>
          <a:blip r:embed="rId3"/>
          <a:stretch>
            <a:fillRect/>
          </a:stretch>
        </p:blipFill>
        <p:spPr>
          <a:xfrm>
            <a:off x="540330" y="3924234"/>
            <a:ext cx="3385718" cy="2252805"/>
          </a:xfrm>
          <a:prstGeom prst="rect">
            <a:avLst/>
          </a:prstGeom>
        </p:spPr>
      </p:pic>
      <p:pic>
        <p:nvPicPr>
          <p:cNvPr id="10" name="图片 9"/>
          <p:cNvPicPr>
            <a:picLocks noChangeAspect="1"/>
          </p:cNvPicPr>
          <p:nvPr/>
        </p:nvPicPr>
        <p:blipFill>
          <a:blip r:embed="rId4"/>
          <a:stretch>
            <a:fillRect/>
          </a:stretch>
        </p:blipFill>
        <p:spPr>
          <a:xfrm>
            <a:off x="4372827" y="3924234"/>
            <a:ext cx="3380506" cy="2253671"/>
          </a:xfrm>
          <a:prstGeom prst="rect">
            <a:avLst/>
          </a:prstGeom>
        </p:spPr>
      </p:pic>
      <p:pic>
        <p:nvPicPr>
          <p:cNvPr id="12" name="图片 11"/>
          <p:cNvPicPr>
            <a:picLocks noChangeAspect="1"/>
          </p:cNvPicPr>
          <p:nvPr/>
        </p:nvPicPr>
        <p:blipFill>
          <a:blip r:embed="rId5"/>
          <a:stretch>
            <a:fillRect/>
          </a:stretch>
        </p:blipFill>
        <p:spPr>
          <a:xfrm>
            <a:off x="8210536" y="3924233"/>
            <a:ext cx="3380506" cy="2253671"/>
          </a:xfrm>
          <a:prstGeom prst="rect">
            <a:avLst/>
          </a:prstGeom>
        </p:spPr>
      </p:pic>
      <p:sp>
        <p:nvSpPr>
          <p:cNvPr id="20" name="矩形 19"/>
          <p:cNvSpPr/>
          <p:nvPr/>
        </p:nvSpPr>
        <p:spPr>
          <a:xfrm>
            <a:off x="8215748" y="1895612"/>
            <a:ext cx="817418" cy="45719"/>
          </a:xfrm>
          <a:prstGeom prst="rect">
            <a:avLst/>
          </a:prstGeom>
          <a:solidFill>
            <a:srgbClr val="DA33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文本框 3"/>
          <p:cNvSpPr txBox="1"/>
          <p:nvPr/>
        </p:nvSpPr>
        <p:spPr>
          <a:xfrm>
            <a:off x="4323358" y="2012950"/>
            <a:ext cx="3572826" cy="1476375"/>
          </a:xfrm>
          <a:prstGeom prst="rect">
            <a:avLst/>
          </a:prstGeom>
          <a:noFill/>
        </p:spPr>
        <p:txBody>
          <a:bodyPr wrap="square" rtlCol="0">
            <a:spAutoFit/>
          </a:bodyPr>
          <a:lstStyle/>
          <a:p>
            <a:r>
              <a:rPr kumimoji="1" lang="zh-CN" altLang="en-US" dirty="0">
                <a:latin typeface="Source Han Sans CN Regular" panose="020B0800000000000000" charset="-122"/>
                <a:ea typeface="Source Han Sans CN Regular" panose="020B0800000000000000" charset="-122"/>
                <a:cs typeface="Source Han Sans CN Regular" panose="020B0800000000000000" charset="-122"/>
              </a:rPr>
              <a:t>内容文字（思源黑体</a:t>
            </a:r>
            <a:r>
              <a:rPr kumimoji="1" lang="en-US" altLang="zh-CN" dirty="0">
                <a:latin typeface="Source Han Sans CN Regular" panose="020B0800000000000000" charset="-122"/>
                <a:ea typeface="Source Han Sans CN Regular" panose="020B0800000000000000" charset="-122"/>
                <a:cs typeface="Source Han Sans CN Regular" panose="020B0800000000000000" charset="-122"/>
              </a:rPr>
              <a:t>18</a:t>
            </a:r>
            <a:r>
              <a:rPr kumimoji="1" lang="zh-CN" altLang="en-US" dirty="0">
                <a:latin typeface="Source Han Sans CN Regular" panose="020B0800000000000000" charset="-122"/>
                <a:ea typeface="Source Han Sans CN Regular" panose="020B0800000000000000" charset="-122"/>
                <a:cs typeface="Source Han Sans CN Regular" panose="020B0800000000000000" charset="-122"/>
              </a:rPr>
              <a:t>）</a:t>
            </a:r>
            <a:endParaRPr kumimoji="1" lang="en-US" altLang="zh-CN" dirty="0">
              <a:latin typeface="Source Han Sans CN Regular" panose="020B0800000000000000" charset="-122"/>
              <a:ea typeface="Source Han Sans CN Regular" panose="020B0800000000000000" charset="-122"/>
              <a:cs typeface="Source Han Sans CN Regular" panose="020B0800000000000000" charset="-122"/>
            </a:endParaRPr>
          </a:p>
          <a:p>
            <a:r>
              <a:rPr kumimoji="1" lang="zh-CN" altLang="en-US" dirty="0">
                <a:latin typeface="Source Han Sans CN Regular" panose="020B0800000000000000" charset="-122"/>
                <a:ea typeface="Source Han Sans CN Regular" panose="020B0800000000000000" charset="-122"/>
                <a:cs typeface="Source Han Sans CN Regular" panose="020B0800000000000000" charset="-122"/>
              </a:rPr>
              <a:t>内容文字内容文字内容文字内容文字内容文字内容文字内容文字内容文字内容文字内容文字内容文字内容文字内容文字内容文字</a:t>
            </a:r>
            <a:endParaRPr kumimoji="1" lang="zh-CN" altLang="en-US" dirty="0">
              <a:latin typeface="Source Han Sans CN Regular" panose="020B0800000000000000" charset="-122"/>
              <a:ea typeface="Source Han Sans CN Regular" panose="020B0800000000000000" charset="-122"/>
              <a:cs typeface="Source Han Sans CN Regular" panose="020B0800000000000000" charset="-122"/>
            </a:endParaRPr>
          </a:p>
        </p:txBody>
      </p:sp>
      <p:sp>
        <p:nvSpPr>
          <p:cNvPr id="22" name="文本框 3"/>
          <p:cNvSpPr txBox="1"/>
          <p:nvPr/>
        </p:nvSpPr>
        <p:spPr>
          <a:xfrm>
            <a:off x="8152482" y="2012950"/>
            <a:ext cx="3572826" cy="1476375"/>
          </a:xfrm>
          <a:prstGeom prst="rect">
            <a:avLst/>
          </a:prstGeom>
          <a:noFill/>
        </p:spPr>
        <p:txBody>
          <a:bodyPr wrap="square" rtlCol="0">
            <a:spAutoFit/>
          </a:bodyPr>
          <a:lstStyle/>
          <a:p>
            <a:r>
              <a:rPr kumimoji="1" lang="zh-CN" altLang="en-US" dirty="0">
                <a:latin typeface="Source Han Sans CN Regular" panose="020B0800000000000000" charset="-122"/>
                <a:ea typeface="Source Han Sans CN Regular" panose="020B0800000000000000" charset="-122"/>
                <a:cs typeface="Source Han Sans CN Regular" panose="020B0800000000000000" charset="-122"/>
              </a:rPr>
              <a:t>内容文字（思源黑体</a:t>
            </a:r>
            <a:r>
              <a:rPr kumimoji="1" lang="en-US" altLang="zh-CN" dirty="0">
                <a:latin typeface="Source Han Sans CN Regular" panose="020B0800000000000000" charset="-122"/>
                <a:ea typeface="Source Han Sans CN Regular" panose="020B0800000000000000" charset="-122"/>
                <a:cs typeface="Source Han Sans CN Regular" panose="020B0800000000000000" charset="-122"/>
              </a:rPr>
              <a:t>18</a:t>
            </a:r>
            <a:r>
              <a:rPr kumimoji="1" lang="zh-CN" altLang="en-US" dirty="0">
                <a:latin typeface="Source Han Sans CN Regular" panose="020B0800000000000000" charset="-122"/>
                <a:ea typeface="Source Han Sans CN Regular" panose="020B0800000000000000" charset="-122"/>
                <a:cs typeface="Source Han Sans CN Regular" panose="020B0800000000000000" charset="-122"/>
              </a:rPr>
              <a:t>）</a:t>
            </a:r>
            <a:endParaRPr kumimoji="1" lang="en-US" altLang="zh-CN" dirty="0">
              <a:latin typeface="Source Han Sans CN Regular" panose="020B0800000000000000" charset="-122"/>
              <a:ea typeface="Source Han Sans CN Regular" panose="020B0800000000000000" charset="-122"/>
              <a:cs typeface="Source Han Sans CN Regular" panose="020B0800000000000000" charset="-122"/>
            </a:endParaRPr>
          </a:p>
          <a:p>
            <a:r>
              <a:rPr kumimoji="1" lang="zh-CN" altLang="en-US" dirty="0">
                <a:latin typeface="Source Han Sans CN Regular" panose="020B0800000000000000" charset="-122"/>
                <a:ea typeface="Source Han Sans CN Regular" panose="020B0800000000000000" charset="-122"/>
                <a:cs typeface="Source Han Sans CN Regular" panose="020B0800000000000000" charset="-122"/>
              </a:rPr>
              <a:t>内容文字内容文字内容文字内容文字内容文字内容文字内容文字内容文字内容文字内容文字内容文字内容文字内容文字内容文字</a:t>
            </a:r>
            <a:endParaRPr kumimoji="1" lang="zh-CN" altLang="en-US" dirty="0">
              <a:latin typeface="Source Han Sans CN Regular" panose="020B0800000000000000" charset="-122"/>
              <a:ea typeface="Source Han Sans CN Regular" panose="020B0800000000000000" charset="-122"/>
              <a:cs typeface="Source Han Sans CN Regular" panose="020B0800000000000000"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1" y="0"/>
            <a:ext cx="12204915" cy="6858000"/>
          </a:xfrm>
          <a:prstGeom prst="rect">
            <a:avLst/>
          </a:prstGeom>
        </p:spPr>
      </p:pic>
      <p:sp>
        <p:nvSpPr>
          <p:cNvPr id="6" name="文本框 5"/>
          <p:cNvSpPr txBox="1"/>
          <p:nvPr/>
        </p:nvSpPr>
        <p:spPr>
          <a:xfrm>
            <a:off x="1155700" y="3327739"/>
            <a:ext cx="9601200" cy="706755"/>
          </a:xfrm>
          <a:prstGeom prst="rect">
            <a:avLst/>
          </a:prstGeom>
          <a:noFill/>
        </p:spPr>
        <p:txBody>
          <a:bodyPr wrap="square" rtlCol="0">
            <a:spAutoFit/>
          </a:bodyPr>
          <a:lstStyle/>
          <a:p>
            <a:pPr algn="ctr"/>
            <a:r>
              <a:rPr kumimoji="1" lang="en-US" altLang="zh-CN" sz="4000" b="1" dirty="0">
                <a:solidFill>
                  <a:schemeClr val="bg1"/>
                </a:solidFill>
                <a:latin typeface="Source Han Sans CN Bold" panose="020B0800000000000000" charset="-122"/>
                <a:ea typeface="Source Han Sans CN Bold" panose="020B0800000000000000" charset="-122"/>
              </a:rPr>
              <a:t>THANKS</a:t>
            </a:r>
            <a:endParaRPr kumimoji="1" lang="en-US" altLang="zh-CN" sz="4000" b="1" dirty="0">
              <a:solidFill>
                <a:schemeClr val="bg1"/>
              </a:solidFill>
              <a:latin typeface="Source Han Sans CN Bold" panose="020B0800000000000000" charset="-122"/>
              <a:ea typeface="Source Han Sans CN Bold" panose="020B0800000000000000" charset="-122"/>
            </a:endParaRPr>
          </a:p>
        </p:txBody>
      </p:sp>
      <p:sp>
        <p:nvSpPr>
          <p:cNvPr id="7" name="文本框 6"/>
          <p:cNvSpPr txBox="1"/>
          <p:nvPr/>
        </p:nvSpPr>
        <p:spPr>
          <a:xfrm>
            <a:off x="1295400" y="2371773"/>
            <a:ext cx="9601200" cy="1014730"/>
          </a:xfrm>
          <a:prstGeom prst="rect">
            <a:avLst/>
          </a:prstGeom>
          <a:noFill/>
        </p:spPr>
        <p:txBody>
          <a:bodyPr wrap="square" rtlCol="0">
            <a:spAutoFit/>
          </a:bodyPr>
          <a:lstStyle/>
          <a:p>
            <a:pPr algn="ctr"/>
            <a:r>
              <a:rPr kumimoji="1" lang="zh-CN" altLang="en-US" sz="6000" b="1" kern="0" spc="2000" dirty="0">
                <a:solidFill>
                  <a:schemeClr val="bg1"/>
                </a:solidFill>
                <a:latin typeface="Source Han Sans CN Bold" panose="020B0800000000000000" charset="-122"/>
                <a:ea typeface="Source Han Sans CN Bold" panose="020B0800000000000000" charset="-122"/>
              </a:rPr>
              <a:t>谢谢</a:t>
            </a:r>
            <a:endParaRPr kumimoji="1" lang="zh-CN" altLang="en-US" sz="6000" b="1" kern="0" spc="2000" dirty="0">
              <a:solidFill>
                <a:schemeClr val="bg1"/>
              </a:solidFill>
              <a:latin typeface="Source Han Sans CN Bold" panose="020B0800000000000000" charset="-122"/>
              <a:ea typeface="Source Han Sans CN Bold" panose="020B0800000000000000" charset="-122"/>
            </a:endParaRPr>
          </a:p>
        </p:txBody>
      </p:sp>
      <p:pic>
        <p:nvPicPr>
          <p:cNvPr id="8" name="图片 7"/>
          <p:cNvPicPr>
            <a:picLocks noChangeAspect="1"/>
          </p:cNvPicPr>
          <p:nvPr/>
        </p:nvPicPr>
        <p:blipFill>
          <a:blip r:embed="rId2"/>
          <a:stretch>
            <a:fillRect/>
          </a:stretch>
        </p:blipFill>
        <p:spPr>
          <a:xfrm>
            <a:off x="4268833" y="5690316"/>
            <a:ext cx="3654334" cy="780139"/>
          </a:xfrm>
          <a:prstGeom prst="rect">
            <a:avLst/>
          </a:prstGeom>
        </p:spPr>
      </p:pic>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307</Words>
  <Application>WPS 演示</Application>
  <PresentationFormat>宽屏</PresentationFormat>
  <Paragraphs>33</Paragraphs>
  <Slides>4</Slides>
  <Notes>0</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4</vt:i4>
      </vt:variant>
    </vt:vector>
  </HeadingPairs>
  <TitlesOfParts>
    <vt:vector size="26" baseType="lpstr">
      <vt:lpstr>Arial</vt:lpstr>
      <vt:lpstr>方正书宋_GBK</vt:lpstr>
      <vt:lpstr>Wingdings</vt:lpstr>
      <vt:lpstr>Microsoft YaHei</vt:lpstr>
      <vt:lpstr>微软雅黑</vt:lpstr>
      <vt:lpstr>宋体</vt:lpstr>
      <vt:lpstr>Arial Unicode MS</vt:lpstr>
      <vt:lpstr>等线</vt:lpstr>
      <vt:lpstr>苹方-简</vt:lpstr>
      <vt:lpstr>等线 Light</vt:lpstr>
      <vt:lpstr>Calibri</vt:lpstr>
      <vt:lpstr>Helvetica Neue</vt:lpstr>
      <vt:lpstr>宋体-简</vt:lpstr>
      <vt:lpstr>Source Han Sans CN Regular</vt:lpstr>
      <vt:lpstr>Source Han Sans CN Bold</vt:lpstr>
      <vt:lpstr>Microsoft YaHei Regular</vt:lpstr>
      <vt:lpstr>Source Han Sans CN ExtraLight</vt:lpstr>
      <vt:lpstr>Source Han Sans CN Light</vt:lpstr>
      <vt:lpstr>Source Han Sans CN Normal</vt:lpstr>
      <vt:lpstr>Source Han Sans CN Medium</vt:lpstr>
      <vt:lpstr>Source Han Sans CN Heavy</vt:lpstr>
      <vt:lpstr>Office 主题​​</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User</dc:creator>
  <cp:lastModifiedBy>susiefeng</cp:lastModifiedBy>
  <cp:revision>12</cp:revision>
  <dcterms:created xsi:type="dcterms:W3CDTF">2021-12-02T09:08:21Z</dcterms:created>
  <dcterms:modified xsi:type="dcterms:W3CDTF">2021-12-02T09:08:21Z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2052-3.9.3.6359</vt:lpwstr>
  </property>
</Properties>
</file>