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3"/>
    <p:sldId id="259" r:id="rId4"/>
    <p:sldId id="258" r:id="rId5"/>
    <p:sldId id="256"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53A5"/>
    <a:srgbClr val="DE3910"/>
    <a:srgbClr val="DA3306"/>
    <a:srgbClr val="CC32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976"/>
  </p:normalViewPr>
  <p:slideViewPr>
    <p:cSldViewPr snapToGrid="0" snapToObjects="1">
      <p:cViewPr>
        <p:scale>
          <a:sx n="75" d="100"/>
          <a:sy n="75" d="100"/>
        </p:scale>
        <p:origin x="-237"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31281-67A7-DF4E-B050-AEBD3E1A96C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蓝-校徽池-封面"/>
          <p:cNvPicPr>
            <a:picLocks noChangeAspect="1"/>
          </p:cNvPicPr>
          <p:nvPr/>
        </p:nvPicPr>
        <p:blipFill>
          <a:blip r:embed="rId1"/>
          <a:stretch>
            <a:fillRect/>
          </a:stretch>
        </p:blipFill>
        <p:spPr>
          <a:xfrm>
            <a:off x="0" y="1905"/>
            <a:ext cx="12192635" cy="6856730"/>
          </a:xfrm>
          <a:prstGeom prst="rect">
            <a:avLst/>
          </a:prstGeom>
        </p:spPr>
      </p:pic>
      <p:sp>
        <p:nvSpPr>
          <p:cNvPr id="7" name="文本框 6"/>
          <p:cNvSpPr txBox="1"/>
          <p:nvPr/>
        </p:nvSpPr>
        <p:spPr>
          <a:xfrm>
            <a:off x="760493" y="1971639"/>
            <a:ext cx="9601200" cy="706755"/>
          </a:xfrm>
          <a:prstGeom prst="rect">
            <a:avLst/>
          </a:prstGeom>
          <a:noFill/>
        </p:spPr>
        <p:txBody>
          <a:bodyPr wrap="square" rtlCol="0">
            <a:spAutoFit/>
          </a:bodyPr>
          <a:lstStyle/>
          <a:p>
            <a:pPr algn="l"/>
            <a:r>
              <a:rPr kumimoji="1" lang="en-US" altLang="zh-CN" sz="4000" dirty="0">
                <a:solidFill>
                  <a:schemeClr val="bg1"/>
                </a:solidFill>
                <a:latin typeface="Source Han Sans CN Regular" panose="020B0A00000000000000" charset="-122"/>
                <a:ea typeface="Source Han Sans CN Regular" panose="020B0A00000000000000" charset="-122"/>
              </a:rPr>
              <a:t>PPT</a:t>
            </a:r>
            <a:r>
              <a:rPr kumimoji="1" lang="zh-CN" altLang="en-US" sz="4000" dirty="0">
                <a:solidFill>
                  <a:schemeClr val="bg1"/>
                </a:solidFill>
                <a:latin typeface="Source Han Sans CN Regular" panose="020B0A00000000000000" charset="-122"/>
                <a:ea typeface="Source Han Sans CN Regular" panose="020B0A00000000000000" charset="-122"/>
              </a:rPr>
              <a:t> </a:t>
            </a:r>
            <a:r>
              <a:rPr kumimoji="1" lang="en-US" altLang="zh-CN" sz="4000" dirty="0">
                <a:solidFill>
                  <a:schemeClr val="bg1"/>
                </a:solidFill>
                <a:latin typeface="Source Han Sans CN Regular" panose="020B0A00000000000000" charset="-122"/>
                <a:ea typeface="Source Han Sans CN Regular" panose="020B0A00000000000000" charset="-122"/>
              </a:rPr>
              <a:t>Presentation</a:t>
            </a:r>
            <a:r>
              <a:rPr kumimoji="1" lang="zh-CN" altLang="en-US" sz="4000" dirty="0">
                <a:solidFill>
                  <a:schemeClr val="bg1"/>
                </a:solidFill>
                <a:latin typeface="Source Han Sans CN Regular" panose="020B0A00000000000000" charset="-122"/>
                <a:ea typeface="Source Han Sans CN Regular" panose="020B0A00000000000000" charset="-122"/>
              </a:rPr>
              <a:t> </a:t>
            </a:r>
            <a:r>
              <a:rPr kumimoji="1" lang="en-US" altLang="zh-CN" sz="4000" dirty="0">
                <a:solidFill>
                  <a:schemeClr val="bg1"/>
                </a:solidFill>
                <a:latin typeface="Source Han Sans CN Regular" panose="020B0A00000000000000" charset="-122"/>
                <a:ea typeface="Source Han Sans CN Regular" panose="020B0A00000000000000" charset="-122"/>
              </a:rPr>
              <a:t>Title</a:t>
            </a:r>
            <a:endParaRPr kumimoji="1" lang="zh-CN" altLang="en-US" sz="4000" dirty="0">
              <a:solidFill>
                <a:schemeClr val="bg1"/>
              </a:solidFill>
              <a:latin typeface="Source Han Sans CN Regular" panose="020B0A00000000000000" charset="-122"/>
              <a:ea typeface="Source Han Sans CN Regular" panose="020B0A00000000000000" charset="-122"/>
            </a:endParaRPr>
          </a:p>
        </p:txBody>
      </p:sp>
      <p:sp>
        <p:nvSpPr>
          <p:cNvPr id="8" name="文本框 7"/>
          <p:cNvSpPr txBox="1"/>
          <p:nvPr/>
        </p:nvSpPr>
        <p:spPr>
          <a:xfrm>
            <a:off x="760493" y="926638"/>
            <a:ext cx="7142204" cy="1014730"/>
          </a:xfrm>
          <a:prstGeom prst="rect">
            <a:avLst/>
          </a:prstGeom>
          <a:noFill/>
        </p:spPr>
        <p:txBody>
          <a:bodyPr wrap="square" rtlCol="0">
            <a:spAutoFit/>
          </a:bodyPr>
          <a:lstStyle/>
          <a:p>
            <a:pPr algn="l"/>
            <a:r>
              <a:rPr kumimoji="1" lang="en-US" altLang="zh-CN"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PPT</a:t>
            </a:r>
            <a:r>
              <a:rPr kumimoji="1" lang="zh-CN" altLang="en-US"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演示文稿标题</a:t>
            </a:r>
            <a:endParaRPr kumimoji="1" lang="zh-CN" altLang="en-US"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endParaRPr>
          </a:p>
        </p:txBody>
      </p:sp>
      <p:sp>
        <p:nvSpPr>
          <p:cNvPr id="9" name="文本框 8"/>
          <p:cNvSpPr txBox="1"/>
          <p:nvPr/>
        </p:nvSpPr>
        <p:spPr>
          <a:xfrm>
            <a:off x="869947" y="2944415"/>
            <a:ext cx="4191002" cy="337185"/>
          </a:xfrm>
          <a:prstGeom prst="rect">
            <a:avLst/>
          </a:prstGeom>
          <a:noFill/>
        </p:spPr>
        <p:txBody>
          <a:bodyPr wrap="square" rtlCol="0">
            <a:spAutoFit/>
          </a:bodyPr>
          <a:lstStyle/>
          <a:p>
            <a:pPr algn="l"/>
            <a:r>
              <a:rPr kumimoji="1" lang="zh-CN" altLang="en-US" sz="16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主讲人  </a:t>
            </a:r>
            <a:r>
              <a:rPr kumimoji="1" lang="zh-CN" altLang="en-US" sz="1600" b="1" spc="300" dirty="0" smtClean="0">
                <a:solidFill>
                  <a:schemeClr val="bg1"/>
                </a:solidFill>
                <a:latin typeface="Source Han Sans CN Bold" panose="020B0A00000000000000" charset="-122"/>
                <a:ea typeface="Source Han Sans CN Bold" panose="020B0A00000000000000" charset="-122"/>
                <a:cs typeface="Source Han Sans CN Bold" panose="020B0A00000000000000" charset="-122"/>
              </a:rPr>
              <a:t>时间 </a:t>
            </a:r>
            <a:endParaRPr kumimoji="1" lang="zh-CN" altLang="en-US" sz="16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endParaRPr>
          </a:p>
        </p:txBody>
      </p:sp>
      <p:cxnSp>
        <p:nvCxnSpPr>
          <p:cNvPr id="11" name="直线连接符 10"/>
          <p:cNvCxnSpPr/>
          <p:nvPr/>
        </p:nvCxnSpPr>
        <p:spPr>
          <a:xfrm>
            <a:off x="870054" y="2767690"/>
            <a:ext cx="91855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图片 3" descr="蓝-鼎-封面"/>
          <p:cNvPicPr>
            <a:picLocks noChangeAspect="1"/>
          </p:cNvPicPr>
          <p:nvPr/>
        </p:nvPicPr>
        <p:blipFill>
          <a:blip r:embed="rId2"/>
          <a:stretch>
            <a:fillRect/>
          </a:stretch>
        </p:blipFill>
        <p:spPr>
          <a:xfrm>
            <a:off x="869950" y="5606415"/>
            <a:ext cx="2872740" cy="65214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蓝-校徽池-章节页"/>
          <p:cNvPicPr>
            <a:picLocks noChangeAspect="1"/>
          </p:cNvPicPr>
          <p:nvPr/>
        </p:nvPicPr>
        <p:blipFill>
          <a:blip r:embed="rId1"/>
          <a:stretch>
            <a:fillRect/>
          </a:stretch>
        </p:blipFill>
        <p:spPr>
          <a:xfrm>
            <a:off x="0" y="0"/>
            <a:ext cx="12194540" cy="6858000"/>
          </a:xfrm>
          <a:prstGeom prst="rect">
            <a:avLst/>
          </a:prstGeom>
        </p:spPr>
      </p:pic>
      <p:pic>
        <p:nvPicPr>
          <p:cNvPr id="5" name="图片 4"/>
          <p:cNvPicPr>
            <a:picLocks noChangeAspect="1"/>
          </p:cNvPicPr>
          <p:nvPr/>
        </p:nvPicPr>
        <p:blipFill>
          <a:blip r:embed="rId2"/>
          <a:stretch>
            <a:fillRect/>
          </a:stretch>
        </p:blipFill>
        <p:spPr>
          <a:xfrm>
            <a:off x="534054" y="424621"/>
            <a:ext cx="2288660" cy="488591"/>
          </a:xfrm>
          <a:prstGeom prst="rect">
            <a:avLst/>
          </a:prstGeom>
        </p:spPr>
      </p:pic>
      <p:sp>
        <p:nvSpPr>
          <p:cNvPr id="6" name="文本框 5"/>
          <p:cNvSpPr txBox="1"/>
          <p:nvPr/>
        </p:nvSpPr>
        <p:spPr>
          <a:xfrm>
            <a:off x="8230235" y="1303020"/>
            <a:ext cx="2704465" cy="645160"/>
          </a:xfrm>
          <a:prstGeom prst="rect">
            <a:avLst/>
          </a:prstGeom>
          <a:noFill/>
        </p:spPr>
        <p:txBody>
          <a:bodyPr wrap="square" rtlCol="0">
            <a:spAutoFit/>
          </a:bodyPr>
          <a:lstStyle/>
          <a:p>
            <a:r>
              <a:rPr kumimoji="1" lang="zh-CN" altLang="en-US" sz="3600" b="1" spc="300" dirty="0">
                <a:solidFill>
                  <a:schemeClr val="bg1"/>
                </a:solidFill>
                <a:latin typeface="Source Han Sans CN Bold" panose="020B0A00000000000000" charset="-122"/>
                <a:ea typeface="Source Han Sans CN Bold" panose="020B0A00000000000000" charset="-122"/>
              </a:rPr>
              <a:t>章节标题</a:t>
            </a:r>
            <a:endParaRPr kumimoji="1" lang="zh-CN" altLang="en-US" sz="3600" b="1" spc="300" dirty="0">
              <a:solidFill>
                <a:schemeClr val="bg1"/>
              </a:solidFill>
              <a:latin typeface="Source Han Sans CN Bold" panose="020B0A00000000000000" charset="-122"/>
              <a:ea typeface="Source Han Sans CN Bold" panose="020B0A00000000000000" charset="-122"/>
            </a:endParaRPr>
          </a:p>
        </p:txBody>
      </p:sp>
      <p:sp>
        <p:nvSpPr>
          <p:cNvPr id="7" name="文本框 6"/>
          <p:cNvSpPr txBox="1"/>
          <p:nvPr/>
        </p:nvSpPr>
        <p:spPr>
          <a:xfrm>
            <a:off x="8230235" y="1903095"/>
            <a:ext cx="1787525" cy="521970"/>
          </a:xfrm>
          <a:prstGeom prst="rect">
            <a:avLst/>
          </a:prstGeom>
          <a:noFill/>
        </p:spPr>
        <p:txBody>
          <a:bodyPr wrap="square" rtlCol="0">
            <a:spAutoFit/>
          </a:bodyPr>
          <a:lstStyle/>
          <a:p>
            <a:r>
              <a:rPr kumimoji="1" lang="en-US" altLang="zh-CN" sz="2800" b="1" dirty="0">
                <a:solidFill>
                  <a:schemeClr val="bg1"/>
                </a:solidFill>
                <a:latin typeface="Source Han Sans CN Bold" panose="020B0A00000000000000" charset="-122"/>
                <a:ea typeface="Source Han Sans CN Bold" panose="020B0A00000000000000" charset="-122"/>
              </a:rPr>
              <a:t>Title</a:t>
            </a:r>
            <a:endParaRPr kumimoji="1" lang="en-US" altLang="zh-CN" sz="2800" b="1" dirty="0">
              <a:solidFill>
                <a:schemeClr val="bg1"/>
              </a:solidFill>
              <a:latin typeface="Source Han Sans CN Bold" panose="020B0A00000000000000" charset="-122"/>
              <a:ea typeface="Source Han Sans CN Bold" panose="020B0A00000000000000" charset="-122"/>
            </a:endParaRPr>
          </a:p>
        </p:txBody>
      </p:sp>
      <p:sp>
        <p:nvSpPr>
          <p:cNvPr id="8" name="矩形 7"/>
          <p:cNvSpPr/>
          <p:nvPr/>
        </p:nvSpPr>
        <p:spPr>
          <a:xfrm>
            <a:off x="7315835" y="1384300"/>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Source Han Sans CN Regular" panose="020B0A00000000000000" charset="-122"/>
              <a:ea typeface="Source Han Sans CN Regular" panose="020B0A00000000000000" charset="-122"/>
            </a:endParaRPr>
          </a:p>
        </p:txBody>
      </p:sp>
      <p:sp>
        <p:nvSpPr>
          <p:cNvPr id="9" name="文本框 8"/>
          <p:cNvSpPr txBox="1"/>
          <p:nvPr/>
        </p:nvSpPr>
        <p:spPr>
          <a:xfrm>
            <a:off x="7245985" y="1487805"/>
            <a:ext cx="1759585" cy="1014730"/>
          </a:xfrm>
          <a:prstGeom prst="rect">
            <a:avLst/>
          </a:prstGeom>
          <a:noFill/>
        </p:spPr>
        <p:txBody>
          <a:bodyPr wrap="square" rtlCol="0">
            <a:spAutoFit/>
          </a:bodyPr>
          <a:lstStyle/>
          <a:p>
            <a:r>
              <a:rPr kumimoji="1" lang="en-US" altLang="zh-CN" sz="6000" b="1" dirty="0">
                <a:solidFill>
                  <a:srgbClr val="0153A5"/>
                </a:solidFill>
                <a:latin typeface="Source Han Sans CN Bold" panose="020B0A00000000000000" charset="-122"/>
                <a:ea typeface="Source Han Sans CN Bold" panose="020B0A00000000000000" charset="-122"/>
              </a:rPr>
              <a:t>01</a:t>
            </a:r>
            <a:endParaRPr kumimoji="1" lang="en-US" altLang="zh-CN" sz="6000" b="1" dirty="0">
              <a:solidFill>
                <a:srgbClr val="0153A5"/>
              </a:solidFill>
              <a:latin typeface="Source Han Sans CN Bold" panose="020B0A00000000000000" charset="-122"/>
              <a:ea typeface="Source Han Sans CN Bold" panose="020B0A00000000000000"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蓝-鼎-内页"/>
          <p:cNvPicPr>
            <a:picLocks noChangeAspect="1"/>
          </p:cNvPicPr>
          <p:nvPr/>
        </p:nvPicPr>
        <p:blipFill>
          <a:blip r:embed="rId1"/>
          <a:stretch>
            <a:fillRect/>
          </a:stretch>
        </p:blipFill>
        <p:spPr>
          <a:xfrm>
            <a:off x="0" y="-3175"/>
            <a:ext cx="12192000" cy="922020"/>
          </a:xfrm>
          <a:prstGeom prst="rect">
            <a:avLst/>
          </a:prstGeom>
        </p:spPr>
      </p:pic>
      <p:pic>
        <p:nvPicPr>
          <p:cNvPr id="7" name="图片 6"/>
          <p:cNvPicPr>
            <a:picLocks noChangeAspect="1"/>
          </p:cNvPicPr>
          <p:nvPr/>
        </p:nvPicPr>
        <p:blipFill>
          <a:blip r:embed="rId2"/>
          <a:stretch>
            <a:fillRect/>
          </a:stretch>
        </p:blipFill>
        <p:spPr>
          <a:xfrm>
            <a:off x="9268692" y="181631"/>
            <a:ext cx="2588774" cy="552660"/>
          </a:xfrm>
          <a:prstGeom prst="rect">
            <a:avLst/>
          </a:prstGeom>
        </p:spPr>
      </p:pic>
      <p:sp>
        <p:nvSpPr>
          <p:cNvPr id="2" name="文本框 1"/>
          <p:cNvSpPr txBox="1"/>
          <p:nvPr/>
        </p:nvSpPr>
        <p:spPr>
          <a:xfrm>
            <a:off x="471055" y="187831"/>
            <a:ext cx="4697730" cy="583565"/>
          </a:xfrm>
          <a:prstGeom prst="rect">
            <a:avLst/>
          </a:prstGeom>
          <a:noFill/>
        </p:spPr>
        <p:txBody>
          <a:bodyPr wrap="none" rtlCol="0">
            <a:spAutoFit/>
          </a:bodyPr>
          <a:lstStyle/>
          <a:p>
            <a:r>
              <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内容标题（思源黑体</a:t>
            </a:r>
            <a:r>
              <a:rPr kumimoji="1" lang="en-US" altLang="zh-CN"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32</a:t>
            </a:r>
            <a:r>
              <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4" name="文本框 3"/>
          <p:cNvSpPr txBox="1"/>
          <p:nvPr/>
        </p:nvSpPr>
        <p:spPr>
          <a:xfrm>
            <a:off x="457200"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8" name="文本框 7"/>
          <p:cNvSpPr txBox="1"/>
          <p:nvPr/>
        </p:nvSpPr>
        <p:spPr>
          <a:xfrm>
            <a:off x="457200"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14" name="矩形 13"/>
          <p:cNvSpPr/>
          <p:nvPr/>
        </p:nvSpPr>
        <p:spPr>
          <a:xfrm>
            <a:off x="540330"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文本框 15"/>
          <p:cNvSpPr txBox="1"/>
          <p:nvPr/>
        </p:nvSpPr>
        <p:spPr>
          <a:xfrm>
            <a:off x="4294909"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17" name="矩形 16"/>
          <p:cNvSpPr/>
          <p:nvPr/>
        </p:nvSpPr>
        <p:spPr>
          <a:xfrm>
            <a:off x="4378039"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9" name="文本框 18"/>
          <p:cNvSpPr txBox="1"/>
          <p:nvPr/>
        </p:nvSpPr>
        <p:spPr>
          <a:xfrm>
            <a:off x="8132618"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pic>
        <p:nvPicPr>
          <p:cNvPr id="6" name="图片 5"/>
          <p:cNvPicPr>
            <a:picLocks noChangeAspect="1"/>
          </p:cNvPicPr>
          <p:nvPr/>
        </p:nvPicPr>
        <p:blipFill>
          <a:blip r:embed="rId3"/>
          <a:stretch>
            <a:fillRect/>
          </a:stretch>
        </p:blipFill>
        <p:spPr>
          <a:xfrm>
            <a:off x="540330" y="3924234"/>
            <a:ext cx="3385718" cy="2252805"/>
          </a:xfrm>
          <a:prstGeom prst="rect">
            <a:avLst/>
          </a:prstGeom>
        </p:spPr>
      </p:pic>
      <p:pic>
        <p:nvPicPr>
          <p:cNvPr id="10" name="图片 9"/>
          <p:cNvPicPr>
            <a:picLocks noChangeAspect="1"/>
          </p:cNvPicPr>
          <p:nvPr/>
        </p:nvPicPr>
        <p:blipFill>
          <a:blip r:embed="rId4"/>
          <a:stretch>
            <a:fillRect/>
          </a:stretch>
        </p:blipFill>
        <p:spPr>
          <a:xfrm>
            <a:off x="4372827" y="3924234"/>
            <a:ext cx="3380506" cy="2253671"/>
          </a:xfrm>
          <a:prstGeom prst="rect">
            <a:avLst/>
          </a:prstGeom>
        </p:spPr>
      </p:pic>
      <p:pic>
        <p:nvPicPr>
          <p:cNvPr id="12" name="图片 11"/>
          <p:cNvPicPr>
            <a:picLocks noChangeAspect="1"/>
          </p:cNvPicPr>
          <p:nvPr/>
        </p:nvPicPr>
        <p:blipFill>
          <a:blip r:embed="rId5"/>
          <a:stretch>
            <a:fillRect/>
          </a:stretch>
        </p:blipFill>
        <p:spPr>
          <a:xfrm>
            <a:off x="8210536" y="3924233"/>
            <a:ext cx="3380506" cy="2253671"/>
          </a:xfrm>
          <a:prstGeom prst="rect">
            <a:avLst/>
          </a:prstGeom>
        </p:spPr>
      </p:pic>
      <p:sp>
        <p:nvSpPr>
          <p:cNvPr id="20" name="矩形 19"/>
          <p:cNvSpPr/>
          <p:nvPr/>
        </p:nvSpPr>
        <p:spPr>
          <a:xfrm>
            <a:off x="8215748"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1" name="文本框 3"/>
          <p:cNvSpPr txBox="1"/>
          <p:nvPr/>
        </p:nvSpPr>
        <p:spPr>
          <a:xfrm>
            <a:off x="4323358"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a:t>
            </a:r>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sym typeface="+mn-ea"/>
              </a:rPr>
              <a:t>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22" name="文本框 3"/>
          <p:cNvSpPr txBox="1"/>
          <p:nvPr/>
        </p:nvSpPr>
        <p:spPr>
          <a:xfrm>
            <a:off x="8152482"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a:t>
            </a:r>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sym typeface="+mn-ea"/>
              </a:rPr>
              <a:t>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蓝-校徽池-封面"/>
          <p:cNvPicPr>
            <a:picLocks noChangeAspect="1"/>
          </p:cNvPicPr>
          <p:nvPr/>
        </p:nvPicPr>
        <p:blipFill>
          <a:blip r:embed="rId1"/>
          <a:stretch>
            <a:fillRect/>
          </a:stretch>
        </p:blipFill>
        <p:spPr>
          <a:xfrm>
            <a:off x="-1270" y="0"/>
            <a:ext cx="12194540" cy="6858000"/>
          </a:xfrm>
          <a:prstGeom prst="rect">
            <a:avLst/>
          </a:prstGeom>
        </p:spPr>
      </p:pic>
      <p:sp>
        <p:nvSpPr>
          <p:cNvPr id="6" name="文本框 5"/>
          <p:cNvSpPr txBox="1"/>
          <p:nvPr/>
        </p:nvSpPr>
        <p:spPr>
          <a:xfrm>
            <a:off x="1155700" y="3327739"/>
            <a:ext cx="9601200" cy="706755"/>
          </a:xfrm>
          <a:prstGeom prst="rect">
            <a:avLst/>
          </a:prstGeom>
          <a:noFill/>
        </p:spPr>
        <p:txBody>
          <a:bodyPr wrap="square" rtlCol="0">
            <a:spAutoFit/>
          </a:bodyPr>
          <a:lstStyle/>
          <a:p>
            <a:pPr algn="ctr"/>
            <a:r>
              <a:rPr kumimoji="1" lang="en-US" altLang="zh-CN" sz="4000" b="1" dirty="0">
                <a:solidFill>
                  <a:schemeClr val="bg1"/>
                </a:solidFill>
                <a:latin typeface="Source Han Sans CN Bold" panose="020B0A00000000000000" charset="-122"/>
                <a:ea typeface="Source Han Sans CN Bold" panose="020B0A00000000000000" charset="-122"/>
              </a:rPr>
              <a:t>THANKS</a:t>
            </a:r>
            <a:endParaRPr kumimoji="1" lang="en-US" altLang="zh-CN" sz="4000" b="1" dirty="0">
              <a:solidFill>
                <a:schemeClr val="bg1"/>
              </a:solidFill>
              <a:latin typeface="Source Han Sans CN Bold" panose="020B0A00000000000000" charset="-122"/>
              <a:ea typeface="Source Han Sans CN Bold" panose="020B0A00000000000000" charset="-122"/>
            </a:endParaRPr>
          </a:p>
        </p:txBody>
      </p:sp>
      <p:sp>
        <p:nvSpPr>
          <p:cNvPr id="7" name="文本框 6"/>
          <p:cNvSpPr txBox="1"/>
          <p:nvPr/>
        </p:nvSpPr>
        <p:spPr>
          <a:xfrm>
            <a:off x="1295400" y="2371773"/>
            <a:ext cx="9601200" cy="1014730"/>
          </a:xfrm>
          <a:prstGeom prst="rect">
            <a:avLst/>
          </a:prstGeom>
          <a:noFill/>
        </p:spPr>
        <p:txBody>
          <a:bodyPr wrap="square" rtlCol="0">
            <a:spAutoFit/>
          </a:bodyPr>
          <a:lstStyle/>
          <a:p>
            <a:pPr algn="ctr"/>
            <a:r>
              <a:rPr kumimoji="1" lang="zh-CN" altLang="en-US" sz="6000" b="1" kern="0" spc="2000" dirty="0">
                <a:solidFill>
                  <a:schemeClr val="bg1"/>
                </a:solidFill>
                <a:latin typeface="Source Han Sans CN Bold" panose="020B0A00000000000000" charset="-122"/>
                <a:ea typeface="Source Han Sans CN Bold" panose="020B0A00000000000000" charset="-122"/>
              </a:rPr>
              <a:t>谢谢</a:t>
            </a:r>
            <a:endParaRPr kumimoji="1" lang="zh-CN" altLang="en-US" sz="6000" b="1" kern="0" spc="2000" dirty="0">
              <a:solidFill>
                <a:schemeClr val="bg1"/>
              </a:solidFill>
              <a:latin typeface="Source Han Sans CN Bold" panose="020B0A00000000000000" charset="-122"/>
              <a:ea typeface="Source Han Sans CN Bold" panose="020B0A00000000000000" charset="-122"/>
            </a:endParaRPr>
          </a:p>
        </p:txBody>
      </p:sp>
      <p:pic>
        <p:nvPicPr>
          <p:cNvPr id="4" name="图片 3" descr="蓝-鼎-封面"/>
          <p:cNvPicPr>
            <a:picLocks noChangeAspect="1"/>
          </p:cNvPicPr>
          <p:nvPr/>
        </p:nvPicPr>
        <p:blipFill>
          <a:blip r:embed="rId2"/>
          <a:stretch>
            <a:fillRect/>
          </a:stretch>
        </p:blipFill>
        <p:spPr>
          <a:xfrm>
            <a:off x="4206875" y="5642610"/>
            <a:ext cx="3854450" cy="875030"/>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307</Words>
  <Application>WPS 演示</Application>
  <PresentationFormat>自定义</PresentationFormat>
  <Paragraphs>33</Paragraphs>
  <Slides>4</Slides>
  <Notes>0</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4</vt:i4>
      </vt:variant>
    </vt:vector>
  </HeadingPairs>
  <TitlesOfParts>
    <vt:vector size="24" baseType="lpstr">
      <vt:lpstr>Arial</vt:lpstr>
      <vt:lpstr>方正书宋_GBK</vt:lpstr>
      <vt:lpstr>Wingdings</vt:lpstr>
      <vt:lpstr>Source Han Sans CN Regular</vt:lpstr>
      <vt:lpstr>Source Han Sans CN Bold</vt:lpstr>
      <vt:lpstr>微软雅黑</vt:lpstr>
      <vt:lpstr>宋体</vt:lpstr>
      <vt:lpstr>Arial Unicode MS</vt:lpstr>
      <vt:lpstr>等线</vt:lpstr>
      <vt:lpstr>汉仪中等线KW</vt:lpstr>
      <vt:lpstr>等线 Light</vt:lpstr>
      <vt:lpstr>Calibri</vt:lpstr>
      <vt:lpstr>Helvetica Neue</vt:lpstr>
      <vt:lpstr>汉仪书宋二KW</vt:lpstr>
      <vt:lpstr>Source Han Sans CN ExtraLight</vt:lpstr>
      <vt:lpstr>Source Han Sans CN Light</vt:lpstr>
      <vt:lpstr>Source Han Sans CN Normal</vt:lpstr>
      <vt:lpstr>Source Han Sans CN Medium</vt:lpstr>
      <vt:lpstr>Source Han Sans CN Heavy</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User</dc:creator>
  <cp:lastModifiedBy>zhangruifeng</cp:lastModifiedBy>
  <cp:revision>19</cp:revision>
  <dcterms:created xsi:type="dcterms:W3CDTF">2021-12-02T08:59:43Z</dcterms:created>
  <dcterms:modified xsi:type="dcterms:W3CDTF">2021-12-02T08:59:43Z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2052-3.9.1.6204</vt:lpwstr>
  </property>
</Properties>
</file>