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58"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3A5"/>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p:scale>
          <a:sx n="75" d="100"/>
          <a:sy n="75" d="100"/>
        </p:scale>
        <p:origin x="-237" y="-102"/>
      </p:cViewPr>
      <p:guideLst>
        <p:guide orient="horz" pos="215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体育馆-封面"/>
          <p:cNvPicPr>
            <a:picLocks noChangeAspect="1"/>
          </p:cNvPicPr>
          <p:nvPr/>
        </p:nvPicPr>
        <p:blipFill>
          <a:blip r:embed="rId1"/>
          <a:stretch>
            <a:fillRect/>
          </a:stretch>
        </p:blipFill>
        <p:spPr>
          <a:xfrm>
            <a:off x="0" y="-13970"/>
            <a:ext cx="12192000" cy="6871335"/>
          </a:xfrm>
          <a:prstGeom prst="rect">
            <a:avLst/>
          </a:prstGeom>
        </p:spPr>
      </p:pic>
      <p:sp>
        <p:nvSpPr>
          <p:cNvPr id="7" name="文本框 6"/>
          <p:cNvSpPr txBox="1"/>
          <p:nvPr/>
        </p:nvSpPr>
        <p:spPr>
          <a:xfrm>
            <a:off x="760493" y="1971639"/>
            <a:ext cx="9601200" cy="706755"/>
          </a:xfrm>
          <a:prstGeom prst="rect">
            <a:avLst/>
          </a:prstGeom>
          <a:noFill/>
        </p:spPr>
        <p:txBody>
          <a:bodyPr wrap="square" rtlCol="0">
            <a:spAutoFit/>
          </a:bodyPr>
          <a:lstStyle/>
          <a:p>
            <a:pPr algn="l"/>
            <a:r>
              <a:rPr kumimoji="1" lang="en-US" altLang="zh-CN" sz="4000" dirty="0">
                <a:solidFill>
                  <a:schemeClr val="bg1"/>
                </a:solidFill>
                <a:latin typeface="Source Han Sans CN Regular" panose="020B0A00000000000000" charset="-122"/>
                <a:ea typeface="Source Han Sans CN Regular" panose="020B0A00000000000000" charset="-122"/>
              </a:rPr>
              <a:t>PPT</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Presentation</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Title</a:t>
            </a:r>
            <a:endParaRPr kumimoji="1" lang="zh-CN" altLang="en-US" sz="4000" dirty="0">
              <a:solidFill>
                <a:schemeClr val="bg1"/>
              </a:solidFill>
              <a:latin typeface="Source Han Sans CN Regular" panose="020B0A00000000000000" charset="-122"/>
              <a:ea typeface="Source Han Sans CN Regular" panose="020B0A00000000000000" charset="-122"/>
            </a:endParaRPr>
          </a:p>
        </p:txBody>
      </p:sp>
      <p:sp>
        <p:nvSpPr>
          <p:cNvPr id="8" name="文本框 7"/>
          <p:cNvSpPr txBox="1"/>
          <p:nvPr/>
        </p:nvSpPr>
        <p:spPr>
          <a:xfrm>
            <a:off x="760493" y="926638"/>
            <a:ext cx="7142204" cy="1014730"/>
          </a:xfrm>
          <a:prstGeom prst="rect">
            <a:avLst/>
          </a:prstGeom>
          <a:noFill/>
        </p:spPr>
        <p:txBody>
          <a:bodyPr wrap="square" rtlCol="0">
            <a:spAutoFit/>
          </a:bodyPr>
          <a:lstStyle/>
          <a:p>
            <a:pPr algn="l"/>
            <a:r>
              <a:rPr kumimoji="1" lang="en-US" altLang="zh-CN"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PPT</a:t>
            </a:r>
            <a:r>
              <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演示文稿标题</a:t>
            </a:r>
            <a:endPar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sp>
        <p:nvSpPr>
          <p:cNvPr id="9" name="文本框 8"/>
          <p:cNvSpPr txBox="1"/>
          <p:nvPr/>
        </p:nvSpPr>
        <p:spPr>
          <a:xfrm>
            <a:off x="869947" y="2944415"/>
            <a:ext cx="4191002" cy="337185"/>
          </a:xfrm>
          <a:prstGeom prst="rect">
            <a:avLst/>
          </a:prstGeom>
          <a:noFill/>
        </p:spPr>
        <p:txBody>
          <a:bodyPr wrap="square" rtlCol="0">
            <a:spAutoFit/>
          </a:bodyPr>
          <a:lstStyle/>
          <a:p>
            <a:pPr algn="l"/>
            <a:r>
              <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主讲人  </a:t>
            </a:r>
            <a:r>
              <a:rPr kumimoji="1" lang="zh-CN" altLang="en-US" sz="1600" b="1" spc="300" dirty="0" smtClean="0">
                <a:solidFill>
                  <a:schemeClr val="bg1"/>
                </a:solidFill>
                <a:latin typeface="Source Han Sans CN Bold" panose="020B0A00000000000000" charset="-122"/>
                <a:ea typeface="Source Han Sans CN Bold" panose="020B0A00000000000000" charset="-122"/>
                <a:cs typeface="Source Han Sans CN Bold" panose="020B0A00000000000000" charset="-122"/>
              </a:rPr>
              <a:t>时间 </a:t>
            </a:r>
            <a:endPar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cxnSp>
        <p:nvCxnSpPr>
          <p:cNvPr id="11" name="直线连接符 10"/>
          <p:cNvCxnSpPr/>
          <p:nvPr/>
        </p:nvCxnSpPr>
        <p:spPr>
          <a:xfrm>
            <a:off x="870054" y="276769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descr="蓝-鼎-封面"/>
          <p:cNvPicPr>
            <a:picLocks noChangeAspect="1"/>
          </p:cNvPicPr>
          <p:nvPr/>
        </p:nvPicPr>
        <p:blipFill>
          <a:blip r:embed="rId2"/>
          <a:stretch>
            <a:fillRect/>
          </a:stretch>
        </p:blipFill>
        <p:spPr>
          <a:xfrm>
            <a:off x="869950" y="5606415"/>
            <a:ext cx="2872740" cy="6521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蓝-体育馆-封面"/>
          <p:cNvPicPr>
            <a:picLocks noChangeAspect="1"/>
          </p:cNvPicPr>
          <p:nvPr/>
        </p:nvPicPr>
        <p:blipFill>
          <a:blip r:embed="rId1"/>
          <a:stretch>
            <a:fillRect/>
          </a:stretch>
        </p:blipFill>
        <p:spPr>
          <a:xfrm>
            <a:off x="0" y="-13970"/>
            <a:ext cx="12192000" cy="6871335"/>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65985" y="1303020"/>
            <a:ext cx="2704465"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A00000000000000" charset="-122"/>
                <a:ea typeface="Source Han Sans CN Bold" panose="020B0A00000000000000" charset="-122"/>
              </a:rPr>
              <a:t>章节标题</a:t>
            </a:r>
            <a:endParaRPr kumimoji="1" lang="zh-CN" altLang="en-US" sz="3600" b="1" spc="300"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2165985" y="1903095"/>
            <a:ext cx="1787525" cy="521970"/>
          </a:xfrm>
          <a:prstGeom prst="rect">
            <a:avLst/>
          </a:prstGeom>
          <a:noFill/>
        </p:spPr>
        <p:txBody>
          <a:bodyPr wrap="square" rtlCol="0">
            <a:spAutoFit/>
          </a:bodyPr>
          <a:lstStyle/>
          <a:p>
            <a:r>
              <a:rPr kumimoji="1" lang="en-US" altLang="zh-CN" sz="2800" b="1" dirty="0">
                <a:solidFill>
                  <a:schemeClr val="bg1"/>
                </a:solidFill>
                <a:latin typeface="Source Han Sans CN Bold" panose="020B0A00000000000000" charset="-122"/>
                <a:ea typeface="Source Han Sans CN Bold" panose="020B0A00000000000000" charset="-122"/>
              </a:rPr>
              <a:t>Title</a:t>
            </a:r>
            <a:endParaRPr kumimoji="1" lang="en-US" altLang="zh-CN" sz="2800" b="1" dirty="0">
              <a:solidFill>
                <a:schemeClr val="bg1"/>
              </a:solidFill>
              <a:latin typeface="Source Han Sans CN Bold" panose="020B0A00000000000000" charset="-122"/>
              <a:ea typeface="Source Han Sans CN Bold" panose="020B0A00000000000000" charset="-122"/>
            </a:endParaRPr>
          </a:p>
        </p:txBody>
      </p:sp>
      <p:sp>
        <p:nvSpPr>
          <p:cNvPr id="8" name="矩形 7"/>
          <p:cNvSpPr/>
          <p:nvPr/>
        </p:nvSpPr>
        <p:spPr>
          <a:xfrm>
            <a:off x="1251585" y="138430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Source Han Sans CN Regular" panose="020B0A00000000000000" charset="-122"/>
              <a:ea typeface="Source Han Sans CN Regular" panose="020B0A00000000000000" charset="-122"/>
            </a:endParaRPr>
          </a:p>
        </p:txBody>
      </p:sp>
      <p:sp>
        <p:nvSpPr>
          <p:cNvPr id="9" name="文本框 8"/>
          <p:cNvSpPr txBox="1"/>
          <p:nvPr/>
        </p:nvSpPr>
        <p:spPr>
          <a:xfrm>
            <a:off x="1181735" y="1487805"/>
            <a:ext cx="1759585" cy="1014730"/>
          </a:xfrm>
          <a:prstGeom prst="rect">
            <a:avLst/>
          </a:prstGeom>
          <a:noFill/>
        </p:spPr>
        <p:txBody>
          <a:bodyPr wrap="square" rtlCol="0">
            <a:spAutoFit/>
          </a:bodyPr>
          <a:lstStyle/>
          <a:p>
            <a:r>
              <a:rPr kumimoji="1" lang="en-US" altLang="zh-CN" sz="6000" b="1" dirty="0">
                <a:solidFill>
                  <a:srgbClr val="0153A5"/>
                </a:solidFill>
                <a:latin typeface="Source Han Sans CN Bold" panose="020B0A00000000000000" charset="-122"/>
                <a:ea typeface="Source Han Sans CN Bold" panose="020B0A00000000000000" charset="-122"/>
              </a:rPr>
              <a:t>01</a:t>
            </a:r>
            <a:endParaRPr kumimoji="1" lang="en-US" altLang="zh-CN" sz="6000" b="1" dirty="0">
              <a:solidFill>
                <a:srgbClr val="0153A5"/>
              </a:solidFill>
              <a:latin typeface="Source Han Sans CN Bold" panose="020B0A00000000000000" charset="-122"/>
              <a:ea typeface="Source Han Sans CN Bold" panose="020B0A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鼎-内页"/>
          <p:cNvPicPr>
            <a:picLocks noChangeAspect="1"/>
          </p:cNvPicPr>
          <p:nvPr/>
        </p:nvPicPr>
        <p:blipFill>
          <a:blip r:embed="rId1"/>
          <a:stretch>
            <a:fillRect/>
          </a:stretch>
        </p:blipFill>
        <p:spPr>
          <a:xfrm>
            <a:off x="0" y="-3175"/>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内容标题（思源黑体</a:t>
            </a:r>
            <a:r>
              <a:rPr kumimoji="1" lang="en-US" altLang="zh-CN"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32</a:t>
            </a:r>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4" name="矩形 13"/>
          <p:cNvSpPr/>
          <p:nvPr/>
        </p:nvSpPr>
        <p:spPr>
          <a:xfrm>
            <a:off x="540330"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7" name="矩形 16"/>
          <p:cNvSpPr/>
          <p:nvPr/>
        </p:nvSpPr>
        <p:spPr>
          <a:xfrm>
            <a:off x="4378039"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体育馆-封面"/>
          <p:cNvPicPr>
            <a:picLocks noChangeAspect="1"/>
          </p:cNvPicPr>
          <p:nvPr/>
        </p:nvPicPr>
        <p:blipFill>
          <a:blip r:embed="rId1"/>
          <a:stretch>
            <a:fillRect/>
          </a:stretch>
        </p:blipFill>
        <p:spPr>
          <a:xfrm>
            <a:off x="0" y="-13970"/>
            <a:ext cx="12192000" cy="6871335"/>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A00000000000000" charset="-122"/>
                <a:ea typeface="Source Han Sans CN Bold" panose="020B0A00000000000000" charset="-122"/>
              </a:rPr>
              <a:t>THANKS</a:t>
            </a:r>
            <a:endParaRPr kumimoji="1" lang="en-US" altLang="zh-CN" sz="4000" b="1"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A00000000000000" charset="-122"/>
                <a:ea typeface="Source Han Sans CN Bold" panose="020B0A00000000000000" charset="-122"/>
              </a:rPr>
              <a:t>谢谢</a:t>
            </a:r>
            <a:endParaRPr kumimoji="1" lang="zh-CN" altLang="en-US" sz="6000" b="1" kern="0" spc="2000" dirty="0">
              <a:solidFill>
                <a:schemeClr val="bg1"/>
              </a:solidFill>
              <a:latin typeface="Source Han Sans CN Bold" panose="020B0A00000000000000" charset="-122"/>
              <a:ea typeface="Source Han Sans CN Bold" panose="020B0A00000000000000" charset="-122"/>
            </a:endParaRPr>
          </a:p>
        </p:txBody>
      </p:sp>
      <p:pic>
        <p:nvPicPr>
          <p:cNvPr id="4" name="图片 3" descr="蓝-鼎-封面"/>
          <p:cNvPicPr>
            <a:picLocks noChangeAspect="1"/>
          </p:cNvPicPr>
          <p:nvPr/>
        </p:nvPicPr>
        <p:blipFill>
          <a:blip r:embed="rId2"/>
          <a:stretch>
            <a:fillRect/>
          </a:stretch>
        </p:blipFill>
        <p:spPr>
          <a:xfrm>
            <a:off x="4206875" y="5642610"/>
            <a:ext cx="3854450" cy="87503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自定义</PresentationFormat>
  <Paragraphs>33</Paragraphs>
  <Slides>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vt:i4>
      </vt:variant>
    </vt:vector>
  </HeadingPairs>
  <TitlesOfParts>
    <vt:vector size="19" baseType="lpstr">
      <vt:lpstr>Arial</vt:lpstr>
      <vt:lpstr>方正书宋_GBK</vt:lpstr>
      <vt:lpstr>Wingdings</vt:lpstr>
      <vt:lpstr>Source Han Sans CN Regular</vt:lpstr>
      <vt:lpstr>Source Han Sans CN Bold</vt:lpstr>
      <vt:lpstr>微软雅黑</vt:lpstr>
      <vt:lpstr>宋体</vt:lpstr>
      <vt:lpstr>Arial Unicode MS</vt:lpstr>
      <vt:lpstr>等线</vt:lpstr>
      <vt:lpstr>汉仪中等线KW</vt:lpstr>
      <vt:lpstr>等线 Light</vt:lpstr>
      <vt:lpstr>Calibri</vt:lpstr>
      <vt:lpstr>Helvetica Neue</vt:lpstr>
      <vt:lpstr>汉仪书宋二KW</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zhangruifeng</cp:lastModifiedBy>
  <cp:revision>17</cp:revision>
  <dcterms:created xsi:type="dcterms:W3CDTF">2021-12-02T08:59:55Z</dcterms:created>
  <dcterms:modified xsi:type="dcterms:W3CDTF">2021-12-02T08:59:55Z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2052-3.9.1.6204</vt:lpwstr>
  </property>
</Properties>
</file>