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蓝-主楼-封面"/>
          <p:cNvPicPr>
            <a:picLocks noChangeAspect="1"/>
          </p:cNvPicPr>
          <p:nvPr/>
        </p:nvPicPr>
        <p:blipFill>
          <a:blip r:embed="rId1"/>
          <a:stretch>
            <a:fillRect/>
          </a:stretch>
        </p:blipFill>
        <p:spPr>
          <a:xfrm>
            <a:off x="0" y="0"/>
            <a:ext cx="12195175" cy="6858635"/>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蓝-主楼-章节页"/>
          <p:cNvPicPr>
            <a:picLocks noChangeAspect="1"/>
          </p:cNvPicPr>
          <p:nvPr/>
        </p:nvPicPr>
        <p:blipFill>
          <a:blip r:embed="rId1"/>
          <a:stretch>
            <a:fillRect/>
          </a:stretch>
        </p:blipFill>
        <p:spPr>
          <a:xfrm>
            <a:off x="0" y="0"/>
            <a:ext cx="12194540"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769048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769048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677608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670623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蓝-主楼-封面"/>
          <p:cNvPicPr>
            <a:picLocks noChangeAspect="1"/>
          </p:cNvPicPr>
          <p:nvPr/>
        </p:nvPicPr>
        <p:blipFill>
          <a:blip r:embed="rId1"/>
          <a:stretch>
            <a:fillRect/>
          </a:stretch>
        </p:blipFill>
        <p:spPr>
          <a:xfrm>
            <a:off x="0" y="0"/>
            <a:ext cx="12195175" cy="6858635"/>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vt:i4>
      </vt:variant>
    </vt:vector>
  </HeadingPairs>
  <TitlesOfParts>
    <vt:vector size="19"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23</cp:revision>
  <dcterms:created xsi:type="dcterms:W3CDTF">2021-12-02T08:59:20Z</dcterms:created>
  <dcterms:modified xsi:type="dcterms:W3CDTF">2021-12-02T08:59:20Z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