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8" r:id="rId4"/>
    <p:sldId id="259" r:id="rId5"/>
    <p:sldId id="260" r:id="rId6"/>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tableStyles" Target="tableStyles.xml"/><Relationship Id="rId8" Type="http://schemas.openxmlformats.org/officeDocument/2006/relationships/viewProps" Target="viewProps.xml"/><Relationship Id="rId7" Type="http://schemas.openxmlformats.org/officeDocument/2006/relationships/presProps" Target="presProps.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jpeg"/><Relationship Id="rId3" Type="http://schemas.openxmlformats.org/officeDocument/2006/relationships/image" Target="../media/image6.jpeg"/><Relationship Id="rId2" Type="http://schemas.openxmlformats.org/officeDocument/2006/relationships/image" Target="../media/image4.png"/><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红蓝-校徽池-封面"/>
          <p:cNvPicPr>
            <a:picLocks noChangeAspect="1"/>
          </p:cNvPicPr>
          <p:nvPr/>
        </p:nvPicPr>
        <p:blipFill>
          <a:blip r:embed="rId1"/>
          <a:stretch>
            <a:fillRect/>
          </a:stretch>
        </p:blipFill>
        <p:spPr>
          <a:xfrm>
            <a:off x="0" y="0"/>
            <a:ext cx="12193270" cy="6857365"/>
          </a:xfrm>
          <a:prstGeom prst="rect">
            <a:avLst/>
          </a:prstGeom>
        </p:spPr>
      </p:pic>
      <p:sp>
        <p:nvSpPr>
          <p:cNvPr id="7" name="文本框 6"/>
          <p:cNvSpPr txBox="1"/>
          <p:nvPr/>
        </p:nvSpPr>
        <p:spPr>
          <a:xfrm>
            <a:off x="534670" y="2051685"/>
            <a:ext cx="5806440" cy="706755"/>
          </a:xfrm>
          <a:prstGeom prst="rect">
            <a:avLst/>
          </a:prstGeom>
          <a:noFill/>
        </p:spPr>
        <p:txBody>
          <a:bodyPr wrap="square" rtlCol="0">
            <a:spAutoFit/>
          </a:bodyPr>
          <a:p>
            <a:pPr algn="ctr"/>
            <a:r>
              <a:rPr kumimoji="1" lang="en-US" altLang="zh-CN" sz="4000" dirty="0">
                <a:solidFill>
                  <a:schemeClr val="bg1"/>
                </a:solidFill>
                <a:latin typeface="Source Han Sans CN Regular" panose="020B0800000000000000" charset="-122"/>
                <a:ea typeface="Source Han Sans CN Regular" panose="020B0800000000000000" charset="-122"/>
              </a:rPr>
              <a:t>PPT</a:t>
            </a:r>
            <a:r>
              <a:rPr kumimoji="1" lang="zh-CN" altLang="en-US" sz="4000" dirty="0">
                <a:solidFill>
                  <a:schemeClr val="bg1"/>
                </a:solidFill>
                <a:latin typeface="Source Han Sans CN Regular" panose="020B0800000000000000" charset="-122"/>
                <a:ea typeface="Source Han Sans CN Regular" panose="020B0800000000000000" charset="-122"/>
              </a:rPr>
              <a:t> </a:t>
            </a:r>
            <a:r>
              <a:rPr kumimoji="1" lang="en-US" altLang="zh-CN" sz="4000" dirty="0">
                <a:solidFill>
                  <a:schemeClr val="bg1"/>
                </a:solidFill>
                <a:latin typeface="Source Han Sans CN Regular" panose="020B0800000000000000" charset="-122"/>
                <a:ea typeface="Source Han Sans CN Regular" panose="020B0800000000000000" charset="-122"/>
              </a:rPr>
              <a:t>Presentation</a:t>
            </a:r>
            <a:r>
              <a:rPr kumimoji="1" lang="zh-CN" altLang="en-US" sz="4000" dirty="0">
                <a:solidFill>
                  <a:schemeClr val="bg1"/>
                </a:solidFill>
                <a:latin typeface="Source Han Sans CN Regular" panose="020B0800000000000000" charset="-122"/>
                <a:ea typeface="Source Han Sans CN Regular" panose="020B0800000000000000" charset="-122"/>
              </a:rPr>
              <a:t> </a:t>
            </a:r>
            <a:r>
              <a:rPr kumimoji="1" lang="en-US" altLang="zh-CN" sz="4000" dirty="0">
                <a:solidFill>
                  <a:schemeClr val="bg1"/>
                </a:solidFill>
                <a:latin typeface="Source Han Sans CN Regular" panose="020B0800000000000000" charset="-122"/>
                <a:ea typeface="Source Han Sans CN Regular" panose="020B0800000000000000" charset="-122"/>
              </a:rPr>
              <a:t>Title</a:t>
            </a:r>
            <a:endParaRPr kumimoji="1" lang="zh-CN" altLang="en-US" sz="4000" dirty="0">
              <a:solidFill>
                <a:schemeClr val="bg1"/>
              </a:solidFill>
              <a:latin typeface="Source Han Sans CN Regular" panose="020B0800000000000000" charset="-122"/>
              <a:ea typeface="Source Han Sans CN Regular" panose="020B0800000000000000" charset="-122"/>
            </a:endParaRPr>
          </a:p>
        </p:txBody>
      </p:sp>
      <p:cxnSp>
        <p:nvCxnSpPr>
          <p:cNvPr id="11" name="直线连接符 10"/>
          <p:cNvCxnSpPr/>
          <p:nvPr/>
        </p:nvCxnSpPr>
        <p:spPr>
          <a:xfrm>
            <a:off x="815444" y="2833095"/>
            <a:ext cx="918556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365760" y="3016250"/>
            <a:ext cx="2373630" cy="337185"/>
          </a:xfrm>
          <a:prstGeom prst="rect">
            <a:avLst/>
          </a:prstGeom>
          <a:noFill/>
        </p:spPr>
        <p:txBody>
          <a:bodyPr wrap="square" rtlCol="0">
            <a:spAutoFit/>
          </a:bodyPr>
          <a:p>
            <a:pPr algn="ctr"/>
            <a:r>
              <a:rPr kumimoji="1" lang="zh-CN" altLang="en-US" sz="1600" b="1" spc="300" dirty="0">
                <a:solidFill>
                  <a:schemeClr val="bg1"/>
                </a:solidFill>
                <a:latin typeface="Source Han Sans CN Regular" panose="020B0800000000000000" charset="-122"/>
                <a:ea typeface="Source Han Sans CN Regular" panose="020B0800000000000000" charset="-122"/>
                <a:cs typeface="Source Han Sans CN Regular" panose="020B0800000000000000" charset="-122"/>
              </a:rPr>
              <a:t>主讲人 </a:t>
            </a:r>
            <a:r>
              <a:rPr kumimoji="1" lang="zh-CN" altLang="en-US" sz="1600" b="1" spc="300" dirty="0" smtClean="0">
                <a:solidFill>
                  <a:schemeClr val="bg1"/>
                </a:solidFill>
                <a:latin typeface="Source Han Sans CN Regular" panose="020B0800000000000000" charset="-122"/>
                <a:ea typeface="Source Han Sans CN Regular" panose="020B0800000000000000" charset="-122"/>
                <a:cs typeface="Source Han Sans CN Regular" panose="020B0800000000000000" charset="-122"/>
              </a:rPr>
              <a:t> 时间 </a:t>
            </a:r>
            <a:endParaRPr kumimoji="1" lang="zh-CN" altLang="en-US" sz="1600" b="1" spc="300" dirty="0">
              <a:solidFill>
                <a:schemeClr val="bg1"/>
              </a:solidFill>
              <a:latin typeface="Source Han Sans CN Regular" panose="020B0800000000000000" charset="-122"/>
              <a:ea typeface="Source Han Sans CN Regular" panose="020B0800000000000000" charset="-122"/>
              <a:cs typeface="Source Han Sans CN Regular" panose="020B0800000000000000" charset="-122"/>
            </a:endParaRPr>
          </a:p>
        </p:txBody>
      </p:sp>
      <p:pic>
        <p:nvPicPr>
          <p:cNvPr id="12" name="图片 11" descr="logo"/>
          <p:cNvPicPr>
            <a:picLocks noChangeAspect="1"/>
          </p:cNvPicPr>
          <p:nvPr/>
        </p:nvPicPr>
        <p:blipFill>
          <a:blip r:embed="rId2"/>
          <a:stretch>
            <a:fillRect/>
          </a:stretch>
        </p:blipFill>
        <p:spPr>
          <a:xfrm>
            <a:off x="815340" y="5701665"/>
            <a:ext cx="2973705" cy="629920"/>
          </a:xfrm>
          <a:prstGeom prst="rect">
            <a:avLst/>
          </a:prstGeom>
        </p:spPr>
      </p:pic>
      <p:sp>
        <p:nvSpPr>
          <p:cNvPr id="3" name="文本框 2"/>
          <p:cNvSpPr txBox="1"/>
          <p:nvPr/>
        </p:nvSpPr>
        <p:spPr>
          <a:xfrm>
            <a:off x="304048" y="1138093"/>
            <a:ext cx="7142204" cy="1014730"/>
          </a:xfrm>
          <a:prstGeom prst="rect">
            <a:avLst/>
          </a:prstGeom>
          <a:noFill/>
        </p:spPr>
        <p:txBody>
          <a:bodyPr wrap="square" rtlCol="0">
            <a:spAutoFit/>
          </a:bodyPr>
          <a:p>
            <a:pPr algn="ctr"/>
            <a:r>
              <a:rPr kumimoji="1" lang="en-US" altLang="zh-CN" sz="6000" b="1" spc="300" dirty="0">
                <a:solidFill>
                  <a:schemeClr val="bg1"/>
                </a:solidFill>
                <a:latin typeface="Source Han Sans CN Bold" panose="020B0800000000000000" charset="-122"/>
                <a:ea typeface="Source Han Sans CN Bold" panose="020B0800000000000000" charset="-122"/>
                <a:cs typeface="Source Han Sans CN Bold" panose="020B0800000000000000" charset="-122"/>
              </a:rPr>
              <a:t>PPT</a:t>
            </a:r>
            <a:r>
              <a:rPr kumimoji="1" lang="zh-CN" altLang="en-US" sz="6000" b="1" spc="300" dirty="0">
                <a:solidFill>
                  <a:schemeClr val="bg1"/>
                </a:solidFill>
                <a:latin typeface="Source Han Sans CN Bold" panose="020B0800000000000000" charset="-122"/>
                <a:ea typeface="Source Han Sans CN Bold" panose="020B0800000000000000" charset="-122"/>
                <a:cs typeface="Source Han Sans CN Bold" panose="020B0800000000000000" charset="-122"/>
              </a:rPr>
              <a:t>演示文稿标题</a:t>
            </a:r>
            <a:endParaRPr kumimoji="1" lang="zh-CN" altLang="en-US" sz="6000" b="1" spc="300" dirty="0">
              <a:solidFill>
                <a:schemeClr val="bg1"/>
              </a:solidFill>
              <a:latin typeface="Source Han Sans CN Bold" panose="020B0800000000000000" charset="-122"/>
              <a:ea typeface="Source Han Sans CN Bold" panose="020B0800000000000000" charset="-122"/>
              <a:cs typeface="Source Han Sans CN Bold" panose="020B0800000000000000"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红蓝-校徽池-章节页"/>
          <p:cNvPicPr>
            <a:picLocks noChangeAspect="1"/>
          </p:cNvPicPr>
          <p:nvPr/>
        </p:nvPicPr>
        <p:blipFill>
          <a:blip r:embed="rId1"/>
          <a:stretch>
            <a:fillRect/>
          </a:stretch>
        </p:blipFill>
        <p:spPr>
          <a:xfrm>
            <a:off x="0" y="0"/>
            <a:ext cx="12194540" cy="6858000"/>
          </a:xfrm>
          <a:prstGeom prst="rect">
            <a:avLst/>
          </a:prstGeom>
        </p:spPr>
      </p:pic>
      <p:pic>
        <p:nvPicPr>
          <p:cNvPr id="5" name="图片 4"/>
          <p:cNvPicPr>
            <a:picLocks noChangeAspect="1"/>
          </p:cNvPicPr>
          <p:nvPr/>
        </p:nvPicPr>
        <p:blipFill>
          <a:blip r:embed="rId2"/>
          <a:stretch>
            <a:fillRect/>
          </a:stretch>
        </p:blipFill>
        <p:spPr>
          <a:xfrm>
            <a:off x="534054" y="424621"/>
            <a:ext cx="2288660" cy="488591"/>
          </a:xfrm>
          <a:prstGeom prst="rect">
            <a:avLst/>
          </a:prstGeom>
        </p:spPr>
      </p:pic>
      <p:sp>
        <p:nvSpPr>
          <p:cNvPr id="6" name="文本框 5"/>
          <p:cNvSpPr txBox="1"/>
          <p:nvPr/>
        </p:nvSpPr>
        <p:spPr>
          <a:xfrm>
            <a:off x="2151820" y="1756553"/>
            <a:ext cx="4191002" cy="645160"/>
          </a:xfrm>
          <a:prstGeom prst="rect">
            <a:avLst/>
          </a:prstGeom>
          <a:noFill/>
        </p:spPr>
        <p:txBody>
          <a:bodyPr wrap="square" rtlCol="0">
            <a:spAutoFit/>
          </a:bodyPr>
          <a:p>
            <a:r>
              <a:rPr kumimoji="1" lang="zh-CN" altLang="en-US" sz="3600" b="1" spc="300" dirty="0">
                <a:solidFill>
                  <a:schemeClr val="bg1"/>
                </a:solidFill>
                <a:latin typeface="Source Han Sans CN Bold" panose="020B0800000000000000" charset="-122"/>
                <a:ea typeface="Source Han Sans CN Bold" panose="020B0800000000000000" charset="-122"/>
              </a:rPr>
              <a:t>章节标题</a:t>
            </a:r>
            <a:endParaRPr kumimoji="1" lang="zh-CN" altLang="en-US" sz="3600" b="1" spc="300" dirty="0">
              <a:solidFill>
                <a:schemeClr val="bg1"/>
              </a:solidFill>
              <a:latin typeface="Source Han Sans CN Bold" panose="020B0800000000000000" charset="-122"/>
              <a:ea typeface="Source Han Sans CN Bold" panose="020B0800000000000000" charset="-122"/>
            </a:endParaRPr>
          </a:p>
        </p:txBody>
      </p:sp>
      <p:sp>
        <p:nvSpPr>
          <p:cNvPr id="8" name="矩形 7"/>
          <p:cNvSpPr/>
          <p:nvPr/>
        </p:nvSpPr>
        <p:spPr>
          <a:xfrm>
            <a:off x="1237420" y="1837678"/>
            <a:ext cx="914400"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p>
        </p:txBody>
      </p:sp>
      <p:sp>
        <p:nvSpPr>
          <p:cNvPr id="9" name="文本框 8"/>
          <p:cNvSpPr txBox="1"/>
          <p:nvPr/>
        </p:nvSpPr>
        <p:spPr>
          <a:xfrm>
            <a:off x="1167536" y="1941452"/>
            <a:ext cx="1759352" cy="1014730"/>
          </a:xfrm>
          <a:prstGeom prst="rect">
            <a:avLst/>
          </a:prstGeom>
          <a:noFill/>
        </p:spPr>
        <p:txBody>
          <a:bodyPr wrap="square" rtlCol="0">
            <a:spAutoFit/>
          </a:bodyPr>
          <a:p>
            <a:r>
              <a:rPr kumimoji="1" lang="en-US" altLang="zh-CN" sz="6000" b="1" dirty="0">
                <a:solidFill>
                  <a:srgbClr val="0154A5"/>
                </a:solidFill>
                <a:latin typeface="Source Han Sans CN Bold" panose="020B0800000000000000" charset="-122"/>
                <a:ea typeface="Source Han Sans CN Bold" panose="020B0800000000000000" charset="-122"/>
              </a:rPr>
              <a:t>01</a:t>
            </a:r>
            <a:endParaRPr kumimoji="1" lang="en-US" altLang="zh-CN" sz="6000" b="1" dirty="0">
              <a:solidFill>
                <a:srgbClr val="0154A5"/>
              </a:solidFill>
              <a:latin typeface="Source Han Sans CN Bold" panose="020B0800000000000000" charset="-122"/>
              <a:ea typeface="Source Han Sans CN Bold" panose="020B0800000000000000" charset="-122"/>
            </a:endParaRPr>
          </a:p>
        </p:txBody>
      </p:sp>
      <p:sp>
        <p:nvSpPr>
          <p:cNvPr id="7" name="文本框 6"/>
          <p:cNvSpPr txBox="1"/>
          <p:nvPr/>
        </p:nvSpPr>
        <p:spPr>
          <a:xfrm>
            <a:off x="2151820" y="2356632"/>
            <a:ext cx="4191002" cy="523220"/>
          </a:xfrm>
          <a:prstGeom prst="rect">
            <a:avLst/>
          </a:prstGeom>
          <a:noFill/>
        </p:spPr>
        <p:txBody>
          <a:bodyPr wrap="square" rtlCol="0">
            <a:spAutoFit/>
          </a:bodyPr>
          <a:p>
            <a:r>
              <a:rPr kumimoji="1" lang="en-US" altLang="zh-CN" sz="2800" dirty="0">
                <a:solidFill>
                  <a:schemeClr val="bg1"/>
                </a:solidFill>
                <a:latin typeface="Source Han Sans CN Regular" panose="020B0800000000000000" charset="-122"/>
                <a:ea typeface="Source Han Sans CN Regular" panose="020B0800000000000000" charset="-122"/>
              </a:rPr>
              <a:t>Title</a:t>
            </a:r>
            <a:endParaRPr kumimoji="1" lang="en-US" altLang="zh-CN" sz="2800" dirty="0">
              <a:solidFill>
                <a:schemeClr val="bg1"/>
              </a:solidFill>
              <a:latin typeface="Source Han Sans CN Regular" panose="020B0800000000000000" charset="-122"/>
              <a:ea typeface="Source Han Sans CN Regular" panose="020B0800000000000000"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顶栏"/>
          <p:cNvPicPr>
            <a:picLocks noChangeAspect="1"/>
          </p:cNvPicPr>
          <p:nvPr/>
        </p:nvPicPr>
        <p:blipFill>
          <a:blip r:embed="rId1"/>
          <a:stretch>
            <a:fillRect/>
          </a:stretch>
        </p:blipFill>
        <p:spPr>
          <a:xfrm>
            <a:off x="0" y="0"/>
            <a:ext cx="12192000" cy="922020"/>
          </a:xfrm>
          <a:prstGeom prst="rect">
            <a:avLst/>
          </a:prstGeom>
        </p:spPr>
      </p:pic>
      <p:pic>
        <p:nvPicPr>
          <p:cNvPr id="7" name="图片 6"/>
          <p:cNvPicPr>
            <a:picLocks noChangeAspect="1"/>
          </p:cNvPicPr>
          <p:nvPr/>
        </p:nvPicPr>
        <p:blipFill>
          <a:blip r:embed="rId2"/>
          <a:stretch>
            <a:fillRect/>
          </a:stretch>
        </p:blipFill>
        <p:spPr>
          <a:xfrm>
            <a:off x="9268692" y="181631"/>
            <a:ext cx="2588774" cy="552660"/>
          </a:xfrm>
          <a:prstGeom prst="rect">
            <a:avLst/>
          </a:prstGeom>
        </p:spPr>
      </p:pic>
      <p:sp>
        <p:nvSpPr>
          <p:cNvPr id="3" name="文本框 2"/>
          <p:cNvSpPr txBox="1"/>
          <p:nvPr/>
        </p:nvSpPr>
        <p:spPr>
          <a:xfrm>
            <a:off x="471055" y="187831"/>
            <a:ext cx="4697730" cy="583565"/>
          </a:xfrm>
          <a:prstGeom prst="rect">
            <a:avLst/>
          </a:prstGeom>
          <a:noFill/>
        </p:spPr>
        <p:txBody>
          <a:bodyPr wrap="none" rtlCol="0">
            <a:spAutoFit/>
          </a:bodyPr>
          <a:p>
            <a:r>
              <a:rPr kumimoji="1" lang="zh-CN" altLang="en-US" sz="3200" dirty="0">
                <a:solidFill>
                  <a:schemeClr val="bg1">
                    <a:lumMod val="95000"/>
                  </a:schemeClr>
                </a:solidFill>
                <a:latin typeface="Source Han Sans CN Regular" panose="020B0800000000000000" charset="-122"/>
                <a:ea typeface="Source Han Sans CN Regular" panose="020B0800000000000000" charset="-122"/>
                <a:cs typeface="Source Han Sans CN Regular" panose="020B0800000000000000" charset="-122"/>
              </a:rPr>
              <a:t>内容标题（思源黑体</a:t>
            </a:r>
            <a:r>
              <a:rPr kumimoji="1" lang="en-US" altLang="zh-CN" sz="3200" dirty="0">
                <a:solidFill>
                  <a:schemeClr val="bg1">
                    <a:lumMod val="95000"/>
                  </a:schemeClr>
                </a:solidFill>
                <a:latin typeface="Source Han Sans CN Regular" panose="020B0800000000000000" charset="-122"/>
                <a:ea typeface="Source Han Sans CN Regular" panose="020B0800000000000000" charset="-122"/>
                <a:cs typeface="Source Han Sans CN Regular" panose="020B0800000000000000" charset="-122"/>
              </a:rPr>
              <a:t>32</a:t>
            </a:r>
            <a:r>
              <a:rPr kumimoji="1" lang="zh-CN" altLang="en-US" sz="3200" dirty="0">
                <a:solidFill>
                  <a:schemeClr val="bg1">
                    <a:lumMod val="95000"/>
                  </a:schemeClr>
                </a:solidFill>
                <a:latin typeface="Source Han Sans CN Regular" panose="020B0800000000000000" charset="-122"/>
                <a:ea typeface="Source Han Sans CN Regular" panose="020B0800000000000000" charset="-122"/>
                <a:cs typeface="Source Han Sans CN Regular" panose="020B0800000000000000" charset="-122"/>
              </a:rPr>
              <a:t>）</a:t>
            </a:r>
            <a:endParaRPr kumimoji="1" lang="zh-CN" altLang="en-US" sz="3200" dirty="0">
              <a:solidFill>
                <a:schemeClr val="bg1">
                  <a:lumMod val="95000"/>
                </a:schemeClr>
              </a:solidFill>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4" name="文本框 3"/>
          <p:cNvSpPr txBox="1"/>
          <p:nvPr/>
        </p:nvSpPr>
        <p:spPr>
          <a:xfrm>
            <a:off x="443865" y="2012950"/>
            <a:ext cx="3572826" cy="1476375"/>
          </a:xfrm>
          <a:prstGeom prst="rect">
            <a:avLst/>
          </a:prstGeom>
          <a:noFill/>
        </p:spPr>
        <p:txBody>
          <a:bodyPr wrap="square" rtlCol="0">
            <a:spAutoFit/>
          </a:bodyPr>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内容文字（思源黑体</a:t>
            </a:r>
            <a:r>
              <a:rPr kumimoji="1" lang="en-US" altLang="zh-CN" dirty="0" smtClean="0">
                <a:latin typeface="Source Han Sans CN Regular" panose="020B0800000000000000" charset="-122"/>
                <a:ea typeface="Source Han Sans CN Regular" panose="020B0800000000000000" charset="-122"/>
                <a:cs typeface="Source Han Sans CN Regular" panose="020B0800000000000000" charset="-122"/>
              </a:rPr>
              <a:t>18</a:t>
            </a:r>
            <a:r>
              <a:rPr kumimoji="1" lang="zh-CN" altLang="en-US" dirty="0" smtClean="0">
                <a:latin typeface="Source Han Sans CN Regular" panose="020B0800000000000000" charset="-122"/>
                <a:ea typeface="Source Han Sans CN Regular" panose="020B0800000000000000" charset="-122"/>
                <a:cs typeface="Source Han Sans CN Regular" panose="020B0800000000000000" charset="-122"/>
              </a:rPr>
              <a:t>）</a:t>
            </a:r>
            <a:endParaRPr kumimoji="1" lang="en-US" altLang="zh-CN" dirty="0">
              <a:latin typeface="Source Han Sans CN Regular" panose="020B0800000000000000" charset="-122"/>
              <a:ea typeface="Source Han Sans CN Regular" panose="020B0800000000000000" charset="-122"/>
              <a:cs typeface="Source Han Sans CN Regular" panose="020B0800000000000000" charset="-122"/>
            </a:endParaRPr>
          </a:p>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内容文字内容文字内容文字内容文字内容文字内容文字内容文字内容文字内容文字内容文字内容文字内容文字内容文字内容</a:t>
            </a:r>
            <a:r>
              <a:rPr kumimoji="1" lang="zh-CN" altLang="en-US" dirty="0" smtClean="0">
                <a:latin typeface="Source Han Sans CN Regular" panose="020B0800000000000000" charset="-122"/>
                <a:ea typeface="Source Han Sans CN Regular" panose="020B0800000000000000" charset="-122"/>
                <a:cs typeface="Source Han Sans CN Regular" panose="020B0800000000000000" charset="-122"/>
              </a:rPr>
              <a:t>文字</a:t>
            </a:r>
            <a:endParaRPr kumimoji="1" lang="zh-CN" altLang="en-US" dirty="0">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8" name="文本框 7"/>
          <p:cNvSpPr txBox="1"/>
          <p:nvPr/>
        </p:nvSpPr>
        <p:spPr>
          <a:xfrm>
            <a:off x="443865" y="1392382"/>
            <a:ext cx="3572826" cy="460375"/>
          </a:xfrm>
          <a:prstGeom prst="rect">
            <a:avLst/>
          </a:prstGeom>
          <a:noFill/>
        </p:spPr>
        <p:txBody>
          <a:bodyPr wrap="square" rtlCol="0">
            <a:spAutoFit/>
          </a:bodyPr>
          <a:p>
            <a:r>
              <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副标题（思源黑体</a:t>
            </a:r>
            <a:r>
              <a:rPr kumimoji="1" lang="en-US" altLang="zh-CN"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24</a:t>
            </a:r>
            <a:r>
              <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a:t>
            </a:r>
            <a:endPar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14" name="矩形 13"/>
          <p:cNvSpPr/>
          <p:nvPr/>
        </p:nvSpPr>
        <p:spPr>
          <a:xfrm>
            <a:off x="526995" y="1895612"/>
            <a:ext cx="817418" cy="45719"/>
          </a:xfrm>
          <a:prstGeom prst="rect">
            <a:avLst/>
          </a:prstGeom>
          <a:solidFill>
            <a:srgbClr val="0154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p>
        </p:txBody>
      </p:sp>
      <p:sp>
        <p:nvSpPr>
          <p:cNvPr id="16" name="文本框 15"/>
          <p:cNvSpPr txBox="1"/>
          <p:nvPr/>
        </p:nvSpPr>
        <p:spPr>
          <a:xfrm>
            <a:off x="4281574" y="1392382"/>
            <a:ext cx="3572826" cy="460375"/>
          </a:xfrm>
          <a:prstGeom prst="rect">
            <a:avLst/>
          </a:prstGeom>
          <a:noFill/>
        </p:spPr>
        <p:txBody>
          <a:bodyPr wrap="square" rtlCol="0">
            <a:spAutoFit/>
          </a:bodyPr>
          <a:p>
            <a:r>
              <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副标题（思源黑体</a:t>
            </a:r>
            <a:r>
              <a:rPr kumimoji="1" lang="en-US" altLang="zh-CN"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24</a:t>
            </a:r>
            <a:r>
              <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a:t>
            </a:r>
            <a:endPar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17" name="矩形 16"/>
          <p:cNvSpPr/>
          <p:nvPr/>
        </p:nvSpPr>
        <p:spPr>
          <a:xfrm>
            <a:off x="4364704" y="1895612"/>
            <a:ext cx="817418" cy="45719"/>
          </a:xfrm>
          <a:prstGeom prst="rect">
            <a:avLst/>
          </a:prstGeom>
          <a:solidFill>
            <a:srgbClr val="0154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solidFill>
                <a:srgbClr val="0154A5"/>
              </a:solidFill>
            </a:endParaRPr>
          </a:p>
        </p:txBody>
      </p:sp>
      <p:sp>
        <p:nvSpPr>
          <p:cNvPr id="19" name="文本框 18"/>
          <p:cNvSpPr txBox="1"/>
          <p:nvPr/>
        </p:nvSpPr>
        <p:spPr>
          <a:xfrm>
            <a:off x="8132618" y="1392382"/>
            <a:ext cx="3572826" cy="460375"/>
          </a:xfrm>
          <a:prstGeom prst="rect">
            <a:avLst/>
          </a:prstGeom>
          <a:noFill/>
        </p:spPr>
        <p:txBody>
          <a:bodyPr wrap="square" rtlCol="0">
            <a:spAutoFit/>
          </a:bodyPr>
          <a:p>
            <a:r>
              <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副标题（思源黑体</a:t>
            </a:r>
            <a:r>
              <a:rPr kumimoji="1" lang="en-US" altLang="zh-CN"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24</a:t>
            </a:r>
            <a:r>
              <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a:t>
            </a:r>
            <a:endPar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20" name="矩形 19"/>
          <p:cNvSpPr/>
          <p:nvPr/>
        </p:nvSpPr>
        <p:spPr>
          <a:xfrm>
            <a:off x="8215748" y="1895612"/>
            <a:ext cx="817418" cy="45719"/>
          </a:xfrm>
          <a:prstGeom prst="rect">
            <a:avLst/>
          </a:prstGeom>
          <a:solidFill>
            <a:srgbClr val="0154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p>
        </p:txBody>
      </p:sp>
      <p:sp>
        <p:nvSpPr>
          <p:cNvPr id="21" name="文本框 3"/>
          <p:cNvSpPr txBox="1"/>
          <p:nvPr/>
        </p:nvSpPr>
        <p:spPr>
          <a:xfrm>
            <a:off x="4310023" y="2012950"/>
            <a:ext cx="3572826" cy="1476375"/>
          </a:xfrm>
          <a:prstGeom prst="rect">
            <a:avLst/>
          </a:prstGeom>
          <a:noFill/>
        </p:spPr>
        <p:txBody>
          <a:bodyPr wrap="square" rtlCol="0">
            <a:spAutoFit/>
          </a:bodyPr>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内容文字（思源黑体</a:t>
            </a:r>
            <a:r>
              <a:rPr kumimoji="1" lang="en-US" altLang="zh-CN" dirty="0" smtClean="0">
                <a:latin typeface="Source Han Sans CN Regular" panose="020B0800000000000000" charset="-122"/>
                <a:ea typeface="Source Han Sans CN Regular" panose="020B0800000000000000" charset="-122"/>
                <a:cs typeface="Source Han Sans CN Regular" panose="020B0800000000000000" charset="-122"/>
              </a:rPr>
              <a:t>18</a:t>
            </a:r>
            <a:r>
              <a:rPr kumimoji="1" lang="zh-CN" altLang="en-US" dirty="0" smtClean="0">
                <a:latin typeface="Source Han Sans CN Regular" panose="020B0800000000000000" charset="-122"/>
                <a:ea typeface="Source Han Sans CN Regular" panose="020B0800000000000000" charset="-122"/>
                <a:cs typeface="Source Han Sans CN Regular" panose="020B0800000000000000" charset="-122"/>
              </a:rPr>
              <a:t>）</a:t>
            </a:r>
            <a:endParaRPr kumimoji="1" lang="en-US" altLang="zh-CN" dirty="0">
              <a:latin typeface="Source Han Sans CN Regular" panose="020B0800000000000000" charset="-122"/>
              <a:ea typeface="Source Han Sans CN Regular" panose="020B0800000000000000" charset="-122"/>
              <a:cs typeface="Source Han Sans CN Regular" panose="020B0800000000000000" charset="-122"/>
            </a:endParaRPr>
          </a:p>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内容文字内容文字内容文字内容文字内容文字内容文字内容文字内容文字内容文字内容文字内容文字内容文字内容文字内容</a:t>
            </a:r>
            <a:r>
              <a:rPr kumimoji="1" lang="zh-CN" altLang="en-US" dirty="0" smtClean="0">
                <a:latin typeface="Source Han Sans CN Regular" panose="020B0800000000000000" charset="-122"/>
                <a:ea typeface="Source Han Sans CN Regular" panose="020B0800000000000000" charset="-122"/>
                <a:cs typeface="Source Han Sans CN Regular" panose="020B0800000000000000" charset="-122"/>
              </a:rPr>
              <a:t>文字</a:t>
            </a:r>
            <a:endParaRPr kumimoji="1" lang="zh-CN" altLang="en-US" dirty="0">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22" name="文本框 3"/>
          <p:cNvSpPr txBox="1"/>
          <p:nvPr/>
        </p:nvSpPr>
        <p:spPr>
          <a:xfrm>
            <a:off x="8152482" y="2012950"/>
            <a:ext cx="3572826" cy="1476375"/>
          </a:xfrm>
          <a:prstGeom prst="rect">
            <a:avLst/>
          </a:prstGeom>
          <a:noFill/>
        </p:spPr>
        <p:txBody>
          <a:bodyPr wrap="square" rtlCol="0">
            <a:spAutoFit/>
          </a:bodyPr>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内容文字（思源黑体</a:t>
            </a:r>
            <a:r>
              <a:rPr kumimoji="1" lang="en-US" altLang="zh-CN" dirty="0" smtClean="0">
                <a:latin typeface="Source Han Sans CN Regular" panose="020B0800000000000000" charset="-122"/>
                <a:ea typeface="Source Han Sans CN Regular" panose="020B0800000000000000" charset="-122"/>
                <a:cs typeface="Source Han Sans CN Regular" panose="020B0800000000000000" charset="-122"/>
              </a:rPr>
              <a:t>18</a:t>
            </a:r>
            <a:r>
              <a:rPr kumimoji="1" lang="zh-CN" altLang="en-US" dirty="0" smtClean="0">
                <a:latin typeface="Source Han Sans CN Regular" panose="020B0800000000000000" charset="-122"/>
                <a:ea typeface="Source Han Sans CN Regular" panose="020B0800000000000000" charset="-122"/>
                <a:cs typeface="Source Han Sans CN Regular" panose="020B0800000000000000" charset="-122"/>
              </a:rPr>
              <a:t>）</a:t>
            </a:r>
            <a:endParaRPr kumimoji="1" lang="en-US" altLang="zh-CN" dirty="0">
              <a:latin typeface="Source Han Sans CN Regular" panose="020B0800000000000000" charset="-122"/>
              <a:ea typeface="Source Han Sans CN Regular" panose="020B0800000000000000" charset="-122"/>
              <a:cs typeface="Source Han Sans CN Regular" panose="020B0800000000000000" charset="-122"/>
            </a:endParaRPr>
          </a:p>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内容文字内容文字内容文字内容文字内容文字内容文字内容文字内容文字内容文字内容文字内容文字内容文字内容文字内容</a:t>
            </a:r>
            <a:r>
              <a:rPr kumimoji="1" lang="zh-CN" altLang="en-US" dirty="0" smtClean="0">
                <a:latin typeface="Source Han Sans CN Regular" panose="020B0800000000000000" charset="-122"/>
                <a:ea typeface="Source Han Sans CN Regular" panose="020B0800000000000000" charset="-122"/>
                <a:cs typeface="Source Han Sans CN Regular" panose="020B0800000000000000" charset="-122"/>
              </a:rPr>
              <a:t>文字</a:t>
            </a:r>
            <a:endParaRPr kumimoji="1" lang="zh-CN" altLang="en-US" dirty="0">
              <a:latin typeface="Source Han Sans CN Regular" panose="020B0800000000000000" charset="-122"/>
              <a:ea typeface="Source Han Sans CN Regular" panose="020B0800000000000000" charset="-122"/>
              <a:cs typeface="Source Han Sans CN Regular" panose="020B0800000000000000" charset="-122"/>
            </a:endParaRPr>
          </a:p>
        </p:txBody>
      </p:sp>
      <p:pic>
        <p:nvPicPr>
          <p:cNvPr id="5" name="图片 4" descr="鼎"/>
          <p:cNvPicPr>
            <a:picLocks noChangeAspect="1"/>
          </p:cNvPicPr>
          <p:nvPr/>
        </p:nvPicPr>
        <p:blipFill>
          <a:blip r:embed="rId3"/>
          <a:stretch>
            <a:fillRect/>
          </a:stretch>
        </p:blipFill>
        <p:spPr>
          <a:xfrm>
            <a:off x="553720" y="3910648"/>
            <a:ext cx="3353435" cy="2261870"/>
          </a:xfrm>
          <a:prstGeom prst="rect">
            <a:avLst/>
          </a:prstGeom>
        </p:spPr>
      </p:pic>
      <p:pic>
        <p:nvPicPr>
          <p:cNvPr id="9" name="图片 8" descr="树"/>
          <p:cNvPicPr>
            <a:picLocks noChangeAspect="1"/>
          </p:cNvPicPr>
          <p:nvPr/>
        </p:nvPicPr>
        <p:blipFill>
          <a:blip r:embed="rId4"/>
          <a:stretch>
            <a:fillRect/>
          </a:stretch>
        </p:blipFill>
        <p:spPr>
          <a:xfrm>
            <a:off x="4340860" y="3912553"/>
            <a:ext cx="3383280" cy="2258060"/>
          </a:xfrm>
          <a:prstGeom prst="rect">
            <a:avLst/>
          </a:prstGeom>
        </p:spPr>
      </p:pic>
      <p:pic>
        <p:nvPicPr>
          <p:cNvPr id="10" name="图片 9" descr="体育馆"/>
          <p:cNvPicPr>
            <a:picLocks noChangeAspect="1"/>
          </p:cNvPicPr>
          <p:nvPr/>
        </p:nvPicPr>
        <p:blipFill>
          <a:blip r:embed="rId5"/>
          <a:stretch>
            <a:fillRect/>
          </a:stretch>
        </p:blipFill>
        <p:spPr>
          <a:xfrm>
            <a:off x="8157845" y="3912870"/>
            <a:ext cx="3385185" cy="225742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红蓝-校徽池-结尾页"/>
          <p:cNvPicPr>
            <a:picLocks noChangeAspect="1"/>
          </p:cNvPicPr>
          <p:nvPr/>
        </p:nvPicPr>
        <p:blipFill>
          <a:blip r:embed="rId1"/>
          <a:stretch>
            <a:fillRect/>
          </a:stretch>
        </p:blipFill>
        <p:spPr>
          <a:xfrm>
            <a:off x="0" y="0"/>
            <a:ext cx="12192000" cy="6856730"/>
          </a:xfrm>
          <a:prstGeom prst="rect">
            <a:avLst/>
          </a:prstGeom>
        </p:spPr>
      </p:pic>
      <p:sp>
        <p:nvSpPr>
          <p:cNvPr id="6" name="文本框 5"/>
          <p:cNvSpPr txBox="1"/>
          <p:nvPr/>
        </p:nvSpPr>
        <p:spPr>
          <a:xfrm>
            <a:off x="1155700" y="3327739"/>
            <a:ext cx="9601200" cy="706755"/>
          </a:xfrm>
          <a:prstGeom prst="rect">
            <a:avLst/>
          </a:prstGeom>
          <a:noFill/>
        </p:spPr>
        <p:txBody>
          <a:bodyPr wrap="square" rtlCol="0">
            <a:spAutoFit/>
          </a:bodyPr>
          <a:p>
            <a:pPr algn="ctr"/>
            <a:r>
              <a:rPr kumimoji="1" lang="en-US" altLang="zh-CN" sz="4000" b="1" dirty="0">
                <a:solidFill>
                  <a:schemeClr val="bg1"/>
                </a:solidFill>
                <a:latin typeface="Source Han Sans CN Bold" panose="020B0800000000000000" charset="-122"/>
                <a:ea typeface="Source Han Sans CN Bold" panose="020B0800000000000000" charset="-122"/>
              </a:rPr>
              <a:t>THANKS</a:t>
            </a:r>
            <a:endParaRPr kumimoji="1" lang="en-US" altLang="zh-CN" sz="4000" b="1" dirty="0">
              <a:solidFill>
                <a:schemeClr val="bg1"/>
              </a:solidFill>
              <a:latin typeface="Source Han Sans CN Bold" panose="020B0800000000000000" charset="-122"/>
              <a:ea typeface="Source Han Sans CN Bold" panose="020B0800000000000000" charset="-122"/>
            </a:endParaRPr>
          </a:p>
        </p:txBody>
      </p:sp>
      <p:sp>
        <p:nvSpPr>
          <p:cNvPr id="7" name="文本框 6"/>
          <p:cNvSpPr txBox="1"/>
          <p:nvPr/>
        </p:nvSpPr>
        <p:spPr>
          <a:xfrm>
            <a:off x="1295400" y="2371773"/>
            <a:ext cx="9601200" cy="1014730"/>
          </a:xfrm>
          <a:prstGeom prst="rect">
            <a:avLst/>
          </a:prstGeom>
          <a:noFill/>
        </p:spPr>
        <p:txBody>
          <a:bodyPr wrap="square" rtlCol="0">
            <a:spAutoFit/>
          </a:bodyPr>
          <a:p>
            <a:pPr algn="ctr"/>
            <a:r>
              <a:rPr kumimoji="1" lang="zh-CN" altLang="en-US" sz="6000" b="1" kern="0" spc="2000" dirty="0">
                <a:solidFill>
                  <a:schemeClr val="bg1"/>
                </a:solidFill>
                <a:latin typeface="Source Han Sans CN Bold" panose="020B0800000000000000" charset="-122"/>
                <a:ea typeface="Source Han Sans CN Bold" panose="020B0800000000000000" charset="-122"/>
              </a:rPr>
              <a:t>谢谢</a:t>
            </a:r>
            <a:endParaRPr kumimoji="1" lang="zh-CN" altLang="en-US" sz="6000" b="1" kern="0" spc="2000" dirty="0">
              <a:solidFill>
                <a:schemeClr val="bg1"/>
              </a:solidFill>
              <a:latin typeface="Source Han Sans CN Bold" panose="020B0800000000000000" charset="-122"/>
              <a:ea typeface="Source Han Sans CN Bold" panose="020B0800000000000000" charset="-122"/>
            </a:endParaRPr>
          </a:p>
        </p:txBody>
      </p:sp>
      <p:pic>
        <p:nvPicPr>
          <p:cNvPr id="3" name="图片 2" descr="logo"/>
          <p:cNvPicPr>
            <a:picLocks noChangeAspect="1"/>
          </p:cNvPicPr>
          <p:nvPr/>
        </p:nvPicPr>
        <p:blipFill>
          <a:blip r:embed="rId2"/>
          <a:stretch>
            <a:fillRect/>
          </a:stretch>
        </p:blipFill>
        <p:spPr>
          <a:xfrm>
            <a:off x="4271645" y="5690235"/>
            <a:ext cx="3663315" cy="776605"/>
          </a:xfrm>
          <a:prstGeom prst="rect">
            <a:avLst/>
          </a:prstGeom>
        </p:spPr>
      </p:pic>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307</Words>
  <Application>WPS 演示</Application>
  <PresentationFormat>宽屏</PresentationFormat>
  <Paragraphs>33</Paragraphs>
  <Slides>4</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4</vt:i4>
      </vt:variant>
    </vt:vector>
  </HeadingPairs>
  <TitlesOfParts>
    <vt:vector size="17" baseType="lpstr">
      <vt:lpstr>Arial</vt:lpstr>
      <vt:lpstr>方正书宋_GBK</vt:lpstr>
      <vt:lpstr>Wingdings</vt:lpstr>
      <vt:lpstr>Source Han Sans CN Regular</vt:lpstr>
      <vt:lpstr>Source Han Sans CN Bold</vt:lpstr>
      <vt:lpstr>微软雅黑</vt:lpstr>
      <vt:lpstr>宋体</vt:lpstr>
      <vt:lpstr>Arial Unicode MS</vt:lpstr>
      <vt:lpstr>宋体-简</vt:lpstr>
      <vt:lpstr>Calibri</vt:lpstr>
      <vt:lpstr>Helvetica Neue</vt:lpstr>
      <vt:lpstr>Calibri Light</vt:lpstr>
      <vt:lpstr>Office 主题</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susiefeng</dc:creator>
  <cp:lastModifiedBy>susiefeng</cp:lastModifiedBy>
  <cp:revision>4</cp:revision>
  <dcterms:created xsi:type="dcterms:W3CDTF">2021-12-02T08:51:12Z</dcterms:created>
  <dcterms:modified xsi:type="dcterms:W3CDTF">2021-12-02T08:51:12Z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2052-3.9.3.6359</vt:lpwstr>
  </property>
</Properties>
</file>