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主楼-封面"/>
          <p:cNvPicPr>
            <a:picLocks noChangeAspect="1"/>
          </p:cNvPicPr>
          <p:nvPr/>
        </p:nvPicPr>
        <p:blipFill>
          <a:blip r:embed="rId1"/>
          <a:stretch>
            <a:fillRect/>
          </a:stretch>
        </p:blipFill>
        <p:spPr>
          <a:xfrm>
            <a:off x="0" y="0"/>
            <a:ext cx="12192000" cy="6856730"/>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sp>
        <p:nvSpPr>
          <p:cNvPr id="8" name="文本框 7"/>
          <p:cNvSpPr txBox="1"/>
          <p:nvPr/>
        </p:nvSpPr>
        <p:spPr>
          <a:xfrm>
            <a:off x="641868" y="1138093"/>
            <a:ext cx="7142204" cy="1014730"/>
          </a:xfrm>
          <a:prstGeom prst="rect">
            <a:avLst/>
          </a:prstGeom>
          <a:noFill/>
        </p:spPr>
        <p:txBody>
          <a:bodyPr wrap="square" rtlCol="0">
            <a:spAutoFit/>
          </a:bodyPr>
          <a:p>
            <a:pPr algn="l"/>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主讲人 </a:t>
            </a:r>
            <a:r>
              <a:rPr kumimoji="1" lang="zh-CN" altLang="en-US" sz="1600" b="1" spc="300" dirty="0" smtClean="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 时间 </a:t>
            </a:r>
            <a:endPar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主楼-章节页"/>
          <p:cNvPicPr>
            <a:picLocks noChangeAspect="1"/>
          </p:cNvPicPr>
          <p:nvPr/>
        </p:nvPicPr>
        <p:blipFill>
          <a:blip r:embed="rId1"/>
          <a:stretch>
            <a:fillRect/>
          </a:stretch>
        </p:blipFill>
        <p:spPr>
          <a:xfrm>
            <a:off x="0" y="0"/>
            <a:ext cx="12192000" cy="685673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3" name="文本框 2"/>
          <p:cNvSpPr txBox="1"/>
          <p:nvPr/>
        </p:nvSpPr>
        <p:spPr>
          <a:xfrm>
            <a:off x="471055"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43865"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43865"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5" name="图片 4"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主楼-结尾页"/>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3</cp:revision>
  <dcterms:created xsi:type="dcterms:W3CDTF">2021-12-02T08:52:35Z</dcterms:created>
  <dcterms:modified xsi:type="dcterms:W3CDTF">2021-12-02T08:52:35Z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