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0"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中华崛起-封面"/>
          <p:cNvPicPr>
            <a:picLocks noChangeAspect="1"/>
          </p:cNvPicPr>
          <p:nvPr/>
        </p:nvPicPr>
        <p:blipFill>
          <a:blip r:embed="rId1"/>
          <a:stretch>
            <a:fillRect/>
          </a:stretch>
        </p:blipFill>
        <p:spPr>
          <a:xfrm>
            <a:off x="0" y="0"/>
            <a:ext cx="12192000" cy="6856730"/>
          </a:xfrm>
          <a:prstGeom prst="rect">
            <a:avLst/>
          </a:prstGeom>
        </p:spPr>
      </p:pic>
      <p:sp>
        <p:nvSpPr>
          <p:cNvPr id="7" name="文本框 6"/>
          <p:cNvSpPr txBox="1"/>
          <p:nvPr/>
        </p:nvSpPr>
        <p:spPr>
          <a:xfrm>
            <a:off x="534670" y="2051685"/>
            <a:ext cx="5806440" cy="706755"/>
          </a:xfrm>
          <a:prstGeom prst="rect">
            <a:avLst/>
          </a:prstGeom>
          <a:noFill/>
        </p:spPr>
        <p:txBody>
          <a:bodyPr wrap="square" rtlCol="0">
            <a:spAutoFit/>
          </a:bodyPr>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cxnSp>
        <p:nvCxnSpPr>
          <p:cNvPr id="11" name="直线连接符 10"/>
          <p:cNvCxnSpPr/>
          <p:nvPr/>
        </p:nvCxnSpPr>
        <p:spPr>
          <a:xfrm>
            <a:off x="815444" y="2833095"/>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5760" y="3016250"/>
            <a:ext cx="2373630" cy="337185"/>
          </a:xfrm>
          <a:prstGeom prst="rect">
            <a:avLst/>
          </a:prstGeom>
          <a:noFill/>
        </p:spPr>
        <p:txBody>
          <a:bodyPr wrap="square" rtlCol="0">
            <a:spAutoFit/>
          </a:bodyPr>
          <a:p>
            <a:pPr algn="ctr"/>
            <a:r>
              <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主讲人 </a:t>
            </a:r>
            <a:r>
              <a:rPr kumimoji="1" lang="zh-CN" altLang="en-US" sz="1600" b="1" spc="300" dirty="0" smtClean="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 时间 </a:t>
            </a:r>
            <a:endParaRPr kumimoji="1" lang="zh-CN" altLang="en-US" sz="1600" b="1"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12" name="图片 11" descr="logo"/>
          <p:cNvPicPr>
            <a:picLocks noChangeAspect="1"/>
          </p:cNvPicPr>
          <p:nvPr/>
        </p:nvPicPr>
        <p:blipFill>
          <a:blip r:embed="rId2"/>
          <a:stretch>
            <a:fillRect/>
          </a:stretch>
        </p:blipFill>
        <p:spPr>
          <a:xfrm>
            <a:off x="815340" y="5701665"/>
            <a:ext cx="2973705" cy="629920"/>
          </a:xfrm>
          <a:prstGeom prst="rect">
            <a:avLst/>
          </a:prstGeom>
        </p:spPr>
      </p:pic>
      <p:sp>
        <p:nvSpPr>
          <p:cNvPr id="3" name="文本框 2"/>
          <p:cNvSpPr txBox="1"/>
          <p:nvPr/>
        </p:nvSpPr>
        <p:spPr>
          <a:xfrm>
            <a:off x="653933" y="1138093"/>
            <a:ext cx="7142204" cy="1014730"/>
          </a:xfrm>
          <a:prstGeom prst="rect">
            <a:avLst/>
          </a:prstGeom>
          <a:noFill/>
        </p:spPr>
        <p:txBody>
          <a:bodyPr wrap="square" rtlCol="0">
            <a:spAutoFit/>
          </a:bodyPr>
          <a:p>
            <a:pPr algn="l"/>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中华崛起-章节页"/>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p>
            <a:r>
              <a:rPr kumimoji="1" lang="en-US" altLang="zh-CN" sz="6000" b="1" dirty="0">
                <a:solidFill>
                  <a:srgbClr val="0154A5"/>
                </a:solidFill>
                <a:latin typeface="Source Han Sans CN Bold" panose="020B0800000000000000" charset="-122"/>
                <a:ea typeface="Source Han Sans CN Bold" panose="020B0800000000000000" charset="-122"/>
              </a:rPr>
              <a:t>01</a:t>
            </a:r>
            <a:endParaRPr kumimoji="1" lang="en-US" altLang="zh-CN" sz="6000" b="1" dirty="0">
              <a:solidFill>
                <a:srgbClr val="0154A5"/>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pic>
        <p:nvPicPr>
          <p:cNvPr id="5" name="图片 4"/>
          <p:cNvPicPr>
            <a:picLocks noChangeAspect="1"/>
          </p:cNvPicPr>
          <p:nvPr/>
        </p:nvPicPr>
        <p:blipFill>
          <a:blip r:embed="rId2"/>
          <a:stretch>
            <a:fillRect/>
          </a:stretch>
        </p:blipFill>
        <p:spPr>
          <a:xfrm>
            <a:off x="534054" y="424621"/>
            <a:ext cx="2288660" cy="4885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顶栏"/>
          <p:cNvPicPr>
            <a:picLocks noChangeAspect="1"/>
          </p:cNvPicPr>
          <p:nvPr/>
        </p:nvPicPr>
        <p:blipFill>
          <a:blip r:embed="rId1"/>
          <a:stretch>
            <a:fillRect/>
          </a:stretch>
        </p:blipFill>
        <p:spPr>
          <a:xfrm>
            <a:off x="0" y="0"/>
            <a:ext cx="12192000" cy="922020"/>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3" name="文本框 2"/>
          <p:cNvSpPr txBox="1"/>
          <p:nvPr/>
        </p:nvSpPr>
        <p:spPr>
          <a:xfrm>
            <a:off x="471055" y="187831"/>
            <a:ext cx="4697730" cy="583565"/>
          </a:xfrm>
          <a:prstGeom prst="rect">
            <a:avLst/>
          </a:prstGeom>
          <a:noFill/>
        </p:spPr>
        <p:txBody>
          <a:bodyPr wrap="none" rtlCol="0">
            <a:spAutoFit/>
          </a:bodyPr>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43865"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43865"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26995"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16" name="文本框 15"/>
          <p:cNvSpPr txBox="1"/>
          <p:nvPr/>
        </p:nvSpPr>
        <p:spPr>
          <a:xfrm>
            <a:off x="4281574"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64704"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solidFill>
                <a:srgbClr val="0154A5"/>
              </a:solidFill>
            </a:endParaRPr>
          </a:p>
        </p:txBody>
      </p:sp>
      <p:sp>
        <p:nvSpPr>
          <p:cNvPr id="19" name="文本框 18"/>
          <p:cNvSpPr txBox="1"/>
          <p:nvPr/>
        </p:nvSpPr>
        <p:spPr>
          <a:xfrm>
            <a:off x="8132618" y="1392382"/>
            <a:ext cx="3572826" cy="460375"/>
          </a:xfrm>
          <a:prstGeom prst="rect">
            <a:avLst/>
          </a:prstGeom>
          <a:noFill/>
        </p:spPr>
        <p:txBody>
          <a:bodyPr wrap="square" rtlCol="0">
            <a:spAutoFit/>
          </a:bodyPr>
          <a:p>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0154A5"/>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0" name="矩形 19"/>
          <p:cNvSpPr/>
          <p:nvPr/>
        </p:nvSpPr>
        <p:spPr>
          <a:xfrm>
            <a:off x="8215748" y="1895612"/>
            <a:ext cx="817418" cy="45719"/>
          </a:xfrm>
          <a:prstGeom prst="rect">
            <a:avLst/>
          </a:prstGeom>
          <a:solidFill>
            <a:srgbClr val="015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sp>
        <p:nvSpPr>
          <p:cNvPr id="21" name="文本框 3"/>
          <p:cNvSpPr txBox="1"/>
          <p:nvPr/>
        </p:nvSpPr>
        <p:spPr>
          <a:xfrm>
            <a:off x="4310023"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smtClean="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a:t>
            </a:r>
            <a:r>
              <a:rPr kumimoji="1" lang="zh-CN" altLang="en-US" dirty="0" smtClean="0">
                <a:latin typeface="Source Han Sans CN Regular" panose="020B0800000000000000" charset="-122"/>
                <a:ea typeface="Source Han Sans CN Regular" panose="020B0800000000000000" charset="-122"/>
                <a:cs typeface="Source Han Sans CN Regular" panose="020B0800000000000000" charset="-122"/>
              </a:rPr>
              <a:t>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5" name="图片 4" descr="鼎"/>
          <p:cNvPicPr>
            <a:picLocks noChangeAspect="1"/>
          </p:cNvPicPr>
          <p:nvPr/>
        </p:nvPicPr>
        <p:blipFill>
          <a:blip r:embed="rId3"/>
          <a:stretch>
            <a:fillRect/>
          </a:stretch>
        </p:blipFill>
        <p:spPr>
          <a:xfrm>
            <a:off x="553720" y="3910648"/>
            <a:ext cx="3353435" cy="2261870"/>
          </a:xfrm>
          <a:prstGeom prst="rect">
            <a:avLst/>
          </a:prstGeom>
        </p:spPr>
      </p:pic>
      <p:pic>
        <p:nvPicPr>
          <p:cNvPr id="9" name="图片 8" descr="树"/>
          <p:cNvPicPr>
            <a:picLocks noChangeAspect="1"/>
          </p:cNvPicPr>
          <p:nvPr/>
        </p:nvPicPr>
        <p:blipFill>
          <a:blip r:embed="rId4"/>
          <a:stretch>
            <a:fillRect/>
          </a:stretch>
        </p:blipFill>
        <p:spPr>
          <a:xfrm>
            <a:off x="4340860" y="3912553"/>
            <a:ext cx="3383280" cy="2258060"/>
          </a:xfrm>
          <a:prstGeom prst="rect">
            <a:avLst/>
          </a:prstGeom>
        </p:spPr>
      </p:pic>
      <p:pic>
        <p:nvPicPr>
          <p:cNvPr id="10" name="图片 9" descr="体育馆"/>
          <p:cNvPicPr>
            <a:picLocks noChangeAspect="1"/>
          </p:cNvPicPr>
          <p:nvPr/>
        </p:nvPicPr>
        <p:blipFill>
          <a:blip r:embed="rId5"/>
          <a:stretch>
            <a:fillRect/>
          </a:stretch>
        </p:blipFill>
        <p:spPr>
          <a:xfrm>
            <a:off x="8157845" y="3912870"/>
            <a:ext cx="3385185" cy="22574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descr="红蓝-中华崛起-结尾页"/>
          <p:cNvPicPr>
            <a:picLocks noChangeAspect="1"/>
          </p:cNvPicPr>
          <p:nvPr/>
        </p:nvPicPr>
        <p:blipFill>
          <a:blip r:embed="rId1"/>
          <a:stretch>
            <a:fillRect/>
          </a:stretch>
        </p:blipFill>
        <p:spPr>
          <a:xfrm>
            <a:off x="0" y="0"/>
            <a:ext cx="12192000" cy="6856730"/>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3" name="图片 2" descr="logo"/>
          <p:cNvPicPr>
            <a:picLocks noChangeAspect="1"/>
          </p:cNvPicPr>
          <p:nvPr/>
        </p:nvPicPr>
        <p:blipFill>
          <a:blip r:embed="rId2"/>
          <a:stretch>
            <a:fillRect/>
          </a:stretch>
        </p:blipFill>
        <p:spPr>
          <a:xfrm>
            <a:off x="4271645" y="5690235"/>
            <a:ext cx="3663315" cy="77660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vt:i4>
      </vt:variant>
    </vt:vector>
  </HeadingPairs>
  <TitlesOfParts>
    <vt:vector size="17" baseType="lpstr">
      <vt:lpstr>Arial</vt:lpstr>
      <vt:lpstr>方正书宋_GBK</vt:lpstr>
      <vt:lpstr>Wingdings</vt:lpstr>
      <vt:lpstr>Source Han Sans CN Regular</vt:lpstr>
      <vt:lpstr>Source Han Sans CN Bold</vt:lpstr>
      <vt:lpstr>微软雅黑</vt:lpstr>
      <vt:lpstr>宋体</vt:lpstr>
      <vt:lpstr>Arial Unicode MS</vt:lpstr>
      <vt:lpstr>宋体-简</vt:lpstr>
      <vt:lpstr>Calibri</vt:lpstr>
      <vt:lpstr>Helvetica Neue</vt:lpstr>
      <vt:lpstr>Calibri Light</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susiefeng</dc:creator>
  <cp:lastModifiedBy>susiefeng</cp:lastModifiedBy>
  <cp:revision>3</cp:revision>
  <dcterms:created xsi:type="dcterms:W3CDTF">2021-12-02T08:53:25Z</dcterms:created>
  <dcterms:modified xsi:type="dcterms:W3CDTF">2021-12-02T08:53:25Z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