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7" r:id="rId3"/>
    <p:sldId id="259" r:id="rId4"/>
    <p:sldId id="262" r:id="rId5"/>
    <p:sldId id="256" r:id="rId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E3910"/>
    <a:srgbClr val="DA3306"/>
    <a:srgbClr val="CC32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5976"/>
  </p:normalViewPr>
  <p:slideViewPr>
    <p:cSldViewPr snapToGrid="0" snapToObjects="1">
      <p:cViewPr>
        <p:scale>
          <a:sx n="57" d="100"/>
          <a:sy n="57" d="100"/>
        </p:scale>
        <p:origin x="2656" y="1424"/>
      </p:cViewPr>
      <p:guideLst>
        <p:guide orient="horz" pos="2160"/>
        <p:guide pos="378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tableStyles" Target="tableStyles.xml"/><Relationship Id="rId8" Type="http://schemas.openxmlformats.org/officeDocument/2006/relationships/viewProps" Target="viewProps.xml"/><Relationship Id="rId7" Type="http://schemas.openxmlformats.org/officeDocument/2006/relationships/presProps" Target="presProps.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endParaRPr kumimoji="1"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内容占位符 2"/>
          <p:cNvSpPr>
            <a:spLocks noGrp="1"/>
          </p:cNvSpPr>
          <p:nvPr>
            <p:ph idx="1"/>
          </p:nvPr>
        </p:nvSpPr>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内容占位符 2"/>
          <p:cNvSpPr>
            <a:spLocks noGrp="1"/>
          </p:cNvSpPr>
          <p:nvPr>
            <p:ph sz="half" idx="1"/>
          </p:nvPr>
        </p:nvSpPr>
        <p:spPr>
          <a:xfrm>
            <a:off x="838200" y="1825625"/>
            <a:ext cx="5181600" cy="435133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内容占位符 3"/>
          <p:cNvSpPr>
            <a:spLocks noGrp="1"/>
          </p:cNvSpPr>
          <p:nvPr>
            <p:ph sz="half" idx="2"/>
          </p:nvPr>
        </p:nvSpPr>
        <p:spPr>
          <a:xfrm>
            <a:off x="6172200" y="1825625"/>
            <a:ext cx="5181600" cy="435133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日期占位符 4"/>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4" name="内容占位符 3"/>
          <p:cNvSpPr>
            <a:spLocks noGrp="1"/>
          </p:cNvSpPr>
          <p:nvPr>
            <p:ph sz="half" idx="2"/>
          </p:nvPr>
        </p:nvSpPr>
        <p:spPr>
          <a:xfrm>
            <a:off x="839788" y="2505075"/>
            <a:ext cx="5157787" cy="368458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6" name="内容占位符 5"/>
          <p:cNvSpPr>
            <a:spLocks noGrp="1"/>
          </p:cNvSpPr>
          <p:nvPr>
            <p:ph sz="quarter" idx="4"/>
          </p:nvPr>
        </p:nvSpPr>
        <p:spPr>
          <a:xfrm>
            <a:off x="6172200" y="2505075"/>
            <a:ext cx="5183188" cy="368458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7" name="日期占位符 6"/>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8" name="页脚占位符 7"/>
          <p:cNvSpPr>
            <a:spLocks noGrp="1"/>
          </p:cNvSpPr>
          <p:nvPr>
            <p:ph type="ftr" sz="quarter" idx="11"/>
          </p:nvPr>
        </p:nvSpPr>
        <p:spPr/>
        <p:txBody>
          <a:bodyPr/>
          <a:lstStyle/>
          <a:p>
            <a:endParaRPr kumimoji="1" lang="zh-CN" altLang="en-US"/>
          </a:p>
        </p:txBody>
      </p:sp>
      <p:sp>
        <p:nvSpPr>
          <p:cNvPr id="9" name="灯片编号占位符 8"/>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日期占位符 2"/>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灯片编号占位符 4"/>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3" name="页脚占位符 2"/>
          <p:cNvSpPr>
            <a:spLocks noGrp="1"/>
          </p:cNvSpPr>
          <p:nvPr>
            <p:ph type="ftr" sz="quarter" idx="11"/>
          </p:nvPr>
        </p:nvSpPr>
        <p:spPr/>
        <p:txBody>
          <a:bodyPr/>
          <a:lstStyle/>
          <a:p>
            <a:endParaRPr kumimoji="1" lang="zh-CN" altLang="en-US"/>
          </a:p>
        </p:txBody>
      </p:sp>
      <p:sp>
        <p:nvSpPr>
          <p:cNvPr id="4" name="灯片编号占位符 3"/>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endParaRPr kumimoji="1"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endParaRPr kumimoji="1"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231281-67A7-DF4E-B050-AEBD3E1A96C6}"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2" y="-1"/>
            <a:ext cx="12192001" cy="6863047"/>
          </a:xfrm>
          <a:prstGeom prst="rect">
            <a:avLst/>
          </a:prstGeom>
        </p:spPr>
      </p:pic>
      <p:pic>
        <p:nvPicPr>
          <p:cNvPr id="6" name="图片 5"/>
          <p:cNvPicPr>
            <a:picLocks noChangeAspect="1"/>
          </p:cNvPicPr>
          <p:nvPr/>
        </p:nvPicPr>
        <p:blipFill>
          <a:blip r:embed="rId2"/>
          <a:stretch>
            <a:fillRect/>
          </a:stretch>
        </p:blipFill>
        <p:spPr>
          <a:xfrm>
            <a:off x="573810" y="444499"/>
            <a:ext cx="2723572" cy="581437"/>
          </a:xfrm>
          <a:prstGeom prst="rect">
            <a:avLst/>
          </a:prstGeom>
        </p:spPr>
      </p:pic>
      <p:sp>
        <p:nvSpPr>
          <p:cNvPr id="7" name="文本框 6"/>
          <p:cNvSpPr txBox="1"/>
          <p:nvPr/>
        </p:nvSpPr>
        <p:spPr>
          <a:xfrm>
            <a:off x="1085613" y="3207349"/>
            <a:ext cx="9601200" cy="706755"/>
          </a:xfrm>
          <a:prstGeom prst="rect">
            <a:avLst/>
          </a:prstGeom>
          <a:noFill/>
        </p:spPr>
        <p:txBody>
          <a:bodyPr wrap="square" rtlCol="0">
            <a:spAutoFit/>
          </a:bodyPr>
          <a:lstStyle/>
          <a:p>
            <a:pPr algn="ctr"/>
            <a:r>
              <a:rPr kumimoji="1" lang="en-US" altLang="zh-CN" sz="4000" dirty="0">
                <a:solidFill>
                  <a:schemeClr val="bg1"/>
                </a:solidFill>
                <a:latin typeface="Source Han Sans CN Regular" panose="020B0800000000000000" charset="-122"/>
                <a:ea typeface="Source Han Sans CN Regular" panose="020B0800000000000000" charset="-122"/>
              </a:rPr>
              <a:t>PPT</a:t>
            </a:r>
            <a:r>
              <a:rPr kumimoji="1" lang="zh-CN" altLang="en-US" sz="4000" dirty="0">
                <a:solidFill>
                  <a:schemeClr val="bg1"/>
                </a:solidFill>
                <a:latin typeface="Source Han Sans CN Regular" panose="020B0800000000000000" charset="-122"/>
                <a:ea typeface="Source Han Sans CN Regular" panose="020B0800000000000000" charset="-122"/>
              </a:rPr>
              <a:t> </a:t>
            </a:r>
            <a:r>
              <a:rPr kumimoji="1" lang="en-US" altLang="zh-CN" sz="4000" dirty="0">
                <a:solidFill>
                  <a:schemeClr val="bg1"/>
                </a:solidFill>
                <a:latin typeface="Source Han Sans CN Regular" panose="020B0800000000000000" charset="-122"/>
                <a:ea typeface="Source Han Sans CN Regular" panose="020B0800000000000000" charset="-122"/>
              </a:rPr>
              <a:t>Presentation</a:t>
            </a:r>
            <a:r>
              <a:rPr kumimoji="1" lang="zh-CN" altLang="en-US" sz="4000" dirty="0">
                <a:solidFill>
                  <a:schemeClr val="bg1"/>
                </a:solidFill>
                <a:latin typeface="Source Han Sans CN Regular" panose="020B0800000000000000" charset="-122"/>
                <a:ea typeface="Source Han Sans CN Regular" panose="020B0800000000000000" charset="-122"/>
              </a:rPr>
              <a:t> </a:t>
            </a:r>
            <a:r>
              <a:rPr kumimoji="1" lang="en-US" altLang="zh-CN" sz="4000" dirty="0">
                <a:solidFill>
                  <a:schemeClr val="bg1"/>
                </a:solidFill>
                <a:latin typeface="Source Han Sans CN Regular" panose="020B0800000000000000" charset="-122"/>
                <a:ea typeface="Source Han Sans CN Regular" panose="020B0800000000000000" charset="-122"/>
              </a:rPr>
              <a:t>Title</a:t>
            </a:r>
            <a:endParaRPr kumimoji="1" lang="zh-CN" altLang="en-US" sz="4000" dirty="0">
              <a:solidFill>
                <a:schemeClr val="bg1"/>
              </a:solidFill>
              <a:latin typeface="Source Han Sans CN Regular" panose="020B0800000000000000" charset="-122"/>
              <a:ea typeface="Source Han Sans CN Regular" panose="020B0800000000000000" charset="-122"/>
            </a:endParaRPr>
          </a:p>
        </p:txBody>
      </p:sp>
      <p:sp>
        <p:nvSpPr>
          <p:cNvPr id="8" name="文本框 7"/>
          <p:cNvSpPr txBox="1"/>
          <p:nvPr/>
        </p:nvSpPr>
        <p:spPr>
          <a:xfrm>
            <a:off x="2360178" y="2182033"/>
            <a:ext cx="7142204" cy="1014730"/>
          </a:xfrm>
          <a:prstGeom prst="rect">
            <a:avLst/>
          </a:prstGeom>
          <a:noFill/>
        </p:spPr>
        <p:txBody>
          <a:bodyPr wrap="square" rtlCol="0">
            <a:spAutoFit/>
          </a:bodyPr>
          <a:lstStyle/>
          <a:p>
            <a:pPr algn="ctr"/>
            <a:r>
              <a:rPr kumimoji="1" lang="en-US" altLang="zh-CN" sz="6000" b="1" spc="300" dirty="0">
                <a:solidFill>
                  <a:schemeClr val="bg1"/>
                </a:solidFill>
                <a:latin typeface="Source Han Sans CN Bold" panose="020B0800000000000000" charset="-122"/>
                <a:ea typeface="Source Han Sans CN Bold" panose="020B0800000000000000" charset="-122"/>
                <a:cs typeface="Source Han Sans CN Regular" panose="020B0800000000000000" charset="-122"/>
              </a:rPr>
              <a:t>PPT</a:t>
            </a:r>
            <a:r>
              <a:rPr kumimoji="1" lang="zh-CN" altLang="en-US" sz="6000" spc="300" dirty="0">
                <a:solidFill>
                  <a:schemeClr val="bg1"/>
                </a:solidFill>
                <a:latin typeface="Source Han Sans CN Regular" panose="020B0800000000000000" charset="-122"/>
                <a:ea typeface="Source Han Sans CN Regular" panose="020B0800000000000000" charset="-122"/>
                <a:cs typeface="Source Han Sans CN Regular" panose="020B0800000000000000" charset="-122"/>
              </a:rPr>
              <a:t>演示文稿标题</a:t>
            </a:r>
            <a:endParaRPr kumimoji="1" lang="zh-CN" altLang="en-US" sz="6000" spc="300" dirty="0">
              <a:solidFill>
                <a:schemeClr val="bg1"/>
              </a:solidFill>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9" name="文本框 8"/>
          <p:cNvSpPr txBox="1"/>
          <p:nvPr/>
        </p:nvSpPr>
        <p:spPr>
          <a:xfrm>
            <a:off x="3695697" y="4577000"/>
            <a:ext cx="4191002" cy="337185"/>
          </a:xfrm>
          <a:prstGeom prst="rect">
            <a:avLst/>
          </a:prstGeom>
          <a:noFill/>
        </p:spPr>
        <p:txBody>
          <a:bodyPr wrap="square" rtlCol="0">
            <a:spAutoFit/>
          </a:bodyPr>
          <a:lstStyle/>
          <a:p>
            <a:pPr algn="ctr"/>
            <a:r>
              <a:rPr kumimoji="1" lang="zh-CN" altLang="en-US" sz="1600" b="1" spc="300" dirty="0">
                <a:solidFill>
                  <a:schemeClr val="bg1"/>
                </a:solidFill>
                <a:latin typeface="Source Han Sans CN Bold" panose="020B0800000000000000" charset="-122"/>
                <a:ea typeface="Source Han Sans CN Bold" panose="020B0800000000000000" charset="-122"/>
                <a:cs typeface="Source Han Sans CN Bold" panose="020B0800000000000000" charset="-122"/>
              </a:rPr>
              <a:t>主讲人  时间 </a:t>
            </a:r>
            <a:endParaRPr kumimoji="1" lang="zh-CN" altLang="en-US" sz="1600" b="1" spc="300" dirty="0">
              <a:solidFill>
                <a:schemeClr val="bg1"/>
              </a:solidFill>
              <a:latin typeface="Source Han Sans CN Bold" panose="020B0800000000000000" charset="-122"/>
              <a:ea typeface="Source Han Sans CN Bold" panose="020B0800000000000000" charset="-122"/>
              <a:cs typeface="Source Han Sans CN Bold" panose="020B0800000000000000" charset="-122"/>
            </a:endParaRPr>
          </a:p>
        </p:txBody>
      </p:sp>
      <p:cxnSp>
        <p:nvCxnSpPr>
          <p:cNvPr id="11" name="直线连接符 10"/>
          <p:cNvCxnSpPr/>
          <p:nvPr/>
        </p:nvCxnSpPr>
        <p:spPr>
          <a:xfrm>
            <a:off x="1454254" y="4172310"/>
            <a:ext cx="918556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1" y="-1"/>
            <a:ext cx="12204913" cy="6857999"/>
          </a:xfrm>
          <a:prstGeom prst="rect">
            <a:avLst/>
          </a:prstGeom>
        </p:spPr>
      </p:pic>
      <p:pic>
        <p:nvPicPr>
          <p:cNvPr id="5" name="图片 4"/>
          <p:cNvPicPr>
            <a:picLocks noChangeAspect="1"/>
          </p:cNvPicPr>
          <p:nvPr/>
        </p:nvPicPr>
        <p:blipFill>
          <a:blip r:embed="rId2"/>
          <a:stretch>
            <a:fillRect/>
          </a:stretch>
        </p:blipFill>
        <p:spPr>
          <a:xfrm>
            <a:off x="534054" y="424621"/>
            <a:ext cx="2288660" cy="488591"/>
          </a:xfrm>
          <a:prstGeom prst="rect">
            <a:avLst/>
          </a:prstGeom>
        </p:spPr>
      </p:pic>
      <p:sp>
        <p:nvSpPr>
          <p:cNvPr id="6" name="文本框 5"/>
          <p:cNvSpPr txBox="1"/>
          <p:nvPr/>
        </p:nvSpPr>
        <p:spPr>
          <a:xfrm>
            <a:off x="6991076" y="1756553"/>
            <a:ext cx="4191002" cy="645160"/>
          </a:xfrm>
          <a:prstGeom prst="rect">
            <a:avLst/>
          </a:prstGeom>
          <a:noFill/>
        </p:spPr>
        <p:txBody>
          <a:bodyPr wrap="square" rtlCol="0">
            <a:spAutoFit/>
          </a:bodyPr>
          <a:lstStyle/>
          <a:p>
            <a:r>
              <a:rPr kumimoji="1" lang="zh-CN" altLang="en-US" sz="3600" b="1" spc="300" dirty="0">
                <a:solidFill>
                  <a:schemeClr val="bg1"/>
                </a:solidFill>
                <a:latin typeface="Source Han Sans CN Bold" panose="020B0800000000000000" charset="-122"/>
                <a:ea typeface="Source Han Sans CN Bold" panose="020B0800000000000000" charset="-122"/>
              </a:rPr>
              <a:t>章节标题</a:t>
            </a:r>
            <a:endParaRPr kumimoji="1" lang="zh-CN" altLang="en-US" sz="3600" b="1" spc="300" dirty="0">
              <a:solidFill>
                <a:schemeClr val="bg1"/>
              </a:solidFill>
              <a:latin typeface="Source Han Sans CN Bold" panose="020B0800000000000000" charset="-122"/>
              <a:ea typeface="Source Han Sans CN Bold" panose="020B0800000000000000" charset="-122"/>
            </a:endParaRPr>
          </a:p>
        </p:txBody>
      </p:sp>
      <p:sp>
        <p:nvSpPr>
          <p:cNvPr id="7" name="文本框 6"/>
          <p:cNvSpPr txBox="1"/>
          <p:nvPr/>
        </p:nvSpPr>
        <p:spPr>
          <a:xfrm>
            <a:off x="6991076" y="2356632"/>
            <a:ext cx="4191002" cy="521970"/>
          </a:xfrm>
          <a:prstGeom prst="rect">
            <a:avLst/>
          </a:prstGeom>
          <a:noFill/>
        </p:spPr>
        <p:txBody>
          <a:bodyPr wrap="square" rtlCol="0">
            <a:spAutoFit/>
          </a:bodyPr>
          <a:lstStyle/>
          <a:p>
            <a:r>
              <a:rPr kumimoji="1" lang="en-US" altLang="zh-CN" sz="2800" dirty="0">
                <a:solidFill>
                  <a:schemeClr val="bg1"/>
                </a:solidFill>
                <a:latin typeface="Source Han Sans CN Regular" panose="020B0800000000000000" charset="-122"/>
                <a:ea typeface="Source Han Sans CN Regular" panose="020B0800000000000000" charset="-122"/>
              </a:rPr>
              <a:t>Title</a:t>
            </a:r>
            <a:endParaRPr kumimoji="1" lang="en-US" altLang="zh-CN" sz="2800" dirty="0">
              <a:solidFill>
                <a:schemeClr val="bg1"/>
              </a:solidFill>
              <a:latin typeface="Source Han Sans CN Regular" panose="020B0800000000000000" charset="-122"/>
              <a:ea typeface="Source Han Sans CN Regular" panose="020B0800000000000000" charset="-122"/>
            </a:endParaRPr>
          </a:p>
        </p:txBody>
      </p:sp>
      <p:sp>
        <p:nvSpPr>
          <p:cNvPr id="8" name="矩形 7"/>
          <p:cNvSpPr/>
          <p:nvPr/>
        </p:nvSpPr>
        <p:spPr>
          <a:xfrm>
            <a:off x="6076676" y="1837678"/>
            <a:ext cx="914400"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9" name="文本框 8"/>
          <p:cNvSpPr txBox="1"/>
          <p:nvPr/>
        </p:nvSpPr>
        <p:spPr>
          <a:xfrm>
            <a:off x="6006792" y="1941452"/>
            <a:ext cx="1759352" cy="1014730"/>
          </a:xfrm>
          <a:prstGeom prst="rect">
            <a:avLst/>
          </a:prstGeom>
          <a:noFill/>
        </p:spPr>
        <p:txBody>
          <a:bodyPr wrap="square" rtlCol="0">
            <a:spAutoFit/>
          </a:bodyPr>
          <a:lstStyle/>
          <a:p>
            <a:r>
              <a:rPr kumimoji="1" lang="en-US" altLang="zh-CN" sz="6000" b="1" dirty="0">
                <a:solidFill>
                  <a:srgbClr val="DE3910"/>
                </a:solidFill>
                <a:latin typeface="Source Han Sans CN Bold" panose="020B0800000000000000" charset="-122"/>
                <a:ea typeface="Source Han Sans CN Bold" panose="020B0800000000000000" charset="-122"/>
              </a:rPr>
              <a:t>01</a:t>
            </a:r>
            <a:endParaRPr kumimoji="1" lang="en-US" altLang="zh-CN" sz="6000" b="1" dirty="0">
              <a:solidFill>
                <a:srgbClr val="DE3910"/>
              </a:solidFill>
              <a:latin typeface="Source Han Sans CN Bold" panose="020B0800000000000000" charset="-122"/>
              <a:ea typeface="Source Han Sans CN Bold" panose="020B0800000000000000"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0" y="0"/>
            <a:ext cx="12192000" cy="877308"/>
          </a:xfrm>
          <a:prstGeom prst="rect">
            <a:avLst/>
          </a:prstGeom>
        </p:spPr>
      </p:pic>
      <p:pic>
        <p:nvPicPr>
          <p:cNvPr id="7" name="图片 6"/>
          <p:cNvPicPr>
            <a:picLocks noChangeAspect="1"/>
          </p:cNvPicPr>
          <p:nvPr/>
        </p:nvPicPr>
        <p:blipFill>
          <a:blip r:embed="rId2"/>
          <a:stretch>
            <a:fillRect/>
          </a:stretch>
        </p:blipFill>
        <p:spPr>
          <a:xfrm>
            <a:off x="9268692" y="181631"/>
            <a:ext cx="2588774" cy="552660"/>
          </a:xfrm>
          <a:prstGeom prst="rect">
            <a:avLst/>
          </a:prstGeom>
        </p:spPr>
      </p:pic>
      <p:sp>
        <p:nvSpPr>
          <p:cNvPr id="2" name="文本框 1"/>
          <p:cNvSpPr txBox="1"/>
          <p:nvPr/>
        </p:nvSpPr>
        <p:spPr>
          <a:xfrm>
            <a:off x="471055" y="187831"/>
            <a:ext cx="4697730" cy="583565"/>
          </a:xfrm>
          <a:prstGeom prst="rect">
            <a:avLst/>
          </a:prstGeom>
          <a:noFill/>
        </p:spPr>
        <p:txBody>
          <a:bodyPr wrap="none" rtlCol="0">
            <a:spAutoFit/>
          </a:bodyPr>
          <a:lstStyle/>
          <a:p>
            <a:r>
              <a:rPr kumimoji="1" lang="zh-CN" altLang="en-US" sz="3200" dirty="0">
                <a:solidFill>
                  <a:schemeClr val="bg1">
                    <a:lumMod val="95000"/>
                  </a:schemeClr>
                </a:solidFill>
                <a:latin typeface="Source Han Sans CN Regular" panose="020B0800000000000000" charset="-122"/>
                <a:ea typeface="Source Han Sans CN Regular" panose="020B0800000000000000" charset="-122"/>
                <a:cs typeface="Source Han Sans CN Regular" panose="020B0800000000000000" charset="-122"/>
              </a:rPr>
              <a:t>内容标题（思源黑体</a:t>
            </a:r>
            <a:r>
              <a:rPr kumimoji="1" lang="en-US" altLang="zh-CN" sz="3200" dirty="0">
                <a:solidFill>
                  <a:schemeClr val="bg1">
                    <a:lumMod val="95000"/>
                  </a:schemeClr>
                </a:solidFill>
                <a:latin typeface="Source Han Sans CN Regular" panose="020B0800000000000000" charset="-122"/>
                <a:ea typeface="Source Han Sans CN Regular" panose="020B0800000000000000" charset="-122"/>
                <a:cs typeface="Source Han Sans CN Regular" panose="020B0800000000000000" charset="-122"/>
              </a:rPr>
              <a:t>32</a:t>
            </a:r>
            <a:r>
              <a:rPr kumimoji="1" lang="zh-CN" altLang="en-US" sz="3200" dirty="0">
                <a:solidFill>
                  <a:schemeClr val="bg1">
                    <a:lumMod val="95000"/>
                  </a:schemeClr>
                </a:solidFill>
                <a:latin typeface="Source Han Sans CN Regular" panose="020B0800000000000000" charset="-122"/>
                <a:ea typeface="Source Han Sans CN Regular" panose="020B0800000000000000" charset="-122"/>
                <a:cs typeface="Source Han Sans CN Regular" panose="020B0800000000000000" charset="-122"/>
              </a:rPr>
              <a:t>）</a:t>
            </a:r>
            <a:endParaRPr kumimoji="1" lang="zh-CN" altLang="en-US" sz="3200" dirty="0">
              <a:solidFill>
                <a:schemeClr val="bg1">
                  <a:lumMod val="95000"/>
                </a:schemeClr>
              </a:solidFill>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4" name="文本框 3"/>
          <p:cNvSpPr txBox="1"/>
          <p:nvPr/>
        </p:nvSpPr>
        <p:spPr>
          <a:xfrm>
            <a:off x="457200" y="2012950"/>
            <a:ext cx="3572826" cy="1476375"/>
          </a:xfrm>
          <a:prstGeom prst="rect">
            <a:avLst/>
          </a:prstGeom>
          <a:noFill/>
        </p:spPr>
        <p:txBody>
          <a:bodyPr wrap="square" rtlCol="0">
            <a:spAutoFit/>
          </a:bodyPr>
          <a:lstStyle/>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内容文字（思源黑体</a:t>
            </a:r>
            <a:r>
              <a:rPr kumimoji="1" lang="en-US" altLang="zh-CN" dirty="0">
                <a:latin typeface="Source Han Sans CN Regular" panose="020B0800000000000000" charset="-122"/>
                <a:ea typeface="Source Han Sans CN Regular" panose="020B0800000000000000" charset="-122"/>
                <a:cs typeface="Source Han Sans CN Regular" panose="020B0800000000000000" charset="-122"/>
              </a:rPr>
              <a:t>18</a:t>
            </a:r>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a:t>
            </a:r>
            <a:endParaRPr kumimoji="1" lang="en-US" altLang="zh-CN" dirty="0">
              <a:latin typeface="Source Han Sans CN Regular" panose="020B0800000000000000" charset="-122"/>
              <a:ea typeface="Source Han Sans CN Regular" panose="020B0800000000000000" charset="-122"/>
              <a:cs typeface="Source Han Sans CN Regular" panose="020B0800000000000000" charset="-122"/>
            </a:endParaRPr>
          </a:p>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内容文字内容文字内容文字内容文字内容文字内容文字内容文字内容文字内容文字内容文字内容文字内容文字内容文字内容文字</a:t>
            </a:r>
            <a:endParaRPr kumimoji="1" lang="zh-CN" altLang="en-US" dirty="0">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8" name="文本框 7"/>
          <p:cNvSpPr txBox="1"/>
          <p:nvPr/>
        </p:nvSpPr>
        <p:spPr>
          <a:xfrm>
            <a:off x="457200" y="1392382"/>
            <a:ext cx="3572826" cy="460375"/>
          </a:xfrm>
          <a:prstGeom prst="rect">
            <a:avLst/>
          </a:prstGeom>
          <a:noFill/>
        </p:spPr>
        <p:txBody>
          <a:bodyPr wrap="square" rtlCol="0">
            <a:spAutoFit/>
          </a:bodyPr>
          <a:lstStyle/>
          <a:p>
            <a:r>
              <a:rPr kumimoji="1" lang="zh-CN" altLang="en-US" sz="2400" dirty="0">
                <a:solidFill>
                  <a:srgbClr val="C00000"/>
                </a:solidFill>
                <a:latin typeface="Source Han Sans CN Regular" panose="020B0800000000000000" charset="-122"/>
                <a:ea typeface="Source Han Sans CN Regular" panose="020B0800000000000000" charset="-122"/>
                <a:cs typeface="Source Han Sans CN Regular" panose="020B0800000000000000" charset="-122"/>
              </a:rPr>
              <a:t>副标题（思源黑体</a:t>
            </a:r>
            <a:r>
              <a:rPr kumimoji="1" lang="en-US" altLang="zh-CN" sz="2400" dirty="0">
                <a:solidFill>
                  <a:srgbClr val="C00000"/>
                </a:solidFill>
                <a:latin typeface="Source Han Sans CN Regular" panose="020B0800000000000000" charset="-122"/>
                <a:ea typeface="Source Han Sans CN Regular" panose="020B0800000000000000" charset="-122"/>
                <a:cs typeface="Source Han Sans CN Regular" panose="020B0800000000000000" charset="-122"/>
              </a:rPr>
              <a:t>24</a:t>
            </a:r>
            <a:r>
              <a:rPr kumimoji="1" lang="zh-CN" altLang="en-US" sz="2400" dirty="0">
                <a:solidFill>
                  <a:srgbClr val="C00000"/>
                </a:solidFill>
                <a:latin typeface="Source Han Sans CN Regular" panose="020B0800000000000000" charset="-122"/>
                <a:ea typeface="Source Han Sans CN Regular" panose="020B0800000000000000" charset="-122"/>
                <a:cs typeface="Source Han Sans CN Regular" panose="020B0800000000000000" charset="-122"/>
              </a:rPr>
              <a:t>）</a:t>
            </a:r>
            <a:endParaRPr kumimoji="1" lang="zh-CN" altLang="en-US" sz="2400" dirty="0">
              <a:solidFill>
                <a:srgbClr val="C00000"/>
              </a:solidFill>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14" name="矩形 13"/>
          <p:cNvSpPr/>
          <p:nvPr/>
        </p:nvSpPr>
        <p:spPr>
          <a:xfrm>
            <a:off x="540330" y="1895612"/>
            <a:ext cx="817418" cy="45719"/>
          </a:xfrm>
          <a:prstGeom prst="rect">
            <a:avLst/>
          </a:prstGeom>
          <a:solidFill>
            <a:srgbClr val="DA33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6" name="文本框 15"/>
          <p:cNvSpPr txBox="1"/>
          <p:nvPr/>
        </p:nvSpPr>
        <p:spPr>
          <a:xfrm>
            <a:off x="4294909" y="1392382"/>
            <a:ext cx="3572826" cy="460375"/>
          </a:xfrm>
          <a:prstGeom prst="rect">
            <a:avLst/>
          </a:prstGeom>
          <a:noFill/>
        </p:spPr>
        <p:txBody>
          <a:bodyPr wrap="square" rtlCol="0">
            <a:spAutoFit/>
          </a:bodyPr>
          <a:lstStyle/>
          <a:p>
            <a:r>
              <a:rPr kumimoji="1" lang="zh-CN" altLang="en-US" sz="2400" dirty="0">
                <a:solidFill>
                  <a:srgbClr val="C00000"/>
                </a:solidFill>
                <a:latin typeface="Source Han Sans CN Regular" panose="020B0800000000000000" charset="-122"/>
                <a:ea typeface="Source Han Sans CN Regular" panose="020B0800000000000000" charset="-122"/>
                <a:cs typeface="Source Han Sans CN Regular" panose="020B0800000000000000" charset="-122"/>
              </a:rPr>
              <a:t>副标题（思源黑体</a:t>
            </a:r>
            <a:r>
              <a:rPr kumimoji="1" lang="en-US" altLang="zh-CN" sz="2400" dirty="0">
                <a:solidFill>
                  <a:srgbClr val="C00000"/>
                </a:solidFill>
                <a:latin typeface="Source Han Sans CN Regular" panose="020B0800000000000000" charset="-122"/>
                <a:ea typeface="Source Han Sans CN Regular" panose="020B0800000000000000" charset="-122"/>
                <a:cs typeface="Source Han Sans CN Regular" panose="020B0800000000000000" charset="-122"/>
              </a:rPr>
              <a:t>24</a:t>
            </a:r>
            <a:r>
              <a:rPr kumimoji="1" lang="zh-CN" altLang="en-US" sz="2400" dirty="0">
                <a:solidFill>
                  <a:srgbClr val="C00000"/>
                </a:solidFill>
                <a:latin typeface="Source Han Sans CN Regular" panose="020B0800000000000000" charset="-122"/>
                <a:ea typeface="Source Han Sans CN Regular" panose="020B0800000000000000" charset="-122"/>
                <a:cs typeface="Source Han Sans CN Regular" panose="020B0800000000000000" charset="-122"/>
              </a:rPr>
              <a:t>）</a:t>
            </a:r>
            <a:endParaRPr kumimoji="1" lang="zh-CN" altLang="en-US" sz="2400" dirty="0">
              <a:solidFill>
                <a:srgbClr val="C00000"/>
              </a:solidFill>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17" name="矩形 16"/>
          <p:cNvSpPr/>
          <p:nvPr/>
        </p:nvSpPr>
        <p:spPr>
          <a:xfrm>
            <a:off x="4378039" y="1895612"/>
            <a:ext cx="817418" cy="45719"/>
          </a:xfrm>
          <a:prstGeom prst="rect">
            <a:avLst/>
          </a:prstGeom>
          <a:solidFill>
            <a:srgbClr val="DA33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9" name="文本框 18"/>
          <p:cNvSpPr txBox="1"/>
          <p:nvPr/>
        </p:nvSpPr>
        <p:spPr>
          <a:xfrm>
            <a:off x="8132618" y="1392382"/>
            <a:ext cx="3572826" cy="460375"/>
          </a:xfrm>
          <a:prstGeom prst="rect">
            <a:avLst/>
          </a:prstGeom>
          <a:noFill/>
        </p:spPr>
        <p:txBody>
          <a:bodyPr wrap="square" rtlCol="0">
            <a:spAutoFit/>
          </a:bodyPr>
          <a:lstStyle/>
          <a:p>
            <a:r>
              <a:rPr kumimoji="1" lang="zh-CN" altLang="en-US" sz="2400" dirty="0">
                <a:solidFill>
                  <a:srgbClr val="C00000"/>
                </a:solidFill>
                <a:latin typeface="Source Han Sans CN Regular" panose="020B0800000000000000" charset="-122"/>
                <a:ea typeface="Source Han Sans CN Regular" panose="020B0800000000000000" charset="-122"/>
                <a:cs typeface="Source Han Sans CN Regular" panose="020B0800000000000000" charset="-122"/>
              </a:rPr>
              <a:t>副标题（思源黑体</a:t>
            </a:r>
            <a:r>
              <a:rPr kumimoji="1" lang="en-US" altLang="zh-CN" sz="2400" dirty="0">
                <a:solidFill>
                  <a:srgbClr val="C00000"/>
                </a:solidFill>
                <a:latin typeface="Source Han Sans CN Regular" panose="020B0800000000000000" charset="-122"/>
                <a:ea typeface="Source Han Sans CN Regular" panose="020B0800000000000000" charset="-122"/>
                <a:cs typeface="Source Han Sans CN Regular" panose="020B0800000000000000" charset="-122"/>
              </a:rPr>
              <a:t>24</a:t>
            </a:r>
            <a:r>
              <a:rPr kumimoji="1" lang="zh-CN" altLang="en-US" sz="2400" dirty="0">
                <a:solidFill>
                  <a:srgbClr val="C00000"/>
                </a:solidFill>
                <a:latin typeface="Source Han Sans CN Regular" panose="020B0800000000000000" charset="-122"/>
                <a:ea typeface="Source Han Sans CN Regular" panose="020B0800000000000000" charset="-122"/>
                <a:cs typeface="Source Han Sans CN Regular" panose="020B0800000000000000" charset="-122"/>
              </a:rPr>
              <a:t>）</a:t>
            </a:r>
            <a:endParaRPr kumimoji="1" lang="zh-CN" altLang="en-US" sz="2400" dirty="0">
              <a:solidFill>
                <a:srgbClr val="C00000"/>
              </a:solidFill>
              <a:latin typeface="Source Han Sans CN Regular" panose="020B0800000000000000" charset="-122"/>
              <a:ea typeface="Source Han Sans CN Regular" panose="020B0800000000000000" charset="-122"/>
              <a:cs typeface="Source Han Sans CN Regular" panose="020B0800000000000000" charset="-122"/>
            </a:endParaRPr>
          </a:p>
        </p:txBody>
      </p:sp>
      <p:pic>
        <p:nvPicPr>
          <p:cNvPr id="6" name="图片 5"/>
          <p:cNvPicPr>
            <a:picLocks noChangeAspect="1"/>
          </p:cNvPicPr>
          <p:nvPr/>
        </p:nvPicPr>
        <p:blipFill>
          <a:blip r:embed="rId3"/>
          <a:stretch>
            <a:fillRect/>
          </a:stretch>
        </p:blipFill>
        <p:spPr>
          <a:xfrm>
            <a:off x="540330" y="3924234"/>
            <a:ext cx="3385718" cy="2252805"/>
          </a:xfrm>
          <a:prstGeom prst="rect">
            <a:avLst/>
          </a:prstGeom>
        </p:spPr>
      </p:pic>
      <p:pic>
        <p:nvPicPr>
          <p:cNvPr id="10" name="图片 9"/>
          <p:cNvPicPr>
            <a:picLocks noChangeAspect="1"/>
          </p:cNvPicPr>
          <p:nvPr/>
        </p:nvPicPr>
        <p:blipFill>
          <a:blip r:embed="rId4"/>
          <a:stretch>
            <a:fillRect/>
          </a:stretch>
        </p:blipFill>
        <p:spPr>
          <a:xfrm>
            <a:off x="4372827" y="3924234"/>
            <a:ext cx="3380506" cy="2253671"/>
          </a:xfrm>
          <a:prstGeom prst="rect">
            <a:avLst/>
          </a:prstGeom>
        </p:spPr>
      </p:pic>
      <p:pic>
        <p:nvPicPr>
          <p:cNvPr id="12" name="图片 11"/>
          <p:cNvPicPr>
            <a:picLocks noChangeAspect="1"/>
          </p:cNvPicPr>
          <p:nvPr/>
        </p:nvPicPr>
        <p:blipFill>
          <a:blip r:embed="rId5"/>
          <a:stretch>
            <a:fillRect/>
          </a:stretch>
        </p:blipFill>
        <p:spPr>
          <a:xfrm>
            <a:off x="8210536" y="3924233"/>
            <a:ext cx="3380506" cy="2253671"/>
          </a:xfrm>
          <a:prstGeom prst="rect">
            <a:avLst/>
          </a:prstGeom>
        </p:spPr>
      </p:pic>
      <p:sp>
        <p:nvSpPr>
          <p:cNvPr id="20" name="矩形 19"/>
          <p:cNvSpPr/>
          <p:nvPr/>
        </p:nvSpPr>
        <p:spPr>
          <a:xfrm>
            <a:off x="8215748" y="1895612"/>
            <a:ext cx="817418" cy="45719"/>
          </a:xfrm>
          <a:prstGeom prst="rect">
            <a:avLst/>
          </a:prstGeom>
          <a:solidFill>
            <a:srgbClr val="DA33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1" name="文本框 3"/>
          <p:cNvSpPr txBox="1"/>
          <p:nvPr/>
        </p:nvSpPr>
        <p:spPr>
          <a:xfrm>
            <a:off x="4323358" y="2012950"/>
            <a:ext cx="3572826" cy="1476375"/>
          </a:xfrm>
          <a:prstGeom prst="rect">
            <a:avLst/>
          </a:prstGeom>
          <a:noFill/>
        </p:spPr>
        <p:txBody>
          <a:bodyPr wrap="square" rtlCol="0">
            <a:spAutoFit/>
          </a:bodyPr>
          <a:lstStyle/>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内容文字（思源黑体</a:t>
            </a:r>
            <a:r>
              <a:rPr kumimoji="1" lang="en-US" altLang="zh-CN" dirty="0">
                <a:latin typeface="Source Han Sans CN Regular" panose="020B0800000000000000" charset="-122"/>
                <a:ea typeface="Source Han Sans CN Regular" panose="020B0800000000000000" charset="-122"/>
                <a:cs typeface="Source Han Sans CN Regular" panose="020B0800000000000000" charset="-122"/>
              </a:rPr>
              <a:t>18</a:t>
            </a:r>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a:t>
            </a:r>
            <a:endParaRPr kumimoji="1" lang="en-US" altLang="zh-CN" dirty="0">
              <a:latin typeface="Source Han Sans CN Regular" panose="020B0800000000000000" charset="-122"/>
              <a:ea typeface="Source Han Sans CN Regular" panose="020B0800000000000000" charset="-122"/>
              <a:cs typeface="Source Han Sans CN Regular" panose="020B0800000000000000" charset="-122"/>
            </a:endParaRPr>
          </a:p>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内容文字内容文字内容文字内容文字内容文字内容文字内容文字内容文字内容文字内容文字内容文字内容文字内容文字内容文字</a:t>
            </a:r>
            <a:endParaRPr kumimoji="1" lang="zh-CN" altLang="en-US" dirty="0">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22" name="文本框 3"/>
          <p:cNvSpPr txBox="1"/>
          <p:nvPr/>
        </p:nvSpPr>
        <p:spPr>
          <a:xfrm>
            <a:off x="8152482" y="2012950"/>
            <a:ext cx="3572826" cy="1476375"/>
          </a:xfrm>
          <a:prstGeom prst="rect">
            <a:avLst/>
          </a:prstGeom>
          <a:noFill/>
        </p:spPr>
        <p:txBody>
          <a:bodyPr wrap="square" rtlCol="0">
            <a:spAutoFit/>
          </a:bodyPr>
          <a:lstStyle/>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内容文字（思源黑体</a:t>
            </a:r>
            <a:r>
              <a:rPr kumimoji="1" lang="en-US" altLang="zh-CN" dirty="0">
                <a:latin typeface="Source Han Sans CN Regular" panose="020B0800000000000000" charset="-122"/>
                <a:ea typeface="Source Han Sans CN Regular" panose="020B0800000000000000" charset="-122"/>
                <a:cs typeface="Source Han Sans CN Regular" panose="020B0800000000000000" charset="-122"/>
              </a:rPr>
              <a:t>18</a:t>
            </a:r>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a:t>
            </a:r>
            <a:endParaRPr kumimoji="1" lang="en-US" altLang="zh-CN" dirty="0">
              <a:latin typeface="Source Han Sans CN Regular" panose="020B0800000000000000" charset="-122"/>
              <a:ea typeface="Source Han Sans CN Regular" panose="020B0800000000000000" charset="-122"/>
              <a:cs typeface="Source Han Sans CN Regular" panose="020B0800000000000000" charset="-122"/>
            </a:endParaRPr>
          </a:p>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内容文字内容文字内容文字内容文字内容文字内容文字内容文字内容文字内容文字内容文字内容文字内容文字内容文字内容文字</a:t>
            </a:r>
            <a:endParaRPr kumimoji="1" lang="zh-CN" altLang="en-US" dirty="0">
              <a:latin typeface="Source Han Sans CN Regular" panose="020B0800000000000000" charset="-122"/>
              <a:ea typeface="Source Han Sans CN Regular" panose="020B0800000000000000" charset="-122"/>
              <a:cs typeface="Source Han Sans CN Regular" panose="020B0800000000000000"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stretch>
            <a:fillRect/>
          </a:stretch>
        </p:blipFill>
        <p:spPr>
          <a:xfrm>
            <a:off x="-2" y="-1"/>
            <a:ext cx="12192002" cy="6863048"/>
          </a:xfrm>
          <a:prstGeom prst="rect">
            <a:avLst/>
          </a:prstGeom>
        </p:spPr>
      </p:pic>
      <p:sp>
        <p:nvSpPr>
          <p:cNvPr id="6" name="文本框 5"/>
          <p:cNvSpPr txBox="1"/>
          <p:nvPr/>
        </p:nvSpPr>
        <p:spPr>
          <a:xfrm>
            <a:off x="1155700" y="3327739"/>
            <a:ext cx="9601200" cy="706755"/>
          </a:xfrm>
          <a:prstGeom prst="rect">
            <a:avLst/>
          </a:prstGeom>
          <a:noFill/>
        </p:spPr>
        <p:txBody>
          <a:bodyPr wrap="square" rtlCol="0">
            <a:spAutoFit/>
          </a:bodyPr>
          <a:lstStyle/>
          <a:p>
            <a:pPr algn="ctr"/>
            <a:r>
              <a:rPr kumimoji="1" lang="en-US" altLang="zh-CN" sz="4000" b="1" dirty="0">
                <a:solidFill>
                  <a:schemeClr val="bg1"/>
                </a:solidFill>
                <a:latin typeface="Source Han Sans CN Bold" panose="020B0800000000000000" charset="-122"/>
                <a:ea typeface="Source Han Sans CN Bold" panose="020B0800000000000000" charset="-122"/>
              </a:rPr>
              <a:t>THANKS</a:t>
            </a:r>
            <a:endParaRPr kumimoji="1" lang="en-US" altLang="zh-CN" sz="4000" b="1" dirty="0">
              <a:solidFill>
                <a:schemeClr val="bg1"/>
              </a:solidFill>
              <a:latin typeface="Source Han Sans CN Bold" panose="020B0800000000000000" charset="-122"/>
              <a:ea typeface="Source Han Sans CN Bold" panose="020B0800000000000000" charset="-122"/>
            </a:endParaRPr>
          </a:p>
        </p:txBody>
      </p:sp>
      <p:sp>
        <p:nvSpPr>
          <p:cNvPr id="7" name="文本框 6"/>
          <p:cNvSpPr txBox="1"/>
          <p:nvPr/>
        </p:nvSpPr>
        <p:spPr>
          <a:xfrm>
            <a:off x="1295400" y="2371773"/>
            <a:ext cx="9601200" cy="1014730"/>
          </a:xfrm>
          <a:prstGeom prst="rect">
            <a:avLst/>
          </a:prstGeom>
          <a:noFill/>
        </p:spPr>
        <p:txBody>
          <a:bodyPr wrap="square" rtlCol="0">
            <a:spAutoFit/>
          </a:bodyPr>
          <a:lstStyle/>
          <a:p>
            <a:pPr algn="ctr"/>
            <a:r>
              <a:rPr kumimoji="1" lang="zh-CN" altLang="en-US" sz="6000" b="1" kern="0" spc="2000" dirty="0">
                <a:solidFill>
                  <a:schemeClr val="bg1"/>
                </a:solidFill>
                <a:latin typeface="Source Han Sans CN Bold" panose="020B0800000000000000" charset="-122"/>
                <a:ea typeface="Source Han Sans CN Bold" panose="020B0800000000000000" charset="-122"/>
              </a:rPr>
              <a:t>谢谢</a:t>
            </a:r>
            <a:endParaRPr kumimoji="1" lang="zh-CN" altLang="en-US" sz="6000" b="1" kern="0" spc="2000" dirty="0">
              <a:solidFill>
                <a:schemeClr val="bg1"/>
              </a:solidFill>
              <a:latin typeface="Source Han Sans CN Bold" panose="020B0800000000000000" charset="-122"/>
              <a:ea typeface="Source Han Sans CN Bold" panose="020B0800000000000000" charset="-122"/>
            </a:endParaRPr>
          </a:p>
        </p:txBody>
      </p:sp>
      <p:pic>
        <p:nvPicPr>
          <p:cNvPr id="8" name="图片 7"/>
          <p:cNvPicPr>
            <a:picLocks noChangeAspect="1"/>
          </p:cNvPicPr>
          <p:nvPr/>
        </p:nvPicPr>
        <p:blipFill>
          <a:blip r:embed="rId2"/>
          <a:stretch>
            <a:fillRect/>
          </a:stretch>
        </p:blipFill>
        <p:spPr>
          <a:xfrm>
            <a:off x="4268833" y="5690316"/>
            <a:ext cx="3654334" cy="780139"/>
          </a:xfrm>
          <a:prstGeom prst="rect">
            <a:avLst/>
          </a:prstGeom>
        </p:spPr>
      </p:pic>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307</Words>
  <Application>WPS 演示</Application>
  <PresentationFormat>宽屏</PresentationFormat>
  <Paragraphs>33</Paragraphs>
  <Slides>4</Slides>
  <Notes>0</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4</vt:i4>
      </vt:variant>
    </vt:vector>
  </HeadingPairs>
  <TitlesOfParts>
    <vt:vector size="25" baseType="lpstr">
      <vt:lpstr>Arial</vt:lpstr>
      <vt:lpstr>方正书宋_GBK</vt:lpstr>
      <vt:lpstr>Wingdings</vt:lpstr>
      <vt:lpstr>Microsoft YaHei</vt:lpstr>
      <vt:lpstr>微软雅黑</vt:lpstr>
      <vt:lpstr>宋体</vt:lpstr>
      <vt:lpstr>Arial Unicode MS</vt:lpstr>
      <vt:lpstr>等线</vt:lpstr>
      <vt:lpstr>苹方-简</vt:lpstr>
      <vt:lpstr>等线 Light</vt:lpstr>
      <vt:lpstr>Calibri</vt:lpstr>
      <vt:lpstr>Helvetica Neue</vt:lpstr>
      <vt:lpstr>宋体-简</vt:lpstr>
      <vt:lpstr>Source Han Sans CN Regular</vt:lpstr>
      <vt:lpstr>Source Han Sans CN Bold</vt:lpstr>
      <vt:lpstr>Microsoft YaHei Regular</vt:lpstr>
      <vt:lpstr>Microsoft YaHei Bold</vt:lpstr>
      <vt:lpstr>Source Han Sans CN ExtraLight</vt:lpstr>
      <vt:lpstr>Source Han Sans CN Light</vt:lpstr>
      <vt:lpstr>Source Han Sans CN Heavy</vt:lpstr>
      <vt:lpstr>Office 主题​​</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Microsoft Office User</dc:creator>
  <cp:lastModifiedBy>susiefeng</cp:lastModifiedBy>
  <cp:revision>13</cp:revision>
  <dcterms:created xsi:type="dcterms:W3CDTF">2021-12-02T09:09:14Z</dcterms:created>
  <dcterms:modified xsi:type="dcterms:W3CDTF">2021-12-02T09:09:14Z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2052-3.9.3.6359</vt:lpwstr>
  </property>
</Properties>
</file>