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3"/>
    <p:sldId id="260" r:id="rId4"/>
    <p:sldId id="263" r:id="rId5"/>
    <p:sldId id="256"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3910"/>
    <a:srgbClr val="DA3306"/>
    <a:srgbClr val="CC32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976"/>
  </p:normalViewPr>
  <p:slideViewPr>
    <p:cSldViewPr snapToGrid="0" snapToObjects="1">
      <p:cViewPr varScale="1">
        <p:scale>
          <a:sx n="115" d="100"/>
          <a:sy n="115" d="100"/>
        </p:scale>
        <p:origin x="472" y="200"/>
      </p:cViewPr>
      <p:guideLst>
        <p:guide orient="horz" pos="2160"/>
        <p:guide pos="384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31281-67A7-DF4E-B050-AEBD3E1A96C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 y="0"/>
            <a:ext cx="12204915" cy="6858000"/>
          </a:xfrm>
          <a:prstGeom prst="rect">
            <a:avLst/>
          </a:prstGeom>
        </p:spPr>
      </p:pic>
      <p:sp>
        <p:nvSpPr>
          <p:cNvPr id="7" name="文本框 6"/>
          <p:cNvSpPr txBox="1"/>
          <p:nvPr/>
        </p:nvSpPr>
        <p:spPr>
          <a:xfrm>
            <a:off x="1085613" y="3207349"/>
            <a:ext cx="9601200" cy="706755"/>
          </a:xfrm>
          <a:prstGeom prst="rect">
            <a:avLst/>
          </a:prstGeom>
          <a:noFill/>
        </p:spPr>
        <p:txBody>
          <a:bodyPr wrap="square" rtlCol="0">
            <a:spAutoFit/>
          </a:bodyPr>
          <a:lstStyle/>
          <a:p>
            <a:pPr algn="ctr"/>
            <a:r>
              <a:rPr kumimoji="1" lang="en-US" altLang="zh-CN" sz="4000" dirty="0">
                <a:solidFill>
                  <a:schemeClr val="bg1"/>
                </a:solidFill>
                <a:latin typeface="Source Han Sans CN Regular" panose="020B0800000000000000" charset="-122"/>
                <a:ea typeface="Source Han Sans CN Regular" panose="020B0800000000000000" charset="-122"/>
              </a:rPr>
              <a:t>PPT</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Presentation</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Title</a:t>
            </a:r>
            <a:endParaRPr kumimoji="1" lang="zh-CN" altLang="en-US" sz="4000" dirty="0">
              <a:solidFill>
                <a:schemeClr val="bg1"/>
              </a:solidFill>
              <a:latin typeface="Source Han Sans CN Regular" panose="020B0800000000000000" charset="-122"/>
              <a:ea typeface="Source Han Sans CN Regular" panose="020B0800000000000000" charset="-122"/>
            </a:endParaRPr>
          </a:p>
        </p:txBody>
      </p:sp>
      <p:sp>
        <p:nvSpPr>
          <p:cNvPr id="8" name="文本框 7"/>
          <p:cNvSpPr txBox="1"/>
          <p:nvPr/>
        </p:nvSpPr>
        <p:spPr>
          <a:xfrm>
            <a:off x="2360178" y="2182033"/>
            <a:ext cx="7142204" cy="1014730"/>
          </a:xfrm>
          <a:prstGeom prst="rect">
            <a:avLst/>
          </a:prstGeom>
          <a:noFill/>
        </p:spPr>
        <p:txBody>
          <a:bodyPr wrap="square" rtlCol="0">
            <a:spAutoFit/>
          </a:bodyPr>
          <a:lstStyle/>
          <a:p>
            <a:pPr algn="ctr"/>
            <a:r>
              <a:rPr kumimoji="1" lang="en-US" altLang="zh-CN"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PPT</a:t>
            </a:r>
            <a:r>
              <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演示文稿标题</a:t>
            </a:r>
            <a:endPar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endParaRPr>
          </a:p>
        </p:txBody>
      </p:sp>
      <p:sp>
        <p:nvSpPr>
          <p:cNvPr id="9" name="文本框 8"/>
          <p:cNvSpPr txBox="1"/>
          <p:nvPr/>
        </p:nvSpPr>
        <p:spPr>
          <a:xfrm>
            <a:off x="3695697" y="4577000"/>
            <a:ext cx="4191002" cy="337185"/>
          </a:xfrm>
          <a:prstGeom prst="rect">
            <a:avLst/>
          </a:prstGeom>
          <a:noFill/>
        </p:spPr>
        <p:txBody>
          <a:bodyPr wrap="square" rtlCol="0">
            <a:spAutoFit/>
          </a:bodyPr>
          <a:lstStyle/>
          <a:p>
            <a:pPr algn="ctr"/>
            <a:r>
              <a:rPr kumimoji="1" lang="zh-CN" altLang="en-US" sz="16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主讲人  时间 </a:t>
            </a:r>
            <a:endParaRPr kumimoji="1" lang="zh-CN" altLang="en-US" sz="16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endParaRPr>
          </a:p>
        </p:txBody>
      </p:sp>
      <p:cxnSp>
        <p:nvCxnSpPr>
          <p:cNvPr id="11" name="直线连接符 10"/>
          <p:cNvCxnSpPr/>
          <p:nvPr/>
        </p:nvCxnSpPr>
        <p:spPr>
          <a:xfrm>
            <a:off x="1454254" y="4172310"/>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a:blip r:embed="rId2"/>
          <a:stretch>
            <a:fillRect/>
          </a:stretch>
        </p:blipFill>
        <p:spPr>
          <a:xfrm>
            <a:off x="558165" y="436880"/>
            <a:ext cx="2722880" cy="5810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 y="-1"/>
            <a:ext cx="12204917" cy="6858001"/>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2151820" y="1756553"/>
            <a:ext cx="4191002" cy="645160"/>
          </a:xfrm>
          <a:prstGeom prst="rect">
            <a:avLst/>
          </a:prstGeom>
          <a:noFill/>
        </p:spPr>
        <p:txBody>
          <a:bodyPr wrap="square" rtlCol="0">
            <a:spAutoFit/>
          </a:bodyPr>
          <a:lstStyle/>
          <a:p>
            <a:r>
              <a:rPr kumimoji="1" lang="zh-CN" altLang="en-US" sz="3600" b="1" spc="300" dirty="0">
                <a:solidFill>
                  <a:schemeClr val="bg1"/>
                </a:solidFill>
                <a:latin typeface="Source Han Sans CN Bold" panose="020B0800000000000000" charset="-122"/>
                <a:ea typeface="Source Han Sans CN Bold" panose="020B0800000000000000" charset="-122"/>
              </a:rPr>
              <a:t>章节标题</a:t>
            </a:r>
            <a:endParaRPr kumimoji="1" lang="zh-CN" altLang="en-US" sz="3600" b="1" spc="300" dirty="0">
              <a:solidFill>
                <a:schemeClr val="bg1"/>
              </a:solidFill>
              <a:latin typeface="Source Han Sans CN Bold" panose="020B0800000000000000" charset="-122"/>
              <a:ea typeface="Source Han Sans CN Bold" panose="020B0800000000000000" charset="-122"/>
            </a:endParaRPr>
          </a:p>
        </p:txBody>
      </p:sp>
      <p:sp>
        <p:nvSpPr>
          <p:cNvPr id="7" name="文本框 6"/>
          <p:cNvSpPr txBox="1"/>
          <p:nvPr/>
        </p:nvSpPr>
        <p:spPr>
          <a:xfrm>
            <a:off x="2151820" y="2356632"/>
            <a:ext cx="4191002" cy="523220"/>
          </a:xfrm>
          <a:prstGeom prst="rect">
            <a:avLst/>
          </a:prstGeom>
          <a:noFill/>
        </p:spPr>
        <p:txBody>
          <a:bodyPr wrap="square" rtlCol="0">
            <a:spAutoFit/>
          </a:bodyPr>
          <a:lstStyle/>
          <a:p>
            <a:r>
              <a:rPr kumimoji="1" lang="en-US" altLang="zh-CN" sz="2800" dirty="0">
                <a:solidFill>
                  <a:schemeClr val="bg1"/>
                </a:solidFill>
                <a:latin typeface="Source Han Sans CN Regular" panose="020B0800000000000000" charset="-122"/>
                <a:ea typeface="Source Han Sans CN Regular" panose="020B0800000000000000" charset="-122"/>
              </a:rPr>
              <a:t>Title</a:t>
            </a:r>
            <a:endParaRPr kumimoji="1" lang="en-US" altLang="zh-CN" sz="2800" dirty="0">
              <a:solidFill>
                <a:schemeClr val="bg1"/>
              </a:solidFill>
              <a:latin typeface="Source Han Sans CN Regular" panose="020B0800000000000000" charset="-122"/>
              <a:ea typeface="Source Han Sans CN Regular" panose="020B0800000000000000" charset="-122"/>
            </a:endParaRPr>
          </a:p>
        </p:txBody>
      </p:sp>
      <p:sp>
        <p:nvSpPr>
          <p:cNvPr id="8" name="矩形 7"/>
          <p:cNvSpPr/>
          <p:nvPr/>
        </p:nvSpPr>
        <p:spPr>
          <a:xfrm>
            <a:off x="1237420" y="1837678"/>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文本框 8"/>
          <p:cNvSpPr txBox="1"/>
          <p:nvPr/>
        </p:nvSpPr>
        <p:spPr>
          <a:xfrm>
            <a:off x="1167536" y="1941452"/>
            <a:ext cx="1759352" cy="1014730"/>
          </a:xfrm>
          <a:prstGeom prst="rect">
            <a:avLst/>
          </a:prstGeom>
          <a:noFill/>
        </p:spPr>
        <p:txBody>
          <a:bodyPr wrap="square" rtlCol="0">
            <a:spAutoFit/>
          </a:bodyPr>
          <a:lstStyle/>
          <a:p>
            <a:r>
              <a:rPr kumimoji="1" lang="en-US" altLang="zh-CN" sz="6000" b="1" dirty="0">
                <a:solidFill>
                  <a:srgbClr val="DE3910"/>
                </a:solidFill>
                <a:latin typeface="Source Han Sans CN Bold" panose="020B0800000000000000" charset="-122"/>
                <a:ea typeface="Source Han Sans CN Bold" panose="020B0800000000000000" charset="-122"/>
              </a:rPr>
              <a:t>01</a:t>
            </a:r>
            <a:endParaRPr kumimoji="1" lang="en-US" altLang="zh-CN" sz="6000" b="1" dirty="0">
              <a:solidFill>
                <a:srgbClr val="DE3910"/>
              </a:solidFill>
              <a:latin typeface="Source Han Sans CN Bold" panose="020B0800000000000000" charset="-122"/>
              <a:ea typeface="Source Han Sans CN Bold" panose="020B08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0" y="0"/>
            <a:ext cx="12192000" cy="877308"/>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2" name="文本框 1"/>
          <p:cNvSpPr txBox="1"/>
          <p:nvPr/>
        </p:nvSpPr>
        <p:spPr>
          <a:xfrm>
            <a:off x="471055" y="187831"/>
            <a:ext cx="4697730" cy="583565"/>
          </a:xfrm>
          <a:prstGeom prst="rect">
            <a:avLst/>
          </a:prstGeom>
          <a:noFill/>
        </p:spPr>
        <p:txBody>
          <a:bodyPr wrap="none" rtlCol="0">
            <a:spAutoFit/>
          </a:bodyPr>
          <a:lstStyle/>
          <a:p>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内容标题（思源黑体</a:t>
            </a:r>
            <a:r>
              <a:rPr kumimoji="1" lang="en-US" altLang="zh-CN"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32</a:t>
            </a:r>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4" name="文本框 3"/>
          <p:cNvSpPr txBox="1"/>
          <p:nvPr/>
        </p:nvSpPr>
        <p:spPr>
          <a:xfrm>
            <a:off x="457200" y="2012950"/>
            <a:ext cx="3572826" cy="1476375"/>
          </a:xfrm>
          <a:prstGeom prst="rect">
            <a:avLst/>
          </a:prstGeom>
          <a:noFill/>
        </p:spPr>
        <p:txBody>
          <a:bodyPr wrap="square" rtlCol="0">
            <a:spAutoFit/>
          </a:bodyPr>
          <a:lstStyle/>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8" name="文本框 7"/>
          <p:cNvSpPr txBox="1"/>
          <p:nvPr/>
        </p:nvSpPr>
        <p:spPr>
          <a:xfrm>
            <a:off x="457200" y="1392382"/>
            <a:ext cx="3572826" cy="460375"/>
          </a:xfrm>
          <a:prstGeom prst="rect">
            <a:avLst/>
          </a:prstGeom>
          <a:noFill/>
        </p:spPr>
        <p:txBody>
          <a:bodyPr wrap="square" rtlCol="0">
            <a:spAutoFit/>
          </a:bodyPr>
          <a:lstStyle/>
          <a:p>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4" name="矩形 13"/>
          <p:cNvSpPr/>
          <p:nvPr/>
        </p:nvSpPr>
        <p:spPr>
          <a:xfrm>
            <a:off x="540330" y="1895612"/>
            <a:ext cx="817418" cy="45719"/>
          </a:xfrm>
          <a:prstGeom prst="rect">
            <a:avLst/>
          </a:prstGeom>
          <a:solidFill>
            <a:srgbClr val="DA3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5"/>
          <p:cNvSpPr txBox="1"/>
          <p:nvPr/>
        </p:nvSpPr>
        <p:spPr>
          <a:xfrm>
            <a:off x="4294909" y="1392382"/>
            <a:ext cx="3572826" cy="460375"/>
          </a:xfrm>
          <a:prstGeom prst="rect">
            <a:avLst/>
          </a:prstGeom>
          <a:noFill/>
        </p:spPr>
        <p:txBody>
          <a:bodyPr wrap="square" rtlCol="0">
            <a:spAutoFit/>
          </a:bodyPr>
          <a:lstStyle/>
          <a:p>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7" name="矩形 16"/>
          <p:cNvSpPr/>
          <p:nvPr/>
        </p:nvSpPr>
        <p:spPr>
          <a:xfrm>
            <a:off x="4378039" y="1895612"/>
            <a:ext cx="817418" cy="45719"/>
          </a:xfrm>
          <a:prstGeom prst="rect">
            <a:avLst/>
          </a:prstGeom>
          <a:solidFill>
            <a:srgbClr val="DA3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文本框 18"/>
          <p:cNvSpPr txBox="1"/>
          <p:nvPr/>
        </p:nvSpPr>
        <p:spPr>
          <a:xfrm>
            <a:off x="8132618" y="1392382"/>
            <a:ext cx="3572826" cy="460375"/>
          </a:xfrm>
          <a:prstGeom prst="rect">
            <a:avLst/>
          </a:prstGeom>
          <a:noFill/>
        </p:spPr>
        <p:txBody>
          <a:bodyPr wrap="square" rtlCol="0">
            <a:spAutoFit/>
          </a:bodyPr>
          <a:lstStyle/>
          <a:p>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6" name="图片 5"/>
          <p:cNvPicPr>
            <a:picLocks noChangeAspect="1"/>
          </p:cNvPicPr>
          <p:nvPr/>
        </p:nvPicPr>
        <p:blipFill>
          <a:blip r:embed="rId3"/>
          <a:stretch>
            <a:fillRect/>
          </a:stretch>
        </p:blipFill>
        <p:spPr>
          <a:xfrm>
            <a:off x="540330" y="3924234"/>
            <a:ext cx="3385718" cy="2252805"/>
          </a:xfrm>
          <a:prstGeom prst="rect">
            <a:avLst/>
          </a:prstGeom>
        </p:spPr>
      </p:pic>
      <p:pic>
        <p:nvPicPr>
          <p:cNvPr id="10" name="图片 9"/>
          <p:cNvPicPr>
            <a:picLocks noChangeAspect="1"/>
          </p:cNvPicPr>
          <p:nvPr/>
        </p:nvPicPr>
        <p:blipFill>
          <a:blip r:embed="rId4"/>
          <a:stretch>
            <a:fillRect/>
          </a:stretch>
        </p:blipFill>
        <p:spPr>
          <a:xfrm>
            <a:off x="4372827" y="3924234"/>
            <a:ext cx="3380506" cy="2253671"/>
          </a:xfrm>
          <a:prstGeom prst="rect">
            <a:avLst/>
          </a:prstGeom>
        </p:spPr>
      </p:pic>
      <p:pic>
        <p:nvPicPr>
          <p:cNvPr id="12" name="图片 11"/>
          <p:cNvPicPr>
            <a:picLocks noChangeAspect="1"/>
          </p:cNvPicPr>
          <p:nvPr/>
        </p:nvPicPr>
        <p:blipFill>
          <a:blip r:embed="rId5"/>
          <a:stretch>
            <a:fillRect/>
          </a:stretch>
        </p:blipFill>
        <p:spPr>
          <a:xfrm>
            <a:off x="8210536" y="3924233"/>
            <a:ext cx="3380506" cy="2253671"/>
          </a:xfrm>
          <a:prstGeom prst="rect">
            <a:avLst/>
          </a:prstGeom>
        </p:spPr>
      </p:pic>
      <p:sp>
        <p:nvSpPr>
          <p:cNvPr id="20" name="矩形 19"/>
          <p:cNvSpPr/>
          <p:nvPr/>
        </p:nvSpPr>
        <p:spPr>
          <a:xfrm>
            <a:off x="8215748" y="1895612"/>
            <a:ext cx="817418" cy="45719"/>
          </a:xfrm>
          <a:prstGeom prst="rect">
            <a:avLst/>
          </a:prstGeom>
          <a:solidFill>
            <a:srgbClr val="DA3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文本框 3"/>
          <p:cNvSpPr txBox="1"/>
          <p:nvPr/>
        </p:nvSpPr>
        <p:spPr>
          <a:xfrm>
            <a:off x="4323358" y="2012950"/>
            <a:ext cx="3572826" cy="1476375"/>
          </a:xfrm>
          <a:prstGeom prst="rect">
            <a:avLst/>
          </a:prstGeom>
          <a:noFill/>
        </p:spPr>
        <p:txBody>
          <a:bodyPr wrap="square" rtlCol="0">
            <a:spAutoFit/>
          </a:bodyPr>
          <a:lstStyle/>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lstStyle/>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0" y="15585"/>
            <a:ext cx="12192000" cy="6850743"/>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lstStyle/>
          <a:p>
            <a:pPr algn="ctr"/>
            <a:r>
              <a:rPr kumimoji="1" lang="en-US" altLang="zh-CN" sz="4000" b="1" dirty="0">
                <a:solidFill>
                  <a:schemeClr val="bg1"/>
                </a:solidFill>
                <a:latin typeface="Source Han Sans CN Bold" panose="020B0800000000000000" charset="-122"/>
                <a:ea typeface="Source Han Sans CN Bold" panose="020B0800000000000000" charset="-122"/>
              </a:rPr>
              <a:t>THANKS</a:t>
            </a:r>
            <a:endParaRPr kumimoji="1" lang="en-US" altLang="zh-CN" sz="4000" b="1" dirty="0">
              <a:solidFill>
                <a:schemeClr val="bg1"/>
              </a:solidFill>
              <a:latin typeface="Source Han Sans CN Bold" panose="020B0800000000000000" charset="-122"/>
              <a:ea typeface="Source Han Sans CN Bold" panose="020B08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lstStyle/>
          <a:p>
            <a:pPr algn="ctr"/>
            <a:r>
              <a:rPr kumimoji="1" lang="zh-CN" altLang="en-US" sz="6000" b="1" kern="0" spc="2000" dirty="0">
                <a:solidFill>
                  <a:schemeClr val="bg1"/>
                </a:solidFill>
                <a:latin typeface="Source Han Sans CN Bold" panose="020B0800000000000000" charset="-122"/>
                <a:ea typeface="Source Han Sans CN Bold" panose="020B0800000000000000" charset="-122"/>
              </a:rPr>
              <a:t>谢谢</a:t>
            </a:r>
            <a:endParaRPr kumimoji="1" lang="zh-CN" altLang="en-US" sz="6000" b="1" kern="0" spc="2000" dirty="0">
              <a:solidFill>
                <a:schemeClr val="bg1"/>
              </a:solidFill>
              <a:latin typeface="Source Han Sans CN Bold" panose="020B0800000000000000" charset="-122"/>
              <a:ea typeface="Source Han Sans CN Bold" panose="020B0800000000000000" charset="-122"/>
            </a:endParaRPr>
          </a:p>
        </p:txBody>
      </p:sp>
      <p:pic>
        <p:nvPicPr>
          <p:cNvPr id="8" name="图片 7"/>
          <p:cNvPicPr>
            <a:picLocks noChangeAspect="1"/>
          </p:cNvPicPr>
          <p:nvPr/>
        </p:nvPicPr>
        <p:blipFill>
          <a:blip r:embed="rId2"/>
          <a:stretch>
            <a:fillRect/>
          </a:stretch>
        </p:blipFill>
        <p:spPr>
          <a:xfrm>
            <a:off x="4268833" y="5690316"/>
            <a:ext cx="3654334" cy="780139"/>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宽屏</PresentationFormat>
  <Paragraphs>33</Paragraphs>
  <Slides>4</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4</vt:i4>
      </vt:variant>
    </vt:vector>
  </HeadingPairs>
  <TitlesOfParts>
    <vt:vector size="20" baseType="lpstr">
      <vt:lpstr>Arial</vt:lpstr>
      <vt:lpstr>方正书宋_GBK</vt:lpstr>
      <vt:lpstr>Wingdings</vt:lpstr>
      <vt:lpstr>Microsoft YaHei</vt:lpstr>
      <vt:lpstr>微软雅黑</vt:lpstr>
      <vt:lpstr>宋体</vt:lpstr>
      <vt:lpstr>Arial Unicode MS</vt:lpstr>
      <vt:lpstr>等线</vt:lpstr>
      <vt:lpstr>苹方-简</vt:lpstr>
      <vt:lpstr>等线 Light</vt:lpstr>
      <vt:lpstr>Calibri</vt:lpstr>
      <vt:lpstr>Helvetica Neue</vt:lpstr>
      <vt:lpstr>宋体-简</vt:lpstr>
      <vt:lpstr>Source Han Sans CN Regular</vt:lpstr>
      <vt:lpstr>Source Han Sans CN Bold</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User</dc:creator>
  <cp:lastModifiedBy>susiefeng</cp:lastModifiedBy>
  <cp:revision>14</cp:revision>
  <dcterms:created xsi:type="dcterms:W3CDTF">2021-12-02T09:08:11Z</dcterms:created>
  <dcterms:modified xsi:type="dcterms:W3CDTF">2021-12-02T09:08:11Z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2052-3.9.3.6359</vt:lpwstr>
  </property>
</Properties>
</file>