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3"/>
    <p:sldId id="259" r:id="rId4"/>
    <p:sldId id="262" r:id="rId5"/>
    <p:sldId id="256"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3910"/>
    <a:srgbClr val="DA3306"/>
    <a:srgbClr val="CC32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976"/>
  </p:normalViewPr>
  <p:slideViewPr>
    <p:cSldViewPr snapToGrid="0" snapToObjects="1">
      <p:cViewPr varScale="1">
        <p:scale>
          <a:sx n="115" d="100"/>
          <a:sy n="115" d="100"/>
        </p:scale>
        <p:origin x="472" y="200"/>
      </p:cViewPr>
      <p:guideLst>
        <p:guide orient="horz" pos="2160"/>
        <p:guide pos="380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endParaRPr kumimoji="1" lang="zh-CN" altLang="en-US"/>
          </a:p>
        </p:txBody>
      </p:sp>
      <p:sp>
        <p:nvSpPr>
          <p:cNvPr id="4" name="日期占位符 3"/>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74E014E2-563E-B84B-85AE-D081BDD4A1DD}"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32231281-67A7-DF4E-B050-AEBD3E1A96C6}"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E014E2-563E-B84B-85AE-D081BDD4A1DD}"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31281-67A7-DF4E-B050-AEBD3E1A96C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1" y="0"/>
            <a:ext cx="12204915" cy="6858000"/>
          </a:xfrm>
          <a:prstGeom prst="rect">
            <a:avLst/>
          </a:prstGeom>
        </p:spPr>
      </p:pic>
      <p:sp>
        <p:nvSpPr>
          <p:cNvPr id="7" name="文本框 6"/>
          <p:cNvSpPr txBox="1"/>
          <p:nvPr/>
        </p:nvSpPr>
        <p:spPr>
          <a:xfrm>
            <a:off x="1085613" y="3207349"/>
            <a:ext cx="9601200" cy="706755"/>
          </a:xfrm>
          <a:prstGeom prst="rect">
            <a:avLst/>
          </a:prstGeom>
          <a:noFill/>
        </p:spPr>
        <p:txBody>
          <a:bodyPr wrap="square" rtlCol="0">
            <a:spAutoFit/>
          </a:bodyPr>
          <a:lstStyle/>
          <a:p>
            <a:pPr algn="ctr"/>
            <a:r>
              <a:rPr kumimoji="1" lang="en-US" altLang="zh-CN" sz="4000" dirty="0">
                <a:solidFill>
                  <a:schemeClr val="bg1"/>
                </a:solidFill>
                <a:latin typeface="Source Han Sans CN Regular" panose="020B0800000000000000" charset="-122"/>
                <a:ea typeface="Source Han Sans CN Regular" panose="020B0800000000000000" charset="-122"/>
              </a:rPr>
              <a:t>PPT</a:t>
            </a:r>
            <a:r>
              <a:rPr kumimoji="1" lang="zh-CN" altLang="en-US" sz="4000" dirty="0">
                <a:solidFill>
                  <a:schemeClr val="bg1"/>
                </a:solidFill>
                <a:latin typeface="Source Han Sans CN Regular" panose="020B0800000000000000" charset="-122"/>
                <a:ea typeface="Source Han Sans CN Regular" panose="020B0800000000000000" charset="-122"/>
              </a:rPr>
              <a:t> </a:t>
            </a:r>
            <a:r>
              <a:rPr kumimoji="1" lang="en-US" altLang="zh-CN" sz="4000" dirty="0">
                <a:solidFill>
                  <a:schemeClr val="bg1"/>
                </a:solidFill>
                <a:latin typeface="Source Han Sans CN Regular" panose="020B0800000000000000" charset="-122"/>
                <a:ea typeface="Source Han Sans CN Regular" panose="020B0800000000000000" charset="-122"/>
              </a:rPr>
              <a:t>Presentation</a:t>
            </a:r>
            <a:r>
              <a:rPr kumimoji="1" lang="zh-CN" altLang="en-US" sz="4000" dirty="0">
                <a:solidFill>
                  <a:schemeClr val="bg1"/>
                </a:solidFill>
                <a:latin typeface="Source Han Sans CN Regular" panose="020B0800000000000000" charset="-122"/>
                <a:ea typeface="Source Han Sans CN Regular" panose="020B0800000000000000" charset="-122"/>
              </a:rPr>
              <a:t> </a:t>
            </a:r>
            <a:r>
              <a:rPr kumimoji="1" lang="en-US" altLang="zh-CN" sz="4000" dirty="0">
                <a:solidFill>
                  <a:schemeClr val="bg1"/>
                </a:solidFill>
                <a:latin typeface="Source Han Sans CN Regular" panose="020B0800000000000000" charset="-122"/>
                <a:ea typeface="Source Han Sans CN Regular" panose="020B0800000000000000" charset="-122"/>
              </a:rPr>
              <a:t>Title</a:t>
            </a:r>
            <a:endParaRPr kumimoji="1" lang="zh-CN" altLang="en-US" sz="4000" dirty="0">
              <a:solidFill>
                <a:schemeClr val="bg1"/>
              </a:solidFill>
              <a:latin typeface="Source Han Sans CN Regular" panose="020B0800000000000000" charset="-122"/>
              <a:ea typeface="Source Han Sans CN Regular" panose="020B0800000000000000" charset="-122"/>
            </a:endParaRPr>
          </a:p>
        </p:txBody>
      </p:sp>
      <p:sp>
        <p:nvSpPr>
          <p:cNvPr id="8" name="文本框 7"/>
          <p:cNvSpPr txBox="1"/>
          <p:nvPr/>
        </p:nvSpPr>
        <p:spPr>
          <a:xfrm>
            <a:off x="2360178" y="2182033"/>
            <a:ext cx="7142204" cy="1014730"/>
          </a:xfrm>
          <a:prstGeom prst="rect">
            <a:avLst/>
          </a:prstGeom>
          <a:noFill/>
        </p:spPr>
        <p:txBody>
          <a:bodyPr wrap="square" rtlCol="0">
            <a:spAutoFit/>
          </a:bodyPr>
          <a:lstStyle/>
          <a:p>
            <a:pPr algn="ctr"/>
            <a:r>
              <a:rPr kumimoji="1" lang="en-US" altLang="zh-CN"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PPT</a:t>
            </a:r>
            <a:r>
              <a:rPr kumimoji="1" lang="zh-CN" altLang="en-US"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演示文稿标题</a:t>
            </a:r>
            <a:endParaRPr kumimoji="1" lang="zh-CN" altLang="en-US" sz="60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endParaRPr>
          </a:p>
        </p:txBody>
      </p:sp>
      <p:sp>
        <p:nvSpPr>
          <p:cNvPr id="9" name="文本框 8"/>
          <p:cNvSpPr txBox="1"/>
          <p:nvPr/>
        </p:nvSpPr>
        <p:spPr>
          <a:xfrm>
            <a:off x="3695697" y="4577000"/>
            <a:ext cx="4191002" cy="337185"/>
          </a:xfrm>
          <a:prstGeom prst="rect">
            <a:avLst/>
          </a:prstGeom>
          <a:noFill/>
        </p:spPr>
        <p:txBody>
          <a:bodyPr wrap="square" rtlCol="0">
            <a:spAutoFit/>
          </a:bodyPr>
          <a:lstStyle/>
          <a:p>
            <a:pPr algn="ctr"/>
            <a:r>
              <a:rPr kumimoji="1" lang="zh-CN" altLang="en-US" sz="16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rPr>
              <a:t>主讲人  时间 </a:t>
            </a:r>
            <a:endParaRPr kumimoji="1" lang="zh-CN" altLang="en-US" sz="1600" b="1" spc="300" dirty="0">
              <a:solidFill>
                <a:schemeClr val="bg1"/>
              </a:solidFill>
              <a:latin typeface="Source Han Sans CN Bold" panose="020B0800000000000000" charset="-122"/>
              <a:ea typeface="Source Han Sans CN Bold" panose="020B0800000000000000" charset="-122"/>
              <a:cs typeface="Source Han Sans CN Bold" panose="020B0800000000000000" charset="-122"/>
            </a:endParaRPr>
          </a:p>
        </p:txBody>
      </p:sp>
      <p:cxnSp>
        <p:nvCxnSpPr>
          <p:cNvPr id="11" name="直线连接符 10"/>
          <p:cNvCxnSpPr/>
          <p:nvPr/>
        </p:nvCxnSpPr>
        <p:spPr>
          <a:xfrm>
            <a:off x="1454254" y="4172310"/>
            <a:ext cx="918556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2"/>
          <a:stretch>
            <a:fillRect/>
          </a:stretch>
        </p:blipFill>
        <p:spPr>
          <a:xfrm>
            <a:off x="558165" y="436880"/>
            <a:ext cx="2722880" cy="58102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1" y="0"/>
            <a:ext cx="12204915" cy="6858000"/>
          </a:xfrm>
          <a:prstGeom prst="rect">
            <a:avLst/>
          </a:prstGeom>
        </p:spPr>
      </p:pic>
      <p:pic>
        <p:nvPicPr>
          <p:cNvPr id="5" name="图片 4"/>
          <p:cNvPicPr>
            <a:picLocks noChangeAspect="1"/>
          </p:cNvPicPr>
          <p:nvPr/>
        </p:nvPicPr>
        <p:blipFill>
          <a:blip r:embed="rId2"/>
          <a:stretch>
            <a:fillRect/>
          </a:stretch>
        </p:blipFill>
        <p:spPr>
          <a:xfrm>
            <a:off x="534054" y="424621"/>
            <a:ext cx="2288660" cy="488591"/>
          </a:xfrm>
          <a:prstGeom prst="rect">
            <a:avLst/>
          </a:prstGeom>
        </p:spPr>
      </p:pic>
      <p:sp>
        <p:nvSpPr>
          <p:cNvPr id="6" name="文本框 5"/>
          <p:cNvSpPr txBox="1"/>
          <p:nvPr/>
        </p:nvSpPr>
        <p:spPr>
          <a:xfrm>
            <a:off x="2151820" y="1756553"/>
            <a:ext cx="4191002" cy="645160"/>
          </a:xfrm>
          <a:prstGeom prst="rect">
            <a:avLst/>
          </a:prstGeom>
          <a:noFill/>
        </p:spPr>
        <p:txBody>
          <a:bodyPr wrap="square" rtlCol="0">
            <a:spAutoFit/>
          </a:bodyPr>
          <a:lstStyle/>
          <a:p>
            <a:r>
              <a:rPr kumimoji="1" lang="zh-CN" altLang="en-US" sz="3600" b="1" spc="300" dirty="0">
                <a:solidFill>
                  <a:schemeClr val="bg1"/>
                </a:solidFill>
                <a:latin typeface="Source Han Sans CN Bold" panose="020B0800000000000000" charset="-122"/>
                <a:ea typeface="Source Han Sans CN Bold" panose="020B0800000000000000" charset="-122"/>
              </a:rPr>
              <a:t>章节标题</a:t>
            </a:r>
            <a:endParaRPr kumimoji="1" lang="zh-CN" altLang="en-US" sz="3600" b="1" spc="300" dirty="0">
              <a:solidFill>
                <a:schemeClr val="bg1"/>
              </a:solidFill>
              <a:latin typeface="Source Han Sans CN Bold" panose="020B0800000000000000" charset="-122"/>
              <a:ea typeface="Source Han Sans CN Bold" panose="020B0800000000000000" charset="-122"/>
            </a:endParaRPr>
          </a:p>
        </p:txBody>
      </p:sp>
      <p:sp>
        <p:nvSpPr>
          <p:cNvPr id="7" name="文本框 6"/>
          <p:cNvSpPr txBox="1"/>
          <p:nvPr/>
        </p:nvSpPr>
        <p:spPr>
          <a:xfrm>
            <a:off x="2151820" y="2356632"/>
            <a:ext cx="4191002" cy="521970"/>
          </a:xfrm>
          <a:prstGeom prst="rect">
            <a:avLst/>
          </a:prstGeom>
          <a:noFill/>
        </p:spPr>
        <p:txBody>
          <a:bodyPr wrap="square" rtlCol="0">
            <a:spAutoFit/>
          </a:bodyPr>
          <a:lstStyle/>
          <a:p>
            <a:r>
              <a:rPr kumimoji="1" lang="en-US" altLang="zh-CN" sz="2800" dirty="0">
                <a:solidFill>
                  <a:schemeClr val="bg1"/>
                </a:solidFill>
                <a:latin typeface="Source Han Sans CN Regular" panose="020B0800000000000000" charset="-122"/>
                <a:ea typeface="Source Han Sans CN Regular" panose="020B0800000000000000" charset="-122"/>
              </a:rPr>
              <a:t>Title</a:t>
            </a:r>
            <a:endParaRPr kumimoji="1" lang="en-US" altLang="zh-CN" sz="2800" dirty="0">
              <a:solidFill>
                <a:schemeClr val="bg1"/>
              </a:solidFill>
              <a:latin typeface="Source Han Sans CN Regular" panose="020B0800000000000000" charset="-122"/>
              <a:ea typeface="Source Han Sans CN Regular" panose="020B0800000000000000" charset="-122"/>
            </a:endParaRPr>
          </a:p>
        </p:txBody>
      </p:sp>
      <p:sp>
        <p:nvSpPr>
          <p:cNvPr id="8" name="矩形 7"/>
          <p:cNvSpPr/>
          <p:nvPr/>
        </p:nvSpPr>
        <p:spPr>
          <a:xfrm>
            <a:off x="1237420" y="1837678"/>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文本框 8"/>
          <p:cNvSpPr txBox="1"/>
          <p:nvPr/>
        </p:nvSpPr>
        <p:spPr>
          <a:xfrm>
            <a:off x="1167536" y="1941452"/>
            <a:ext cx="1759352" cy="1014730"/>
          </a:xfrm>
          <a:prstGeom prst="rect">
            <a:avLst/>
          </a:prstGeom>
          <a:noFill/>
        </p:spPr>
        <p:txBody>
          <a:bodyPr wrap="square" rtlCol="0">
            <a:spAutoFit/>
          </a:bodyPr>
          <a:lstStyle/>
          <a:p>
            <a:r>
              <a:rPr kumimoji="1" lang="en-US" altLang="zh-CN" sz="6000" b="1" dirty="0">
                <a:solidFill>
                  <a:srgbClr val="DE3910"/>
                </a:solidFill>
                <a:latin typeface="Source Han Sans CN Bold" panose="020B0800000000000000" charset="-122"/>
                <a:ea typeface="Source Han Sans CN Bold" panose="020B0800000000000000" charset="-122"/>
              </a:rPr>
              <a:t>01</a:t>
            </a:r>
            <a:endParaRPr kumimoji="1" lang="en-US" altLang="zh-CN" sz="6000" b="1" dirty="0">
              <a:solidFill>
                <a:srgbClr val="DE3910"/>
              </a:solidFill>
              <a:latin typeface="Source Han Sans CN Bold" panose="020B0800000000000000" charset="-122"/>
              <a:ea typeface="Source Han Sans CN Bold" panose="020B0800000000000000"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0" y="0"/>
            <a:ext cx="12192000" cy="877308"/>
          </a:xfrm>
          <a:prstGeom prst="rect">
            <a:avLst/>
          </a:prstGeom>
        </p:spPr>
      </p:pic>
      <p:pic>
        <p:nvPicPr>
          <p:cNvPr id="7" name="图片 6"/>
          <p:cNvPicPr>
            <a:picLocks noChangeAspect="1"/>
          </p:cNvPicPr>
          <p:nvPr/>
        </p:nvPicPr>
        <p:blipFill>
          <a:blip r:embed="rId2"/>
          <a:stretch>
            <a:fillRect/>
          </a:stretch>
        </p:blipFill>
        <p:spPr>
          <a:xfrm>
            <a:off x="9268692" y="181631"/>
            <a:ext cx="2588774" cy="552660"/>
          </a:xfrm>
          <a:prstGeom prst="rect">
            <a:avLst/>
          </a:prstGeom>
        </p:spPr>
      </p:pic>
      <p:sp>
        <p:nvSpPr>
          <p:cNvPr id="2" name="文本框 1"/>
          <p:cNvSpPr txBox="1"/>
          <p:nvPr/>
        </p:nvSpPr>
        <p:spPr>
          <a:xfrm>
            <a:off x="471055" y="187831"/>
            <a:ext cx="4697730" cy="583565"/>
          </a:xfrm>
          <a:prstGeom prst="rect">
            <a:avLst/>
          </a:prstGeom>
          <a:noFill/>
        </p:spPr>
        <p:txBody>
          <a:bodyPr wrap="none" rtlCol="0">
            <a:spAutoFit/>
          </a:bodyPr>
          <a:lstStyle/>
          <a:p>
            <a:r>
              <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内容标题（思源黑体</a:t>
            </a:r>
            <a:r>
              <a:rPr kumimoji="1" lang="en-US" altLang="zh-CN"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32</a:t>
            </a:r>
            <a:r>
              <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3200" dirty="0">
              <a:solidFill>
                <a:schemeClr val="bg1">
                  <a:lumMod val="95000"/>
                </a:schemeClr>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4" name="文本框 3"/>
          <p:cNvSpPr txBox="1"/>
          <p:nvPr/>
        </p:nvSpPr>
        <p:spPr>
          <a:xfrm>
            <a:off x="457200" y="2012950"/>
            <a:ext cx="3572826" cy="1476375"/>
          </a:xfrm>
          <a:prstGeom prst="rect">
            <a:avLst/>
          </a:prstGeom>
          <a:noFill/>
        </p:spPr>
        <p:txBody>
          <a:bodyPr wrap="square" rtlCol="0">
            <a:spAutoFit/>
          </a:bodyPr>
          <a:lstStyle/>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8" name="文本框 7"/>
          <p:cNvSpPr txBox="1"/>
          <p:nvPr/>
        </p:nvSpPr>
        <p:spPr>
          <a:xfrm>
            <a:off x="457200" y="1392382"/>
            <a:ext cx="3572826" cy="460375"/>
          </a:xfrm>
          <a:prstGeom prst="rect">
            <a:avLst/>
          </a:prstGeom>
          <a:noFill/>
        </p:spPr>
        <p:txBody>
          <a:bodyPr wrap="square" rtlCol="0">
            <a:spAutoFit/>
          </a:bodyPr>
          <a:lstStyle/>
          <a:p>
            <a:r>
              <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14" name="矩形 13"/>
          <p:cNvSpPr/>
          <p:nvPr/>
        </p:nvSpPr>
        <p:spPr>
          <a:xfrm>
            <a:off x="540330" y="1895612"/>
            <a:ext cx="817418" cy="45719"/>
          </a:xfrm>
          <a:prstGeom prst="rect">
            <a:avLst/>
          </a:prstGeom>
          <a:solidFill>
            <a:srgbClr val="DA33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文本框 15"/>
          <p:cNvSpPr txBox="1"/>
          <p:nvPr/>
        </p:nvSpPr>
        <p:spPr>
          <a:xfrm>
            <a:off x="4294909" y="1392382"/>
            <a:ext cx="3572826" cy="460375"/>
          </a:xfrm>
          <a:prstGeom prst="rect">
            <a:avLst/>
          </a:prstGeom>
          <a:noFill/>
        </p:spPr>
        <p:txBody>
          <a:bodyPr wrap="square" rtlCol="0">
            <a:spAutoFit/>
          </a:bodyPr>
          <a:lstStyle/>
          <a:p>
            <a:r>
              <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17" name="矩形 16"/>
          <p:cNvSpPr/>
          <p:nvPr/>
        </p:nvSpPr>
        <p:spPr>
          <a:xfrm>
            <a:off x="4378039" y="1895612"/>
            <a:ext cx="817418" cy="45719"/>
          </a:xfrm>
          <a:prstGeom prst="rect">
            <a:avLst/>
          </a:prstGeom>
          <a:solidFill>
            <a:srgbClr val="DA33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9" name="文本框 18"/>
          <p:cNvSpPr txBox="1"/>
          <p:nvPr/>
        </p:nvSpPr>
        <p:spPr>
          <a:xfrm>
            <a:off x="8132618" y="1392382"/>
            <a:ext cx="3572826" cy="460375"/>
          </a:xfrm>
          <a:prstGeom prst="rect">
            <a:avLst/>
          </a:prstGeom>
          <a:noFill/>
        </p:spPr>
        <p:txBody>
          <a:bodyPr wrap="square" rtlCol="0">
            <a:spAutoFit/>
          </a:bodyPr>
          <a:lstStyle/>
          <a:p>
            <a:r>
              <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副标题（思源黑体</a:t>
            </a:r>
            <a:r>
              <a:rPr kumimoji="1" lang="en-US" altLang="zh-CN"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24</a:t>
            </a:r>
            <a:r>
              <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rPr>
              <a:t>）</a:t>
            </a:r>
            <a:endParaRPr kumimoji="1" lang="zh-CN" altLang="en-US" sz="2400" dirty="0">
              <a:solidFill>
                <a:srgbClr val="C00000"/>
              </a:solidFill>
              <a:latin typeface="Source Han Sans CN Regular" panose="020B0800000000000000" charset="-122"/>
              <a:ea typeface="Source Han Sans CN Regular" panose="020B0800000000000000" charset="-122"/>
              <a:cs typeface="Source Han Sans CN Regular" panose="020B0800000000000000" charset="-122"/>
            </a:endParaRPr>
          </a:p>
        </p:txBody>
      </p:sp>
      <p:pic>
        <p:nvPicPr>
          <p:cNvPr id="6" name="图片 5"/>
          <p:cNvPicPr>
            <a:picLocks noChangeAspect="1"/>
          </p:cNvPicPr>
          <p:nvPr/>
        </p:nvPicPr>
        <p:blipFill>
          <a:blip r:embed="rId3"/>
          <a:stretch>
            <a:fillRect/>
          </a:stretch>
        </p:blipFill>
        <p:spPr>
          <a:xfrm>
            <a:off x="540330" y="3924234"/>
            <a:ext cx="3385718" cy="2252805"/>
          </a:xfrm>
          <a:prstGeom prst="rect">
            <a:avLst/>
          </a:prstGeom>
        </p:spPr>
      </p:pic>
      <p:pic>
        <p:nvPicPr>
          <p:cNvPr id="10" name="图片 9"/>
          <p:cNvPicPr>
            <a:picLocks noChangeAspect="1"/>
          </p:cNvPicPr>
          <p:nvPr/>
        </p:nvPicPr>
        <p:blipFill>
          <a:blip r:embed="rId4"/>
          <a:stretch>
            <a:fillRect/>
          </a:stretch>
        </p:blipFill>
        <p:spPr>
          <a:xfrm>
            <a:off x="4372827" y="3924234"/>
            <a:ext cx="3380506" cy="2253671"/>
          </a:xfrm>
          <a:prstGeom prst="rect">
            <a:avLst/>
          </a:prstGeom>
        </p:spPr>
      </p:pic>
      <p:pic>
        <p:nvPicPr>
          <p:cNvPr id="12" name="图片 11"/>
          <p:cNvPicPr>
            <a:picLocks noChangeAspect="1"/>
          </p:cNvPicPr>
          <p:nvPr/>
        </p:nvPicPr>
        <p:blipFill>
          <a:blip r:embed="rId5"/>
          <a:stretch>
            <a:fillRect/>
          </a:stretch>
        </p:blipFill>
        <p:spPr>
          <a:xfrm>
            <a:off x="8210536" y="3924233"/>
            <a:ext cx="3380506" cy="2253671"/>
          </a:xfrm>
          <a:prstGeom prst="rect">
            <a:avLst/>
          </a:prstGeom>
        </p:spPr>
      </p:pic>
      <p:sp>
        <p:nvSpPr>
          <p:cNvPr id="20" name="矩形 19"/>
          <p:cNvSpPr/>
          <p:nvPr/>
        </p:nvSpPr>
        <p:spPr>
          <a:xfrm>
            <a:off x="8215748" y="1895612"/>
            <a:ext cx="817418" cy="45719"/>
          </a:xfrm>
          <a:prstGeom prst="rect">
            <a:avLst/>
          </a:prstGeom>
          <a:solidFill>
            <a:srgbClr val="DA33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1" name="文本框 3"/>
          <p:cNvSpPr txBox="1"/>
          <p:nvPr/>
        </p:nvSpPr>
        <p:spPr>
          <a:xfrm>
            <a:off x="4323358" y="2012950"/>
            <a:ext cx="3572826" cy="1476375"/>
          </a:xfrm>
          <a:prstGeom prst="rect">
            <a:avLst/>
          </a:prstGeom>
          <a:noFill/>
        </p:spPr>
        <p:txBody>
          <a:bodyPr wrap="square" rtlCol="0">
            <a:spAutoFit/>
          </a:bodyPr>
          <a:lstStyle/>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
        <p:nvSpPr>
          <p:cNvPr id="22" name="文本框 3"/>
          <p:cNvSpPr txBox="1"/>
          <p:nvPr/>
        </p:nvSpPr>
        <p:spPr>
          <a:xfrm>
            <a:off x="8152482" y="2012950"/>
            <a:ext cx="3572826" cy="1476375"/>
          </a:xfrm>
          <a:prstGeom prst="rect">
            <a:avLst/>
          </a:prstGeom>
          <a:noFill/>
        </p:spPr>
        <p:txBody>
          <a:bodyPr wrap="square" rtlCol="0">
            <a:spAutoFit/>
          </a:bodyPr>
          <a:lstStyle/>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内容文字（思源黑体</a:t>
            </a:r>
            <a:r>
              <a:rPr kumimoji="1" lang="en-US" altLang="zh-CN" dirty="0">
                <a:latin typeface="Source Han Sans CN Regular" panose="020B0800000000000000" charset="-122"/>
                <a:ea typeface="Source Han Sans CN Regular" panose="020B0800000000000000" charset="-122"/>
                <a:cs typeface="Source Han Sans CN Regular" panose="020B0800000000000000" charset="-122"/>
              </a:rPr>
              <a:t>18</a:t>
            </a:r>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a:t>
            </a:r>
            <a:endParaRPr kumimoji="1" lang="en-US" altLang="zh-CN" dirty="0">
              <a:latin typeface="Source Han Sans CN Regular" panose="020B0800000000000000" charset="-122"/>
              <a:ea typeface="Source Han Sans CN Regular" panose="020B0800000000000000" charset="-122"/>
              <a:cs typeface="Source Han Sans CN Regular" panose="020B0800000000000000" charset="-122"/>
            </a:endParaRPr>
          </a:p>
          <a:p>
            <a:r>
              <a:rPr kumimoji="1" lang="zh-CN" altLang="en-US" dirty="0">
                <a:latin typeface="Source Han Sans CN Regular" panose="020B0800000000000000" charset="-122"/>
                <a:ea typeface="Source Han Sans CN Regular" panose="020B0800000000000000" charset="-122"/>
                <a:cs typeface="Source Han Sans CN Regular" panose="020B0800000000000000" charset="-122"/>
              </a:rPr>
              <a:t>内容文字内容文字内容文字内容文字内容文字内容文字内容文字内容文字内容文字内容文字内容文字内容文字内容文字内容文字</a:t>
            </a:r>
            <a:endParaRPr kumimoji="1" lang="zh-CN" altLang="en-US" dirty="0">
              <a:latin typeface="Source Han Sans CN Regular" panose="020B0800000000000000" charset="-122"/>
              <a:ea typeface="Source Han Sans CN Regular" panose="020B0800000000000000" charset="-122"/>
              <a:cs typeface="Source Han Sans CN Regular" panose="020B0800000000000000"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1" y="-1"/>
            <a:ext cx="12204917" cy="6858001"/>
          </a:xfrm>
          <a:prstGeom prst="rect">
            <a:avLst/>
          </a:prstGeom>
        </p:spPr>
      </p:pic>
      <p:sp>
        <p:nvSpPr>
          <p:cNvPr id="6" name="文本框 5"/>
          <p:cNvSpPr txBox="1"/>
          <p:nvPr/>
        </p:nvSpPr>
        <p:spPr>
          <a:xfrm>
            <a:off x="1155700" y="3327739"/>
            <a:ext cx="9601200" cy="706755"/>
          </a:xfrm>
          <a:prstGeom prst="rect">
            <a:avLst/>
          </a:prstGeom>
          <a:noFill/>
        </p:spPr>
        <p:txBody>
          <a:bodyPr wrap="square" rtlCol="0">
            <a:spAutoFit/>
          </a:bodyPr>
          <a:lstStyle/>
          <a:p>
            <a:pPr algn="ctr"/>
            <a:r>
              <a:rPr kumimoji="1" lang="en-US" altLang="zh-CN" sz="4000" b="1" dirty="0">
                <a:solidFill>
                  <a:schemeClr val="bg1"/>
                </a:solidFill>
                <a:latin typeface="Source Han Sans CN Bold" panose="020B0800000000000000" charset="-122"/>
                <a:ea typeface="Source Han Sans CN Bold" panose="020B0800000000000000" charset="-122"/>
              </a:rPr>
              <a:t>THANKS</a:t>
            </a:r>
            <a:endParaRPr kumimoji="1" lang="en-US" altLang="zh-CN" sz="4000" b="1" dirty="0">
              <a:solidFill>
                <a:schemeClr val="bg1"/>
              </a:solidFill>
              <a:latin typeface="Source Han Sans CN Bold" panose="020B0800000000000000" charset="-122"/>
              <a:ea typeface="Source Han Sans CN Bold" panose="020B0800000000000000" charset="-122"/>
            </a:endParaRPr>
          </a:p>
        </p:txBody>
      </p:sp>
      <p:sp>
        <p:nvSpPr>
          <p:cNvPr id="7" name="文本框 6"/>
          <p:cNvSpPr txBox="1"/>
          <p:nvPr/>
        </p:nvSpPr>
        <p:spPr>
          <a:xfrm>
            <a:off x="1295400" y="2371773"/>
            <a:ext cx="9601200" cy="1014730"/>
          </a:xfrm>
          <a:prstGeom prst="rect">
            <a:avLst/>
          </a:prstGeom>
          <a:noFill/>
        </p:spPr>
        <p:txBody>
          <a:bodyPr wrap="square" rtlCol="0">
            <a:spAutoFit/>
          </a:bodyPr>
          <a:lstStyle/>
          <a:p>
            <a:pPr algn="ctr"/>
            <a:r>
              <a:rPr kumimoji="1" lang="zh-CN" altLang="en-US" sz="6000" b="1" kern="0" spc="2000" dirty="0">
                <a:solidFill>
                  <a:schemeClr val="bg1"/>
                </a:solidFill>
                <a:latin typeface="Source Han Sans CN Bold" panose="020B0800000000000000" charset="-122"/>
                <a:ea typeface="Source Han Sans CN Bold" panose="020B0800000000000000" charset="-122"/>
              </a:rPr>
              <a:t>谢谢</a:t>
            </a:r>
            <a:endParaRPr kumimoji="1" lang="zh-CN" altLang="en-US" sz="6000" b="1" kern="0" spc="2000" dirty="0">
              <a:solidFill>
                <a:schemeClr val="bg1"/>
              </a:solidFill>
              <a:latin typeface="Source Han Sans CN Bold" panose="020B0800000000000000" charset="-122"/>
              <a:ea typeface="Source Han Sans CN Bold" panose="020B0800000000000000" charset="-122"/>
            </a:endParaRPr>
          </a:p>
        </p:txBody>
      </p:sp>
      <p:pic>
        <p:nvPicPr>
          <p:cNvPr id="8" name="图片 7"/>
          <p:cNvPicPr>
            <a:picLocks noChangeAspect="1"/>
          </p:cNvPicPr>
          <p:nvPr/>
        </p:nvPicPr>
        <p:blipFill>
          <a:blip r:embed="rId2"/>
          <a:stretch>
            <a:fillRect/>
          </a:stretch>
        </p:blipFill>
        <p:spPr>
          <a:xfrm>
            <a:off x="4268833" y="5690316"/>
            <a:ext cx="3654334" cy="780139"/>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307</Words>
  <Application>WPS 演示</Application>
  <PresentationFormat>宽屏</PresentationFormat>
  <Paragraphs>33</Paragraphs>
  <Slides>4</Slides>
  <Notes>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vt:i4>
      </vt:variant>
    </vt:vector>
  </HeadingPairs>
  <TitlesOfParts>
    <vt:vector size="25" baseType="lpstr">
      <vt:lpstr>Arial</vt:lpstr>
      <vt:lpstr>方正书宋_GBK</vt:lpstr>
      <vt:lpstr>Wingdings</vt:lpstr>
      <vt:lpstr>Microsoft YaHei</vt:lpstr>
      <vt:lpstr>微软雅黑</vt:lpstr>
      <vt:lpstr>宋体</vt:lpstr>
      <vt:lpstr>Arial Unicode MS</vt:lpstr>
      <vt:lpstr>等线</vt:lpstr>
      <vt:lpstr>苹方-简</vt:lpstr>
      <vt:lpstr>等线 Light</vt:lpstr>
      <vt:lpstr>Calibri</vt:lpstr>
      <vt:lpstr>Helvetica Neue</vt:lpstr>
      <vt:lpstr>宋体-简</vt:lpstr>
      <vt:lpstr>Source Han Sans CN Regular</vt:lpstr>
      <vt:lpstr>Microsoft YaHei Regular</vt:lpstr>
      <vt:lpstr>Source Han Sans CN Bold</vt:lpstr>
      <vt:lpstr>Source Han Sans CN ExtraLight</vt:lpstr>
      <vt:lpstr>Source Han Sans CN Light</vt:lpstr>
      <vt:lpstr>Source Han Sans CN Medium</vt:lpstr>
      <vt:lpstr>Source Han Sans CN Heavy</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User</dc:creator>
  <cp:lastModifiedBy>susiefeng</cp:lastModifiedBy>
  <cp:revision>8</cp:revision>
  <dcterms:created xsi:type="dcterms:W3CDTF">2021-12-02T09:07:09Z</dcterms:created>
  <dcterms:modified xsi:type="dcterms:W3CDTF">2021-12-02T09:07:09Z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2052-3.9.3.6359</vt:lpwstr>
  </property>
</Properties>
</file>